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673" r:id="rId2"/>
  </p:sldMasterIdLst>
  <p:notesMasterIdLst>
    <p:notesMasterId r:id="rId44"/>
  </p:notesMasterIdLst>
  <p:sldIdLst>
    <p:sldId id="328" r:id="rId3"/>
    <p:sldId id="325" r:id="rId4"/>
    <p:sldId id="319" r:id="rId5"/>
    <p:sldId id="308" r:id="rId6"/>
    <p:sldId id="309" r:id="rId7"/>
    <p:sldId id="313" r:id="rId8"/>
    <p:sldId id="331" r:id="rId9"/>
    <p:sldId id="324" r:id="rId10"/>
    <p:sldId id="322" r:id="rId11"/>
    <p:sldId id="336" r:id="rId12"/>
    <p:sldId id="323" r:id="rId13"/>
    <p:sldId id="320" r:id="rId14"/>
    <p:sldId id="314" r:id="rId15"/>
    <p:sldId id="318" r:id="rId16"/>
    <p:sldId id="307" r:id="rId17"/>
    <p:sldId id="339" r:id="rId18"/>
    <p:sldId id="316" r:id="rId19"/>
    <p:sldId id="345" r:id="rId20"/>
    <p:sldId id="337" r:id="rId21"/>
    <p:sldId id="350" r:id="rId22"/>
    <p:sldId id="351" r:id="rId23"/>
    <p:sldId id="352" r:id="rId24"/>
    <p:sldId id="330" r:id="rId25"/>
    <p:sldId id="321" r:id="rId26"/>
    <p:sldId id="332" r:id="rId27"/>
    <p:sldId id="333" r:id="rId28"/>
    <p:sldId id="312" r:id="rId29"/>
    <p:sldId id="334" r:id="rId30"/>
    <p:sldId id="335" r:id="rId31"/>
    <p:sldId id="340" r:id="rId32"/>
    <p:sldId id="311" r:id="rId33"/>
    <p:sldId id="341" r:id="rId34"/>
    <p:sldId id="342" r:id="rId35"/>
    <p:sldId id="343" r:id="rId36"/>
    <p:sldId id="344" r:id="rId37"/>
    <p:sldId id="302" r:id="rId38"/>
    <p:sldId id="353" r:id="rId39"/>
    <p:sldId id="354" r:id="rId40"/>
    <p:sldId id="347" r:id="rId41"/>
    <p:sldId id="349" r:id="rId42"/>
    <p:sldId id="34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F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0B539-6E17-224D-86B4-32B14C7CFA9B}" v="1719" dt="2022-07-25T04:25:32.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Wee Kang /CSF" userId="S::s10222162@connect.np.edu.sg::26cbbf1e-399a-4c48-a245-dfa42afc9e8a" providerId="AD" clId="Web-{37842F7D-2B42-95FE-E37D-E1A4FBEB1ED4}"/>
    <pc:docChg chg="addSld delSld modSld addMainMaster">
      <pc:chgData name="Lee Wee Kang /CSF" userId="S::s10222162@connect.np.edu.sg::26cbbf1e-399a-4c48-a245-dfa42afc9e8a" providerId="AD" clId="Web-{37842F7D-2B42-95FE-E37D-E1A4FBEB1ED4}" dt="2022-07-04T02:20:09.602" v="65"/>
      <pc:docMkLst>
        <pc:docMk/>
      </pc:docMkLst>
      <pc:sldChg chg="del">
        <pc:chgData name="Lee Wee Kang /CSF" userId="S::s10222162@connect.np.edu.sg::26cbbf1e-399a-4c48-a245-dfa42afc9e8a" providerId="AD" clId="Web-{37842F7D-2B42-95FE-E37D-E1A4FBEB1ED4}" dt="2022-07-04T02:20:00.492" v="37"/>
        <pc:sldMkLst>
          <pc:docMk/>
          <pc:sldMk cId="1020507040" sldId="263"/>
        </pc:sldMkLst>
      </pc:sldChg>
      <pc:sldChg chg="del">
        <pc:chgData name="Lee Wee Kang /CSF" userId="S::s10222162@connect.np.edu.sg::26cbbf1e-399a-4c48-a245-dfa42afc9e8a" providerId="AD" clId="Web-{37842F7D-2B42-95FE-E37D-E1A4FBEB1ED4}" dt="2022-07-04T02:20:00.492" v="38"/>
        <pc:sldMkLst>
          <pc:docMk/>
          <pc:sldMk cId="1284451743" sldId="264"/>
        </pc:sldMkLst>
      </pc:sldChg>
      <pc:sldChg chg="del">
        <pc:chgData name="Lee Wee Kang /CSF" userId="S::s10222162@connect.np.edu.sg::26cbbf1e-399a-4c48-a245-dfa42afc9e8a" providerId="AD" clId="Web-{37842F7D-2B42-95FE-E37D-E1A4FBEB1ED4}" dt="2022-07-04T02:20:00.492" v="39"/>
        <pc:sldMkLst>
          <pc:docMk/>
          <pc:sldMk cId="269927889" sldId="265"/>
        </pc:sldMkLst>
      </pc:sldChg>
      <pc:sldChg chg="del">
        <pc:chgData name="Lee Wee Kang /CSF" userId="S::s10222162@connect.np.edu.sg::26cbbf1e-399a-4c48-a245-dfa42afc9e8a" providerId="AD" clId="Web-{37842F7D-2B42-95FE-E37D-E1A4FBEB1ED4}" dt="2022-07-04T02:20:00.508" v="40"/>
        <pc:sldMkLst>
          <pc:docMk/>
          <pc:sldMk cId="57497476" sldId="266"/>
        </pc:sldMkLst>
      </pc:sldChg>
      <pc:sldChg chg="del">
        <pc:chgData name="Lee Wee Kang /CSF" userId="S::s10222162@connect.np.edu.sg::26cbbf1e-399a-4c48-a245-dfa42afc9e8a" providerId="AD" clId="Web-{37842F7D-2B42-95FE-E37D-E1A4FBEB1ED4}" dt="2022-07-04T02:20:00.508" v="41"/>
        <pc:sldMkLst>
          <pc:docMk/>
          <pc:sldMk cId="2648628692" sldId="267"/>
        </pc:sldMkLst>
      </pc:sldChg>
      <pc:sldChg chg="del">
        <pc:chgData name="Lee Wee Kang /CSF" userId="S::s10222162@connect.np.edu.sg::26cbbf1e-399a-4c48-a245-dfa42afc9e8a" providerId="AD" clId="Web-{37842F7D-2B42-95FE-E37D-E1A4FBEB1ED4}" dt="2022-07-04T02:20:00.508" v="42"/>
        <pc:sldMkLst>
          <pc:docMk/>
          <pc:sldMk cId="1733955282" sldId="268"/>
        </pc:sldMkLst>
      </pc:sldChg>
      <pc:sldChg chg="del">
        <pc:chgData name="Lee Wee Kang /CSF" userId="S::s10222162@connect.np.edu.sg::26cbbf1e-399a-4c48-a245-dfa42afc9e8a" providerId="AD" clId="Web-{37842F7D-2B42-95FE-E37D-E1A4FBEB1ED4}" dt="2022-07-04T02:20:00.508" v="43"/>
        <pc:sldMkLst>
          <pc:docMk/>
          <pc:sldMk cId="1538213082" sldId="269"/>
        </pc:sldMkLst>
      </pc:sldChg>
      <pc:sldChg chg="del">
        <pc:chgData name="Lee Wee Kang /CSF" userId="S::s10222162@connect.np.edu.sg::26cbbf1e-399a-4c48-a245-dfa42afc9e8a" providerId="AD" clId="Web-{37842F7D-2B42-95FE-E37D-E1A4FBEB1ED4}" dt="2022-07-04T02:20:00.524" v="44"/>
        <pc:sldMkLst>
          <pc:docMk/>
          <pc:sldMk cId="3300979065" sldId="270"/>
        </pc:sldMkLst>
      </pc:sldChg>
      <pc:sldChg chg="del">
        <pc:chgData name="Lee Wee Kang /CSF" userId="S::s10222162@connect.np.edu.sg::26cbbf1e-399a-4c48-a245-dfa42afc9e8a" providerId="AD" clId="Web-{37842F7D-2B42-95FE-E37D-E1A4FBEB1ED4}" dt="2022-07-04T02:20:00.524" v="45"/>
        <pc:sldMkLst>
          <pc:docMk/>
          <pc:sldMk cId="1459703959" sldId="271"/>
        </pc:sldMkLst>
      </pc:sldChg>
      <pc:sldChg chg="del">
        <pc:chgData name="Lee Wee Kang /CSF" userId="S::s10222162@connect.np.edu.sg::26cbbf1e-399a-4c48-a245-dfa42afc9e8a" providerId="AD" clId="Web-{37842F7D-2B42-95FE-E37D-E1A4FBEB1ED4}" dt="2022-07-04T02:20:00.524" v="46"/>
        <pc:sldMkLst>
          <pc:docMk/>
          <pc:sldMk cId="2680192627" sldId="272"/>
        </pc:sldMkLst>
      </pc:sldChg>
      <pc:sldChg chg="del">
        <pc:chgData name="Lee Wee Kang /CSF" userId="S::s10222162@connect.np.edu.sg::26cbbf1e-399a-4c48-a245-dfa42afc9e8a" providerId="AD" clId="Web-{37842F7D-2B42-95FE-E37D-E1A4FBEB1ED4}" dt="2022-07-04T02:20:00.524" v="47"/>
        <pc:sldMkLst>
          <pc:docMk/>
          <pc:sldMk cId="4100122649" sldId="273"/>
        </pc:sldMkLst>
      </pc:sldChg>
      <pc:sldChg chg="del">
        <pc:chgData name="Lee Wee Kang /CSF" userId="S::s10222162@connect.np.edu.sg::26cbbf1e-399a-4c48-a245-dfa42afc9e8a" providerId="AD" clId="Web-{37842F7D-2B42-95FE-E37D-E1A4FBEB1ED4}" dt="2022-07-04T02:20:00.524" v="48"/>
        <pc:sldMkLst>
          <pc:docMk/>
          <pc:sldMk cId="1131514621" sldId="274"/>
        </pc:sldMkLst>
      </pc:sldChg>
      <pc:sldChg chg="del">
        <pc:chgData name="Lee Wee Kang /CSF" userId="S::s10222162@connect.np.edu.sg::26cbbf1e-399a-4c48-a245-dfa42afc9e8a" providerId="AD" clId="Web-{37842F7D-2B42-95FE-E37D-E1A4FBEB1ED4}" dt="2022-07-04T02:20:00.539" v="49"/>
        <pc:sldMkLst>
          <pc:docMk/>
          <pc:sldMk cId="3673142539" sldId="275"/>
        </pc:sldMkLst>
      </pc:sldChg>
      <pc:sldChg chg="del">
        <pc:chgData name="Lee Wee Kang /CSF" userId="S::s10222162@connect.np.edu.sg::26cbbf1e-399a-4c48-a245-dfa42afc9e8a" providerId="AD" clId="Web-{37842F7D-2B42-95FE-E37D-E1A4FBEB1ED4}" dt="2022-07-04T02:20:00.539" v="50"/>
        <pc:sldMkLst>
          <pc:docMk/>
          <pc:sldMk cId="3317591459" sldId="276"/>
        </pc:sldMkLst>
      </pc:sldChg>
      <pc:sldChg chg="del">
        <pc:chgData name="Lee Wee Kang /CSF" userId="S::s10222162@connect.np.edu.sg::26cbbf1e-399a-4c48-a245-dfa42afc9e8a" providerId="AD" clId="Web-{37842F7D-2B42-95FE-E37D-E1A4FBEB1ED4}" dt="2022-07-04T02:20:00.539" v="51"/>
        <pc:sldMkLst>
          <pc:docMk/>
          <pc:sldMk cId="2551520321" sldId="277"/>
        </pc:sldMkLst>
      </pc:sldChg>
      <pc:sldChg chg="del">
        <pc:chgData name="Lee Wee Kang /CSF" userId="S::s10222162@connect.np.edu.sg::26cbbf1e-399a-4c48-a245-dfa42afc9e8a" providerId="AD" clId="Web-{37842F7D-2B42-95FE-E37D-E1A4FBEB1ED4}" dt="2022-07-04T02:20:00.539" v="52"/>
        <pc:sldMkLst>
          <pc:docMk/>
          <pc:sldMk cId="835042171" sldId="278"/>
        </pc:sldMkLst>
      </pc:sldChg>
      <pc:sldChg chg="del">
        <pc:chgData name="Lee Wee Kang /CSF" userId="S::s10222162@connect.np.edu.sg::26cbbf1e-399a-4c48-a245-dfa42afc9e8a" providerId="AD" clId="Web-{37842F7D-2B42-95FE-E37D-E1A4FBEB1ED4}" dt="2022-07-04T02:20:00.539" v="53"/>
        <pc:sldMkLst>
          <pc:docMk/>
          <pc:sldMk cId="3413106868" sldId="279"/>
        </pc:sldMkLst>
      </pc:sldChg>
      <pc:sldChg chg="del">
        <pc:chgData name="Lee Wee Kang /CSF" userId="S::s10222162@connect.np.edu.sg::26cbbf1e-399a-4c48-a245-dfa42afc9e8a" providerId="AD" clId="Web-{37842F7D-2B42-95FE-E37D-E1A4FBEB1ED4}" dt="2022-07-04T02:20:00.555" v="54"/>
        <pc:sldMkLst>
          <pc:docMk/>
          <pc:sldMk cId="722795489" sldId="280"/>
        </pc:sldMkLst>
      </pc:sldChg>
      <pc:sldChg chg="del">
        <pc:chgData name="Lee Wee Kang /CSF" userId="S::s10222162@connect.np.edu.sg::26cbbf1e-399a-4c48-a245-dfa42afc9e8a" providerId="AD" clId="Web-{37842F7D-2B42-95FE-E37D-E1A4FBEB1ED4}" dt="2022-07-04T02:20:00.555" v="55"/>
        <pc:sldMkLst>
          <pc:docMk/>
          <pc:sldMk cId="3249530856" sldId="281"/>
        </pc:sldMkLst>
      </pc:sldChg>
      <pc:sldChg chg="del">
        <pc:chgData name="Lee Wee Kang /CSF" userId="S::s10222162@connect.np.edu.sg::26cbbf1e-399a-4c48-a245-dfa42afc9e8a" providerId="AD" clId="Web-{37842F7D-2B42-95FE-E37D-E1A4FBEB1ED4}" dt="2022-07-04T02:20:00.555" v="56"/>
        <pc:sldMkLst>
          <pc:docMk/>
          <pc:sldMk cId="2313086962" sldId="282"/>
        </pc:sldMkLst>
      </pc:sldChg>
      <pc:sldChg chg="del">
        <pc:chgData name="Lee Wee Kang /CSF" userId="S::s10222162@connect.np.edu.sg::26cbbf1e-399a-4c48-a245-dfa42afc9e8a" providerId="AD" clId="Web-{37842F7D-2B42-95FE-E37D-E1A4FBEB1ED4}" dt="2022-07-04T02:20:00.555" v="57"/>
        <pc:sldMkLst>
          <pc:docMk/>
          <pc:sldMk cId="3504850253" sldId="283"/>
        </pc:sldMkLst>
      </pc:sldChg>
      <pc:sldChg chg="del">
        <pc:chgData name="Lee Wee Kang /CSF" userId="S::s10222162@connect.np.edu.sg::26cbbf1e-399a-4c48-a245-dfa42afc9e8a" providerId="AD" clId="Web-{37842F7D-2B42-95FE-E37D-E1A4FBEB1ED4}" dt="2022-07-04T02:20:00.555" v="58"/>
        <pc:sldMkLst>
          <pc:docMk/>
          <pc:sldMk cId="4139984312" sldId="284"/>
        </pc:sldMkLst>
      </pc:sldChg>
      <pc:sldChg chg="del">
        <pc:chgData name="Lee Wee Kang /CSF" userId="S::s10222162@connect.np.edu.sg::26cbbf1e-399a-4c48-a245-dfa42afc9e8a" providerId="AD" clId="Web-{37842F7D-2B42-95FE-E37D-E1A4FBEB1ED4}" dt="2022-07-04T02:20:00.555" v="59"/>
        <pc:sldMkLst>
          <pc:docMk/>
          <pc:sldMk cId="2421672566" sldId="285"/>
        </pc:sldMkLst>
      </pc:sldChg>
      <pc:sldChg chg="del">
        <pc:chgData name="Lee Wee Kang /CSF" userId="S::s10222162@connect.np.edu.sg::26cbbf1e-399a-4c48-a245-dfa42afc9e8a" providerId="AD" clId="Web-{37842F7D-2B42-95FE-E37D-E1A4FBEB1ED4}" dt="2022-07-04T02:20:00.555" v="60"/>
        <pc:sldMkLst>
          <pc:docMk/>
          <pc:sldMk cId="2010954150" sldId="286"/>
        </pc:sldMkLst>
      </pc:sldChg>
      <pc:sldChg chg="del">
        <pc:chgData name="Lee Wee Kang /CSF" userId="S::s10222162@connect.np.edu.sg::26cbbf1e-399a-4c48-a245-dfa42afc9e8a" providerId="AD" clId="Web-{37842F7D-2B42-95FE-E37D-E1A4FBEB1ED4}" dt="2022-07-04T02:20:00.570" v="61"/>
        <pc:sldMkLst>
          <pc:docMk/>
          <pc:sldMk cId="712578250" sldId="287"/>
        </pc:sldMkLst>
      </pc:sldChg>
      <pc:sldChg chg="del">
        <pc:chgData name="Lee Wee Kang /CSF" userId="S::s10222162@connect.np.edu.sg::26cbbf1e-399a-4c48-a245-dfa42afc9e8a" providerId="AD" clId="Web-{37842F7D-2B42-95FE-E37D-E1A4FBEB1ED4}" dt="2022-07-04T02:20:00.570" v="62"/>
        <pc:sldMkLst>
          <pc:docMk/>
          <pc:sldMk cId="3574112783" sldId="288"/>
        </pc:sldMkLst>
      </pc:sldChg>
      <pc:sldChg chg="del">
        <pc:chgData name="Lee Wee Kang /CSF" userId="S::s10222162@connect.np.edu.sg::26cbbf1e-399a-4c48-a245-dfa42afc9e8a" providerId="AD" clId="Web-{37842F7D-2B42-95FE-E37D-E1A4FBEB1ED4}" dt="2022-07-04T02:20:00.570" v="63"/>
        <pc:sldMkLst>
          <pc:docMk/>
          <pc:sldMk cId="1736198642" sldId="289"/>
        </pc:sldMkLst>
      </pc:sldChg>
      <pc:sldChg chg="del">
        <pc:chgData name="Lee Wee Kang /CSF" userId="S::s10222162@connect.np.edu.sg::26cbbf1e-399a-4c48-a245-dfa42afc9e8a" providerId="AD" clId="Web-{37842F7D-2B42-95FE-E37D-E1A4FBEB1ED4}" dt="2022-07-04T02:20:00.570" v="64"/>
        <pc:sldMkLst>
          <pc:docMk/>
          <pc:sldMk cId="2665356190" sldId="290"/>
        </pc:sldMkLst>
      </pc:sldChg>
      <pc:sldChg chg="addSp delSp modSp del">
        <pc:chgData name="Lee Wee Kang /CSF" userId="S::s10222162@connect.np.edu.sg::26cbbf1e-399a-4c48-a245-dfa42afc9e8a" providerId="AD" clId="Web-{37842F7D-2B42-95FE-E37D-E1A4FBEB1ED4}" dt="2022-07-04T02:20:09.602" v="65"/>
        <pc:sldMkLst>
          <pc:docMk/>
          <pc:sldMk cId="4191866591" sldId="291"/>
        </pc:sldMkLst>
        <pc:spChg chg="add del">
          <ac:chgData name="Lee Wee Kang /CSF" userId="S::s10222162@connect.np.edu.sg::26cbbf1e-399a-4c48-a245-dfa42afc9e8a" providerId="AD" clId="Web-{37842F7D-2B42-95FE-E37D-E1A4FBEB1ED4}" dt="2022-07-04T02:15:44.670" v="7"/>
          <ac:spMkLst>
            <pc:docMk/>
            <pc:sldMk cId="4191866591" sldId="291"/>
            <ac:spMk id="2" creationId="{394C154F-6C72-0FEE-A75A-01DBEE2A143E}"/>
          </ac:spMkLst>
        </pc:spChg>
        <pc:spChg chg="add del">
          <ac:chgData name="Lee Wee Kang /CSF" userId="S::s10222162@connect.np.edu.sg::26cbbf1e-399a-4c48-a245-dfa42afc9e8a" providerId="AD" clId="Web-{37842F7D-2B42-95FE-E37D-E1A4FBEB1ED4}" dt="2022-07-04T02:15:43.389" v="6"/>
          <ac:spMkLst>
            <pc:docMk/>
            <pc:sldMk cId="4191866591" sldId="291"/>
            <ac:spMk id="3" creationId="{A327B916-E44C-9E79-24E2-A6AC7D08B9DE}"/>
          </ac:spMkLst>
        </pc:spChg>
        <pc:spChg chg="add del">
          <ac:chgData name="Lee Wee Kang /CSF" userId="S::s10222162@connect.np.edu.sg::26cbbf1e-399a-4c48-a245-dfa42afc9e8a" providerId="AD" clId="Web-{37842F7D-2B42-95FE-E37D-E1A4FBEB1ED4}" dt="2022-07-04T02:15:42.452" v="5"/>
          <ac:spMkLst>
            <pc:docMk/>
            <pc:sldMk cId="4191866591" sldId="291"/>
            <ac:spMk id="4" creationId="{8BA78938-DB49-5772-6D32-E6A77C324196}"/>
          </ac:spMkLst>
        </pc:spChg>
        <pc:spChg chg="add del">
          <ac:chgData name="Lee Wee Kang /CSF" userId="S::s10222162@connect.np.edu.sg::26cbbf1e-399a-4c48-a245-dfa42afc9e8a" providerId="AD" clId="Web-{37842F7D-2B42-95FE-E37D-E1A4FBEB1ED4}" dt="2022-07-04T02:15:41.420" v="4"/>
          <ac:spMkLst>
            <pc:docMk/>
            <pc:sldMk cId="4191866591" sldId="291"/>
            <ac:spMk id="5" creationId="{1A451CA6-93BE-5B25-3116-8A5288C63F3C}"/>
          </ac:spMkLst>
        </pc:spChg>
        <pc:grpChg chg="mod">
          <ac:chgData name="Lee Wee Kang /CSF" userId="S::s10222162@connect.np.edu.sg::26cbbf1e-399a-4c48-a245-dfa42afc9e8a" providerId="AD" clId="Web-{37842F7D-2B42-95FE-E37D-E1A4FBEB1ED4}" dt="2022-07-04T02:16:16.250" v="9" actId="1076"/>
          <ac:grpSpMkLst>
            <pc:docMk/>
            <pc:sldMk cId="4191866591" sldId="291"/>
            <ac:grpSpMk id="75" creationId="{00000000-0000-0000-0000-000000000000}"/>
          </ac:grpSpMkLst>
        </pc:grpChg>
      </pc:sldChg>
      <pc:sldChg chg="add">
        <pc:chgData name="Lee Wee Kang /CSF" userId="S::s10222162@connect.np.edu.sg::26cbbf1e-399a-4c48-a245-dfa42afc9e8a" providerId="AD" clId="Web-{37842F7D-2B42-95FE-E37D-E1A4FBEB1ED4}" dt="2022-07-04T02:19:37.445" v="10"/>
        <pc:sldMkLst>
          <pc:docMk/>
          <pc:sldMk cId="2432556678" sldId="302"/>
        </pc:sldMkLst>
      </pc:sldChg>
      <pc:sldChg chg="add">
        <pc:chgData name="Lee Wee Kang /CSF" userId="S::s10222162@connect.np.edu.sg::26cbbf1e-399a-4c48-a245-dfa42afc9e8a" providerId="AD" clId="Web-{37842F7D-2B42-95FE-E37D-E1A4FBEB1ED4}" dt="2022-07-04T02:19:37.648" v="11"/>
        <pc:sldMkLst>
          <pc:docMk/>
          <pc:sldMk cId="1857391892" sldId="303"/>
        </pc:sldMkLst>
      </pc:sldChg>
      <pc:sldChg chg="add">
        <pc:chgData name="Lee Wee Kang /CSF" userId="S::s10222162@connect.np.edu.sg::26cbbf1e-399a-4c48-a245-dfa42afc9e8a" providerId="AD" clId="Web-{37842F7D-2B42-95FE-E37D-E1A4FBEB1ED4}" dt="2022-07-04T02:19:37.820" v="12"/>
        <pc:sldMkLst>
          <pc:docMk/>
          <pc:sldMk cId="3448675694" sldId="304"/>
        </pc:sldMkLst>
      </pc:sldChg>
      <pc:sldChg chg="add">
        <pc:chgData name="Lee Wee Kang /CSF" userId="S::s10222162@connect.np.edu.sg::26cbbf1e-399a-4c48-a245-dfa42afc9e8a" providerId="AD" clId="Web-{37842F7D-2B42-95FE-E37D-E1A4FBEB1ED4}" dt="2022-07-04T02:19:38.023" v="13"/>
        <pc:sldMkLst>
          <pc:docMk/>
          <pc:sldMk cId="1181466695" sldId="305"/>
        </pc:sldMkLst>
      </pc:sldChg>
      <pc:sldChg chg="add">
        <pc:chgData name="Lee Wee Kang /CSF" userId="S::s10222162@connect.np.edu.sg::26cbbf1e-399a-4c48-a245-dfa42afc9e8a" providerId="AD" clId="Web-{37842F7D-2B42-95FE-E37D-E1A4FBEB1ED4}" dt="2022-07-04T02:19:38.273" v="14"/>
        <pc:sldMkLst>
          <pc:docMk/>
          <pc:sldMk cId="1885966916" sldId="306"/>
        </pc:sldMkLst>
      </pc:sldChg>
      <pc:sldChg chg="add">
        <pc:chgData name="Lee Wee Kang /CSF" userId="S::s10222162@connect.np.edu.sg::26cbbf1e-399a-4c48-a245-dfa42afc9e8a" providerId="AD" clId="Web-{37842F7D-2B42-95FE-E37D-E1A4FBEB1ED4}" dt="2022-07-04T02:19:38.585" v="15"/>
        <pc:sldMkLst>
          <pc:docMk/>
          <pc:sldMk cId="2188922034" sldId="307"/>
        </pc:sldMkLst>
      </pc:sldChg>
      <pc:sldChg chg="add">
        <pc:chgData name="Lee Wee Kang /CSF" userId="S::s10222162@connect.np.edu.sg::26cbbf1e-399a-4c48-a245-dfa42afc9e8a" providerId="AD" clId="Web-{37842F7D-2B42-95FE-E37D-E1A4FBEB1ED4}" dt="2022-07-04T02:19:38.851" v="16"/>
        <pc:sldMkLst>
          <pc:docMk/>
          <pc:sldMk cId="1280579862" sldId="308"/>
        </pc:sldMkLst>
      </pc:sldChg>
      <pc:sldChg chg="add">
        <pc:chgData name="Lee Wee Kang /CSF" userId="S::s10222162@connect.np.edu.sg::26cbbf1e-399a-4c48-a245-dfa42afc9e8a" providerId="AD" clId="Web-{37842F7D-2B42-95FE-E37D-E1A4FBEB1ED4}" dt="2022-07-04T02:19:39.085" v="17"/>
        <pc:sldMkLst>
          <pc:docMk/>
          <pc:sldMk cId="3579839576" sldId="309"/>
        </pc:sldMkLst>
      </pc:sldChg>
      <pc:sldChg chg="add">
        <pc:chgData name="Lee Wee Kang /CSF" userId="S::s10222162@connect.np.edu.sg::26cbbf1e-399a-4c48-a245-dfa42afc9e8a" providerId="AD" clId="Web-{37842F7D-2B42-95FE-E37D-E1A4FBEB1ED4}" dt="2022-07-04T02:19:39.241" v="18"/>
        <pc:sldMkLst>
          <pc:docMk/>
          <pc:sldMk cId="2076185430" sldId="310"/>
        </pc:sldMkLst>
      </pc:sldChg>
      <pc:sldChg chg="add">
        <pc:chgData name="Lee Wee Kang /CSF" userId="S::s10222162@connect.np.edu.sg::26cbbf1e-399a-4c48-a245-dfa42afc9e8a" providerId="AD" clId="Web-{37842F7D-2B42-95FE-E37D-E1A4FBEB1ED4}" dt="2022-07-04T02:19:39.351" v="19"/>
        <pc:sldMkLst>
          <pc:docMk/>
          <pc:sldMk cId="1752576739" sldId="311"/>
        </pc:sldMkLst>
      </pc:sldChg>
      <pc:sldChg chg="add">
        <pc:chgData name="Lee Wee Kang /CSF" userId="S::s10222162@connect.np.edu.sg::26cbbf1e-399a-4c48-a245-dfa42afc9e8a" providerId="AD" clId="Web-{37842F7D-2B42-95FE-E37D-E1A4FBEB1ED4}" dt="2022-07-04T02:19:39.632" v="20"/>
        <pc:sldMkLst>
          <pc:docMk/>
          <pc:sldMk cId="3128417699" sldId="312"/>
        </pc:sldMkLst>
      </pc:sldChg>
      <pc:sldChg chg="add">
        <pc:chgData name="Lee Wee Kang /CSF" userId="S::s10222162@connect.np.edu.sg::26cbbf1e-399a-4c48-a245-dfa42afc9e8a" providerId="AD" clId="Web-{37842F7D-2B42-95FE-E37D-E1A4FBEB1ED4}" dt="2022-07-04T02:19:39.820" v="21"/>
        <pc:sldMkLst>
          <pc:docMk/>
          <pc:sldMk cId="665578555" sldId="313"/>
        </pc:sldMkLst>
      </pc:sldChg>
      <pc:sldChg chg="add">
        <pc:chgData name="Lee Wee Kang /CSF" userId="S::s10222162@connect.np.edu.sg::26cbbf1e-399a-4c48-a245-dfa42afc9e8a" providerId="AD" clId="Web-{37842F7D-2B42-95FE-E37D-E1A4FBEB1ED4}" dt="2022-07-04T02:19:40.070" v="22"/>
        <pc:sldMkLst>
          <pc:docMk/>
          <pc:sldMk cId="3431032992" sldId="314"/>
        </pc:sldMkLst>
      </pc:sldChg>
      <pc:sldChg chg="add">
        <pc:chgData name="Lee Wee Kang /CSF" userId="S::s10222162@connect.np.edu.sg::26cbbf1e-399a-4c48-a245-dfa42afc9e8a" providerId="AD" clId="Web-{37842F7D-2B42-95FE-E37D-E1A4FBEB1ED4}" dt="2022-07-04T02:19:40.273" v="23"/>
        <pc:sldMkLst>
          <pc:docMk/>
          <pc:sldMk cId="228321876" sldId="315"/>
        </pc:sldMkLst>
      </pc:sldChg>
      <pc:sldChg chg="add">
        <pc:chgData name="Lee Wee Kang /CSF" userId="S::s10222162@connect.np.edu.sg::26cbbf1e-399a-4c48-a245-dfa42afc9e8a" providerId="AD" clId="Web-{37842F7D-2B42-95FE-E37D-E1A4FBEB1ED4}" dt="2022-07-04T02:19:40.507" v="24"/>
        <pc:sldMkLst>
          <pc:docMk/>
          <pc:sldMk cId="3112747" sldId="316"/>
        </pc:sldMkLst>
      </pc:sldChg>
      <pc:sldChg chg="add">
        <pc:chgData name="Lee Wee Kang /CSF" userId="S::s10222162@connect.np.edu.sg::26cbbf1e-399a-4c48-a245-dfa42afc9e8a" providerId="AD" clId="Web-{37842F7D-2B42-95FE-E37D-E1A4FBEB1ED4}" dt="2022-07-04T02:19:40.788" v="25"/>
        <pc:sldMkLst>
          <pc:docMk/>
          <pc:sldMk cId="3598810248" sldId="317"/>
        </pc:sldMkLst>
      </pc:sldChg>
      <pc:sldChg chg="add">
        <pc:chgData name="Lee Wee Kang /CSF" userId="S::s10222162@connect.np.edu.sg::26cbbf1e-399a-4c48-a245-dfa42afc9e8a" providerId="AD" clId="Web-{37842F7D-2B42-95FE-E37D-E1A4FBEB1ED4}" dt="2022-07-04T02:19:41.257" v="26"/>
        <pc:sldMkLst>
          <pc:docMk/>
          <pc:sldMk cId="994031652" sldId="318"/>
        </pc:sldMkLst>
      </pc:sldChg>
      <pc:sldChg chg="add">
        <pc:chgData name="Lee Wee Kang /CSF" userId="S::s10222162@connect.np.edu.sg::26cbbf1e-399a-4c48-a245-dfa42afc9e8a" providerId="AD" clId="Web-{37842F7D-2B42-95FE-E37D-E1A4FBEB1ED4}" dt="2022-07-04T02:19:41.398" v="27"/>
        <pc:sldMkLst>
          <pc:docMk/>
          <pc:sldMk cId="1966252079" sldId="319"/>
        </pc:sldMkLst>
      </pc:sldChg>
      <pc:sldChg chg="add">
        <pc:chgData name="Lee Wee Kang /CSF" userId="S::s10222162@connect.np.edu.sg::26cbbf1e-399a-4c48-a245-dfa42afc9e8a" providerId="AD" clId="Web-{37842F7D-2B42-95FE-E37D-E1A4FBEB1ED4}" dt="2022-07-04T02:19:41.492" v="28"/>
        <pc:sldMkLst>
          <pc:docMk/>
          <pc:sldMk cId="3484928309" sldId="320"/>
        </pc:sldMkLst>
      </pc:sldChg>
      <pc:sldChg chg="add">
        <pc:chgData name="Lee Wee Kang /CSF" userId="S::s10222162@connect.np.edu.sg::26cbbf1e-399a-4c48-a245-dfa42afc9e8a" providerId="AD" clId="Web-{37842F7D-2B42-95FE-E37D-E1A4FBEB1ED4}" dt="2022-07-04T02:19:41.617" v="29"/>
        <pc:sldMkLst>
          <pc:docMk/>
          <pc:sldMk cId="3379501407" sldId="321"/>
        </pc:sldMkLst>
      </pc:sldChg>
      <pc:sldChg chg="add">
        <pc:chgData name="Lee Wee Kang /CSF" userId="S::s10222162@connect.np.edu.sg::26cbbf1e-399a-4c48-a245-dfa42afc9e8a" providerId="AD" clId="Web-{37842F7D-2B42-95FE-E37D-E1A4FBEB1ED4}" dt="2022-07-04T02:19:41.710" v="30"/>
        <pc:sldMkLst>
          <pc:docMk/>
          <pc:sldMk cId="3493497932" sldId="322"/>
        </pc:sldMkLst>
      </pc:sldChg>
      <pc:sldChg chg="add">
        <pc:chgData name="Lee Wee Kang /CSF" userId="S::s10222162@connect.np.edu.sg::26cbbf1e-399a-4c48-a245-dfa42afc9e8a" providerId="AD" clId="Web-{37842F7D-2B42-95FE-E37D-E1A4FBEB1ED4}" dt="2022-07-04T02:19:41.851" v="31"/>
        <pc:sldMkLst>
          <pc:docMk/>
          <pc:sldMk cId="4185786981" sldId="323"/>
        </pc:sldMkLst>
      </pc:sldChg>
      <pc:sldChg chg="add">
        <pc:chgData name="Lee Wee Kang /CSF" userId="S::s10222162@connect.np.edu.sg::26cbbf1e-399a-4c48-a245-dfa42afc9e8a" providerId="AD" clId="Web-{37842F7D-2B42-95FE-E37D-E1A4FBEB1ED4}" dt="2022-07-04T02:19:42.429" v="32"/>
        <pc:sldMkLst>
          <pc:docMk/>
          <pc:sldMk cId="2994497648" sldId="324"/>
        </pc:sldMkLst>
      </pc:sldChg>
      <pc:sldChg chg="add">
        <pc:chgData name="Lee Wee Kang /CSF" userId="S::s10222162@connect.np.edu.sg::26cbbf1e-399a-4c48-a245-dfa42afc9e8a" providerId="AD" clId="Web-{37842F7D-2B42-95FE-E37D-E1A4FBEB1ED4}" dt="2022-07-04T02:19:42.757" v="33"/>
        <pc:sldMkLst>
          <pc:docMk/>
          <pc:sldMk cId="3683594955" sldId="325"/>
        </pc:sldMkLst>
      </pc:sldChg>
      <pc:sldChg chg="add">
        <pc:chgData name="Lee Wee Kang /CSF" userId="S::s10222162@connect.np.edu.sg::26cbbf1e-399a-4c48-a245-dfa42afc9e8a" providerId="AD" clId="Web-{37842F7D-2B42-95FE-E37D-E1A4FBEB1ED4}" dt="2022-07-04T02:19:43.023" v="34"/>
        <pc:sldMkLst>
          <pc:docMk/>
          <pc:sldMk cId="2080825755" sldId="326"/>
        </pc:sldMkLst>
      </pc:sldChg>
      <pc:sldChg chg="add">
        <pc:chgData name="Lee Wee Kang /CSF" userId="S::s10222162@connect.np.edu.sg::26cbbf1e-399a-4c48-a245-dfa42afc9e8a" providerId="AD" clId="Web-{37842F7D-2B42-95FE-E37D-E1A4FBEB1ED4}" dt="2022-07-04T02:19:43.163" v="35"/>
        <pc:sldMkLst>
          <pc:docMk/>
          <pc:sldMk cId="850185472" sldId="327"/>
        </pc:sldMkLst>
      </pc:sldChg>
      <pc:sldChg chg="add">
        <pc:chgData name="Lee Wee Kang /CSF" userId="S::s10222162@connect.np.edu.sg::26cbbf1e-399a-4c48-a245-dfa42afc9e8a" providerId="AD" clId="Web-{37842F7D-2B42-95FE-E37D-E1A4FBEB1ED4}" dt="2022-07-04T02:19:43.742" v="36"/>
        <pc:sldMkLst>
          <pc:docMk/>
          <pc:sldMk cId="634642828" sldId="328"/>
        </pc:sldMkLst>
      </pc:sldChg>
      <pc:sldMasterChg chg="add addSldLayout">
        <pc:chgData name="Lee Wee Kang /CSF" userId="S::s10222162@connect.np.edu.sg::26cbbf1e-399a-4c48-a245-dfa42afc9e8a" providerId="AD" clId="Web-{37842F7D-2B42-95FE-E37D-E1A4FBEB1ED4}" dt="2022-07-04T02:19:37.445" v="10"/>
        <pc:sldMasterMkLst>
          <pc:docMk/>
          <pc:sldMasterMk cId="0" sldId="2147483673"/>
        </pc:sldMasterMkLst>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0"/>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1"/>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2"/>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3"/>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4"/>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5"/>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6"/>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7"/>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8"/>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69"/>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70"/>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71"/>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74"/>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75"/>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76"/>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77"/>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78"/>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79"/>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80"/>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81"/>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82"/>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83"/>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84"/>
          </pc:sldLayoutMkLst>
        </pc:sldLayoutChg>
        <pc:sldLayoutChg chg="add">
          <pc:chgData name="Lee Wee Kang /CSF" userId="S::s10222162@connect.np.edu.sg::26cbbf1e-399a-4c48-a245-dfa42afc9e8a" providerId="AD" clId="Web-{37842F7D-2B42-95FE-E37D-E1A4FBEB1ED4}" dt="2022-07-04T02:19:37.445" v="10"/>
          <pc:sldLayoutMkLst>
            <pc:docMk/>
            <pc:sldMasterMk cId="0" sldId="2147483673"/>
            <pc:sldLayoutMk cId="0" sldId="2147483685"/>
          </pc:sldLayoutMkLst>
        </pc:sldLayoutChg>
      </pc:sldMasterChg>
    </pc:docChg>
  </pc:docChgLst>
  <pc:docChgLst>
    <pc:chgData name="Armirola Roseller Iii Tumolva /IT" userId="S::s10223630@connect.np.edu.sg::06237595-d70e-4f22-b2ad-76b342e37960" providerId="AD" clId="Web-{18677D3C-D91A-0630-C9E2-A2DDB3357B41}"/>
    <pc:docChg chg="delSld modSld sldOrd">
      <pc:chgData name="Armirola Roseller Iii Tumolva /IT" userId="S::s10223630@connect.np.edu.sg::06237595-d70e-4f22-b2ad-76b342e37960" providerId="AD" clId="Web-{18677D3C-D91A-0630-C9E2-A2DDB3357B41}" dt="2022-07-23T14:20:40.982" v="135"/>
      <pc:docMkLst>
        <pc:docMk/>
      </pc:docMkLst>
      <pc:sldChg chg="del">
        <pc:chgData name="Armirola Roseller Iii Tumolva /IT" userId="S::s10223630@connect.np.edu.sg::06237595-d70e-4f22-b2ad-76b342e37960" providerId="AD" clId="Web-{18677D3C-D91A-0630-C9E2-A2DDB3357B41}" dt="2022-07-23T14:08:59.309" v="0"/>
        <pc:sldMkLst>
          <pc:docMk/>
          <pc:sldMk cId="1857391892" sldId="303"/>
        </pc:sldMkLst>
      </pc:sldChg>
      <pc:sldChg chg="del ord">
        <pc:chgData name="Armirola Roseller Iii Tumolva /IT" userId="S::s10223630@connect.np.edu.sg::06237595-d70e-4f22-b2ad-76b342e37960" providerId="AD" clId="Web-{18677D3C-D91A-0630-C9E2-A2DDB3357B41}" dt="2022-07-23T14:09:17.294" v="3"/>
        <pc:sldMkLst>
          <pc:docMk/>
          <pc:sldMk cId="1181466695" sldId="305"/>
        </pc:sldMkLst>
      </pc:sldChg>
      <pc:sldChg chg="del">
        <pc:chgData name="Armirola Roseller Iii Tumolva /IT" userId="S::s10223630@connect.np.edu.sg::06237595-d70e-4f22-b2ad-76b342e37960" providerId="AD" clId="Web-{18677D3C-D91A-0630-C9E2-A2DDB3357B41}" dt="2022-07-23T14:09:10.888" v="2"/>
        <pc:sldMkLst>
          <pc:docMk/>
          <pc:sldMk cId="2076185430" sldId="310"/>
        </pc:sldMkLst>
      </pc:sldChg>
      <pc:sldChg chg="modSp modNotes">
        <pc:chgData name="Armirola Roseller Iii Tumolva /IT" userId="S::s10223630@connect.np.edu.sg::06237595-d70e-4f22-b2ad-76b342e37960" providerId="AD" clId="Web-{18677D3C-D91A-0630-C9E2-A2DDB3357B41}" dt="2022-07-23T14:20:40.982" v="135"/>
        <pc:sldMkLst>
          <pc:docMk/>
          <pc:sldMk cId="1752576739" sldId="311"/>
        </pc:sldMkLst>
        <pc:spChg chg="mod">
          <ac:chgData name="Armirola Roseller Iii Tumolva /IT" userId="S::s10223630@connect.np.edu.sg::06237595-d70e-4f22-b2ad-76b342e37960" providerId="AD" clId="Web-{18677D3C-D91A-0630-C9E2-A2DDB3357B41}" dt="2022-07-23T14:16:25.030" v="29" actId="20577"/>
          <ac:spMkLst>
            <pc:docMk/>
            <pc:sldMk cId="1752576739" sldId="311"/>
            <ac:spMk id="2050" creationId="{00000000-0000-0000-0000-000000000000}"/>
          </ac:spMkLst>
        </pc:spChg>
        <pc:graphicFrameChg chg="mod modGraphic">
          <ac:chgData name="Armirola Roseller Iii Tumolva /IT" userId="S::s10223630@connect.np.edu.sg::06237595-d70e-4f22-b2ad-76b342e37960" providerId="AD" clId="Web-{18677D3C-D91A-0630-C9E2-A2DDB3357B41}" dt="2022-07-23T14:17:17.396" v="107"/>
          <ac:graphicFrameMkLst>
            <pc:docMk/>
            <pc:sldMk cId="1752576739" sldId="311"/>
            <ac:graphicFrameMk id="2051" creationId="{00000000-0000-0000-0000-000000000000}"/>
          </ac:graphicFrameMkLst>
        </pc:graphicFrameChg>
      </pc:sldChg>
    </pc:docChg>
  </pc:docChgLst>
  <pc:docChgLst>
    <pc:chgData name="Yo Ming Lai /CSF" userId="S::s10223100@connect.np.edu.sg::cfe18555-1958-4a47-a615-e4c7df197dd6" providerId="AD" clId="Web-{98A8A7FF-1330-C3EA-8D52-041FD5122A83}"/>
    <pc:docChg chg="addSld modSld sldOrd">
      <pc:chgData name="Yo Ming Lai /CSF" userId="S::s10223100@connect.np.edu.sg::cfe18555-1958-4a47-a615-e4c7df197dd6" providerId="AD" clId="Web-{98A8A7FF-1330-C3EA-8D52-041FD5122A83}" dt="2022-07-16T21:42:52.240" v="573"/>
      <pc:docMkLst>
        <pc:docMk/>
      </pc:docMkLst>
      <pc:sldChg chg="modSp modNotes">
        <pc:chgData name="Yo Ming Lai /CSF" userId="S::s10223100@connect.np.edu.sg::cfe18555-1958-4a47-a615-e4c7df197dd6" providerId="AD" clId="Web-{98A8A7FF-1330-C3EA-8D52-041FD5122A83}" dt="2022-07-16T20:56:08.689" v="75" actId="20577"/>
        <pc:sldMkLst>
          <pc:docMk/>
          <pc:sldMk cId="3128417699" sldId="312"/>
        </pc:sldMkLst>
        <pc:spChg chg="mod">
          <ac:chgData name="Yo Ming Lai /CSF" userId="S::s10223100@connect.np.edu.sg::cfe18555-1958-4a47-a615-e4c7df197dd6" providerId="AD" clId="Web-{98A8A7FF-1330-C3EA-8D52-041FD5122A83}" dt="2022-07-16T20:55:33.719" v="50" actId="1076"/>
          <ac:spMkLst>
            <pc:docMk/>
            <pc:sldMk cId="3128417699" sldId="312"/>
            <ac:spMk id="2" creationId="{E76A7496-ED20-E2CE-E38A-B4A5304D200E}"/>
          </ac:spMkLst>
        </pc:spChg>
        <pc:spChg chg="mod">
          <ac:chgData name="Yo Ming Lai /CSF" userId="S::s10223100@connect.np.edu.sg::cfe18555-1958-4a47-a615-e4c7df197dd6" providerId="AD" clId="Web-{98A8A7FF-1330-C3EA-8D52-041FD5122A83}" dt="2022-07-16T20:55:40.953" v="54" actId="1076"/>
          <ac:spMkLst>
            <pc:docMk/>
            <pc:sldMk cId="3128417699" sldId="312"/>
            <ac:spMk id="4" creationId="{87B23256-0532-B65A-FB68-1550D69F30DE}"/>
          </ac:spMkLst>
        </pc:spChg>
        <pc:spChg chg="mod">
          <ac:chgData name="Yo Ming Lai /CSF" userId="S::s10223100@connect.np.edu.sg::cfe18555-1958-4a47-a615-e4c7df197dd6" providerId="AD" clId="Web-{98A8A7FF-1330-C3EA-8D52-041FD5122A83}" dt="2022-07-16T20:55:33.641" v="43" actId="1076"/>
          <ac:spMkLst>
            <pc:docMk/>
            <pc:sldMk cId="3128417699" sldId="312"/>
            <ac:spMk id="8" creationId="{EF032D41-5E40-25FF-1A90-6FFF9DBAD2CF}"/>
          </ac:spMkLst>
        </pc:spChg>
        <pc:spChg chg="mod">
          <ac:chgData name="Yo Ming Lai /CSF" userId="S::s10223100@connect.np.edu.sg::cfe18555-1958-4a47-a615-e4c7df197dd6" providerId="AD" clId="Web-{98A8A7FF-1330-C3EA-8D52-041FD5122A83}" dt="2022-07-16T20:55:33.656" v="44" actId="1076"/>
          <ac:spMkLst>
            <pc:docMk/>
            <pc:sldMk cId="3128417699" sldId="312"/>
            <ac:spMk id="9" creationId="{C81B785F-CDA5-C567-AE36-ADC18145EEAA}"/>
          </ac:spMkLst>
        </pc:spChg>
        <pc:spChg chg="mod">
          <ac:chgData name="Yo Ming Lai /CSF" userId="S::s10223100@connect.np.edu.sg::cfe18555-1958-4a47-a615-e4c7df197dd6" providerId="AD" clId="Web-{98A8A7FF-1330-C3EA-8D52-041FD5122A83}" dt="2022-07-16T20:55:33.656" v="45" actId="1076"/>
          <ac:spMkLst>
            <pc:docMk/>
            <pc:sldMk cId="3128417699" sldId="312"/>
            <ac:spMk id="10" creationId="{713F647E-CCA2-5174-EF07-83C34B3D7C8E}"/>
          </ac:spMkLst>
        </pc:spChg>
        <pc:spChg chg="mod">
          <ac:chgData name="Yo Ming Lai /CSF" userId="S::s10223100@connect.np.edu.sg::cfe18555-1958-4a47-a615-e4c7df197dd6" providerId="AD" clId="Web-{98A8A7FF-1330-C3EA-8D52-041FD5122A83}" dt="2022-07-16T20:55:33.672" v="46" actId="1076"/>
          <ac:spMkLst>
            <pc:docMk/>
            <pc:sldMk cId="3128417699" sldId="312"/>
            <ac:spMk id="11" creationId="{070E5B14-0503-FA7D-8C16-2E7F573E3509}"/>
          </ac:spMkLst>
        </pc:spChg>
        <pc:spChg chg="mod">
          <ac:chgData name="Yo Ming Lai /CSF" userId="S::s10223100@connect.np.edu.sg::cfe18555-1958-4a47-a615-e4c7df197dd6" providerId="AD" clId="Web-{98A8A7FF-1330-C3EA-8D52-041FD5122A83}" dt="2022-07-16T20:55:40.938" v="52" actId="1076"/>
          <ac:spMkLst>
            <pc:docMk/>
            <pc:sldMk cId="3128417699" sldId="312"/>
            <ac:spMk id="12" creationId="{60EE65B2-CDBC-7478-DB1D-F79BEC36140D}"/>
          </ac:spMkLst>
        </pc:spChg>
        <pc:spChg chg="mod">
          <ac:chgData name="Yo Ming Lai /CSF" userId="S::s10223100@connect.np.edu.sg::cfe18555-1958-4a47-a615-e4c7df197dd6" providerId="AD" clId="Web-{98A8A7FF-1330-C3EA-8D52-041FD5122A83}" dt="2022-07-16T20:55:40.938" v="53" actId="1076"/>
          <ac:spMkLst>
            <pc:docMk/>
            <pc:sldMk cId="3128417699" sldId="312"/>
            <ac:spMk id="13" creationId="{6EF40668-0450-E3CC-5C2C-29F5BCD7689C}"/>
          </ac:spMkLst>
        </pc:spChg>
        <pc:spChg chg="mod">
          <ac:chgData name="Yo Ming Lai /CSF" userId="S::s10223100@connect.np.edu.sg::cfe18555-1958-4a47-a615-e4c7df197dd6" providerId="AD" clId="Web-{98A8A7FF-1330-C3EA-8D52-041FD5122A83}" dt="2022-07-16T20:56:08.689" v="75" actId="20577"/>
          <ac:spMkLst>
            <pc:docMk/>
            <pc:sldMk cId="3128417699" sldId="312"/>
            <ac:spMk id="17" creationId="{2BC017C7-16E6-416B-1DB2-1164D178216A}"/>
          </ac:spMkLst>
        </pc:spChg>
        <pc:spChg chg="mod">
          <ac:chgData name="Yo Ming Lai /CSF" userId="S::s10223100@connect.np.edu.sg::cfe18555-1958-4a47-a615-e4c7df197dd6" providerId="AD" clId="Web-{98A8A7FF-1330-C3EA-8D52-041FD5122A83}" dt="2022-07-16T20:55:33.703" v="49" actId="1076"/>
          <ac:spMkLst>
            <pc:docMk/>
            <pc:sldMk cId="3128417699" sldId="312"/>
            <ac:spMk id="18" creationId="{940D2125-41CA-9ED7-1ABC-DD0D6360BAD5}"/>
          </ac:spMkLst>
        </pc:spChg>
      </pc:sldChg>
      <pc:sldChg chg="modSp modNotes">
        <pc:chgData name="Yo Ming Lai /CSF" userId="S::s10223100@connect.np.edu.sg::cfe18555-1958-4a47-a615-e4c7df197dd6" providerId="AD" clId="Web-{98A8A7FF-1330-C3EA-8D52-041FD5122A83}" dt="2022-07-16T21:42:52.240" v="573"/>
        <pc:sldMkLst>
          <pc:docMk/>
          <pc:sldMk cId="480058843" sldId="333"/>
        </pc:sldMkLst>
        <pc:spChg chg="mod">
          <ac:chgData name="Yo Ming Lai /CSF" userId="S::s10223100@connect.np.edu.sg::cfe18555-1958-4a47-a615-e4c7df197dd6" providerId="AD" clId="Web-{98A8A7FF-1330-C3EA-8D52-041FD5122A83}" dt="2022-07-16T21:42:52.240" v="573"/>
          <ac:spMkLst>
            <pc:docMk/>
            <pc:sldMk cId="480058843" sldId="333"/>
            <ac:spMk id="5" creationId="{EEA13C24-C112-263F-7242-B77ED84D24F0}"/>
          </ac:spMkLst>
        </pc:spChg>
        <pc:spChg chg="mod">
          <ac:chgData name="Yo Ming Lai /CSF" userId="S::s10223100@connect.np.edu.sg::cfe18555-1958-4a47-a615-e4c7df197dd6" providerId="AD" clId="Web-{98A8A7FF-1330-C3EA-8D52-041FD5122A83}" dt="2022-07-16T21:42:52.240" v="572"/>
          <ac:spMkLst>
            <pc:docMk/>
            <pc:sldMk cId="480058843" sldId="333"/>
            <ac:spMk id="7" creationId="{25FCC140-3B6E-4091-DC60-286F9F863E9D}"/>
          </ac:spMkLst>
        </pc:spChg>
        <pc:spChg chg="mod">
          <ac:chgData name="Yo Ming Lai /CSF" userId="S::s10223100@connect.np.edu.sg::cfe18555-1958-4a47-a615-e4c7df197dd6" providerId="AD" clId="Web-{98A8A7FF-1330-C3EA-8D52-041FD5122A83}" dt="2022-07-16T21:29:20.682" v="373"/>
          <ac:spMkLst>
            <pc:docMk/>
            <pc:sldMk cId="480058843" sldId="333"/>
            <ac:spMk id="8" creationId="{218B2154-3253-9A79-9AD3-912EF0E9C648}"/>
          </ac:spMkLst>
        </pc:spChg>
        <pc:picChg chg="mod">
          <ac:chgData name="Yo Ming Lai /CSF" userId="S::s10223100@connect.np.edu.sg::cfe18555-1958-4a47-a615-e4c7df197dd6" providerId="AD" clId="Web-{98A8A7FF-1330-C3EA-8D52-041FD5122A83}" dt="2022-07-16T20:54:23.763" v="10" actId="1076"/>
          <ac:picMkLst>
            <pc:docMk/>
            <pc:sldMk cId="480058843" sldId="333"/>
            <ac:picMk id="13" creationId="{D54764A9-7359-DE2C-8E78-AB543E77C119}"/>
          </ac:picMkLst>
        </pc:picChg>
      </pc:sldChg>
      <pc:sldChg chg="addSp delSp modSp add ord replId modNotes">
        <pc:chgData name="Yo Ming Lai /CSF" userId="S::s10223100@connect.np.edu.sg::cfe18555-1958-4a47-a615-e4c7df197dd6" providerId="AD" clId="Web-{98A8A7FF-1330-C3EA-8D52-041FD5122A83}" dt="2022-07-16T21:42:40.411" v="571"/>
        <pc:sldMkLst>
          <pc:docMk/>
          <pc:sldMk cId="3753053530" sldId="334"/>
        </pc:sldMkLst>
        <pc:spChg chg="add mod">
          <ac:chgData name="Yo Ming Lai /CSF" userId="S::s10223100@connect.np.edu.sg::cfe18555-1958-4a47-a615-e4c7df197dd6" providerId="AD" clId="Web-{98A8A7FF-1330-C3EA-8D52-041FD5122A83}" dt="2022-07-16T21:42:40.411" v="571"/>
          <ac:spMkLst>
            <pc:docMk/>
            <pc:sldMk cId="3753053530" sldId="334"/>
            <ac:spMk id="6" creationId="{E8164EE1-3F14-8C61-D378-843B3B2128ED}"/>
          </ac:spMkLst>
        </pc:spChg>
        <pc:spChg chg="add mod">
          <ac:chgData name="Yo Ming Lai /CSF" userId="S::s10223100@connect.np.edu.sg::cfe18555-1958-4a47-a615-e4c7df197dd6" providerId="AD" clId="Web-{98A8A7FF-1330-C3EA-8D52-041FD5122A83}" dt="2022-07-16T21:42:33.692" v="570"/>
          <ac:spMkLst>
            <pc:docMk/>
            <pc:sldMk cId="3753053530" sldId="334"/>
            <ac:spMk id="8" creationId="{62369A8E-B0C8-42B0-D17A-B23A7E4A3ED7}"/>
          </ac:spMkLst>
        </pc:spChg>
        <pc:spChg chg="add mod">
          <ac:chgData name="Yo Ming Lai /CSF" userId="S::s10223100@connect.np.edu.sg::cfe18555-1958-4a47-a615-e4c7df197dd6" providerId="AD" clId="Web-{98A8A7FF-1330-C3EA-8D52-041FD5122A83}" dt="2022-07-16T21:14:41.527" v="256" actId="1076"/>
          <ac:spMkLst>
            <pc:docMk/>
            <pc:sldMk cId="3753053530" sldId="334"/>
            <ac:spMk id="10" creationId="{1BDC33E5-A1E9-332D-E3D0-6C7EA58EDAAD}"/>
          </ac:spMkLst>
        </pc:spChg>
        <pc:spChg chg="add mod">
          <ac:chgData name="Yo Ming Lai /CSF" userId="S::s10223100@connect.np.edu.sg::cfe18555-1958-4a47-a615-e4c7df197dd6" providerId="AD" clId="Web-{98A8A7FF-1330-C3EA-8D52-041FD5122A83}" dt="2022-07-16T21:16:20.046" v="306" actId="20577"/>
          <ac:spMkLst>
            <pc:docMk/>
            <pc:sldMk cId="3753053530" sldId="334"/>
            <ac:spMk id="11" creationId="{097A0B9C-4A91-6FEA-AF8D-C418B99F3187}"/>
          </ac:spMkLst>
        </pc:spChg>
        <pc:spChg chg="mod">
          <ac:chgData name="Yo Ming Lai /CSF" userId="S::s10223100@connect.np.edu.sg::cfe18555-1958-4a47-a615-e4c7df197dd6" providerId="AD" clId="Web-{98A8A7FF-1330-C3EA-8D52-041FD5122A83}" dt="2022-07-16T21:07:07.741" v="142" actId="20577"/>
          <ac:spMkLst>
            <pc:docMk/>
            <pc:sldMk cId="3753053530" sldId="334"/>
            <ac:spMk id="2050" creationId="{00000000-0000-0000-0000-000000000000}"/>
          </ac:spMkLst>
        </pc:spChg>
        <pc:graphicFrameChg chg="del">
          <ac:chgData name="Yo Ming Lai /CSF" userId="S::s10223100@connect.np.edu.sg::cfe18555-1958-4a47-a615-e4c7df197dd6" providerId="AD" clId="Web-{98A8A7FF-1330-C3EA-8D52-041FD5122A83}" dt="2022-07-16T21:04:01.157" v="78"/>
          <ac:graphicFrameMkLst>
            <pc:docMk/>
            <pc:sldMk cId="3753053530" sldId="334"/>
            <ac:graphicFrameMk id="2051" creationId="{00000000-0000-0000-0000-000000000000}"/>
          </ac:graphicFrameMkLst>
        </pc:graphicFrameChg>
        <pc:picChg chg="add mod">
          <ac:chgData name="Yo Ming Lai /CSF" userId="S::s10223100@connect.np.edu.sg::cfe18555-1958-4a47-a615-e4c7df197dd6" providerId="AD" clId="Web-{98A8A7FF-1330-C3EA-8D52-041FD5122A83}" dt="2022-07-16T21:18:46.645" v="313" actId="1076"/>
          <ac:picMkLst>
            <pc:docMk/>
            <pc:sldMk cId="3753053530" sldId="334"/>
            <ac:picMk id="2" creationId="{E0DBFB7F-FBBA-4EA0-2A49-11634775E7C8}"/>
          </ac:picMkLst>
        </pc:picChg>
        <pc:picChg chg="del">
          <ac:chgData name="Yo Ming Lai /CSF" userId="S::s10223100@connect.np.edu.sg::cfe18555-1958-4a47-a615-e4c7df197dd6" providerId="AD" clId="Web-{98A8A7FF-1330-C3EA-8D52-041FD5122A83}" dt="2022-07-16T21:04:02.673" v="79"/>
          <ac:picMkLst>
            <pc:docMk/>
            <pc:sldMk cId="3753053530" sldId="334"/>
            <ac:picMk id="3" creationId="{62FC4AD4-65C9-0F3C-0975-00640B01B27E}"/>
          </ac:picMkLst>
        </pc:picChg>
        <pc:picChg chg="del">
          <ac:chgData name="Yo Ming Lai /CSF" userId="S::s10223100@connect.np.edu.sg::cfe18555-1958-4a47-a615-e4c7df197dd6" providerId="AD" clId="Web-{98A8A7FF-1330-C3EA-8D52-041FD5122A83}" dt="2022-07-16T21:04:03.032" v="80"/>
          <ac:picMkLst>
            <pc:docMk/>
            <pc:sldMk cId="3753053530" sldId="334"/>
            <ac:picMk id="5" creationId="{8C6E3FF4-2047-C3DD-DE8B-9E113F8F5DDE}"/>
          </ac:picMkLst>
        </pc:picChg>
      </pc:sldChg>
      <pc:sldChg chg="addSp delSp modSp add ord replId modNotes">
        <pc:chgData name="Yo Ming Lai /CSF" userId="S::s10223100@connect.np.edu.sg::cfe18555-1958-4a47-a615-e4c7df197dd6" providerId="AD" clId="Web-{98A8A7FF-1330-C3EA-8D52-041FD5122A83}" dt="2022-07-16T21:42:22.223" v="568"/>
        <pc:sldMkLst>
          <pc:docMk/>
          <pc:sldMk cId="3713758267" sldId="335"/>
        </pc:sldMkLst>
        <pc:spChg chg="del">
          <ac:chgData name="Yo Ming Lai /CSF" userId="S::s10223100@connect.np.edu.sg::cfe18555-1958-4a47-a615-e4c7df197dd6" providerId="AD" clId="Web-{98A8A7FF-1330-C3EA-8D52-041FD5122A83}" dt="2022-07-16T21:23:56.843" v="329"/>
          <ac:spMkLst>
            <pc:docMk/>
            <pc:sldMk cId="3713758267" sldId="335"/>
            <ac:spMk id="2" creationId="{E76A7496-ED20-E2CE-E38A-B4A5304D200E}"/>
          </ac:spMkLst>
        </pc:spChg>
        <pc:spChg chg="del">
          <ac:chgData name="Yo Ming Lai /CSF" userId="S::s10223100@connect.np.edu.sg::cfe18555-1958-4a47-a615-e4c7df197dd6" providerId="AD" clId="Web-{98A8A7FF-1330-C3EA-8D52-041FD5122A83}" dt="2022-07-16T21:23:56.843" v="342"/>
          <ac:spMkLst>
            <pc:docMk/>
            <pc:sldMk cId="3713758267" sldId="335"/>
            <ac:spMk id="3" creationId="{A1C05C9D-2ACC-14E4-4BE7-DC76A0B3784E}"/>
          </ac:spMkLst>
        </pc:spChg>
        <pc:spChg chg="del">
          <ac:chgData name="Yo Ming Lai /CSF" userId="S::s10223100@connect.np.edu.sg::cfe18555-1958-4a47-a615-e4c7df197dd6" providerId="AD" clId="Web-{98A8A7FF-1330-C3EA-8D52-041FD5122A83}" dt="2022-07-16T21:23:56.843" v="328"/>
          <ac:spMkLst>
            <pc:docMk/>
            <pc:sldMk cId="3713758267" sldId="335"/>
            <ac:spMk id="4" creationId="{87B23256-0532-B65A-FB68-1550D69F30DE}"/>
          </ac:spMkLst>
        </pc:spChg>
        <pc:spChg chg="del">
          <ac:chgData name="Yo Ming Lai /CSF" userId="S::s10223100@connect.np.edu.sg::cfe18555-1958-4a47-a615-e4c7df197dd6" providerId="AD" clId="Web-{98A8A7FF-1330-C3EA-8D52-041FD5122A83}" dt="2022-07-16T21:23:56.843" v="341"/>
          <ac:spMkLst>
            <pc:docMk/>
            <pc:sldMk cId="3713758267" sldId="335"/>
            <ac:spMk id="5" creationId="{9941345E-4C8C-8245-1375-869CD986F634}"/>
          </ac:spMkLst>
        </pc:spChg>
        <pc:spChg chg="del">
          <ac:chgData name="Yo Ming Lai /CSF" userId="S::s10223100@connect.np.edu.sg::cfe18555-1958-4a47-a615-e4c7df197dd6" providerId="AD" clId="Web-{98A8A7FF-1330-C3EA-8D52-041FD5122A83}" dt="2022-07-16T21:23:56.843" v="340"/>
          <ac:spMkLst>
            <pc:docMk/>
            <pc:sldMk cId="3713758267" sldId="335"/>
            <ac:spMk id="6" creationId="{173E2745-A071-4188-3029-4A4F8F240683}"/>
          </ac:spMkLst>
        </pc:spChg>
        <pc:spChg chg="del">
          <ac:chgData name="Yo Ming Lai /CSF" userId="S::s10223100@connect.np.edu.sg::cfe18555-1958-4a47-a615-e4c7df197dd6" providerId="AD" clId="Web-{98A8A7FF-1330-C3EA-8D52-041FD5122A83}" dt="2022-07-16T21:23:56.843" v="339"/>
          <ac:spMkLst>
            <pc:docMk/>
            <pc:sldMk cId="3713758267" sldId="335"/>
            <ac:spMk id="7" creationId="{85AECEBB-2A5D-40D0-DA70-F7ECCA38610D}"/>
          </ac:spMkLst>
        </pc:spChg>
        <pc:spChg chg="del">
          <ac:chgData name="Yo Ming Lai /CSF" userId="S::s10223100@connect.np.edu.sg::cfe18555-1958-4a47-a615-e4c7df197dd6" providerId="AD" clId="Web-{98A8A7FF-1330-C3EA-8D52-041FD5122A83}" dt="2022-07-16T21:23:56.843" v="338"/>
          <ac:spMkLst>
            <pc:docMk/>
            <pc:sldMk cId="3713758267" sldId="335"/>
            <ac:spMk id="8" creationId="{EF032D41-5E40-25FF-1A90-6FFF9DBAD2CF}"/>
          </ac:spMkLst>
        </pc:spChg>
        <pc:spChg chg="del">
          <ac:chgData name="Yo Ming Lai /CSF" userId="S::s10223100@connect.np.edu.sg::cfe18555-1958-4a47-a615-e4c7df197dd6" providerId="AD" clId="Web-{98A8A7FF-1330-C3EA-8D52-041FD5122A83}" dt="2022-07-16T21:23:56.843" v="337"/>
          <ac:spMkLst>
            <pc:docMk/>
            <pc:sldMk cId="3713758267" sldId="335"/>
            <ac:spMk id="9" creationId="{C81B785F-CDA5-C567-AE36-ADC18145EEAA}"/>
          </ac:spMkLst>
        </pc:spChg>
        <pc:spChg chg="del">
          <ac:chgData name="Yo Ming Lai /CSF" userId="S::s10223100@connect.np.edu.sg::cfe18555-1958-4a47-a615-e4c7df197dd6" providerId="AD" clId="Web-{98A8A7FF-1330-C3EA-8D52-041FD5122A83}" dt="2022-07-16T21:23:56.843" v="336"/>
          <ac:spMkLst>
            <pc:docMk/>
            <pc:sldMk cId="3713758267" sldId="335"/>
            <ac:spMk id="10" creationId="{713F647E-CCA2-5174-EF07-83C34B3D7C8E}"/>
          </ac:spMkLst>
        </pc:spChg>
        <pc:spChg chg="del">
          <ac:chgData name="Yo Ming Lai /CSF" userId="S::s10223100@connect.np.edu.sg::cfe18555-1958-4a47-a615-e4c7df197dd6" providerId="AD" clId="Web-{98A8A7FF-1330-C3EA-8D52-041FD5122A83}" dt="2022-07-16T21:23:56.843" v="335"/>
          <ac:spMkLst>
            <pc:docMk/>
            <pc:sldMk cId="3713758267" sldId="335"/>
            <ac:spMk id="11" creationId="{070E5B14-0503-FA7D-8C16-2E7F573E3509}"/>
          </ac:spMkLst>
        </pc:spChg>
        <pc:spChg chg="del">
          <ac:chgData name="Yo Ming Lai /CSF" userId="S::s10223100@connect.np.edu.sg::cfe18555-1958-4a47-a615-e4c7df197dd6" providerId="AD" clId="Web-{98A8A7FF-1330-C3EA-8D52-041FD5122A83}" dt="2022-07-16T21:23:56.843" v="334"/>
          <ac:spMkLst>
            <pc:docMk/>
            <pc:sldMk cId="3713758267" sldId="335"/>
            <ac:spMk id="12" creationId="{60EE65B2-CDBC-7478-DB1D-F79BEC36140D}"/>
          </ac:spMkLst>
        </pc:spChg>
        <pc:spChg chg="del">
          <ac:chgData name="Yo Ming Lai /CSF" userId="S::s10223100@connect.np.edu.sg::cfe18555-1958-4a47-a615-e4c7df197dd6" providerId="AD" clId="Web-{98A8A7FF-1330-C3EA-8D52-041FD5122A83}" dt="2022-07-16T21:23:56.843" v="333"/>
          <ac:spMkLst>
            <pc:docMk/>
            <pc:sldMk cId="3713758267" sldId="335"/>
            <ac:spMk id="13" creationId="{6EF40668-0450-E3CC-5C2C-29F5BCD7689C}"/>
          </ac:spMkLst>
        </pc:spChg>
        <pc:spChg chg="add del">
          <ac:chgData name="Yo Ming Lai /CSF" userId="S::s10223100@connect.np.edu.sg::cfe18555-1958-4a47-a615-e4c7df197dd6" providerId="AD" clId="Web-{98A8A7FF-1330-C3EA-8D52-041FD5122A83}" dt="2022-07-16T21:25:10.471" v="348"/>
          <ac:spMkLst>
            <pc:docMk/>
            <pc:sldMk cId="3713758267" sldId="335"/>
            <ac:spMk id="15" creationId="{784F12ED-E3AB-A7E1-8577-BAC7C247CE1D}"/>
          </ac:spMkLst>
        </pc:spChg>
        <pc:spChg chg="del">
          <ac:chgData name="Yo Ming Lai /CSF" userId="S::s10223100@connect.np.edu.sg::cfe18555-1958-4a47-a615-e4c7df197dd6" providerId="AD" clId="Web-{98A8A7FF-1330-C3EA-8D52-041FD5122A83}" dt="2022-07-16T21:23:56.843" v="332"/>
          <ac:spMkLst>
            <pc:docMk/>
            <pc:sldMk cId="3713758267" sldId="335"/>
            <ac:spMk id="16" creationId="{BE2FB657-5794-0F5D-354C-57E592908E69}"/>
          </ac:spMkLst>
        </pc:spChg>
        <pc:spChg chg="del">
          <ac:chgData name="Yo Ming Lai /CSF" userId="S::s10223100@connect.np.edu.sg::cfe18555-1958-4a47-a615-e4c7df197dd6" providerId="AD" clId="Web-{98A8A7FF-1330-C3EA-8D52-041FD5122A83}" dt="2022-07-16T21:23:56.843" v="331"/>
          <ac:spMkLst>
            <pc:docMk/>
            <pc:sldMk cId="3713758267" sldId="335"/>
            <ac:spMk id="17" creationId="{2BC017C7-16E6-416B-1DB2-1164D178216A}"/>
          </ac:spMkLst>
        </pc:spChg>
        <pc:spChg chg="del">
          <ac:chgData name="Yo Ming Lai /CSF" userId="S::s10223100@connect.np.edu.sg::cfe18555-1958-4a47-a615-e4c7df197dd6" providerId="AD" clId="Web-{98A8A7FF-1330-C3EA-8D52-041FD5122A83}" dt="2022-07-16T21:23:56.843" v="330"/>
          <ac:spMkLst>
            <pc:docMk/>
            <pc:sldMk cId="3713758267" sldId="335"/>
            <ac:spMk id="18" creationId="{940D2125-41CA-9ED7-1ABC-DD0D6360BAD5}"/>
          </ac:spMkLst>
        </pc:spChg>
        <pc:spChg chg="add mod">
          <ac:chgData name="Yo Ming Lai /CSF" userId="S::s10223100@connect.np.edu.sg::cfe18555-1958-4a47-a615-e4c7df197dd6" providerId="AD" clId="Web-{98A8A7FF-1330-C3EA-8D52-041FD5122A83}" dt="2022-07-16T21:42:22.208" v="566"/>
          <ac:spMkLst>
            <pc:docMk/>
            <pc:sldMk cId="3713758267" sldId="335"/>
            <ac:spMk id="20" creationId="{B841497A-4182-9907-7FB2-82A1B3985867}"/>
          </ac:spMkLst>
        </pc:spChg>
        <pc:spChg chg="add mod">
          <ac:chgData name="Yo Ming Lai /CSF" userId="S::s10223100@connect.np.edu.sg::cfe18555-1958-4a47-a615-e4c7df197dd6" providerId="AD" clId="Web-{98A8A7FF-1330-C3EA-8D52-041FD5122A83}" dt="2022-07-16T21:42:22.223" v="568"/>
          <ac:spMkLst>
            <pc:docMk/>
            <pc:sldMk cId="3713758267" sldId="335"/>
            <ac:spMk id="22" creationId="{BFFB9ECB-0F33-128D-177C-5481D171E6FC}"/>
          </ac:spMkLst>
        </pc:spChg>
        <pc:spChg chg="add mod">
          <ac:chgData name="Yo Ming Lai /CSF" userId="S::s10223100@connect.np.edu.sg::cfe18555-1958-4a47-a615-e4c7df197dd6" providerId="AD" clId="Web-{98A8A7FF-1330-C3EA-8D52-041FD5122A83}" dt="2022-07-16T21:31:06.358" v="402" actId="20577"/>
          <ac:spMkLst>
            <pc:docMk/>
            <pc:sldMk cId="3713758267" sldId="335"/>
            <ac:spMk id="29" creationId="{51F224ED-6D2B-3F39-DED3-8D477CA2467E}"/>
          </ac:spMkLst>
        </pc:spChg>
        <pc:spChg chg="add mod">
          <ac:chgData name="Yo Ming Lai /CSF" userId="S::s10223100@connect.np.edu.sg::cfe18555-1958-4a47-a615-e4c7df197dd6" providerId="AD" clId="Web-{98A8A7FF-1330-C3EA-8D52-041FD5122A83}" dt="2022-07-16T21:32:30.079" v="425" actId="20577"/>
          <ac:spMkLst>
            <pc:docMk/>
            <pc:sldMk cId="3713758267" sldId="335"/>
            <ac:spMk id="30" creationId="{7C25524A-239A-275E-0157-A7A1D499E26A}"/>
          </ac:spMkLst>
        </pc:spChg>
        <pc:spChg chg="add mod">
          <ac:chgData name="Yo Ming Lai /CSF" userId="S::s10223100@connect.np.edu.sg::cfe18555-1958-4a47-a615-e4c7df197dd6" providerId="AD" clId="Web-{98A8A7FF-1330-C3EA-8D52-041FD5122A83}" dt="2022-07-16T21:34:12.629" v="442" actId="1076"/>
          <ac:spMkLst>
            <pc:docMk/>
            <pc:sldMk cId="3713758267" sldId="335"/>
            <ac:spMk id="33" creationId="{32A2CE26-7AF8-948C-E880-AA54864B8347}"/>
          </ac:spMkLst>
        </pc:spChg>
        <pc:spChg chg="add mod">
          <ac:chgData name="Yo Ming Lai /CSF" userId="S::s10223100@connect.np.edu.sg::cfe18555-1958-4a47-a615-e4c7df197dd6" providerId="AD" clId="Web-{98A8A7FF-1330-C3EA-8D52-041FD5122A83}" dt="2022-07-16T21:40:37.110" v="541" actId="1076"/>
          <ac:spMkLst>
            <pc:docMk/>
            <pc:sldMk cId="3713758267" sldId="335"/>
            <ac:spMk id="35" creationId="{66710A60-34D8-5769-82BF-067D4FCB3804}"/>
          </ac:spMkLst>
        </pc:spChg>
        <pc:spChg chg="add mod">
          <ac:chgData name="Yo Ming Lai /CSF" userId="S::s10223100@connect.np.edu.sg::cfe18555-1958-4a47-a615-e4c7df197dd6" providerId="AD" clId="Web-{98A8A7FF-1330-C3EA-8D52-041FD5122A83}" dt="2022-07-16T21:40:40.345" v="542" actId="1076"/>
          <ac:spMkLst>
            <pc:docMk/>
            <pc:sldMk cId="3713758267" sldId="335"/>
            <ac:spMk id="37" creationId="{94D3F196-0F8A-09D0-4D6E-C428562742BA}"/>
          </ac:spMkLst>
        </pc:spChg>
        <pc:spChg chg="add mod">
          <ac:chgData name="Yo Ming Lai /CSF" userId="S::s10223100@connect.np.edu.sg::cfe18555-1958-4a47-a615-e4c7df197dd6" providerId="AD" clId="Web-{98A8A7FF-1330-C3EA-8D52-041FD5122A83}" dt="2022-07-16T21:40:25.407" v="539" actId="20577"/>
          <ac:spMkLst>
            <pc:docMk/>
            <pc:sldMk cId="3713758267" sldId="335"/>
            <ac:spMk id="39" creationId="{D3EB00CE-DC48-A6D9-DF57-A41B7F011BCE}"/>
          </ac:spMkLst>
        </pc:spChg>
        <pc:spChg chg="add mod">
          <ac:chgData name="Yo Ming Lai /CSF" userId="S::s10223100@connect.np.edu.sg::cfe18555-1958-4a47-a615-e4c7df197dd6" providerId="AD" clId="Web-{98A8A7FF-1330-C3EA-8D52-041FD5122A83}" dt="2022-07-16T21:41:36.003" v="561"/>
          <ac:spMkLst>
            <pc:docMk/>
            <pc:sldMk cId="3713758267" sldId="335"/>
            <ac:spMk id="40" creationId="{66E37618-1192-8341-814C-192DA40C4C53}"/>
          </ac:spMkLst>
        </pc:spChg>
        <pc:spChg chg="mod">
          <ac:chgData name="Yo Ming Lai /CSF" userId="S::s10223100@connect.np.edu.sg::cfe18555-1958-4a47-a615-e4c7df197dd6" providerId="AD" clId="Web-{98A8A7FF-1330-C3EA-8D52-041FD5122A83}" dt="2022-07-16T21:23:51.406" v="327" actId="1076"/>
          <ac:spMkLst>
            <pc:docMk/>
            <pc:sldMk cId="3713758267" sldId="335"/>
            <ac:spMk id="1947" creationId="{00000000-0000-0000-0000-000000000000}"/>
          </ac:spMkLst>
        </pc:spChg>
        <pc:picChg chg="add del mod">
          <ac:chgData name="Yo Ming Lai /CSF" userId="S::s10223100@connect.np.edu.sg::cfe18555-1958-4a47-a615-e4c7df197dd6" providerId="AD" clId="Web-{98A8A7FF-1330-C3EA-8D52-041FD5122A83}" dt="2022-07-16T21:25:46.785" v="353"/>
          <ac:picMkLst>
            <pc:docMk/>
            <pc:sldMk cId="3713758267" sldId="335"/>
            <ac:picMk id="23" creationId="{ECB45449-4EE4-E710-1679-A0D64AC7B3E4}"/>
          </ac:picMkLst>
        </pc:picChg>
        <pc:picChg chg="add mod">
          <ac:chgData name="Yo Ming Lai /CSF" userId="S::s10223100@connect.np.edu.sg::cfe18555-1958-4a47-a615-e4c7df197dd6" providerId="AD" clId="Web-{98A8A7FF-1330-C3EA-8D52-041FD5122A83}" dt="2022-07-16T21:26:16.630" v="358" actId="1076"/>
          <ac:picMkLst>
            <pc:docMk/>
            <pc:sldMk cId="3713758267" sldId="335"/>
            <ac:picMk id="24" creationId="{4FF88320-DB75-ACA1-7CA8-434C7EEA5DAD}"/>
          </ac:picMkLst>
        </pc:picChg>
        <pc:picChg chg="add mod">
          <ac:chgData name="Yo Ming Lai /CSF" userId="S::s10223100@connect.np.edu.sg::cfe18555-1958-4a47-a615-e4c7df197dd6" providerId="AD" clId="Web-{98A8A7FF-1330-C3EA-8D52-041FD5122A83}" dt="2022-07-16T21:26:49.615" v="363" actId="1076"/>
          <ac:picMkLst>
            <pc:docMk/>
            <pc:sldMk cId="3713758267" sldId="335"/>
            <ac:picMk id="25" creationId="{C2014655-D443-834F-579F-AB5FBF6B58F8}"/>
          </ac:picMkLst>
        </pc:picChg>
        <pc:picChg chg="add mod">
          <ac:chgData name="Yo Ming Lai /CSF" userId="S::s10223100@connect.np.edu.sg::cfe18555-1958-4a47-a615-e4c7df197dd6" providerId="AD" clId="Web-{98A8A7FF-1330-C3EA-8D52-041FD5122A83}" dt="2022-07-16T21:29:59.168" v="377" actId="1076"/>
          <ac:picMkLst>
            <pc:docMk/>
            <pc:sldMk cId="3713758267" sldId="335"/>
            <ac:picMk id="27" creationId="{836C9CF2-4BE7-86AC-4DDB-01A13458A894}"/>
          </ac:picMkLst>
        </pc:picChg>
        <pc:picChg chg="add mod">
          <ac:chgData name="Yo Ming Lai /CSF" userId="S::s10223100@connect.np.edu.sg::cfe18555-1958-4a47-a615-e4c7df197dd6" providerId="AD" clId="Web-{98A8A7FF-1330-C3EA-8D52-041FD5122A83}" dt="2022-07-16T21:33:26.003" v="434" actId="1076"/>
          <ac:picMkLst>
            <pc:docMk/>
            <pc:sldMk cId="3713758267" sldId="335"/>
            <ac:picMk id="31" creationId="{2BF68B65-17A2-C7F4-193D-655EAE667233}"/>
          </ac:picMkLst>
        </pc:picChg>
        <pc:picChg chg="add mod">
          <ac:chgData name="Yo Ming Lai /CSF" userId="S::s10223100@connect.np.edu.sg::cfe18555-1958-4a47-a615-e4c7df197dd6" providerId="AD" clId="Web-{98A8A7FF-1330-C3EA-8D52-041FD5122A83}" dt="2022-07-16T21:38:38.872" v="503" actId="14100"/>
          <ac:picMkLst>
            <pc:docMk/>
            <pc:sldMk cId="3713758267" sldId="335"/>
            <ac:picMk id="34" creationId="{AE9B112D-24A7-96D1-6375-F06572A9F2F1}"/>
          </ac:picMkLst>
        </pc:picChg>
        <pc:picChg chg="add mod">
          <ac:chgData name="Yo Ming Lai /CSF" userId="S::s10223100@connect.np.edu.sg::cfe18555-1958-4a47-a615-e4c7df197dd6" providerId="AD" clId="Web-{98A8A7FF-1330-C3EA-8D52-041FD5122A83}" dt="2022-07-16T21:39:37.687" v="513" actId="1076"/>
          <ac:picMkLst>
            <pc:docMk/>
            <pc:sldMk cId="3713758267" sldId="335"/>
            <ac:picMk id="36" creationId="{BDF7027F-BEB1-D67C-AC33-85E264E3EAD8}"/>
          </ac:picMkLst>
        </pc:picChg>
        <pc:picChg chg="add mod">
          <ac:chgData name="Yo Ming Lai /CSF" userId="S::s10223100@connect.np.edu.sg::cfe18555-1958-4a47-a615-e4c7df197dd6" providerId="AD" clId="Web-{98A8A7FF-1330-C3EA-8D52-041FD5122A83}" dt="2022-07-16T21:39:50.218" v="515" actId="1076"/>
          <ac:picMkLst>
            <pc:docMk/>
            <pc:sldMk cId="3713758267" sldId="335"/>
            <ac:picMk id="38" creationId="{668CEC95-20D2-DEAC-41B2-508C725EE942}"/>
          </ac:picMkLst>
        </pc:picChg>
        <pc:cxnChg chg="add mod">
          <ac:chgData name="Yo Ming Lai /CSF" userId="S::s10223100@connect.np.edu.sg::cfe18555-1958-4a47-a615-e4c7df197dd6" providerId="AD" clId="Web-{98A8A7FF-1330-C3EA-8D52-041FD5122A83}" dt="2022-07-16T21:42:22.223" v="567"/>
          <ac:cxnSpMkLst>
            <pc:docMk/>
            <pc:sldMk cId="3713758267" sldId="335"/>
            <ac:cxnSpMk id="26" creationId="{449E8C52-942E-E5BC-E858-0DD2CCE68E41}"/>
          </ac:cxnSpMkLst>
        </pc:cxnChg>
      </pc:sldChg>
    </pc:docChg>
  </pc:docChgLst>
  <pc:docChgLst>
    <pc:chgData name="Lee Yu Yee Dominic /CSF" userId="S::s10222894@connect.np.edu.sg::59ddad63-47f1-4317-b088-d34171f6460d" providerId="AD" clId="Web-{2672CF6A-7E52-6F54-301C-F54717777C60}"/>
    <pc:docChg chg="addSld modSld sldOrd">
      <pc:chgData name="Lee Yu Yee Dominic /CSF" userId="S::s10222894@connect.np.edu.sg::59ddad63-47f1-4317-b088-d34171f6460d" providerId="AD" clId="Web-{2672CF6A-7E52-6F54-301C-F54717777C60}" dt="2022-07-25T04:43:15.554" v="30"/>
      <pc:docMkLst>
        <pc:docMk/>
      </pc:docMkLst>
      <pc:sldChg chg="modNotes">
        <pc:chgData name="Lee Yu Yee Dominic /CSF" userId="S::s10222894@connect.np.edu.sg::59ddad63-47f1-4317-b088-d34171f6460d" providerId="AD" clId="Web-{2672CF6A-7E52-6F54-301C-F54717777C60}" dt="2022-07-25T04:41:27.176" v="17"/>
        <pc:sldMkLst>
          <pc:docMk/>
          <pc:sldMk cId="1280579862" sldId="308"/>
        </pc:sldMkLst>
      </pc:sldChg>
      <pc:sldChg chg="modNotes">
        <pc:chgData name="Lee Yu Yee Dominic /CSF" userId="S::s10222894@connect.np.edu.sg::59ddad63-47f1-4317-b088-d34171f6460d" providerId="AD" clId="Web-{2672CF6A-7E52-6F54-301C-F54717777C60}" dt="2022-07-25T04:42:20.208" v="22"/>
        <pc:sldMkLst>
          <pc:docMk/>
          <pc:sldMk cId="665578555" sldId="313"/>
        </pc:sldMkLst>
      </pc:sldChg>
      <pc:sldChg chg="modNotes">
        <pc:chgData name="Lee Yu Yee Dominic /CSF" userId="S::s10222894@connect.np.edu.sg::59ddad63-47f1-4317-b088-d34171f6460d" providerId="AD" clId="Web-{2672CF6A-7E52-6F54-301C-F54717777C60}" dt="2022-07-25T04:41:09.988" v="14"/>
        <pc:sldMkLst>
          <pc:docMk/>
          <pc:sldMk cId="1966252079" sldId="319"/>
        </pc:sldMkLst>
      </pc:sldChg>
      <pc:sldChg chg="modNotes">
        <pc:chgData name="Lee Yu Yee Dominic /CSF" userId="S::s10222894@connect.np.edu.sg::59ddad63-47f1-4317-b088-d34171f6460d" providerId="AD" clId="Web-{2672CF6A-7E52-6F54-301C-F54717777C60}" dt="2022-07-25T04:43:15.554" v="30"/>
        <pc:sldMkLst>
          <pc:docMk/>
          <pc:sldMk cId="1904838649" sldId="331"/>
        </pc:sldMkLst>
      </pc:sldChg>
      <pc:sldChg chg="modSp add ord replId">
        <pc:chgData name="Lee Yu Yee Dominic /CSF" userId="S::s10222894@connect.np.edu.sg::59ddad63-47f1-4317-b088-d34171f6460d" providerId="AD" clId="Web-{2672CF6A-7E52-6F54-301C-F54717777C60}" dt="2022-07-25T04:40:35.471" v="7" actId="1076"/>
        <pc:sldMkLst>
          <pc:docMk/>
          <pc:sldMk cId="3003965541" sldId="353"/>
        </pc:sldMkLst>
        <pc:spChg chg="mod">
          <ac:chgData name="Lee Yu Yee Dominic /CSF" userId="S::s10222894@connect.np.edu.sg::59ddad63-47f1-4317-b088-d34171f6460d" providerId="AD" clId="Web-{2672CF6A-7E52-6F54-301C-F54717777C60}" dt="2022-07-25T04:40:35.471" v="7" actId="1076"/>
          <ac:spMkLst>
            <pc:docMk/>
            <pc:sldMk cId="3003965541" sldId="353"/>
            <ac:spMk id="3" creationId="{70E2CB4A-2BFB-EDD8-A331-70E92913674B}"/>
          </ac:spMkLst>
        </pc:spChg>
      </pc:sldChg>
    </pc:docChg>
  </pc:docChgLst>
  <pc:docChgLst>
    <pc:chgData name="Yo Ming Lai /CSF" userId="S::s10223100@connect.np.edu.sg::cfe18555-1958-4a47-a615-e4c7df197dd6" providerId="AD" clId="Web-{E92327D6-9081-6143-BDFC-B537E6F70640}"/>
    <pc:docChg chg="modSld">
      <pc:chgData name="Yo Ming Lai /CSF" userId="S::s10223100@connect.np.edu.sg::cfe18555-1958-4a47-a615-e4c7df197dd6" providerId="AD" clId="Web-{E92327D6-9081-6143-BDFC-B537E6F70640}" dt="2022-07-25T04:08:35.370" v="75"/>
      <pc:docMkLst>
        <pc:docMk/>
      </pc:docMkLst>
      <pc:sldChg chg="modNotes">
        <pc:chgData name="Yo Ming Lai /CSF" userId="S::s10223100@connect.np.edu.sg::cfe18555-1958-4a47-a615-e4c7df197dd6" providerId="AD" clId="Web-{E92327D6-9081-6143-BDFC-B537E6F70640}" dt="2022-07-25T04:06:34.335" v="54"/>
        <pc:sldMkLst>
          <pc:docMk/>
          <pc:sldMk cId="3128417699" sldId="312"/>
        </pc:sldMkLst>
      </pc:sldChg>
      <pc:sldChg chg="modNotes">
        <pc:chgData name="Yo Ming Lai /CSF" userId="S::s10223100@connect.np.edu.sg::cfe18555-1958-4a47-a615-e4c7df197dd6" providerId="AD" clId="Web-{E92327D6-9081-6143-BDFC-B537E6F70640}" dt="2022-07-25T04:05:00.535" v="30"/>
        <pc:sldMkLst>
          <pc:docMk/>
          <pc:sldMk cId="3379501407" sldId="321"/>
        </pc:sldMkLst>
      </pc:sldChg>
      <pc:sldChg chg="modNotes">
        <pc:chgData name="Yo Ming Lai /CSF" userId="S::s10223100@connect.np.edu.sg::cfe18555-1958-4a47-a615-e4c7df197dd6" providerId="AD" clId="Web-{E92327D6-9081-6143-BDFC-B537E6F70640}" dt="2022-07-25T04:05:38.473" v="43"/>
        <pc:sldMkLst>
          <pc:docMk/>
          <pc:sldMk cId="1740804396" sldId="332"/>
        </pc:sldMkLst>
      </pc:sldChg>
      <pc:sldChg chg="modNotes">
        <pc:chgData name="Yo Ming Lai /CSF" userId="S::s10223100@connect.np.edu.sg::cfe18555-1958-4a47-a615-e4c7df197dd6" providerId="AD" clId="Web-{E92327D6-9081-6143-BDFC-B537E6F70640}" dt="2022-07-25T04:03:13.781" v="7"/>
        <pc:sldMkLst>
          <pc:docMk/>
          <pc:sldMk cId="480058843" sldId="333"/>
        </pc:sldMkLst>
      </pc:sldChg>
      <pc:sldChg chg="modNotes">
        <pc:chgData name="Yo Ming Lai /CSF" userId="S::s10223100@connect.np.edu.sg::cfe18555-1958-4a47-a615-e4c7df197dd6" providerId="AD" clId="Web-{E92327D6-9081-6143-BDFC-B537E6F70640}" dt="2022-07-25T04:07:45.603" v="63"/>
        <pc:sldMkLst>
          <pc:docMk/>
          <pc:sldMk cId="3753053530" sldId="334"/>
        </pc:sldMkLst>
      </pc:sldChg>
      <pc:sldChg chg="modNotes">
        <pc:chgData name="Yo Ming Lai /CSF" userId="S::s10223100@connect.np.edu.sg::cfe18555-1958-4a47-a615-e4c7df197dd6" providerId="AD" clId="Web-{E92327D6-9081-6143-BDFC-B537E6F70640}" dt="2022-07-25T04:08:35.370" v="75"/>
        <pc:sldMkLst>
          <pc:docMk/>
          <pc:sldMk cId="3713758267" sldId="335"/>
        </pc:sldMkLst>
      </pc:sldChg>
    </pc:docChg>
  </pc:docChgLst>
  <pc:docChgLst>
    <pc:chgData name="Li Zheyun /IT" userId="S::s10222023@connect.np.edu.sg::63c281aa-334e-4599-b3ff-78cf5f13f93b" providerId="AD" clId="Web-{2363E787-2287-603B-3F83-796EA5373B70}"/>
    <pc:docChg chg="modSld">
      <pc:chgData name="Li Zheyun /IT" userId="S::s10222023@connect.np.edu.sg::63c281aa-334e-4599-b3ff-78cf5f13f93b" providerId="AD" clId="Web-{2363E787-2287-603B-3F83-796EA5373B70}" dt="2022-07-25T03:07:08.716" v="161"/>
      <pc:docMkLst>
        <pc:docMk/>
      </pc:docMkLst>
      <pc:sldChg chg="modNotes">
        <pc:chgData name="Li Zheyun /IT" userId="S::s10222023@connect.np.edu.sg::63c281aa-334e-4599-b3ff-78cf5f13f93b" providerId="AD" clId="Web-{2363E787-2287-603B-3F83-796EA5373B70}" dt="2022-07-25T03:07:08.716" v="161"/>
        <pc:sldMkLst>
          <pc:docMk/>
          <pc:sldMk cId="1901275030" sldId="337"/>
        </pc:sldMkLst>
      </pc:sldChg>
      <pc:sldChg chg="modSp">
        <pc:chgData name="Li Zheyun /IT" userId="S::s10222023@connect.np.edu.sg::63c281aa-334e-4599-b3ff-78cf5f13f93b" providerId="AD" clId="Web-{2363E787-2287-603B-3F83-796EA5373B70}" dt="2022-07-25T01:57:59.374" v="17" actId="20577"/>
        <pc:sldMkLst>
          <pc:docMk/>
          <pc:sldMk cId="2464365705" sldId="349"/>
        </pc:sldMkLst>
        <pc:spChg chg="mod">
          <ac:chgData name="Li Zheyun /IT" userId="S::s10222023@connect.np.edu.sg::63c281aa-334e-4599-b3ff-78cf5f13f93b" providerId="AD" clId="Web-{2363E787-2287-603B-3F83-796EA5373B70}" dt="2022-07-25T01:57:59.374" v="17" actId="20577"/>
          <ac:spMkLst>
            <pc:docMk/>
            <pc:sldMk cId="2464365705" sldId="349"/>
            <ac:spMk id="3" creationId="{70E2CB4A-2BFB-EDD8-A331-70E92913674B}"/>
          </ac:spMkLst>
        </pc:spChg>
      </pc:sldChg>
      <pc:sldChg chg="modNotes">
        <pc:chgData name="Li Zheyun /IT" userId="S::s10222023@connect.np.edu.sg::63c281aa-334e-4599-b3ff-78cf5f13f93b" providerId="AD" clId="Web-{2363E787-2287-603B-3F83-796EA5373B70}" dt="2022-07-25T02:44:25.084" v="54"/>
        <pc:sldMkLst>
          <pc:docMk/>
          <pc:sldMk cId="732960306" sldId="350"/>
        </pc:sldMkLst>
      </pc:sldChg>
    </pc:docChg>
  </pc:docChgLst>
  <pc:docChgLst>
    <pc:chgData name="Lee Yu Yee Dominic /CSF" userId="59ddad63-47f1-4317-b088-d34171f6460d" providerId="ADAL" clId="{C2795A4A-78DE-49E4-B8E2-CFFE78A2E1DD}"/>
    <pc:docChg chg="undo custSel addSld delSld modSld sldOrd">
      <pc:chgData name="Lee Yu Yee Dominic /CSF" userId="59ddad63-47f1-4317-b088-d34171f6460d" providerId="ADAL" clId="{C2795A4A-78DE-49E4-B8E2-CFFE78A2E1DD}" dt="2022-07-24T17:34:01.023" v="19463" actId="20577"/>
      <pc:docMkLst>
        <pc:docMk/>
      </pc:docMkLst>
      <pc:sldChg chg="addSp delSp modSp new mod modNotesTx">
        <pc:chgData name="Lee Yu Yee Dominic /CSF" userId="59ddad63-47f1-4317-b088-d34171f6460d" providerId="ADAL" clId="{C2795A4A-78DE-49E4-B8E2-CFFE78A2E1DD}" dt="2022-07-08T14:07:40.857" v="4917" actId="1076"/>
        <pc:sldMkLst>
          <pc:docMk/>
          <pc:sldMk cId="3474995501" sldId="293"/>
        </pc:sldMkLst>
        <pc:spChg chg="mod">
          <ac:chgData name="Lee Yu Yee Dominic /CSF" userId="59ddad63-47f1-4317-b088-d34171f6460d" providerId="ADAL" clId="{C2795A4A-78DE-49E4-B8E2-CFFE78A2E1DD}" dt="2022-07-08T14:07:40.857" v="4917" actId="1076"/>
          <ac:spMkLst>
            <pc:docMk/>
            <pc:sldMk cId="3474995501" sldId="293"/>
            <ac:spMk id="2" creationId="{B6083DF9-9614-D5FA-47D0-7C9667771B21}"/>
          </ac:spMkLst>
        </pc:spChg>
        <pc:spChg chg="add del mod">
          <ac:chgData name="Lee Yu Yee Dominic /CSF" userId="59ddad63-47f1-4317-b088-d34171f6460d" providerId="ADAL" clId="{C2795A4A-78DE-49E4-B8E2-CFFE78A2E1DD}" dt="2022-07-02T11:08:51.249" v="7"/>
          <ac:spMkLst>
            <pc:docMk/>
            <pc:sldMk cId="3474995501" sldId="293"/>
            <ac:spMk id="3" creationId="{AE7397F5-74E4-2592-34A6-BEF0D790014E}"/>
          </ac:spMkLst>
        </pc:spChg>
        <pc:spChg chg="add del mod">
          <ac:chgData name="Lee Yu Yee Dominic /CSF" userId="59ddad63-47f1-4317-b088-d34171f6460d" providerId="ADAL" clId="{C2795A4A-78DE-49E4-B8E2-CFFE78A2E1DD}" dt="2022-07-02T11:11:00.257" v="75"/>
          <ac:spMkLst>
            <pc:docMk/>
            <pc:sldMk cId="3474995501" sldId="293"/>
            <ac:spMk id="4" creationId="{435FD9A6-ACCC-627D-E757-DCA18BB502AE}"/>
          </ac:spMkLst>
        </pc:spChg>
        <pc:spChg chg="add mod">
          <ac:chgData name="Lee Yu Yee Dominic /CSF" userId="59ddad63-47f1-4317-b088-d34171f6460d" providerId="ADAL" clId="{C2795A4A-78DE-49E4-B8E2-CFFE78A2E1DD}" dt="2022-07-08T14:07:35.354" v="4916" actId="5793"/>
          <ac:spMkLst>
            <pc:docMk/>
            <pc:sldMk cId="3474995501" sldId="293"/>
            <ac:spMk id="5" creationId="{689CC3CC-94A5-E4DC-B144-E7439E1541C4}"/>
          </ac:spMkLst>
        </pc:spChg>
      </pc:sldChg>
      <pc:sldChg chg="addSp modSp add del mod ord modNotesTx">
        <pc:chgData name="Lee Yu Yee Dominic /CSF" userId="59ddad63-47f1-4317-b088-d34171f6460d" providerId="ADAL" clId="{C2795A4A-78DE-49E4-B8E2-CFFE78A2E1DD}" dt="2022-07-16T15:34:30.589" v="11474" actId="2696"/>
        <pc:sldMkLst>
          <pc:docMk/>
          <pc:sldMk cId="1564862273" sldId="294"/>
        </pc:sldMkLst>
        <pc:spChg chg="mod">
          <ac:chgData name="Lee Yu Yee Dominic /CSF" userId="59ddad63-47f1-4317-b088-d34171f6460d" providerId="ADAL" clId="{C2795A4A-78DE-49E4-B8E2-CFFE78A2E1DD}" dt="2022-07-02T13:58:41.017" v="4167" actId="1076"/>
          <ac:spMkLst>
            <pc:docMk/>
            <pc:sldMk cId="1564862273" sldId="294"/>
            <ac:spMk id="2" creationId="{B6083DF9-9614-D5FA-47D0-7C9667771B21}"/>
          </ac:spMkLst>
        </pc:spChg>
        <pc:spChg chg="add mod">
          <ac:chgData name="Lee Yu Yee Dominic /CSF" userId="59ddad63-47f1-4317-b088-d34171f6460d" providerId="ADAL" clId="{C2795A4A-78DE-49E4-B8E2-CFFE78A2E1DD}" dt="2022-07-02T13:58:43.136" v="4168" actId="1076"/>
          <ac:spMkLst>
            <pc:docMk/>
            <pc:sldMk cId="1564862273" sldId="294"/>
            <ac:spMk id="3" creationId="{401F697B-CF0C-426A-FE8C-E01B7BE7EAF8}"/>
          </ac:spMkLst>
        </pc:spChg>
      </pc:sldChg>
      <pc:sldChg chg="del">
        <pc:chgData name="Lee Yu Yee Dominic /CSF" userId="59ddad63-47f1-4317-b088-d34171f6460d" providerId="ADAL" clId="{C2795A4A-78DE-49E4-B8E2-CFFE78A2E1DD}" dt="2022-07-02T11:08:27.826" v="0" actId="2696"/>
        <pc:sldMkLst>
          <pc:docMk/>
          <pc:sldMk cId="3262030514" sldId="294"/>
        </pc:sldMkLst>
      </pc:sldChg>
      <pc:sldChg chg="addSp delSp modSp add del mod modNotesTx">
        <pc:chgData name="Lee Yu Yee Dominic /CSF" userId="59ddad63-47f1-4317-b088-d34171f6460d" providerId="ADAL" clId="{C2795A4A-78DE-49E4-B8E2-CFFE78A2E1DD}" dt="2022-07-16T16:24:58.267" v="12136" actId="2696"/>
        <pc:sldMkLst>
          <pc:docMk/>
          <pc:sldMk cId="2432757595" sldId="295"/>
        </pc:sldMkLst>
        <pc:spChg chg="mod">
          <ac:chgData name="Lee Yu Yee Dominic /CSF" userId="59ddad63-47f1-4317-b088-d34171f6460d" providerId="ADAL" clId="{C2795A4A-78DE-49E4-B8E2-CFFE78A2E1DD}" dt="2022-07-02T13:00:17.913" v="2969" actId="1076"/>
          <ac:spMkLst>
            <pc:docMk/>
            <pc:sldMk cId="2432757595" sldId="295"/>
            <ac:spMk id="2" creationId="{B6083DF9-9614-D5FA-47D0-7C9667771B21}"/>
          </ac:spMkLst>
        </pc:spChg>
        <pc:spChg chg="add del mod">
          <ac:chgData name="Lee Yu Yee Dominic /CSF" userId="59ddad63-47f1-4317-b088-d34171f6460d" providerId="ADAL" clId="{C2795A4A-78DE-49E4-B8E2-CFFE78A2E1DD}" dt="2022-07-02T12:57:18.580" v="2629"/>
          <ac:spMkLst>
            <pc:docMk/>
            <pc:sldMk cId="2432757595" sldId="295"/>
            <ac:spMk id="3" creationId="{9CE0D1D7-439A-366C-9540-79CA65D2D898}"/>
          </ac:spMkLst>
        </pc:spChg>
        <pc:spChg chg="add del mod">
          <ac:chgData name="Lee Yu Yee Dominic /CSF" userId="59ddad63-47f1-4317-b088-d34171f6460d" providerId="ADAL" clId="{C2795A4A-78DE-49E4-B8E2-CFFE78A2E1DD}" dt="2022-07-16T12:51:45.892" v="8620" actId="20577"/>
          <ac:spMkLst>
            <pc:docMk/>
            <pc:sldMk cId="2432757595" sldId="295"/>
            <ac:spMk id="4" creationId="{68980DF1-1A4D-3CC1-F605-CF05CBD8017F}"/>
          </ac:spMkLst>
        </pc:spChg>
        <pc:picChg chg="add del mod">
          <ac:chgData name="Lee Yu Yee Dominic /CSF" userId="59ddad63-47f1-4317-b088-d34171f6460d" providerId="ADAL" clId="{C2795A4A-78DE-49E4-B8E2-CFFE78A2E1DD}" dt="2022-07-11T07:36:36.470" v="7409" actId="478"/>
          <ac:picMkLst>
            <pc:docMk/>
            <pc:sldMk cId="2432757595" sldId="295"/>
            <ac:picMk id="1026" creationId="{CECECE09-188B-153B-F9C1-274CF26C4A93}"/>
          </ac:picMkLst>
        </pc:picChg>
      </pc:sldChg>
      <pc:sldChg chg="addSp delSp modSp add del mod modNotesTx">
        <pc:chgData name="Lee Yu Yee Dominic /CSF" userId="59ddad63-47f1-4317-b088-d34171f6460d" providerId="ADAL" clId="{C2795A4A-78DE-49E4-B8E2-CFFE78A2E1DD}" dt="2022-07-11T10:46:40.723" v="8351" actId="2696"/>
        <pc:sldMkLst>
          <pc:docMk/>
          <pc:sldMk cId="1320170442" sldId="296"/>
        </pc:sldMkLst>
        <pc:spChg chg="mod">
          <ac:chgData name="Lee Yu Yee Dominic /CSF" userId="59ddad63-47f1-4317-b088-d34171f6460d" providerId="ADAL" clId="{C2795A4A-78DE-49E4-B8E2-CFFE78A2E1DD}" dt="2022-07-02T12:47:55.175" v="2544" actId="1076"/>
          <ac:spMkLst>
            <pc:docMk/>
            <pc:sldMk cId="1320170442" sldId="296"/>
            <ac:spMk id="2" creationId="{B6083DF9-9614-D5FA-47D0-7C9667771B21}"/>
          </ac:spMkLst>
        </pc:spChg>
        <pc:spChg chg="add del mod">
          <ac:chgData name="Lee Yu Yee Dominic /CSF" userId="59ddad63-47f1-4317-b088-d34171f6460d" providerId="ADAL" clId="{C2795A4A-78DE-49E4-B8E2-CFFE78A2E1DD}" dt="2022-07-02T11:16:47.126" v="650"/>
          <ac:spMkLst>
            <pc:docMk/>
            <pc:sldMk cId="1320170442" sldId="296"/>
            <ac:spMk id="3" creationId="{0A19E3D4-1B2F-EA93-3229-1A13FB7D227F}"/>
          </ac:spMkLst>
        </pc:spChg>
        <pc:spChg chg="add mod">
          <ac:chgData name="Lee Yu Yee Dominic /CSF" userId="59ddad63-47f1-4317-b088-d34171f6460d" providerId="ADAL" clId="{C2795A4A-78DE-49E4-B8E2-CFFE78A2E1DD}" dt="2022-07-02T12:56:14.421" v="2587" actId="20577"/>
          <ac:spMkLst>
            <pc:docMk/>
            <pc:sldMk cId="1320170442" sldId="296"/>
            <ac:spMk id="4" creationId="{62E888A5-D7F6-2C23-D24A-758317A09AF7}"/>
          </ac:spMkLst>
        </pc:spChg>
      </pc:sldChg>
      <pc:sldChg chg="del">
        <pc:chgData name="Lee Yu Yee Dominic /CSF" userId="59ddad63-47f1-4317-b088-d34171f6460d" providerId="ADAL" clId="{C2795A4A-78DE-49E4-B8E2-CFFE78A2E1DD}" dt="2022-07-02T11:08:29.466" v="1" actId="2696"/>
        <pc:sldMkLst>
          <pc:docMk/>
          <pc:sldMk cId="2722754934" sldId="296"/>
        </pc:sldMkLst>
      </pc:sldChg>
      <pc:sldChg chg="addSp delSp modSp new mod">
        <pc:chgData name="Lee Yu Yee Dominic /CSF" userId="59ddad63-47f1-4317-b088-d34171f6460d" providerId="ADAL" clId="{C2795A4A-78DE-49E4-B8E2-CFFE78A2E1DD}" dt="2022-07-24T08:16:14.024" v="13408" actId="20577"/>
        <pc:sldMkLst>
          <pc:docMk/>
          <pc:sldMk cId="3402670305" sldId="297"/>
        </pc:sldMkLst>
        <pc:spChg chg="mod">
          <ac:chgData name="Lee Yu Yee Dominic /CSF" userId="59ddad63-47f1-4317-b088-d34171f6460d" providerId="ADAL" clId="{C2795A4A-78DE-49E4-B8E2-CFFE78A2E1DD}" dt="2022-07-24T08:13:48.122" v="13388" actId="20577"/>
          <ac:spMkLst>
            <pc:docMk/>
            <pc:sldMk cId="3402670305" sldId="297"/>
            <ac:spMk id="2" creationId="{94C5C2F0-9687-3015-7DB5-8197608C786B}"/>
          </ac:spMkLst>
        </pc:spChg>
        <pc:spChg chg="add mod">
          <ac:chgData name="Lee Yu Yee Dominic /CSF" userId="59ddad63-47f1-4317-b088-d34171f6460d" providerId="ADAL" clId="{C2795A4A-78DE-49E4-B8E2-CFFE78A2E1DD}" dt="2022-07-24T08:16:14.024" v="13408" actId="20577"/>
          <ac:spMkLst>
            <pc:docMk/>
            <pc:sldMk cId="3402670305" sldId="297"/>
            <ac:spMk id="3" creationId="{70E2CB4A-2BFB-EDD8-A331-70E92913674B}"/>
          </ac:spMkLst>
        </pc:spChg>
        <pc:spChg chg="add del mod">
          <ac:chgData name="Lee Yu Yee Dominic /CSF" userId="59ddad63-47f1-4317-b088-d34171f6460d" providerId="ADAL" clId="{C2795A4A-78DE-49E4-B8E2-CFFE78A2E1DD}" dt="2022-07-02T11:10:08.721" v="33" actId="22"/>
          <ac:spMkLst>
            <pc:docMk/>
            <pc:sldMk cId="3402670305" sldId="297"/>
            <ac:spMk id="4" creationId="{DC9C5560-4E58-3DED-90AA-960711B6713C}"/>
          </ac:spMkLst>
        </pc:spChg>
      </pc:sldChg>
      <pc:sldChg chg="del">
        <pc:chgData name="Lee Yu Yee Dominic /CSF" userId="59ddad63-47f1-4317-b088-d34171f6460d" providerId="ADAL" clId="{C2795A4A-78DE-49E4-B8E2-CFFE78A2E1DD}" dt="2022-07-02T11:08:30.862" v="2" actId="2696"/>
        <pc:sldMkLst>
          <pc:docMk/>
          <pc:sldMk cId="4226462981" sldId="297"/>
        </pc:sldMkLst>
      </pc:sldChg>
      <pc:sldChg chg="modSp new del mod ord">
        <pc:chgData name="Lee Yu Yee Dominic /CSF" userId="59ddad63-47f1-4317-b088-d34171f6460d" providerId="ADAL" clId="{C2795A4A-78DE-49E4-B8E2-CFFE78A2E1DD}" dt="2022-07-08T14:01:58.707" v="4904" actId="2696"/>
        <pc:sldMkLst>
          <pc:docMk/>
          <pc:sldMk cId="4054834720" sldId="298"/>
        </pc:sldMkLst>
        <pc:spChg chg="mod">
          <ac:chgData name="Lee Yu Yee Dominic /CSF" userId="59ddad63-47f1-4317-b088-d34171f6460d" providerId="ADAL" clId="{C2795A4A-78DE-49E4-B8E2-CFFE78A2E1DD}" dt="2022-07-02T11:24:39.755" v="1532" actId="20577"/>
          <ac:spMkLst>
            <pc:docMk/>
            <pc:sldMk cId="4054834720" sldId="298"/>
            <ac:spMk id="2" creationId="{E133BD11-5F7A-7AFE-AB26-7384B702FC0F}"/>
          </ac:spMkLst>
        </pc:spChg>
      </pc:sldChg>
      <pc:sldChg chg="addSp modSp new del mod modNotesTx">
        <pc:chgData name="Lee Yu Yee Dominic /CSF" userId="59ddad63-47f1-4317-b088-d34171f6460d" providerId="ADAL" clId="{C2795A4A-78DE-49E4-B8E2-CFFE78A2E1DD}" dt="2022-07-16T13:35:30.617" v="9521" actId="2696"/>
        <pc:sldMkLst>
          <pc:docMk/>
          <pc:sldMk cId="4150253243" sldId="299"/>
        </pc:sldMkLst>
        <pc:spChg chg="mod">
          <ac:chgData name="Lee Yu Yee Dominic /CSF" userId="59ddad63-47f1-4317-b088-d34171f6460d" providerId="ADAL" clId="{C2795A4A-78DE-49E4-B8E2-CFFE78A2E1DD}" dt="2022-07-08T14:18:21.404" v="5912" actId="1076"/>
          <ac:spMkLst>
            <pc:docMk/>
            <pc:sldMk cId="4150253243" sldId="299"/>
            <ac:spMk id="2" creationId="{43BC3676-DEF8-74D9-AB95-1173CAC68694}"/>
          </ac:spMkLst>
        </pc:spChg>
        <pc:spChg chg="add mod">
          <ac:chgData name="Lee Yu Yee Dominic /CSF" userId="59ddad63-47f1-4317-b088-d34171f6460d" providerId="ADAL" clId="{C2795A4A-78DE-49E4-B8E2-CFFE78A2E1DD}" dt="2022-07-08T14:18:24.201" v="5913" actId="1076"/>
          <ac:spMkLst>
            <pc:docMk/>
            <pc:sldMk cId="4150253243" sldId="299"/>
            <ac:spMk id="3" creationId="{DCAF11A4-C9C9-259E-4B53-ABECF30E6850}"/>
          </ac:spMkLst>
        </pc:spChg>
      </pc:sldChg>
      <pc:sldChg chg="add del modNotesTx">
        <pc:chgData name="Lee Yu Yee Dominic /CSF" userId="59ddad63-47f1-4317-b088-d34171f6460d" providerId="ADAL" clId="{C2795A4A-78DE-49E4-B8E2-CFFE78A2E1DD}" dt="2022-07-16T12:51:33.965" v="8618" actId="2696"/>
        <pc:sldMkLst>
          <pc:docMk/>
          <pc:sldMk cId="1479385013" sldId="300"/>
        </pc:sldMkLst>
      </pc:sldChg>
      <pc:sldChg chg="delSp modSp add del mod modNotesTx">
        <pc:chgData name="Lee Yu Yee Dominic /CSF" userId="59ddad63-47f1-4317-b088-d34171f6460d" providerId="ADAL" clId="{C2795A4A-78DE-49E4-B8E2-CFFE78A2E1DD}" dt="2022-07-11T10:47:05.892" v="8355" actId="2696"/>
        <pc:sldMkLst>
          <pc:docMk/>
          <pc:sldMk cId="2539061986" sldId="301"/>
        </pc:sldMkLst>
        <pc:spChg chg="mod">
          <ac:chgData name="Lee Yu Yee Dominic /CSF" userId="59ddad63-47f1-4317-b088-d34171f6460d" providerId="ADAL" clId="{C2795A4A-78DE-49E4-B8E2-CFFE78A2E1DD}" dt="2022-07-02T13:12:22.708" v="3406" actId="20577"/>
          <ac:spMkLst>
            <pc:docMk/>
            <pc:sldMk cId="2539061986" sldId="301"/>
            <ac:spMk id="4" creationId="{68980DF1-1A4D-3CC1-F605-CF05CBD8017F}"/>
          </ac:spMkLst>
        </pc:spChg>
        <pc:picChg chg="del">
          <ac:chgData name="Lee Yu Yee Dominic /CSF" userId="59ddad63-47f1-4317-b088-d34171f6460d" providerId="ADAL" clId="{C2795A4A-78DE-49E4-B8E2-CFFE78A2E1DD}" dt="2022-07-02T13:08:39.177" v="3158" actId="478"/>
          <ac:picMkLst>
            <pc:docMk/>
            <pc:sldMk cId="2539061986" sldId="301"/>
            <ac:picMk id="1026" creationId="{CECECE09-188B-153B-F9C1-274CF26C4A93}"/>
          </ac:picMkLst>
        </pc:picChg>
      </pc:sldChg>
      <pc:sldChg chg="del">
        <pc:chgData name="Lee Yu Yee Dominic /CSF" userId="59ddad63-47f1-4317-b088-d34171f6460d" providerId="ADAL" clId="{C2795A4A-78DE-49E4-B8E2-CFFE78A2E1DD}" dt="2022-07-17T06:55:21.521" v="13378" actId="2696"/>
        <pc:sldMkLst>
          <pc:docMk/>
          <pc:sldMk cId="3448675694" sldId="304"/>
        </pc:sldMkLst>
      </pc:sldChg>
      <pc:sldChg chg="modSp mod ord modNotesTx">
        <pc:chgData name="Lee Yu Yee Dominic /CSF" userId="59ddad63-47f1-4317-b088-d34171f6460d" providerId="ADAL" clId="{C2795A4A-78DE-49E4-B8E2-CFFE78A2E1DD}" dt="2022-07-16T17:27:10.820" v="12716" actId="20577"/>
        <pc:sldMkLst>
          <pc:docMk/>
          <pc:sldMk cId="1280579862" sldId="308"/>
        </pc:sldMkLst>
        <pc:spChg chg="mod">
          <ac:chgData name="Lee Yu Yee Dominic /CSF" userId="59ddad63-47f1-4317-b088-d34171f6460d" providerId="ADAL" clId="{C2795A4A-78DE-49E4-B8E2-CFFE78A2E1DD}" dt="2022-07-16T15:21:14.121" v="10051" actId="1076"/>
          <ac:spMkLst>
            <pc:docMk/>
            <pc:sldMk cId="1280579862" sldId="308"/>
            <ac:spMk id="2197" creationId="{00000000-0000-0000-0000-000000000000}"/>
          </ac:spMkLst>
        </pc:spChg>
        <pc:spChg chg="mod">
          <ac:chgData name="Lee Yu Yee Dominic /CSF" userId="59ddad63-47f1-4317-b088-d34171f6460d" providerId="ADAL" clId="{C2795A4A-78DE-49E4-B8E2-CFFE78A2E1DD}" dt="2022-07-16T17:27:10.820" v="12716" actId="20577"/>
          <ac:spMkLst>
            <pc:docMk/>
            <pc:sldMk cId="1280579862" sldId="308"/>
            <ac:spMk id="2198" creationId="{00000000-0000-0000-0000-000000000000}"/>
          </ac:spMkLst>
        </pc:spChg>
        <pc:spChg chg="mod">
          <ac:chgData name="Lee Yu Yee Dominic /CSF" userId="59ddad63-47f1-4317-b088-d34171f6460d" providerId="ADAL" clId="{C2795A4A-78DE-49E4-B8E2-CFFE78A2E1DD}" dt="2022-07-16T15:22:47.122" v="10334" actId="20577"/>
          <ac:spMkLst>
            <pc:docMk/>
            <pc:sldMk cId="1280579862" sldId="308"/>
            <ac:spMk id="2199" creationId="{00000000-0000-0000-0000-000000000000}"/>
          </ac:spMkLst>
        </pc:spChg>
        <pc:spChg chg="mod">
          <ac:chgData name="Lee Yu Yee Dominic /CSF" userId="59ddad63-47f1-4317-b088-d34171f6460d" providerId="ADAL" clId="{C2795A4A-78DE-49E4-B8E2-CFFE78A2E1DD}" dt="2022-07-16T15:22:02.179" v="10152" actId="20577"/>
          <ac:spMkLst>
            <pc:docMk/>
            <pc:sldMk cId="1280579862" sldId="308"/>
            <ac:spMk id="2200" creationId="{00000000-0000-0000-0000-000000000000}"/>
          </ac:spMkLst>
        </pc:spChg>
        <pc:spChg chg="mod">
          <ac:chgData name="Lee Yu Yee Dominic /CSF" userId="59ddad63-47f1-4317-b088-d34171f6460d" providerId="ADAL" clId="{C2795A4A-78DE-49E4-B8E2-CFFE78A2E1DD}" dt="2022-07-16T15:22:45.820" v="10333" actId="20577"/>
          <ac:spMkLst>
            <pc:docMk/>
            <pc:sldMk cId="1280579862" sldId="308"/>
            <ac:spMk id="2201" creationId="{00000000-0000-0000-0000-000000000000}"/>
          </ac:spMkLst>
        </pc:spChg>
        <pc:spChg chg="mod">
          <ac:chgData name="Lee Yu Yee Dominic /CSF" userId="59ddad63-47f1-4317-b088-d34171f6460d" providerId="ADAL" clId="{C2795A4A-78DE-49E4-B8E2-CFFE78A2E1DD}" dt="2022-07-16T15:23:32.589" v="10381" actId="20577"/>
          <ac:spMkLst>
            <pc:docMk/>
            <pc:sldMk cId="1280579862" sldId="308"/>
            <ac:spMk id="2202" creationId="{00000000-0000-0000-0000-000000000000}"/>
          </ac:spMkLst>
        </pc:spChg>
        <pc:spChg chg="mod">
          <ac:chgData name="Lee Yu Yee Dominic /CSF" userId="59ddad63-47f1-4317-b088-d34171f6460d" providerId="ADAL" clId="{C2795A4A-78DE-49E4-B8E2-CFFE78A2E1DD}" dt="2022-07-16T15:24:17.773" v="10511" actId="20577"/>
          <ac:spMkLst>
            <pc:docMk/>
            <pc:sldMk cId="1280579862" sldId="308"/>
            <ac:spMk id="2203" creationId="{00000000-0000-0000-0000-000000000000}"/>
          </ac:spMkLst>
        </pc:spChg>
        <pc:spChg chg="mod">
          <ac:chgData name="Lee Yu Yee Dominic /CSF" userId="59ddad63-47f1-4317-b088-d34171f6460d" providerId="ADAL" clId="{C2795A4A-78DE-49E4-B8E2-CFFE78A2E1DD}" dt="2022-07-16T15:21:14.755" v="10053" actId="1076"/>
          <ac:spMkLst>
            <pc:docMk/>
            <pc:sldMk cId="1280579862" sldId="308"/>
            <ac:spMk id="2204" creationId="{00000000-0000-0000-0000-000000000000}"/>
          </ac:spMkLst>
        </pc:spChg>
        <pc:spChg chg="mod">
          <ac:chgData name="Lee Yu Yee Dominic /CSF" userId="59ddad63-47f1-4317-b088-d34171f6460d" providerId="ADAL" clId="{C2795A4A-78DE-49E4-B8E2-CFFE78A2E1DD}" dt="2022-07-16T15:21:14.494" v="10052" actId="1076"/>
          <ac:spMkLst>
            <pc:docMk/>
            <pc:sldMk cId="1280579862" sldId="308"/>
            <ac:spMk id="2205" creationId="{00000000-0000-0000-0000-000000000000}"/>
          </ac:spMkLst>
        </pc:spChg>
        <pc:grpChg chg="mod">
          <ac:chgData name="Lee Yu Yee Dominic /CSF" userId="59ddad63-47f1-4317-b088-d34171f6460d" providerId="ADAL" clId="{C2795A4A-78DE-49E4-B8E2-CFFE78A2E1DD}" dt="2022-07-16T15:21:14.494" v="10052" actId="1076"/>
          <ac:grpSpMkLst>
            <pc:docMk/>
            <pc:sldMk cId="1280579862" sldId="308"/>
            <ac:grpSpMk id="2207" creationId="{00000000-0000-0000-0000-000000000000}"/>
          </ac:grpSpMkLst>
        </pc:grpChg>
        <pc:grpChg chg="mod">
          <ac:chgData name="Lee Yu Yee Dominic /CSF" userId="59ddad63-47f1-4317-b088-d34171f6460d" providerId="ADAL" clId="{C2795A4A-78DE-49E4-B8E2-CFFE78A2E1DD}" dt="2022-07-16T15:21:14.755" v="10053" actId="1076"/>
          <ac:grpSpMkLst>
            <pc:docMk/>
            <pc:sldMk cId="1280579862" sldId="308"/>
            <ac:grpSpMk id="2253" creationId="{00000000-0000-0000-0000-000000000000}"/>
          </ac:grpSpMkLst>
        </pc:grpChg>
      </pc:sldChg>
      <pc:sldChg chg="addSp delSp modSp mod ord">
        <pc:chgData name="Lee Yu Yee Dominic /CSF" userId="59ddad63-47f1-4317-b088-d34171f6460d" providerId="ADAL" clId="{C2795A4A-78DE-49E4-B8E2-CFFE78A2E1DD}" dt="2022-07-16T15:46:04.503" v="11584" actId="1076"/>
        <pc:sldMkLst>
          <pc:docMk/>
          <pc:sldMk cId="3579839576" sldId="309"/>
        </pc:sldMkLst>
        <pc:spChg chg="add del mod">
          <ac:chgData name="Lee Yu Yee Dominic /CSF" userId="59ddad63-47f1-4317-b088-d34171f6460d" providerId="ADAL" clId="{C2795A4A-78DE-49E4-B8E2-CFFE78A2E1DD}" dt="2022-07-16T15:45:46.765" v="11578" actId="478"/>
          <ac:spMkLst>
            <pc:docMk/>
            <pc:sldMk cId="3579839576" sldId="309"/>
            <ac:spMk id="3" creationId="{F3952118-8AE5-4A9E-399A-CBB8244B99D0}"/>
          </ac:spMkLst>
        </pc:spChg>
        <pc:spChg chg="mod">
          <ac:chgData name="Lee Yu Yee Dominic /CSF" userId="59ddad63-47f1-4317-b088-d34171f6460d" providerId="ADAL" clId="{C2795A4A-78DE-49E4-B8E2-CFFE78A2E1DD}" dt="2022-07-16T15:46:01.708" v="11583" actId="255"/>
          <ac:spMkLst>
            <pc:docMk/>
            <pc:sldMk cId="3579839576" sldId="309"/>
            <ac:spMk id="2116" creationId="{00000000-0000-0000-0000-000000000000}"/>
          </ac:spMkLst>
        </pc:spChg>
        <pc:spChg chg="mod">
          <ac:chgData name="Lee Yu Yee Dominic /CSF" userId="59ddad63-47f1-4317-b088-d34171f6460d" providerId="ADAL" clId="{C2795A4A-78DE-49E4-B8E2-CFFE78A2E1DD}" dt="2022-07-16T15:46:04.503" v="11584" actId="1076"/>
          <ac:spMkLst>
            <pc:docMk/>
            <pc:sldMk cId="3579839576" sldId="309"/>
            <ac:spMk id="2117" creationId="{00000000-0000-0000-0000-000000000000}"/>
          </ac:spMkLst>
        </pc:spChg>
        <pc:spChg chg="del">
          <ac:chgData name="Lee Yu Yee Dominic /CSF" userId="59ddad63-47f1-4317-b088-d34171f6460d" providerId="ADAL" clId="{C2795A4A-78DE-49E4-B8E2-CFFE78A2E1DD}" dt="2022-07-16T15:45:44.316" v="11577" actId="478"/>
          <ac:spMkLst>
            <pc:docMk/>
            <pc:sldMk cId="3579839576" sldId="309"/>
            <ac:spMk id="2118" creationId="{00000000-0000-0000-0000-000000000000}"/>
          </ac:spMkLst>
        </pc:spChg>
        <pc:grpChg chg="del">
          <ac:chgData name="Lee Yu Yee Dominic /CSF" userId="59ddad63-47f1-4317-b088-d34171f6460d" providerId="ADAL" clId="{C2795A4A-78DE-49E4-B8E2-CFFE78A2E1DD}" dt="2022-07-16T15:45:20.282" v="11543" actId="478"/>
          <ac:grpSpMkLst>
            <pc:docMk/>
            <pc:sldMk cId="3579839576" sldId="309"/>
            <ac:grpSpMk id="2190" creationId="{00000000-0000-0000-0000-000000000000}"/>
          </ac:grpSpMkLst>
        </pc:grpChg>
      </pc:sldChg>
      <pc:sldChg chg="modSp mod ord modNotesTx">
        <pc:chgData name="Lee Yu Yee Dominic /CSF" userId="59ddad63-47f1-4317-b088-d34171f6460d" providerId="ADAL" clId="{C2795A4A-78DE-49E4-B8E2-CFFE78A2E1DD}" dt="2022-07-17T06:54:06.197" v="13346" actId="20577"/>
        <pc:sldMkLst>
          <pc:docMk/>
          <pc:sldMk cId="665578555" sldId="313"/>
        </pc:sldMkLst>
        <pc:spChg chg="mod">
          <ac:chgData name="Lee Yu Yee Dominic /CSF" userId="59ddad63-47f1-4317-b088-d34171f6460d" providerId="ADAL" clId="{C2795A4A-78DE-49E4-B8E2-CFFE78A2E1DD}" dt="2022-07-16T15:28:53.062" v="11411" actId="20577"/>
          <ac:spMkLst>
            <pc:docMk/>
            <pc:sldMk cId="665578555" sldId="313"/>
            <ac:spMk id="1894" creationId="{00000000-0000-0000-0000-000000000000}"/>
          </ac:spMkLst>
        </pc:spChg>
        <pc:spChg chg="mod">
          <ac:chgData name="Lee Yu Yee Dominic /CSF" userId="59ddad63-47f1-4317-b088-d34171f6460d" providerId="ADAL" clId="{C2795A4A-78DE-49E4-B8E2-CFFE78A2E1DD}" dt="2022-07-16T17:25:52.985" v="12614" actId="20577"/>
          <ac:spMkLst>
            <pc:docMk/>
            <pc:sldMk cId="665578555" sldId="313"/>
            <ac:spMk id="1895" creationId="{00000000-0000-0000-0000-000000000000}"/>
          </ac:spMkLst>
        </pc:spChg>
        <pc:spChg chg="mod">
          <ac:chgData name="Lee Yu Yee Dominic /CSF" userId="59ddad63-47f1-4317-b088-d34171f6460d" providerId="ADAL" clId="{C2795A4A-78DE-49E4-B8E2-CFFE78A2E1DD}" dt="2022-07-16T17:26:28.135" v="12711" actId="20577"/>
          <ac:spMkLst>
            <pc:docMk/>
            <pc:sldMk cId="665578555" sldId="313"/>
            <ac:spMk id="1896" creationId="{00000000-0000-0000-0000-000000000000}"/>
          </ac:spMkLst>
        </pc:spChg>
        <pc:spChg chg="mod">
          <ac:chgData name="Lee Yu Yee Dominic /CSF" userId="59ddad63-47f1-4317-b088-d34171f6460d" providerId="ADAL" clId="{C2795A4A-78DE-49E4-B8E2-CFFE78A2E1DD}" dt="2022-07-17T06:53:07.717" v="13270" actId="20577"/>
          <ac:spMkLst>
            <pc:docMk/>
            <pc:sldMk cId="665578555" sldId="313"/>
            <ac:spMk id="1897" creationId="{00000000-0000-0000-0000-000000000000}"/>
          </ac:spMkLst>
        </pc:spChg>
        <pc:spChg chg="mod">
          <ac:chgData name="Lee Yu Yee Dominic /CSF" userId="59ddad63-47f1-4317-b088-d34171f6460d" providerId="ADAL" clId="{C2795A4A-78DE-49E4-B8E2-CFFE78A2E1DD}" dt="2022-07-17T06:53:26.137" v="13327" actId="20577"/>
          <ac:spMkLst>
            <pc:docMk/>
            <pc:sldMk cId="665578555" sldId="313"/>
            <ac:spMk id="1898" creationId="{00000000-0000-0000-0000-000000000000}"/>
          </ac:spMkLst>
        </pc:spChg>
        <pc:spChg chg="mod">
          <ac:chgData name="Lee Yu Yee Dominic /CSF" userId="59ddad63-47f1-4317-b088-d34171f6460d" providerId="ADAL" clId="{C2795A4A-78DE-49E4-B8E2-CFFE78A2E1DD}" dt="2022-07-16T16:19:11.443" v="11598" actId="20577"/>
          <ac:spMkLst>
            <pc:docMk/>
            <pc:sldMk cId="665578555" sldId="313"/>
            <ac:spMk id="1899" creationId="{00000000-0000-0000-0000-000000000000}"/>
          </ac:spMkLst>
        </pc:spChg>
        <pc:spChg chg="mod">
          <ac:chgData name="Lee Yu Yee Dominic /CSF" userId="59ddad63-47f1-4317-b088-d34171f6460d" providerId="ADAL" clId="{C2795A4A-78DE-49E4-B8E2-CFFE78A2E1DD}" dt="2022-07-16T16:20:31.501" v="11819" actId="20577"/>
          <ac:spMkLst>
            <pc:docMk/>
            <pc:sldMk cId="665578555" sldId="313"/>
            <ac:spMk id="1900" creationId="{00000000-0000-0000-0000-000000000000}"/>
          </ac:spMkLst>
        </pc:spChg>
        <pc:spChg chg="mod">
          <ac:chgData name="Lee Yu Yee Dominic /CSF" userId="59ddad63-47f1-4317-b088-d34171f6460d" providerId="ADAL" clId="{C2795A4A-78DE-49E4-B8E2-CFFE78A2E1DD}" dt="2022-07-16T17:25:18.690" v="12525" actId="20577"/>
          <ac:spMkLst>
            <pc:docMk/>
            <pc:sldMk cId="665578555" sldId="313"/>
            <ac:spMk id="1901" creationId="{00000000-0000-0000-0000-000000000000}"/>
          </ac:spMkLst>
        </pc:spChg>
        <pc:spChg chg="mod">
          <ac:chgData name="Lee Yu Yee Dominic /CSF" userId="59ddad63-47f1-4317-b088-d34171f6460d" providerId="ADAL" clId="{C2795A4A-78DE-49E4-B8E2-CFFE78A2E1DD}" dt="2022-07-16T17:25:37.127" v="12589" actId="20577"/>
          <ac:spMkLst>
            <pc:docMk/>
            <pc:sldMk cId="665578555" sldId="313"/>
            <ac:spMk id="1902" creationId="{00000000-0000-0000-0000-000000000000}"/>
          </ac:spMkLst>
        </pc:spChg>
      </pc:sldChg>
      <pc:sldChg chg="addSp delSp modSp mod modNotesTx">
        <pc:chgData name="Lee Yu Yee Dominic /CSF" userId="59ddad63-47f1-4317-b088-d34171f6460d" providerId="ADAL" clId="{C2795A4A-78DE-49E4-B8E2-CFFE78A2E1DD}" dt="2022-07-24T17:34:01.023" v="19463" actId="20577"/>
        <pc:sldMkLst>
          <pc:docMk/>
          <pc:sldMk cId="3112747" sldId="316"/>
        </pc:sldMkLst>
        <pc:spChg chg="add mod">
          <ac:chgData name="Lee Yu Yee Dominic /CSF" userId="59ddad63-47f1-4317-b088-d34171f6460d" providerId="ADAL" clId="{C2795A4A-78DE-49E4-B8E2-CFFE78A2E1DD}" dt="2022-07-24T17:21:35.531" v="18362" actId="20577"/>
          <ac:spMkLst>
            <pc:docMk/>
            <pc:sldMk cId="3112747" sldId="316"/>
            <ac:spMk id="9" creationId="{A94D36A9-ED52-B7F6-AB70-296678C654E9}"/>
          </ac:spMkLst>
        </pc:spChg>
        <pc:spChg chg="add del">
          <ac:chgData name="Lee Yu Yee Dominic /CSF" userId="59ddad63-47f1-4317-b088-d34171f6460d" providerId="ADAL" clId="{C2795A4A-78DE-49E4-B8E2-CFFE78A2E1DD}" dt="2022-07-24T17:32:46.772" v="19416" actId="22"/>
          <ac:spMkLst>
            <pc:docMk/>
            <pc:sldMk cId="3112747" sldId="316"/>
            <ac:spMk id="68" creationId="{14C27716-77D2-E006-5C29-9C21E23BD8A0}"/>
          </ac:spMkLst>
        </pc:spChg>
        <pc:spChg chg="add del mod">
          <ac:chgData name="Lee Yu Yee Dominic /CSF" userId="59ddad63-47f1-4317-b088-d34171f6460d" providerId="ADAL" clId="{C2795A4A-78DE-49E4-B8E2-CFFE78A2E1DD}" dt="2022-07-24T16:17:55.234" v="13547" actId="478"/>
          <ac:spMkLst>
            <pc:docMk/>
            <pc:sldMk cId="3112747" sldId="316"/>
            <ac:spMk id="69" creationId="{A718E752-4ECE-5F9C-FD68-EF227DC84DCD}"/>
          </ac:spMkLst>
        </pc:spChg>
        <pc:spChg chg="add mod">
          <ac:chgData name="Lee Yu Yee Dominic /CSF" userId="59ddad63-47f1-4317-b088-d34171f6460d" providerId="ADAL" clId="{C2795A4A-78DE-49E4-B8E2-CFFE78A2E1DD}" dt="2022-07-24T16:18:05.466" v="13553" actId="1076"/>
          <ac:spMkLst>
            <pc:docMk/>
            <pc:sldMk cId="3112747" sldId="316"/>
            <ac:spMk id="70" creationId="{7D969636-A750-A59F-99DA-BA4BF3285977}"/>
          </ac:spMkLst>
        </pc:spChg>
        <pc:spChg chg="add mod">
          <ac:chgData name="Lee Yu Yee Dominic /CSF" userId="59ddad63-47f1-4317-b088-d34171f6460d" providerId="ADAL" clId="{C2795A4A-78DE-49E4-B8E2-CFFE78A2E1DD}" dt="2022-07-24T17:33:54.409" v="19454" actId="1076"/>
          <ac:spMkLst>
            <pc:docMk/>
            <pc:sldMk cId="3112747" sldId="316"/>
            <ac:spMk id="71" creationId="{BFD4D1D3-7BB8-3618-407D-2EF2BF0498B3}"/>
          </ac:spMkLst>
        </pc:spChg>
        <pc:spChg chg="add del mod">
          <ac:chgData name="Lee Yu Yee Dominic /CSF" userId="59ddad63-47f1-4317-b088-d34171f6460d" providerId="ADAL" clId="{C2795A4A-78DE-49E4-B8E2-CFFE78A2E1DD}" dt="2022-07-24T16:29:31.990" v="13682" actId="478"/>
          <ac:spMkLst>
            <pc:docMk/>
            <pc:sldMk cId="3112747" sldId="316"/>
            <ac:spMk id="77" creationId="{4938E83D-CFA9-A8AA-80A7-0AF56B876947}"/>
          </ac:spMkLst>
        </pc:spChg>
        <pc:spChg chg="mod">
          <ac:chgData name="Lee Yu Yee Dominic /CSF" userId="59ddad63-47f1-4317-b088-d34171f6460d" providerId="ADAL" clId="{C2795A4A-78DE-49E4-B8E2-CFFE78A2E1DD}" dt="2022-07-24T17:33:43.334" v="19453" actId="1076"/>
          <ac:spMkLst>
            <pc:docMk/>
            <pc:sldMk cId="3112747" sldId="316"/>
            <ac:spMk id="1707" creationId="{00000000-0000-0000-0000-000000000000}"/>
          </ac:spMkLst>
        </pc:spChg>
        <pc:spChg chg="del mod">
          <ac:chgData name="Lee Yu Yee Dominic /CSF" userId="59ddad63-47f1-4317-b088-d34171f6460d" providerId="ADAL" clId="{C2795A4A-78DE-49E4-B8E2-CFFE78A2E1DD}" dt="2022-07-24T16:28:55.171" v="13667" actId="478"/>
          <ac:spMkLst>
            <pc:docMk/>
            <pc:sldMk cId="3112747" sldId="316"/>
            <ac:spMk id="1708" creationId="{00000000-0000-0000-0000-000000000000}"/>
          </ac:spMkLst>
        </pc:spChg>
        <pc:spChg chg="mod">
          <ac:chgData name="Lee Yu Yee Dominic /CSF" userId="59ddad63-47f1-4317-b088-d34171f6460d" providerId="ADAL" clId="{C2795A4A-78DE-49E4-B8E2-CFFE78A2E1DD}" dt="2022-07-24T16:30:38.116" v="13691" actId="1076"/>
          <ac:spMkLst>
            <pc:docMk/>
            <pc:sldMk cId="3112747" sldId="316"/>
            <ac:spMk id="1709" creationId="{00000000-0000-0000-0000-000000000000}"/>
          </ac:spMkLst>
        </pc:spChg>
        <pc:spChg chg="mod">
          <ac:chgData name="Lee Yu Yee Dominic /CSF" userId="59ddad63-47f1-4317-b088-d34171f6460d" providerId="ADAL" clId="{C2795A4A-78DE-49E4-B8E2-CFFE78A2E1DD}" dt="2022-07-24T17:21:45.185" v="18372" actId="20577"/>
          <ac:spMkLst>
            <pc:docMk/>
            <pc:sldMk cId="3112747" sldId="316"/>
            <ac:spMk id="1710" creationId="{00000000-0000-0000-0000-000000000000}"/>
          </ac:spMkLst>
        </pc:spChg>
        <pc:spChg chg="del mod">
          <ac:chgData name="Lee Yu Yee Dominic /CSF" userId="59ddad63-47f1-4317-b088-d34171f6460d" providerId="ADAL" clId="{C2795A4A-78DE-49E4-B8E2-CFFE78A2E1DD}" dt="2022-07-24T16:18:01.533" v="13551" actId="478"/>
          <ac:spMkLst>
            <pc:docMk/>
            <pc:sldMk cId="3112747" sldId="316"/>
            <ac:spMk id="1711" creationId="{00000000-0000-0000-0000-000000000000}"/>
          </ac:spMkLst>
        </pc:spChg>
        <pc:spChg chg="add del mod">
          <ac:chgData name="Lee Yu Yee Dominic /CSF" userId="59ddad63-47f1-4317-b088-d34171f6460d" providerId="ADAL" clId="{C2795A4A-78DE-49E4-B8E2-CFFE78A2E1DD}" dt="2022-07-24T16:18:03.386" v="13552" actId="1076"/>
          <ac:spMkLst>
            <pc:docMk/>
            <pc:sldMk cId="3112747" sldId="316"/>
            <ac:spMk id="1712" creationId="{00000000-0000-0000-0000-000000000000}"/>
          </ac:spMkLst>
        </pc:spChg>
        <pc:cxnChg chg="mod">
          <ac:chgData name="Lee Yu Yee Dominic /CSF" userId="59ddad63-47f1-4317-b088-d34171f6460d" providerId="ADAL" clId="{C2795A4A-78DE-49E4-B8E2-CFFE78A2E1DD}" dt="2022-07-24T16:22:03.300" v="13558" actId="14100"/>
          <ac:cxnSpMkLst>
            <pc:docMk/>
            <pc:sldMk cId="3112747" sldId="316"/>
            <ac:cxnSpMk id="1770" creationId="{00000000-0000-0000-0000-000000000000}"/>
          </ac:cxnSpMkLst>
        </pc:cxnChg>
        <pc:cxnChg chg="mod">
          <ac:chgData name="Lee Yu Yee Dominic /CSF" userId="59ddad63-47f1-4317-b088-d34171f6460d" providerId="ADAL" clId="{C2795A4A-78DE-49E4-B8E2-CFFE78A2E1DD}" dt="2022-07-24T17:33:43.334" v="19453" actId="1076"/>
          <ac:cxnSpMkLst>
            <pc:docMk/>
            <pc:sldMk cId="3112747" sldId="316"/>
            <ac:cxnSpMk id="1771" creationId="{00000000-0000-0000-0000-000000000000}"/>
          </ac:cxnSpMkLst>
        </pc:cxnChg>
        <pc:cxnChg chg="mod">
          <ac:chgData name="Lee Yu Yee Dominic /CSF" userId="59ddad63-47f1-4317-b088-d34171f6460d" providerId="ADAL" clId="{C2795A4A-78DE-49E4-B8E2-CFFE78A2E1DD}" dt="2022-07-24T16:30:38.116" v="13691" actId="1076"/>
          <ac:cxnSpMkLst>
            <pc:docMk/>
            <pc:sldMk cId="3112747" sldId="316"/>
            <ac:cxnSpMk id="1772" creationId="{00000000-0000-0000-0000-000000000000}"/>
          </ac:cxnSpMkLst>
        </pc:cxnChg>
      </pc:sldChg>
      <pc:sldChg chg="delSp modSp mod ord modNotesTx">
        <pc:chgData name="Lee Yu Yee Dominic /CSF" userId="59ddad63-47f1-4317-b088-d34171f6460d" providerId="ADAL" clId="{C2795A4A-78DE-49E4-B8E2-CFFE78A2E1DD}" dt="2022-07-16T13:35:28.260" v="9520"/>
        <pc:sldMkLst>
          <pc:docMk/>
          <pc:sldMk cId="1966252079" sldId="319"/>
        </pc:sldMkLst>
        <pc:spChg chg="mod">
          <ac:chgData name="Lee Yu Yee Dominic /CSF" userId="59ddad63-47f1-4317-b088-d34171f6460d" providerId="ADAL" clId="{C2795A4A-78DE-49E4-B8E2-CFFE78A2E1DD}" dt="2022-07-16T13:35:19.645" v="9517" actId="1076"/>
          <ac:spMkLst>
            <pc:docMk/>
            <pc:sldMk cId="1966252079" sldId="319"/>
            <ac:spMk id="1429" creationId="{00000000-0000-0000-0000-000000000000}"/>
          </ac:spMkLst>
        </pc:spChg>
        <pc:spChg chg="mod">
          <ac:chgData name="Lee Yu Yee Dominic /CSF" userId="59ddad63-47f1-4317-b088-d34171f6460d" providerId="ADAL" clId="{C2795A4A-78DE-49E4-B8E2-CFFE78A2E1DD}" dt="2022-07-16T13:02:13.427" v="8808" actId="1076"/>
          <ac:spMkLst>
            <pc:docMk/>
            <pc:sldMk cId="1966252079" sldId="319"/>
            <ac:spMk id="1436" creationId="{00000000-0000-0000-0000-000000000000}"/>
          </ac:spMkLst>
        </pc:spChg>
        <pc:spChg chg="mod">
          <ac:chgData name="Lee Yu Yee Dominic /CSF" userId="59ddad63-47f1-4317-b088-d34171f6460d" providerId="ADAL" clId="{C2795A4A-78DE-49E4-B8E2-CFFE78A2E1DD}" dt="2022-07-16T13:02:21.288" v="8811" actId="1076"/>
          <ac:spMkLst>
            <pc:docMk/>
            <pc:sldMk cId="1966252079" sldId="319"/>
            <ac:spMk id="1437" creationId="{00000000-0000-0000-0000-000000000000}"/>
          </ac:spMkLst>
        </pc:spChg>
        <pc:spChg chg="mod">
          <ac:chgData name="Lee Yu Yee Dominic /CSF" userId="59ddad63-47f1-4317-b088-d34171f6460d" providerId="ADAL" clId="{C2795A4A-78DE-49E4-B8E2-CFFE78A2E1DD}" dt="2022-07-16T13:35:05.620" v="9513" actId="1076"/>
          <ac:spMkLst>
            <pc:docMk/>
            <pc:sldMk cId="1966252079" sldId="319"/>
            <ac:spMk id="1438" creationId="{00000000-0000-0000-0000-000000000000}"/>
          </ac:spMkLst>
        </pc:spChg>
        <pc:spChg chg="mod">
          <ac:chgData name="Lee Yu Yee Dominic /CSF" userId="59ddad63-47f1-4317-b088-d34171f6460d" providerId="ADAL" clId="{C2795A4A-78DE-49E4-B8E2-CFFE78A2E1DD}" dt="2022-07-16T13:35:12.375" v="9516" actId="1076"/>
          <ac:spMkLst>
            <pc:docMk/>
            <pc:sldMk cId="1966252079" sldId="319"/>
            <ac:spMk id="1439" creationId="{00000000-0000-0000-0000-000000000000}"/>
          </ac:spMkLst>
        </pc:spChg>
        <pc:spChg chg="mod">
          <ac:chgData name="Lee Yu Yee Dominic /CSF" userId="59ddad63-47f1-4317-b088-d34171f6460d" providerId="ADAL" clId="{C2795A4A-78DE-49E4-B8E2-CFFE78A2E1DD}" dt="2022-07-16T13:34:49.925" v="9508" actId="1076"/>
          <ac:spMkLst>
            <pc:docMk/>
            <pc:sldMk cId="1966252079" sldId="319"/>
            <ac:spMk id="1440" creationId="{00000000-0000-0000-0000-000000000000}"/>
          </ac:spMkLst>
        </pc:spChg>
        <pc:spChg chg="mod">
          <ac:chgData name="Lee Yu Yee Dominic /CSF" userId="59ddad63-47f1-4317-b088-d34171f6460d" providerId="ADAL" clId="{C2795A4A-78DE-49E4-B8E2-CFFE78A2E1DD}" dt="2022-07-16T13:02:16.171" v="8809" actId="1076"/>
          <ac:spMkLst>
            <pc:docMk/>
            <pc:sldMk cId="1966252079" sldId="319"/>
            <ac:spMk id="1441" creationId="{00000000-0000-0000-0000-000000000000}"/>
          </ac:spMkLst>
        </pc:spChg>
        <pc:spChg chg="mod">
          <ac:chgData name="Lee Yu Yee Dominic /CSF" userId="59ddad63-47f1-4317-b088-d34171f6460d" providerId="ADAL" clId="{C2795A4A-78DE-49E4-B8E2-CFFE78A2E1DD}" dt="2022-07-16T13:02:54.759" v="8928" actId="20577"/>
          <ac:spMkLst>
            <pc:docMk/>
            <pc:sldMk cId="1966252079" sldId="319"/>
            <ac:spMk id="1442" creationId="{00000000-0000-0000-0000-000000000000}"/>
          </ac:spMkLst>
        </pc:spChg>
        <pc:spChg chg="mod">
          <ac:chgData name="Lee Yu Yee Dominic /CSF" userId="59ddad63-47f1-4317-b088-d34171f6460d" providerId="ADAL" clId="{C2795A4A-78DE-49E4-B8E2-CFFE78A2E1DD}" dt="2022-07-16T13:02:05.779" v="8805" actId="1076"/>
          <ac:spMkLst>
            <pc:docMk/>
            <pc:sldMk cId="1966252079" sldId="319"/>
            <ac:spMk id="1443" creationId="{00000000-0000-0000-0000-000000000000}"/>
          </ac:spMkLst>
        </pc:spChg>
        <pc:spChg chg="mod">
          <ac:chgData name="Lee Yu Yee Dominic /CSF" userId="59ddad63-47f1-4317-b088-d34171f6460d" providerId="ADAL" clId="{C2795A4A-78DE-49E4-B8E2-CFFE78A2E1DD}" dt="2022-07-16T13:35:03.232" v="9512" actId="1076"/>
          <ac:spMkLst>
            <pc:docMk/>
            <pc:sldMk cId="1966252079" sldId="319"/>
            <ac:spMk id="1444" creationId="{00000000-0000-0000-0000-000000000000}"/>
          </ac:spMkLst>
        </pc:spChg>
        <pc:spChg chg="mod">
          <ac:chgData name="Lee Yu Yee Dominic /CSF" userId="59ddad63-47f1-4317-b088-d34171f6460d" providerId="ADAL" clId="{C2795A4A-78DE-49E4-B8E2-CFFE78A2E1DD}" dt="2022-07-16T13:35:09.479" v="9515" actId="20577"/>
          <ac:spMkLst>
            <pc:docMk/>
            <pc:sldMk cId="1966252079" sldId="319"/>
            <ac:spMk id="1445" creationId="{00000000-0000-0000-0000-000000000000}"/>
          </ac:spMkLst>
        </pc:spChg>
        <pc:spChg chg="mod">
          <ac:chgData name="Lee Yu Yee Dominic /CSF" userId="59ddad63-47f1-4317-b088-d34171f6460d" providerId="ADAL" clId="{C2795A4A-78DE-49E4-B8E2-CFFE78A2E1DD}" dt="2022-07-16T13:34:55.445" v="9510" actId="1076"/>
          <ac:spMkLst>
            <pc:docMk/>
            <pc:sldMk cId="1966252079" sldId="319"/>
            <ac:spMk id="1446" creationId="{00000000-0000-0000-0000-000000000000}"/>
          </ac:spMkLst>
        </pc:spChg>
        <pc:spChg chg="del mod">
          <ac:chgData name="Lee Yu Yee Dominic /CSF" userId="59ddad63-47f1-4317-b088-d34171f6460d" providerId="ADAL" clId="{C2795A4A-78DE-49E4-B8E2-CFFE78A2E1DD}" dt="2022-07-16T13:00:28.548" v="8680" actId="478"/>
          <ac:spMkLst>
            <pc:docMk/>
            <pc:sldMk cId="1966252079" sldId="319"/>
            <ac:spMk id="1447" creationId="{00000000-0000-0000-0000-000000000000}"/>
          </ac:spMkLst>
        </pc:spChg>
        <pc:spChg chg="del mod">
          <ac:chgData name="Lee Yu Yee Dominic /CSF" userId="59ddad63-47f1-4317-b088-d34171f6460d" providerId="ADAL" clId="{C2795A4A-78DE-49E4-B8E2-CFFE78A2E1DD}" dt="2022-07-16T13:00:18.785" v="8662" actId="478"/>
          <ac:spMkLst>
            <pc:docMk/>
            <pc:sldMk cId="1966252079" sldId="319"/>
            <ac:spMk id="1448" creationId="{00000000-0000-0000-0000-000000000000}"/>
          </ac:spMkLst>
        </pc:spChg>
        <pc:spChg chg="del mod">
          <ac:chgData name="Lee Yu Yee Dominic /CSF" userId="59ddad63-47f1-4317-b088-d34171f6460d" providerId="ADAL" clId="{C2795A4A-78DE-49E4-B8E2-CFFE78A2E1DD}" dt="2022-07-16T13:00:23.025" v="8672" actId="478"/>
          <ac:spMkLst>
            <pc:docMk/>
            <pc:sldMk cId="1966252079" sldId="319"/>
            <ac:spMk id="1449" creationId="{00000000-0000-0000-0000-000000000000}"/>
          </ac:spMkLst>
        </pc:spChg>
        <pc:spChg chg="del mod">
          <ac:chgData name="Lee Yu Yee Dominic /CSF" userId="59ddad63-47f1-4317-b088-d34171f6460d" providerId="ADAL" clId="{C2795A4A-78DE-49E4-B8E2-CFFE78A2E1DD}" dt="2022-07-16T13:00:23.820" v="8674" actId="478"/>
          <ac:spMkLst>
            <pc:docMk/>
            <pc:sldMk cId="1966252079" sldId="319"/>
            <ac:spMk id="1450" creationId="{00000000-0000-0000-0000-000000000000}"/>
          </ac:spMkLst>
        </pc:spChg>
        <pc:spChg chg="del mod">
          <ac:chgData name="Lee Yu Yee Dominic /CSF" userId="59ddad63-47f1-4317-b088-d34171f6460d" providerId="ADAL" clId="{C2795A4A-78DE-49E4-B8E2-CFFE78A2E1DD}" dt="2022-07-16T13:00:24.715" v="8677" actId="478"/>
          <ac:spMkLst>
            <pc:docMk/>
            <pc:sldMk cId="1966252079" sldId="319"/>
            <ac:spMk id="1451" creationId="{00000000-0000-0000-0000-000000000000}"/>
          </ac:spMkLst>
        </pc:spChg>
        <pc:spChg chg="mod">
          <ac:chgData name="Lee Yu Yee Dominic /CSF" userId="59ddad63-47f1-4317-b088-d34171f6460d" providerId="ADAL" clId="{C2795A4A-78DE-49E4-B8E2-CFFE78A2E1DD}" dt="2022-07-16T13:02:10.613" v="8807" actId="1076"/>
          <ac:spMkLst>
            <pc:docMk/>
            <pc:sldMk cId="1966252079" sldId="319"/>
            <ac:spMk id="1452" creationId="{00000000-0000-0000-0000-000000000000}"/>
          </ac:spMkLst>
        </pc:spChg>
        <pc:grpChg chg="del">
          <ac:chgData name="Lee Yu Yee Dominic /CSF" userId="59ddad63-47f1-4317-b088-d34171f6460d" providerId="ADAL" clId="{C2795A4A-78DE-49E4-B8E2-CFFE78A2E1DD}" dt="2022-07-16T13:00:18.917" v="8663" actId="478"/>
          <ac:grpSpMkLst>
            <pc:docMk/>
            <pc:sldMk cId="1966252079" sldId="319"/>
            <ac:grpSpMk id="1430" creationId="{00000000-0000-0000-0000-000000000000}"/>
          </ac:grpSpMkLst>
        </pc:grpChg>
        <pc:picChg chg="del mod">
          <ac:chgData name="Lee Yu Yee Dominic /CSF" userId="59ddad63-47f1-4317-b088-d34171f6460d" providerId="ADAL" clId="{C2795A4A-78DE-49E4-B8E2-CFFE78A2E1DD}" dt="2022-07-16T13:00:18.152" v="8660" actId="478"/>
          <ac:picMkLst>
            <pc:docMk/>
            <pc:sldMk cId="1966252079" sldId="319"/>
            <ac:picMk id="1435" creationId="{00000000-0000-0000-0000-000000000000}"/>
          </ac:picMkLst>
        </pc:picChg>
        <pc:cxnChg chg="mod">
          <ac:chgData name="Lee Yu Yee Dominic /CSF" userId="59ddad63-47f1-4317-b088-d34171f6460d" providerId="ADAL" clId="{C2795A4A-78DE-49E4-B8E2-CFFE78A2E1DD}" dt="2022-07-16T13:00:18.917" v="8663" actId="478"/>
          <ac:cxnSpMkLst>
            <pc:docMk/>
            <pc:sldMk cId="1966252079" sldId="319"/>
            <ac:cxnSpMk id="1433" creationId="{00000000-0000-0000-0000-000000000000}"/>
          </ac:cxnSpMkLst>
        </pc:cxnChg>
        <pc:cxnChg chg="mod">
          <ac:chgData name="Lee Yu Yee Dominic /CSF" userId="59ddad63-47f1-4317-b088-d34171f6460d" providerId="ADAL" clId="{C2795A4A-78DE-49E4-B8E2-CFFE78A2E1DD}" dt="2022-07-16T13:00:18.917" v="8663" actId="478"/>
          <ac:cxnSpMkLst>
            <pc:docMk/>
            <pc:sldMk cId="1966252079" sldId="319"/>
            <ac:cxnSpMk id="1434" creationId="{00000000-0000-0000-0000-000000000000}"/>
          </ac:cxnSpMkLst>
        </pc:cxnChg>
      </pc:sldChg>
      <pc:sldChg chg="modSp mod">
        <pc:chgData name="Lee Yu Yee Dominic /CSF" userId="59ddad63-47f1-4317-b088-d34171f6460d" providerId="ADAL" clId="{C2795A4A-78DE-49E4-B8E2-CFFE78A2E1DD}" dt="2022-07-24T16:15:23.991" v="13471" actId="20577"/>
        <pc:sldMkLst>
          <pc:docMk/>
          <pc:sldMk cId="3493497932" sldId="322"/>
        </pc:sldMkLst>
        <pc:spChg chg="mod">
          <ac:chgData name="Lee Yu Yee Dominic /CSF" userId="59ddad63-47f1-4317-b088-d34171f6460d" providerId="ADAL" clId="{C2795A4A-78DE-49E4-B8E2-CFFE78A2E1DD}" dt="2022-07-24T16:11:10.008" v="13467" actId="1076"/>
          <ac:spMkLst>
            <pc:docMk/>
            <pc:sldMk cId="3493497932" sldId="322"/>
            <ac:spMk id="1373" creationId="{00000000-0000-0000-0000-000000000000}"/>
          </ac:spMkLst>
        </pc:spChg>
        <pc:spChg chg="mod">
          <ac:chgData name="Lee Yu Yee Dominic /CSF" userId="59ddad63-47f1-4317-b088-d34171f6460d" providerId="ADAL" clId="{C2795A4A-78DE-49E4-B8E2-CFFE78A2E1DD}" dt="2022-07-24T16:15:23.991" v="13471" actId="20577"/>
          <ac:spMkLst>
            <pc:docMk/>
            <pc:sldMk cId="3493497932" sldId="322"/>
            <ac:spMk id="1374" creationId="{00000000-0000-0000-0000-000000000000}"/>
          </ac:spMkLst>
        </pc:spChg>
      </pc:sldChg>
      <pc:sldChg chg="modSp mod modNotesTx">
        <pc:chgData name="Lee Yu Yee Dominic /CSF" userId="59ddad63-47f1-4317-b088-d34171f6460d" providerId="ADAL" clId="{C2795A4A-78DE-49E4-B8E2-CFFE78A2E1DD}" dt="2022-07-24T08:20:13.705" v="13411" actId="1076"/>
        <pc:sldMkLst>
          <pc:docMk/>
          <pc:sldMk cId="3683594955" sldId="325"/>
        </pc:sldMkLst>
        <pc:spChg chg="mod">
          <ac:chgData name="Lee Yu Yee Dominic /CSF" userId="59ddad63-47f1-4317-b088-d34171f6460d" providerId="ADAL" clId="{C2795A4A-78DE-49E4-B8E2-CFFE78A2E1DD}" dt="2022-07-24T08:20:13.705" v="13411" actId="1076"/>
          <ac:spMkLst>
            <pc:docMk/>
            <pc:sldMk cId="3683594955" sldId="325"/>
            <ac:spMk id="1008" creationId="{00000000-0000-0000-0000-000000000000}"/>
          </ac:spMkLst>
        </pc:spChg>
      </pc:sldChg>
      <pc:sldChg chg="modSp mod">
        <pc:chgData name="Lee Yu Yee Dominic /CSF" userId="59ddad63-47f1-4317-b088-d34171f6460d" providerId="ADAL" clId="{C2795A4A-78DE-49E4-B8E2-CFFE78A2E1DD}" dt="2022-07-24T08:21:23.505" v="13434" actId="207"/>
        <pc:sldMkLst>
          <pc:docMk/>
          <pc:sldMk cId="634642828" sldId="328"/>
        </pc:sldMkLst>
        <pc:spChg chg="mod">
          <ac:chgData name="Lee Yu Yee Dominic /CSF" userId="59ddad63-47f1-4317-b088-d34171f6460d" providerId="ADAL" clId="{C2795A4A-78DE-49E4-B8E2-CFFE78A2E1DD}" dt="2022-07-24T08:21:23.505" v="13434" actId="207"/>
          <ac:spMkLst>
            <pc:docMk/>
            <pc:sldMk cId="634642828" sldId="328"/>
            <ac:spMk id="677" creationId="{00000000-0000-0000-0000-000000000000}"/>
          </ac:spMkLst>
        </pc:spChg>
      </pc:sldChg>
      <pc:sldChg chg="delSp new del mod">
        <pc:chgData name="Lee Yu Yee Dominic /CSF" userId="59ddad63-47f1-4317-b088-d34171f6460d" providerId="ADAL" clId="{C2795A4A-78DE-49E4-B8E2-CFFE78A2E1DD}" dt="2022-07-08T14:01:39.052" v="4874" actId="2696"/>
        <pc:sldMkLst>
          <pc:docMk/>
          <pc:sldMk cId="2503453561" sldId="329"/>
        </pc:sldMkLst>
        <pc:spChg chg="del">
          <ac:chgData name="Lee Yu Yee Dominic /CSF" userId="59ddad63-47f1-4317-b088-d34171f6460d" providerId="ADAL" clId="{C2795A4A-78DE-49E4-B8E2-CFFE78A2E1DD}" dt="2022-07-08T14:01:36.515" v="4873" actId="478"/>
          <ac:spMkLst>
            <pc:docMk/>
            <pc:sldMk cId="2503453561" sldId="329"/>
            <ac:spMk id="2" creationId="{272B2806-95F1-B978-9D3C-97B698CF199E}"/>
          </ac:spMkLst>
        </pc:spChg>
      </pc:sldChg>
      <pc:sldChg chg="addSp delSp modSp add del mod ord modNotesTx">
        <pc:chgData name="Lee Yu Yee Dominic /CSF" userId="59ddad63-47f1-4317-b088-d34171f6460d" providerId="ADAL" clId="{C2795A4A-78DE-49E4-B8E2-CFFE78A2E1DD}" dt="2022-07-16T15:28:17.728" v="11363" actId="2696"/>
        <pc:sldMkLst>
          <pc:docMk/>
          <pc:sldMk cId="2544560869" sldId="329"/>
        </pc:sldMkLst>
        <pc:spChg chg="mod">
          <ac:chgData name="Lee Yu Yee Dominic /CSF" userId="59ddad63-47f1-4317-b088-d34171f6460d" providerId="ADAL" clId="{C2795A4A-78DE-49E4-B8E2-CFFE78A2E1DD}" dt="2022-07-08T14:17:58.305" v="5908" actId="1076"/>
          <ac:spMkLst>
            <pc:docMk/>
            <pc:sldMk cId="2544560869" sldId="329"/>
            <ac:spMk id="2" creationId="{B6083DF9-9614-D5FA-47D0-7C9667771B21}"/>
          </ac:spMkLst>
        </pc:spChg>
        <pc:spChg chg="add del mod">
          <ac:chgData name="Lee Yu Yee Dominic /CSF" userId="59ddad63-47f1-4317-b088-d34171f6460d" providerId="ADAL" clId="{C2795A4A-78DE-49E4-B8E2-CFFE78A2E1DD}" dt="2022-07-08T14:07:57.460" v="4931"/>
          <ac:spMkLst>
            <pc:docMk/>
            <pc:sldMk cId="2544560869" sldId="329"/>
            <ac:spMk id="3" creationId="{DCC96B0F-A358-51AA-DC0E-E1D4D76004F0}"/>
          </ac:spMkLst>
        </pc:spChg>
        <pc:spChg chg="del mod">
          <ac:chgData name="Lee Yu Yee Dominic /CSF" userId="59ddad63-47f1-4317-b088-d34171f6460d" providerId="ADAL" clId="{C2795A4A-78DE-49E4-B8E2-CFFE78A2E1DD}" dt="2022-07-08T14:07:31.722" v="4911"/>
          <ac:spMkLst>
            <pc:docMk/>
            <pc:sldMk cId="2544560869" sldId="329"/>
            <ac:spMk id="4" creationId="{62E888A5-D7F6-2C23-D24A-758317A09AF7}"/>
          </ac:spMkLst>
        </pc:spChg>
        <pc:spChg chg="add mod">
          <ac:chgData name="Lee Yu Yee Dominic /CSF" userId="59ddad63-47f1-4317-b088-d34171f6460d" providerId="ADAL" clId="{C2795A4A-78DE-49E4-B8E2-CFFE78A2E1DD}" dt="2022-07-08T14:19:25.054" v="5918" actId="120"/>
          <ac:spMkLst>
            <pc:docMk/>
            <pc:sldMk cId="2544560869" sldId="329"/>
            <ac:spMk id="5" creationId="{7118F9F2-3D6B-9D2A-6208-89CEAC22D2C2}"/>
          </ac:spMkLst>
        </pc:spChg>
      </pc:sldChg>
      <pc:sldChg chg="modSp add mod ord modNotesTx">
        <pc:chgData name="Lee Yu Yee Dominic /CSF" userId="59ddad63-47f1-4317-b088-d34171f6460d" providerId="ADAL" clId="{C2795A4A-78DE-49E4-B8E2-CFFE78A2E1DD}" dt="2022-07-24T16:26:47.700" v="13649" actId="20577"/>
        <pc:sldMkLst>
          <pc:docMk/>
          <pc:sldMk cId="1904838649" sldId="331"/>
        </pc:sldMkLst>
        <pc:spChg chg="mod">
          <ac:chgData name="Lee Yu Yee Dominic /CSF" userId="59ddad63-47f1-4317-b088-d34171f6460d" providerId="ADAL" clId="{C2795A4A-78DE-49E4-B8E2-CFFE78A2E1DD}" dt="2022-07-16T16:24:38.405" v="12133" actId="1076"/>
          <ac:spMkLst>
            <pc:docMk/>
            <pc:sldMk cId="1904838649" sldId="331"/>
            <ac:spMk id="1429" creationId="{00000000-0000-0000-0000-000000000000}"/>
          </ac:spMkLst>
        </pc:spChg>
        <pc:spChg chg="mod">
          <ac:chgData name="Lee Yu Yee Dominic /CSF" userId="59ddad63-47f1-4317-b088-d34171f6460d" providerId="ADAL" clId="{C2795A4A-78DE-49E4-B8E2-CFFE78A2E1DD}" dt="2022-07-16T16:54:07.117" v="12167" actId="14100"/>
          <ac:spMkLst>
            <pc:docMk/>
            <pc:sldMk cId="1904838649" sldId="331"/>
            <ac:spMk id="1436" creationId="{00000000-0000-0000-0000-000000000000}"/>
          </ac:spMkLst>
        </pc:spChg>
        <pc:spChg chg="mod">
          <ac:chgData name="Lee Yu Yee Dominic /CSF" userId="59ddad63-47f1-4317-b088-d34171f6460d" providerId="ADAL" clId="{C2795A4A-78DE-49E4-B8E2-CFFE78A2E1DD}" dt="2022-07-17T06:54:44.063" v="13375" actId="1076"/>
          <ac:spMkLst>
            <pc:docMk/>
            <pc:sldMk cId="1904838649" sldId="331"/>
            <ac:spMk id="1437" creationId="{00000000-0000-0000-0000-000000000000}"/>
          </ac:spMkLst>
        </pc:spChg>
        <pc:spChg chg="mod">
          <ac:chgData name="Lee Yu Yee Dominic /CSF" userId="59ddad63-47f1-4317-b088-d34171f6460d" providerId="ADAL" clId="{C2795A4A-78DE-49E4-B8E2-CFFE78A2E1DD}" dt="2022-07-16T17:24:15.285" v="12440" actId="20577"/>
          <ac:spMkLst>
            <pc:docMk/>
            <pc:sldMk cId="1904838649" sldId="331"/>
            <ac:spMk id="1438" creationId="{00000000-0000-0000-0000-000000000000}"/>
          </ac:spMkLst>
        </pc:spChg>
        <pc:spChg chg="mod">
          <ac:chgData name="Lee Yu Yee Dominic /CSF" userId="59ddad63-47f1-4317-b088-d34171f6460d" providerId="ADAL" clId="{C2795A4A-78DE-49E4-B8E2-CFFE78A2E1DD}" dt="2022-07-17T06:54:49.185" v="13376" actId="20577"/>
          <ac:spMkLst>
            <pc:docMk/>
            <pc:sldMk cId="1904838649" sldId="331"/>
            <ac:spMk id="1439" creationId="{00000000-0000-0000-0000-000000000000}"/>
          </ac:spMkLst>
        </pc:spChg>
        <pc:spChg chg="mod">
          <ac:chgData name="Lee Yu Yee Dominic /CSF" userId="59ddad63-47f1-4317-b088-d34171f6460d" providerId="ADAL" clId="{C2795A4A-78DE-49E4-B8E2-CFFE78A2E1DD}" dt="2022-07-16T17:23:51.587" v="12378" actId="20577"/>
          <ac:spMkLst>
            <pc:docMk/>
            <pc:sldMk cId="1904838649" sldId="331"/>
            <ac:spMk id="1441" creationId="{00000000-0000-0000-0000-000000000000}"/>
          </ac:spMkLst>
        </pc:spChg>
        <pc:spChg chg="mod">
          <ac:chgData name="Lee Yu Yee Dominic /CSF" userId="59ddad63-47f1-4317-b088-d34171f6460d" providerId="ADAL" clId="{C2795A4A-78DE-49E4-B8E2-CFFE78A2E1DD}" dt="2022-07-16T17:24:04.920" v="12423" actId="20577"/>
          <ac:spMkLst>
            <pc:docMk/>
            <pc:sldMk cId="1904838649" sldId="331"/>
            <ac:spMk id="1442" creationId="{00000000-0000-0000-0000-000000000000}"/>
          </ac:spMkLst>
        </pc:spChg>
        <pc:spChg chg="mod">
          <ac:chgData name="Lee Yu Yee Dominic /CSF" userId="59ddad63-47f1-4317-b088-d34171f6460d" providerId="ADAL" clId="{C2795A4A-78DE-49E4-B8E2-CFFE78A2E1DD}" dt="2022-07-16T17:24:55.970" v="12506" actId="1076"/>
          <ac:spMkLst>
            <pc:docMk/>
            <pc:sldMk cId="1904838649" sldId="331"/>
            <ac:spMk id="1444" creationId="{00000000-0000-0000-0000-000000000000}"/>
          </ac:spMkLst>
        </pc:spChg>
        <pc:spChg chg="mod">
          <ac:chgData name="Lee Yu Yee Dominic /CSF" userId="59ddad63-47f1-4317-b088-d34171f6460d" providerId="ADAL" clId="{C2795A4A-78DE-49E4-B8E2-CFFE78A2E1DD}" dt="2022-07-24T16:26:47.700" v="13649" actId="20577"/>
          <ac:spMkLst>
            <pc:docMk/>
            <pc:sldMk cId="1904838649" sldId="331"/>
            <ac:spMk id="1445" creationId="{00000000-0000-0000-0000-000000000000}"/>
          </ac:spMkLst>
        </pc:spChg>
      </pc:sldChg>
      <pc:sldChg chg="modSp mod modNotesTx">
        <pc:chgData name="Lee Yu Yee Dominic /CSF" userId="59ddad63-47f1-4317-b088-d34171f6460d" providerId="ADAL" clId="{C2795A4A-78DE-49E4-B8E2-CFFE78A2E1DD}" dt="2022-07-24T17:19:39.369" v="18316" actId="20577"/>
        <pc:sldMkLst>
          <pc:docMk/>
          <pc:sldMk cId="1901275030" sldId="337"/>
        </pc:sldMkLst>
        <pc:spChg chg="mod">
          <ac:chgData name="Lee Yu Yee Dominic /CSF" userId="59ddad63-47f1-4317-b088-d34171f6460d" providerId="ADAL" clId="{C2795A4A-78DE-49E4-B8E2-CFFE78A2E1DD}" dt="2022-07-24T16:44:55.528" v="13898" actId="20577"/>
          <ac:spMkLst>
            <pc:docMk/>
            <pc:sldMk cId="1901275030" sldId="337"/>
            <ac:spMk id="2" creationId="{EC96130C-23DD-87F9-A04B-E78B0A7DE848}"/>
          </ac:spMkLst>
        </pc:spChg>
        <pc:graphicFrameChg chg="mod">
          <ac:chgData name="Lee Yu Yee Dominic /CSF" userId="59ddad63-47f1-4317-b088-d34171f6460d" providerId="ADAL" clId="{C2795A4A-78DE-49E4-B8E2-CFFE78A2E1DD}" dt="2022-07-24T16:45:23.849" v="13921" actId="20577"/>
          <ac:graphicFrameMkLst>
            <pc:docMk/>
            <pc:sldMk cId="1901275030" sldId="337"/>
            <ac:graphicFrameMk id="6" creationId="{D5C9E880-58AB-A0E2-843B-7A5E655A08BB}"/>
          </ac:graphicFrameMkLst>
        </pc:graphicFrameChg>
      </pc:sldChg>
      <pc:sldChg chg="modSp mod">
        <pc:chgData name="Lee Yu Yee Dominic /CSF" userId="59ddad63-47f1-4317-b088-d34171f6460d" providerId="ADAL" clId="{C2795A4A-78DE-49E4-B8E2-CFFE78A2E1DD}" dt="2022-07-24T17:29:15.487" v="19082" actId="255"/>
        <pc:sldMkLst>
          <pc:docMk/>
          <pc:sldMk cId="384160819" sldId="339"/>
        </pc:sldMkLst>
        <pc:spChg chg="mod">
          <ac:chgData name="Lee Yu Yee Dominic /CSF" userId="59ddad63-47f1-4317-b088-d34171f6460d" providerId="ADAL" clId="{C2795A4A-78DE-49E4-B8E2-CFFE78A2E1DD}" dt="2022-07-24T17:29:15.487" v="19082" actId="255"/>
          <ac:spMkLst>
            <pc:docMk/>
            <pc:sldMk cId="384160819" sldId="339"/>
            <ac:spMk id="1846" creationId="{00000000-0000-0000-0000-000000000000}"/>
          </ac:spMkLst>
        </pc:spChg>
      </pc:sldChg>
      <pc:sldChg chg="modSp mod modNotesTx">
        <pc:chgData name="Lee Yu Yee Dominic /CSF" userId="59ddad63-47f1-4317-b088-d34171f6460d" providerId="ADAL" clId="{C2795A4A-78DE-49E4-B8E2-CFFE78A2E1DD}" dt="2022-07-24T17:28:36.523" v="19029" actId="20577"/>
        <pc:sldMkLst>
          <pc:docMk/>
          <pc:sldMk cId="286112413" sldId="345"/>
        </pc:sldMkLst>
        <pc:spChg chg="mod">
          <ac:chgData name="Lee Yu Yee Dominic /CSF" userId="59ddad63-47f1-4317-b088-d34171f6460d" providerId="ADAL" clId="{C2795A4A-78DE-49E4-B8E2-CFFE78A2E1DD}" dt="2022-07-24T17:28:36.523" v="19029" actId="20577"/>
          <ac:spMkLst>
            <pc:docMk/>
            <pc:sldMk cId="286112413" sldId="345"/>
            <ac:spMk id="2" creationId="{17E61E8E-8561-51B4-5F7A-8D0B73FC7565}"/>
          </ac:spMkLst>
        </pc:spChg>
        <pc:spChg chg="mod">
          <ac:chgData name="Lee Yu Yee Dominic /CSF" userId="59ddad63-47f1-4317-b088-d34171f6460d" providerId="ADAL" clId="{C2795A4A-78DE-49E4-B8E2-CFFE78A2E1DD}" dt="2022-07-24T16:34:24.140" v="13849" actId="1076"/>
          <ac:spMkLst>
            <pc:docMk/>
            <pc:sldMk cId="286112413" sldId="345"/>
            <ac:spMk id="7" creationId="{41BC6C04-89CA-E7C5-1992-BF43E81619E0}"/>
          </ac:spMkLst>
        </pc:spChg>
        <pc:spChg chg="mod">
          <ac:chgData name="Lee Yu Yee Dominic /CSF" userId="59ddad63-47f1-4317-b088-d34171f6460d" providerId="ADAL" clId="{C2795A4A-78DE-49E4-B8E2-CFFE78A2E1DD}" dt="2022-07-24T16:35:19.598" v="13871" actId="255"/>
          <ac:spMkLst>
            <pc:docMk/>
            <pc:sldMk cId="286112413" sldId="345"/>
            <ac:spMk id="9" creationId="{D6D2F0A3-757D-5060-8B37-F9E2DB6CB974}"/>
          </ac:spMkLst>
        </pc:spChg>
      </pc:sldChg>
      <pc:sldChg chg="modSp mod">
        <pc:chgData name="Lee Yu Yee Dominic /CSF" userId="59ddad63-47f1-4317-b088-d34171f6460d" providerId="ADAL" clId="{C2795A4A-78DE-49E4-B8E2-CFFE78A2E1DD}" dt="2022-07-24T17:31:05.094" v="19248" actId="20577"/>
        <pc:sldMkLst>
          <pc:docMk/>
          <pc:sldMk cId="2464365705" sldId="349"/>
        </pc:sldMkLst>
        <pc:spChg chg="mod">
          <ac:chgData name="Lee Yu Yee Dominic /CSF" userId="59ddad63-47f1-4317-b088-d34171f6460d" providerId="ADAL" clId="{C2795A4A-78DE-49E4-B8E2-CFFE78A2E1DD}" dt="2022-07-24T17:31:05.094" v="19248" actId="20577"/>
          <ac:spMkLst>
            <pc:docMk/>
            <pc:sldMk cId="2464365705" sldId="349"/>
            <ac:spMk id="3" creationId="{70E2CB4A-2BFB-EDD8-A331-70E92913674B}"/>
          </ac:spMkLst>
        </pc:spChg>
      </pc:sldChg>
      <pc:sldChg chg="modSp new mod modNotesTx">
        <pc:chgData name="Lee Yu Yee Dominic /CSF" userId="59ddad63-47f1-4317-b088-d34171f6460d" providerId="ADAL" clId="{C2795A4A-78DE-49E4-B8E2-CFFE78A2E1DD}" dt="2022-07-24T17:13:52.101" v="17253"/>
        <pc:sldMkLst>
          <pc:docMk/>
          <pc:sldMk cId="732960306" sldId="350"/>
        </pc:sldMkLst>
        <pc:spChg chg="mod">
          <ac:chgData name="Lee Yu Yee Dominic /CSF" userId="59ddad63-47f1-4317-b088-d34171f6460d" providerId="ADAL" clId="{C2795A4A-78DE-49E4-B8E2-CFFE78A2E1DD}" dt="2022-07-24T16:47:49.191" v="13967" actId="1076"/>
          <ac:spMkLst>
            <pc:docMk/>
            <pc:sldMk cId="732960306" sldId="350"/>
            <ac:spMk id="2" creationId="{570DC70D-D57C-2A58-8AC8-6810096A99E5}"/>
          </ac:spMkLst>
        </pc:spChg>
        <pc:spChg chg="mod">
          <ac:chgData name="Lee Yu Yee Dominic /CSF" userId="59ddad63-47f1-4317-b088-d34171f6460d" providerId="ADAL" clId="{C2795A4A-78DE-49E4-B8E2-CFFE78A2E1DD}" dt="2022-07-24T16:53:14.311" v="14439" actId="1076"/>
          <ac:spMkLst>
            <pc:docMk/>
            <pc:sldMk cId="732960306" sldId="350"/>
            <ac:spMk id="3" creationId="{F9DF7DD3-4352-638C-7B8B-063E8358B240}"/>
          </ac:spMkLst>
        </pc:spChg>
      </pc:sldChg>
      <pc:sldChg chg="modSp mod">
        <pc:chgData name="Lee Yu Yee Dominic /CSF" userId="59ddad63-47f1-4317-b088-d34171f6460d" providerId="ADAL" clId="{C2795A4A-78DE-49E4-B8E2-CFFE78A2E1DD}" dt="2022-07-24T08:14:49.715" v="13392" actId="255"/>
        <pc:sldMkLst>
          <pc:docMk/>
          <pc:sldMk cId="3007882777" sldId="350"/>
        </pc:sldMkLst>
        <pc:spChg chg="mod">
          <ac:chgData name="Lee Yu Yee Dominic /CSF" userId="59ddad63-47f1-4317-b088-d34171f6460d" providerId="ADAL" clId="{C2795A4A-78DE-49E4-B8E2-CFFE78A2E1DD}" dt="2022-07-24T08:14:49.715" v="13392" actId="255"/>
          <ac:spMkLst>
            <pc:docMk/>
            <pc:sldMk cId="3007882777" sldId="350"/>
            <ac:spMk id="3" creationId="{70E2CB4A-2BFB-EDD8-A331-70E92913674B}"/>
          </ac:spMkLst>
        </pc:spChg>
      </pc:sldChg>
      <pc:sldChg chg="addSp delSp modSp new mod modNotesTx">
        <pc:chgData name="Lee Yu Yee Dominic /CSF" userId="59ddad63-47f1-4317-b088-d34171f6460d" providerId="ADAL" clId="{C2795A4A-78DE-49E4-B8E2-CFFE78A2E1DD}" dt="2022-07-24T17:17:59.500" v="18095" actId="20577"/>
        <pc:sldMkLst>
          <pc:docMk/>
          <pc:sldMk cId="1938983631" sldId="351"/>
        </pc:sldMkLst>
        <pc:spChg chg="mod">
          <ac:chgData name="Lee Yu Yee Dominic /CSF" userId="59ddad63-47f1-4317-b088-d34171f6460d" providerId="ADAL" clId="{C2795A4A-78DE-49E4-B8E2-CFFE78A2E1DD}" dt="2022-07-24T16:57:42.853" v="15238" actId="1076"/>
          <ac:spMkLst>
            <pc:docMk/>
            <pc:sldMk cId="1938983631" sldId="351"/>
            <ac:spMk id="2" creationId="{EAD75C96-3AD5-C797-C03C-221C73FA6CA3}"/>
          </ac:spMkLst>
        </pc:spChg>
        <pc:spChg chg="add del mod">
          <ac:chgData name="Lee Yu Yee Dominic /CSF" userId="59ddad63-47f1-4317-b088-d34171f6460d" providerId="ADAL" clId="{C2795A4A-78DE-49E4-B8E2-CFFE78A2E1DD}" dt="2022-07-24T17:08:15.597" v="16610" actId="1076"/>
          <ac:spMkLst>
            <pc:docMk/>
            <pc:sldMk cId="1938983631" sldId="351"/>
            <ac:spMk id="3" creationId="{0163B9DB-305A-66E3-66EE-97C52BD2F12E}"/>
          </ac:spMkLst>
        </pc:spChg>
        <pc:spChg chg="add del mod">
          <ac:chgData name="Lee Yu Yee Dominic /CSF" userId="59ddad63-47f1-4317-b088-d34171f6460d" providerId="ADAL" clId="{C2795A4A-78DE-49E4-B8E2-CFFE78A2E1DD}" dt="2022-07-24T17:04:16.835" v="15778" actId="478"/>
          <ac:spMkLst>
            <pc:docMk/>
            <pc:sldMk cId="1938983631" sldId="351"/>
            <ac:spMk id="6" creationId="{C405044B-CF4D-C768-034B-DE74376E42D6}"/>
          </ac:spMkLst>
        </pc:spChg>
        <pc:picChg chg="mod">
          <ac:chgData name="Lee Yu Yee Dominic /CSF" userId="59ddad63-47f1-4317-b088-d34171f6460d" providerId="ADAL" clId="{C2795A4A-78DE-49E4-B8E2-CFFE78A2E1DD}" dt="2022-07-24T17:04:11.849" v="15776" actId="1076"/>
          <ac:picMkLst>
            <pc:docMk/>
            <pc:sldMk cId="1938983631" sldId="351"/>
            <ac:picMk id="4" creationId="{8988D0EC-D4E5-CE67-B5CF-6EAAA1A3D28C}"/>
          </ac:picMkLst>
        </pc:picChg>
      </pc:sldChg>
      <pc:sldChg chg="new del">
        <pc:chgData name="Lee Yu Yee Dominic /CSF" userId="59ddad63-47f1-4317-b088-d34171f6460d" providerId="ADAL" clId="{C2795A4A-78DE-49E4-B8E2-CFFE78A2E1DD}" dt="2022-07-24T08:20:06.723" v="13410" actId="2696"/>
        <pc:sldMkLst>
          <pc:docMk/>
          <pc:sldMk cId="2666498585" sldId="351"/>
        </pc:sldMkLst>
      </pc:sldChg>
      <pc:sldChg chg="add del">
        <pc:chgData name="Lee Yu Yee Dominic /CSF" userId="59ddad63-47f1-4317-b088-d34171f6460d" providerId="ADAL" clId="{C2795A4A-78DE-49E4-B8E2-CFFE78A2E1DD}" dt="2022-07-24T16:18:16.941" v="13556" actId="47"/>
        <pc:sldMkLst>
          <pc:docMk/>
          <pc:sldMk cId="3958792345" sldId="351"/>
        </pc:sldMkLst>
      </pc:sldChg>
      <pc:sldChg chg="modSp mod modNotesTx">
        <pc:chgData name="Lee Yu Yee Dominic /CSF" userId="59ddad63-47f1-4317-b088-d34171f6460d" providerId="ADAL" clId="{C2795A4A-78DE-49E4-B8E2-CFFE78A2E1DD}" dt="2022-07-24T17:17:43.391" v="18093" actId="20577"/>
        <pc:sldMkLst>
          <pc:docMk/>
          <pc:sldMk cId="3077735860" sldId="352"/>
        </pc:sldMkLst>
        <pc:spChg chg="mod">
          <ac:chgData name="Lee Yu Yee Dominic /CSF" userId="59ddad63-47f1-4317-b088-d34171f6460d" providerId="ADAL" clId="{C2795A4A-78DE-49E4-B8E2-CFFE78A2E1DD}" dt="2022-07-24T17:10:01.197" v="16830" actId="20577"/>
          <ac:spMkLst>
            <pc:docMk/>
            <pc:sldMk cId="3077735860" sldId="352"/>
            <ac:spMk id="2" creationId="{EAD75C96-3AD5-C797-C03C-221C73FA6CA3}"/>
          </ac:spMkLst>
        </pc:spChg>
        <pc:spChg chg="mod">
          <ac:chgData name="Lee Yu Yee Dominic /CSF" userId="59ddad63-47f1-4317-b088-d34171f6460d" providerId="ADAL" clId="{C2795A4A-78DE-49E4-B8E2-CFFE78A2E1DD}" dt="2022-07-24T17:16:56.947" v="17872" actId="20577"/>
          <ac:spMkLst>
            <pc:docMk/>
            <pc:sldMk cId="3077735860" sldId="352"/>
            <ac:spMk id="3" creationId="{0163B9DB-305A-66E3-66EE-97C52BD2F12E}"/>
          </ac:spMkLst>
        </pc:spChg>
      </pc:sldChg>
      <pc:sldChg chg="new del">
        <pc:chgData name="Lee Yu Yee Dominic /CSF" userId="59ddad63-47f1-4317-b088-d34171f6460d" providerId="ADAL" clId="{C2795A4A-78DE-49E4-B8E2-CFFE78A2E1DD}" dt="2022-07-24T16:46:25.929" v="13923" actId="680"/>
        <pc:sldMkLst>
          <pc:docMk/>
          <pc:sldMk cId="1481356998" sldId="353"/>
        </pc:sldMkLst>
      </pc:sldChg>
      <pc:sldChg chg="add del">
        <pc:chgData name="Lee Yu Yee Dominic /CSF" userId="59ddad63-47f1-4317-b088-d34171f6460d" providerId="ADAL" clId="{C2795A4A-78DE-49E4-B8E2-CFFE78A2E1DD}" dt="2022-07-24T16:18:18.561" v="13557" actId="47"/>
        <pc:sldMkLst>
          <pc:docMk/>
          <pc:sldMk cId="3443186875" sldId="353"/>
        </pc:sldMkLst>
      </pc:sldChg>
      <pc:sldMasterChg chg="delSldLayout">
        <pc:chgData name="Lee Yu Yee Dominic /CSF" userId="59ddad63-47f1-4317-b088-d34171f6460d" providerId="ADAL" clId="{C2795A4A-78DE-49E4-B8E2-CFFE78A2E1DD}" dt="2022-07-17T06:55:21.521" v="13378" actId="2696"/>
        <pc:sldMasterMkLst>
          <pc:docMk/>
          <pc:sldMasterMk cId="0" sldId="2147483673"/>
        </pc:sldMasterMkLst>
        <pc:sldLayoutChg chg="del">
          <pc:chgData name="Lee Yu Yee Dominic /CSF" userId="59ddad63-47f1-4317-b088-d34171f6460d" providerId="ADAL" clId="{C2795A4A-78DE-49E4-B8E2-CFFE78A2E1DD}" dt="2022-07-17T06:55:21.521" v="13378" actId="2696"/>
          <pc:sldLayoutMkLst>
            <pc:docMk/>
            <pc:sldMasterMk cId="0" sldId="2147483673"/>
            <pc:sldLayoutMk cId="0" sldId="2147483668"/>
          </pc:sldLayoutMkLst>
        </pc:sldLayoutChg>
      </pc:sldMasterChg>
    </pc:docChg>
  </pc:docChgLst>
  <pc:docChgLst>
    <pc:chgData name="Lee Wee Kang /CSF" userId="S::s10222162@connect.np.edu.sg::26cbbf1e-399a-4c48-a245-dfa42afc9e8a" providerId="AD" clId="Web-{7FA4BF32-32E7-F823-894C-3CF05F37B369}"/>
    <pc:docChg chg="addSld delSld modSld sldOrd">
      <pc:chgData name="Lee Wee Kang /CSF" userId="S::s10222162@connect.np.edu.sg::26cbbf1e-399a-4c48-a245-dfa42afc9e8a" providerId="AD" clId="Web-{7FA4BF32-32E7-F823-894C-3CF05F37B369}" dt="2022-07-16T08:30:02.529" v="2358" actId="20577"/>
      <pc:docMkLst>
        <pc:docMk/>
      </pc:docMkLst>
      <pc:sldChg chg="del">
        <pc:chgData name="Lee Wee Kang /CSF" userId="S::s10222162@connect.np.edu.sg::26cbbf1e-399a-4c48-a245-dfa42afc9e8a" providerId="AD" clId="Web-{7FA4BF32-32E7-F823-894C-3CF05F37B369}" dt="2022-07-16T07:33:50.055" v="1948"/>
        <pc:sldMkLst>
          <pc:docMk/>
          <pc:sldMk cId="3134083713" sldId="261"/>
        </pc:sldMkLst>
      </pc:sldChg>
      <pc:sldChg chg="del">
        <pc:chgData name="Lee Wee Kang /CSF" userId="S::s10222162@connect.np.edu.sg::26cbbf1e-399a-4c48-a245-dfa42afc9e8a" providerId="AD" clId="Web-{7FA4BF32-32E7-F823-894C-3CF05F37B369}" dt="2022-07-16T07:33:50.055" v="1949"/>
        <pc:sldMkLst>
          <pc:docMk/>
          <pc:sldMk cId="1580005556" sldId="262"/>
        </pc:sldMkLst>
      </pc:sldChg>
      <pc:sldChg chg="del">
        <pc:chgData name="Lee Wee Kang /CSF" userId="S::s10222162@connect.np.edu.sg::26cbbf1e-399a-4c48-a245-dfa42afc9e8a" providerId="AD" clId="Web-{7FA4BF32-32E7-F823-894C-3CF05F37B369}" dt="2022-07-16T06:08:40.773" v="103"/>
        <pc:sldMkLst>
          <pc:docMk/>
          <pc:sldMk cId="3878203712" sldId="292"/>
        </pc:sldMkLst>
      </pc:sldChg>
      <pc:sldChg chg="modSp del ord">
        <pc:chgData name="Lee Wee Kang /CSF" userId="S::s10222162@connect.np.edu.sg::26cbbf1e-399a-4c48-a245-dfa42afc9e8a" providerId="AD" clId="Web-{7FA4BF32-32E7-F823-894C-3CF05F37B369}" dt="2022-07-16T06:09:15.165" v="112"/>
        <pc:sldMkLst>
          <pc:docMk/>
          <pc:sldMk cId="3474995501" sldId="293"/>
        </pc:sldMkLst>
        <pc:spChg chg="mod">
          <ac:chgData name="Lee Wee Kang /CSF" userId="S::s10222162@connect.np.edu.sg::26cbbf1e-399a-4c48-a245-dfa42afc9e8a" providerId="AD" clId="Web-{7FA4BF32-32E7-F823-894C-3CF05F37B369}" dt="2022-07-16T06:08:52.602" v="106" actId="20577"/>
          <ac:spMkLst>
            <pc:docMk/>
            <pc:sldMk cId="3474995501" sldId="293"/>
            <ac:spMk id="5" creationId="{689CC3CC-94A5-E4DC-B144-E7439E1541C4}"/>
          </ac:spMkLst>
        </pc:spChg>
      </pc:sldChg>
      <pc:sldChg chg="ord">
        <pc:chgData name="Lee Wee Kang /CSF" userId="S::s10222162@connect.np.edu.sg::26cbbf1e-399a-4c48-a245-dfa42afc9e8a" providerId="AD" clId="Web-{7FA4BF32-32E7-F823-894C-3CF05F37B369}" dt="2022-07-16T06:08:03.006" v="96"/>
        <pc:sldMkLst>
          <pc:docMk/>
          <pc:sldMk cId="1564862273" sldId="294"/>
        </pc:sldMkLst>
      </pc:sldChg>
      <pc:sldChg chg="ord">
        <pc:chgData name="Lee Wee Kang /CSF" userId="S::s10222162@connect.np.edu.sg::26cbbf1e-399a-4c48-a245-dfa42afc9e8a" providerId="AD" clId="Web-{7FA4BF32-32E7-F823-894C-3CF05F37B369}" dt="2022-07-16T06:08:03.006" v="97"/>
        <pc:sldMkLst>
          <pc:docMk/>
          <pc:sldMk cId="2432757595" sldId="295"/>
        </pc:sldMkLst>
      </pc:sldChg>
      <pc:sldChg chg="ord">
        <pc:chgData name="Lee Wee Kang /CSF" userId="S::s10222162@connect.np.edu.sg::26cbbf1e-399a-4c48-a245-dfa42afc9e8a" providerId="AD" clId="Web-{7FA4BF32-32E7-F823-894C-3CF05F37B369}" dt="2022-07-16T06:08:03.006" v="100"/>
        <pc:sldMkLst>
          <pc:docMk/>
          <pc:sldMk cId="4150253243" sldId="299"/>
        </pc:sldMkLst>
      </pc:sldChg>
      <pc:sldChg chg="ord">
        <pc:chgData name="Lee Wee Kang /CSF" userId="S::s10222162@connect.np.edu.sg::26cbbf1e-399a-4c48-a245-dfa42afc9e8a" providerId="AD" clId="Web-{7FA4BF32-32E7-F823-894C-3CF05F37B369}" dt="2022-07-16T06:08:03.006" v="98"/>
        <pc:sldMkLst>
          <pc:docMk/>
          <pc:sldMk cId="1479385013" sldId="300"/>
        </pc:sldMkLst>
      </pc:sldChg>
      <pc:sldChg chg="addSp delSp modSp">
        <pc:chgData name="Lee Wee Kang /CSF" userId="S::s10222162@connect.np.edu.sg::26cbbf1e-399a-4c48-a245-dfa42afc9e8a" providerId="AD" clId="Web-{7FA4BF32-32E7-F823-894C-3CF05F37B369}" dt="2022-07-16T07:34:13.572" v="1951"/>
        <pc:sldMkLst>
          <pc:docMk/>
          <pc:sldMk cId="2432556678" sldId="302"/>
        </pc:sldMkLst>
        <pc:spChg chg="add del mod">
          <ac:chgData name="Lee Wee Kang /CSF" userId="S::s10222162@connect.np.edu.sg::26cbbf1e-399a-4c48-a245-dfa42afc9e8a" providerId="AD" clId="Web-{7FA4BF32-32E7-F823-894C-3CF05F37B369}" dt="2022-07-16T07:34:13.572" v="1951"/>
          <ac:spMkLst>
            <pc:docMk/>
            <pc:sldMk cId="2432556678" sldId="302"/>
            <ac:spMk id="3" creationId="{41988AE8-C655-6636-F959-281724BDC757}"/>
          </ac:spMkLst>
        </pc:spChg>
        <pc:spChg chg="del">
          <ac:chgData name="Lee Wee Kang /CSF" userId="S::s10222162@connect.np.edu.sg::26cbbf1e-399a-4c48-a245-dfa42afc9e8a" providerId="AD" clId="Web-{7FA4BF32-32E7-F823-894C-3CF05F37B369}" dt="2022-07-16T07:34:06.571" v="1950"/>
          <ac:spMkLst>
            <pc:docMk/>
            <pc:sldMk cId="2432556678" sldId="302"/>
            <ac:spMk id="2584" creationId="{00000000-0000-0000-0000-000000000000}"/>
          </ac:spMkLst>
        </pc:spChg>
      </pc:sldChg>
      <pc:sldChg chg="modSp ord">
        <pc:chgData name="Lee Wee Kang /CSF" userId="S::s10222162@connect.np.edu.sg::26cbbf1e-399a-4c48-a245-dfa42afc9e8a" providerId="AD" clId="Web-{7FA4BF32-32E7-F823-894C-3CF05F37B369}" dt="2022-07-16T07:33:41.039" v="1947" actId="20577"/>
        <pc:sldMkLst>
          <pc:docMk/>
          <pc:sldMk cId="3448675694" sldId="304"/>
        </pc:sldMkLst>
        <pc:spChg chg="mod">
          <ac:chgData name="Lee Wee Kang /CSF" userId="S::s10222162@connect.np.edu.sg::26cbbf1e-399a-4c48-a245-dfa42afc9e8a" providerId="AD" clId="Web-{7FA4BF32-32E7-F823-894C-3CF05F37B369}" dt="2022-07-16T07:33:41.039" v="1947" actId="20577"/>
          <ac:spMkLst>
            <pc:docMk/>
            <pc:sldMk cId="3448675694" sldId="304"/>
            <ac:spMk id="2521" creationId="{00000000-0000-0000-0000-000000000000}"/>
          </ac:spMkLst>
        </pc:spChg>
      </pc:sldChg>
      <pc:sldChg chg="del">
        <pc:chgData name="Lee Wee Kang /CSF" userId="S::s10222162@connect.np.edu.sg::26cbbf1e-399a-4c48-a245-dfa42afc9e8a" providerId="AD" clId="Web-{7FA4BF32-32E7-F823-894C-3CF05F37B369}" dt="2022-07-16T07:33:20.038" v="1944"/>
        <pc:sldMkLst>
          <pc:docMk/>
          <pc:sldMk cId="1885966916" sldId="306"/>
        </pc:sldMkLst>
      </pc:sldChg>
      <pc:sldChg chg="modSp ord">
        <pc:chgData name="Lee Wee Kang /CSF" userId="S::s10222162@connect.np.edu.sg::26cbbf1e-399a-4c48-a245-dfa42afc9e8a" providerId="AD" clId="Web-{7FA4BF32-32E7-F823-894C-3CF05F37B369}" dt="2022-07-16T07:40:55.056" v="2281"/>
        <pc:sldMkLst>
          <pc:docMk/>
          <pc:sldMk cId="2188922034" sldId="307"/>
        </pc:sldMkLst>
        <pc:spChg chg="mod">
          <ac:chgData name="Lee Wee Kang /CSF" userId="S::s10222162@connect.np.edu.sg::26cbbf1e-399a-4c48-a245-dfa42afc9e8a" providerId="AD" clId="Web-{7FA4BF32-32E7-F823-894C-3CF05F37B369}" dt="2022-07-16T07:35:14.386" v="1997" actId="20577"/>
          <ac:spMkLst>
            <pc:docMk/>
            <pc:sldMk cId="2188922034" sldId="307"/>
            <ac:spMk id="2270" creationId="{00000000-0000-0000-0000-000000000000}"/>
          </ac:spMkLst>
        </pc:spChg>
        <pc:spChg chg="mod">
          <ac:chgData name="Lee Wee Kang /CSF" userId="S::s10222162@connect.np.edu.sg::26cbbf1e-399a-4c48-a245-dfa42afc9e8a" providerId="AD" clId="Web-{7FA4BF32-32E7-F823-894C-3CF05F37B369}" dt="2022-07-16T07:40:55.056" v="2281"/>
          <ac:spMkLst>
            <pc:docMk/>
            <pc:sldMk cId="2188922034" sldId="307"/>
            <ac:spMk id="2271" creationId="{00000000-0000-0000-0000-000000000000}"/>
          </ac:spMkLst>
        </pc:spChg>
      </pc:sldChg>
      <pc:sldChg chg="ord">
        <pc:chgData name="Lee Wee Kang /CSF" userId="S::s10222162@connect.np.edu.sg::26cbbf1e-399a-4c48-a245-dfa42afc9e8a" providerId="AD" clId="Web-{7FA4BF32-32E7-F823-894C-3CF05F37B369}" dt="2022-07-16T07:14:34.630" v="1771"/>
        <pc:sldMkLst>
          <pc:docMk/>
          <pc:sldMk cId="1752576739" sldId="311"/>
        </pc:sldMkLst>
      </pc:sldChg>
      <pc:sldChg chg="modSp ord">
        <pc:chgData name="Lee Wee Kang /CSF" userId="S::s10222162@connect.np.edu.sg::26cbbf1e-399a-4c48-a245-dfa42afc9e8a" providerId="AD" clId="Web-{7FA4BF32-32E7-F823-894C-3CF05F37B369}" dt="2022-07-16T07:38:21.597" v="2233" actId="14100"/>
        <pc:sldMkLst>
          <pc:docMk/>
          <pc:sldMk cId="3431032992" sldId="314"/>
        </pc:sldMkLst>
        <pc:spChg chg="mod">
          <ac:chgData name="Lee Wee Kang /CSF" userId="S::s10222162@connect.np.edu.sg::26cbbf1e-399a-4c48-a245-dfa42afc9e8a" providerId="AD" clId="Web-{7FA4BF32-32E7-F823-894C-3CF05F37B369}" dt="2022-07-16T06:43:33.371" v="892" actId="20577"/>
          <ac:spMkLst>
            <pc:docMk/>
            <pc:sldMk cId="3431032992" sldId="314"/>
            <ac:spMk id="1846" creationId="{00000000-0000-0000-0000-000000000000}"/>
          </ac:spMkLst>
        </pc:spChg>
        <pc:spChg chg="mod">
          <ac:chgData name="Lee Wee Kang /CSF" userId="S::s10222162@connect.np.edu.sg::26cbbf1e-399a-4c48-a245-dfa42afc9e8a" providerId="AD" clId="Web-{7FA4BF32-32E7-F823-894C-3CF05F37B369}" dt="2022-07-16T07:38:21.597" v="2233" actId="14100"/>
          <ac:spMkLst>
            <pc:docMk/>
            <pc:sldMk cId="3431032992" sldId="314"/>
            <ac:spMk id="1847" creationId="{00000000-0000-0000-0000-000000000000}"/>
          </ac:spMkLst>
        </pc:spChg>
      </pc:sldChg>
      <pc:sldChg chg="ord">
        <pc:chgData name="Lee Wee Kang /CSF" userId="S::s10222162@connect.np.edu.sg::26cbbf1e-399a-4c48-a245-dfa42afc9e8a" providerId="AD" clId="Web-{7FA4BF32-32E7-F823-894C-3CF05F37B369}" dt="2022-07-16T07:32:28.724" v="1941"/>
        <pc:sldMkLst>
          <pc:docMk/>
          <pc:sldMk cId="228321876" sldId="315"/>
        </pc:sldMkLst>
      </pc:sldChg>
      <pc:sldChg chg="modSp modNotes">
        <pc:chgData name="Lee Wee Kang /CSF" userId="S::s10222162@connect.np.edu.sg::26cbbf1e-399a-4c48-a245-dfa42afc9e8a" providerId="AD" clId="Web-{7FA4BF32-32E7-F823-894C-3CF05F37B369}" dt="2022-07-16T07:48:48.246" v="2341"/>
        <pc:sldMkLst>
          <pc:docMk/>
          <pc:sldMk cId="3112747" sldId="316"/>
        </pc:sldMkLst>
        <pc:spChg chg="mod">
          <ac:chgData name="Lee Wee Kang /CSF" userId="S::s10222162@connect.np.edu.sg::26cbbf1e-399a-4c48-a245-dfa42afc9e8a" providerId="AD" clId="Web-{7FA4BF32-32E7-F823-894C-3CF05F37B369}" dt="2022-07-16T06:50:39.849" v="1219" actId="20577"/>
          <ac:spMkLst>
            <pc:docMk/>
            <pc:sldMk cId="3112747" sldId="316"/>
            <ac:spMk id="1706" creationId="{00000000-0000-0000-0000-000000000000}"/>
          </ac:spMkLst>
        </pc:spChg>
        <pc:spChg chg="mod">
          <ac:chgData name="Lee Wee Kang /CSF" userId="S::s10222162@connect.np.edu.sg::26cbbf1e-399a-4c48-a245-dfa42afc9e8a" providerId="AD" clId="Web-{7FA4BF32-32E7-F823-894C-3CF05F37B369}" dt="2022-07-16T06:39:32.032" v="809" actId="20577"/>
          <ac:spMkLst>
            <pc:docMk/>
            <pc:sldMk cId="3112747" sldId="316"/>
            <ac:spMk id="1707" creationId="{00000000-0000-0000-0000-000000000000}"/>
          </ac:spMkLst>
        </pc:spChg>
        <pc:spChg chg="mod">
          <ac:chgData name="Lee Wee Kang /CSF" userId="S::s10222162@connect.np.edu.sg::26cbbf1e-399a-4c48-a245-dfa42afc9e8a" providerId="AD" clId="Web-{7FA4BF32-32E7-F823-894C-3CF05F37B369}" dt="2022-07-16T06:41:26.366" v="868" actId="14100"/>
          <ac:spMkLst>
            <pc:docMk/>
            <pc:sldMk cId="3112747" sldId="316"/>
            <ac:spMk id="1708" creationId="{00000000-0000-0000-0000-000000000000}"/>
          </ac:spMkLst>
        </pc:spChg>
        <pc:spChg chg="mod">
          <ac:chgData name="Lee Wee Kang /CSF" userId="S::s10222162@connect.np.edu.sg::26cbbf1e-399a-4c48-a245-dfa42afc9e8a" providerId="AD" clId="Web-{7FA4BF32-32E7-F823-894C-3CF05F37B369}" dt="2022-07-16T06:39:42.283" v="816" actId="20577"/>
          <ac:spMkLst>
            <pc:docMk/>
            <pc:sldMk cId="3112747" sldId="316"/>
            <ac:spMk id="1709" creationId="{00000000-0000-0000-0000-000000000000}"/>
          </ac:spMkLst>
        </pc:spChg>
        <pc:spChg chg="mod">
          <ac:chgData name="Lee Wee Kang /CSF" userId="S::s10222162@connect.np.edu.sg::26cbbf1e-399a-4c48-a245-dfa42afc9e8a" providerId="AD" clId="Web-{7FA4BF32-32E7-F823-894C-3CF05F37B369}" dt="2022-07-16T06:52:33.166" v="1292" actId="20577"/>
          <ac:spMkLst>
            <pc:docMk/>
            <pc:sldMk cId="3112747" sldId="316"/>
            <ac:spMk id="1710" creationId="{00000000-0000-0000-0000-000000000000}"/>
          </ac:spMkLst>
        </pc:spChg>
        <pc:spChg chg="mod">
          <ac:chgData name="Lee Wee Kang /CSF" userId="S::s10222162@connect.np.edu.sg::26cbbf1e-399a-4c48-a245-dfa42afc9e8a" providerId="AD" clId="Web-{7FA4BF32-32E7-F823-894C-3CF05F37B369}" dt="2022-07-16T06:41:12.615" v="852" actId="20577"/>
          <ac:spMkLst>
            <pc:docMk/>
            <pc:sldMk cId="3112747" sldId="316"/>
            <ac:spMk id="1711" creationId="{00000000-0000-0000-0000-000000000000}"/>
          </ac:spMkLst>
        </pc:spChg>
        <pc:spChg chg="mod">
          <ac:chgData name="Lee Wee Kang /CSF" userId="S::s10222162@connect.np.edu.sg::26cbbf1e-399a-4c48-a245-dfa42afc9e8a" providerId="AD" clId="Web-{7FA4BF32-32E7-F823-894C-3CF05F37B369}" dt="2022-07-16T06:50:52.975" v="1223" actId="20577"/>
          <ac:spMkLst>
            <pc:docMk/>
            <pc:sldMk cId="3112747" sldId="316"/>
            <ac:spMk id="1712" creationId="{00000000-0000-0000-0000-000000000000}"/>
          </ac:spMkLst>
        </pc:spChg>
        <pc:spChg chg="mod">
          <ac:chgData name="Lee Wee Kang /CSF" userId="S::s10222162@connect.np.edu.sg::26cbbf1e-399a-4c48-a245-dfa42afc9e8a" providerId="AD" clId="Web-{7FA4BF32-32E7-F823-894C-3CF05F37B369}" dt="2022-07-16T06:52:57.511" v="1303" actId="20577"/>
          <ac:spMkLst>
            <pc:docMk/>
            <pc:sldMk cId="3112747" sldId="316"/>
            <ac:spMk id="1713" creationId="{00000000-0000-0000-0000-000000000000}"/>
          </ac:spMkLst>
        </pc:spChg>
        <pc:spChg chg="mod">
          <ac:chgData name="Lee Wee Kang /CSF" userId="S::s10222162@connect.np.edu.sg::26cbbf1e-399a-4c48-a245-dfa42afc9e8a" providerId="AD" clId="Web-{7FA4BF32-32E7-F823-894C-3CF05F37B369}" dt="2022-07-16T06:53:37.888" v="1337" actId="14100"/>
          <ac:spMkLst>
            <pc:docMk/>
            <pc:sldMk cId="3112747" sldId="316"/>
            <ac:spMk id="1714" creationId="{00000000-0000-0000-0000-000000000000}"/>
          </ac:spMkLst>
        </pc:spChg>
      </pc:sldChg>
      <pc:sldChg chg="del ord">
        <pc:chgData name="Lee Wee Kang /CSF" userId="S::s10222162@connect.np.edu.sg::26cbbf1e-399a-4c48-a245-dfa42afc9e8a" providerId="AD" clId="Web-{7FA4BF32-32E7-F823-894C-3CF05F37B369}" dt="2022-07-16T07:32:42.068" v="1942"/>
        <pc:sldMkLst>
          <pc:docMk/>
          <pc:sldMk cId="3598810248" sldId="317"/>
        </pc:sldMkLst>
      </pc:sldChg>
      <pc:sldChg chg="addSp delSp modSp ord modNotes">
        <pc:chgData name="Lee Wee Kang /CSF" userId="S::s10222162@connect.np.edu.sg::26cbbf1e-399a-4c48-a245-dfa42afc9e8a" providerId="AD" clId="Web-{7FA4BF32-32E7-F823-894C-3CF05F37B369}" dt="2022-07-16T08:30:02.529" v="2358" actId="20577"/>
        <pc:sldMkLst>
          <pc:docMk/>
          <pc:sldMk cId="994031652" sldId="318"/>
        </pc:sldMkLst>
        <pc:spChg chg="mod">
          <ac:chgData name="Lee Wee Kang /CSF" userId="S::s10222162@connect.np.edu.sg::26cbbf1e-399a-4c48-a245-dfa42afc9e8a" providerId="AD" clId="Web-{7FA4BF32-32E7-F823-894C-3CF05F37B369}" dt="2022-07-16T07:07:38.967" v="1654" actId="20577"/>
          <ac:spMkLst>
            <pc:docMk/>
            <pc:sldMk cId="994031652" sldId="318"/>
            <ac:spMk id="1457" creationId="{00000000-0000-0000-0000-000000000000}"/>
          </ac:spMkLst>
        </pc:spChg>
        <pc:spChg chg="mod">
          <ac:chgData name="Lee Wee Kang /CSF" userId="S::s10222162@connect.np.edu.sg::26cbbf1e-399a-4c48-a245-dfa42afc9e8a" providerId="AD" clId="Web-{7FA4BF32-32E7-F823-894C-3CF05F37B369}" dt="2022-07-16T07:05:18.930" v="1530" actId="20577"/>
          <ac:spMkLst>
            <pc:docMk/>
            <pc:sldMk cId="994031652" sldId="318"/>
            <ac:spMk id="1458" creationId="{00000000-0000-0000-0000-000000000000}"/>
          </ac:spMkLst>
        </pc:spChg>
        <pc:spChg chg="mod">
          <ac:chgData name="Lee Wee Kang /CSF" userId="S::s10222162@connect.np.edu.sg::26cbbf1e-399a-4c48-a245-dfa42afc9e8a" providerId="AD" clId="Web-{7FA4BF32-32E7-F823-894C-3CF05F37B369}" dt="2022-07-16T08:29:54.857" v="2342" actId="20577"/>
          <ac:spMkLst>
            <pc:docMk/>
            <pc:sldMk cId="994031652" sldId="318"/>
            <ac:spMk id="1459" creationId="{00000000-0000-0000-0000-000000000000}"/>
          </ac:spMkLst>
        </pc:spChg>
        <pc:spChg chg="add del mod">
          <ac:chgData name="Lee Wee Kang /CSF" userId="S::s10222162@connect.np.edu.sg::26cbbf1e-399a-4c48-a245-dfa42afc9e8a" providerId="AD" clId="Web-{7FA4BF32-32E7-F823-894C-3CF05F37B369}" dt="2022-07-16T07:06:37.902" v="1568" actId="20577"/>
          <ac:spMkLst>
            <pc:docMk/>
            <pc:sldMk cId="994031652" sldId="318"/>
            <ac:spMk id="1460" creationId="{00000000-0000-0000-0000-000000000000}"/>
          </ac:spMkLst>
        </pc:spChg>
        <pc:spChg chg="add del mod">
          <ac:chgData name="Lee Wee Kang /CSF" userId="S::s10222162@connect.np.edu.sg::26cbbf1e-399a-4c48-a245-dfa42afc9e8a" providerId="AD" clId="Web-{7FA4BF32-32E7-F823-894C-3CF05F37B369}" dt="2022-07-16T07:29:44.993" v="1865" actId="20577"/>
          <ac:spMkLst>
            <pc:docMk/>
            <pc:sldMk cId="994031652" sldId="318"/>
            <ac:spMk id="1461" creationId="{00000000-0000-0000-0000-000000000000}"/>
          </ac:spMkLst>
        </pc:spChg>
        <pc:spChg chg="mod">
          <ac:chgData name="Lee Wee Kang /CSF" userId="S::s10222162@connect.np.edu.sg::26cbbf1e-399a-4c48-a245-dfa42afc9e8a" providerId="AD" clId="Web-{7FA4BF32-32E7-F823-894C-3CF05F37B369}" dt="2022-07-16T07:05:24.415" v="1533" actId="20577"/>
          <ac:spMkLst>
            <pc:docMk/>
            <pc:sldMk cId="994031652" sldId="318"/>
            <ac:spMk id="1462" creationId="{00000000-0000-0000-0000-000000000000}"/>
          </ac:spMkLst>
        </pc:spChg>
        <pc:spChg chg="mod">
          <ac:chgData name="Lee Wee Kang /CSF" userId="S::s10222162@connect.np.edu.sg::26cbbf1e-399a-4c48-a245-dfa42afc9e8a" providerId="AD" clId="Web-{7FA4BF32-32E7-F823-894C-3CF05F37B369}" dt="2022-07-16T08:30:02.529" v="2358" actId="20577"/>
          <ac:spMkLst>
            <pc:docMk/>
            <pc:sldMk cId="994031652" sldId="318"/>
            <ac:spMk id="1463" creationId="{00000000-0000-0000-0000-000000000000}"/>
          </ac:spMkLst>
        </pc:spChg>
        <pc:spChg chg="add del mod">
          <ac:chgData name="Lee Wee Kang /CSF" userId="S::s10222162@connect.np.edu.sg::26cbbf1e-399a-4c48-a245-dfa42afc9e8a" providerId="AD" clId="Web-{7FA4BF32-32E7-F823-894C-3CF05F37B369}" dt="2022-07-16T07:05:05.570" v="1527" actId="1076"/>
          <ac:spMkLst>
            <pc:docMk/>
            <pc:sldMk cId="994031652" sldId="318"/>
            <ac:spMk id="1466" creationId="{00000000-0000-0000-0000-000000000000}"/>
          </ac:spMkLst>
        </pc:spChg>
        <pc:grpChg chg="add del mod">
          <ac:chgData name="Lee Wee Kang /CSF" userId="S::s10222162@connect.np.edu.sg::26cbbf1e-399a-4c48-a245-dfa42afc9e8a" providerId="AD" clId="Web-{7FA4BF32-32E7-F823-894C-3CF05F37B369}" dt="2022-07-16T07:13:08.392" v="1759" actId="1076"/>
          <ac:grpSpMkLst>
            <pc:docMk/>
            <pc:sldMk cId="994031652" sldId="318"/>
            <ac:grpSpMk id="1464" creationId="{00000000-0000-0000-0000-000000000000}"/>
          </ac:grpSpMkLst>
        </pc:grpChg>
        <pc:cxnChg chg="mod">
          <ac:chgData name="Lee Wee Kang /CSF" userId="S::s10222162@connect.np.edu.sg::26cbbf1e-399a-4c48-a245-dfa42afc9e8a" providerId="AD" clId="Web-{7FA4BF32-32E7-F823-894C-3CF05F37B369}" dt="2022-07-16T06:55:25.720" v="1393"/>
          <ac:cxnSpMkLst>
            <pc:docMk/>
            <pc:sldMk cId="994031652" sldId="318"/>
            <ac:cxnSpMk id="1468" creationId="{00000000-0000-0000-0000-000000000000}"/>
          </ac:cxnSpMkLst>
        </pc:cxnChg>
        <pc:cxnChg chg="add del mod">
          <ac:chgData name="Lee Wee Kang /CSF" userId="S::s10222162@connect.np.edu.sg::26cbbf1e-399a-4c48-a245-dfa42afc9e8a" providerId="AD" clId="Web-{7FA4BF32-32E7-F823-894C-3CF05F37B369}" dt="2022-07-16T07:05:05.570" v="1527" actId="1076"/>
          <ac:cxnSpMkLst>
            <pc:docMk/>
            <pc:sldMk cId="994031652" sldId="318"/>
            <ac:cxnSpMk id="1469" creationId="{00000000-0000-0000-0000-000000000000}"/>
          </ac:cxnSpMkLst>
        </pc:cxnChg>
      </pc:sldChg>
      <pc:sldChg chg="modSp ord">
        <pc:chgData name="Lee Wee Kang /CSF" userId="S::s10222162@connect.np.edu.sg::26cbbf1e-399a-4c48-a245-dfa42afc9e8a" providerId="AD" clId="Web-{7FA4BF32-32E7-F823-894C-3CF05F37B369}" dt="2022-07-16T07:14:34.630" v="1769"/>
        <pc:sldMkLst>
          <pc:docMk/>
          <pc:sldMk cId="1966252079" sldId="319"/>
        </pc:sldMkLst>
        <pc:spChg chg="mod">
          <ac:chgData name="Lee Wee Kang /CSF" userId="S::s10222162@connect.np.edu.sg::26cbbf1e-399a-4c48-a245-dfa42afc9e8a" providerId="AD" clId="Web-{7FA4BF32-32E7-F823-894C-3CF05F37B369}" dt="2022-07-16T06:30:33.090" v="515" actId="1076"/>
          <ac:spMkLst>
            <pc:docMk/>
            <pc:sldMk cId="1966252079" sldId="319"/>
            <ac:spMk id="1448" creationId="{00000000-0000-0000-0000-000000000000}"/>
          </ac:spMkLst>
        </pc:spChg>
        <pc:picChg chg="mod">
          <ac:chgData name="Lee Wee Kang /CSF" userId="S::s10222162@connect.np.edu.sg::26cbbf1e-399a-4c48-a245-dfa42afc9e8a" providerId="AD" clId="Web-{7FA4BF32-32E7-F823-894C-3CF05F37B369}" dt="2022-07-16T06:30:55.809" v="641" actId="1076"/>
          <ac:picMkLst>
            <pc:docMk/>
            <pc:sldMk cId="1966252079" sldId="319"/>
            <ac:picMk id="1435" creationId="{00000000-0000-0000-0000-000000000000}"/>
          </ac:picMkLst>
        </pc:picChg>
      </pc:sldChg>
      <pc:sldChg chg="addSp delSp modSp ord">
        <pc:chgData name="Lee Wee Kang /CSF" userId="S::s10222162@connect.np.edu.sg::26cbbf1e-399a-4c48-a245-dfa42afc9e8a" providerId="AD" clId="Web-{7FA4BF32-32E7-F823-894C-3CF05F37B369}" dt="2022-07-16T07:32:58.147" v="1943" actId="20577"/>
        <pc:sldMkLst>
          <pc:docMk/>
          <pc:sldMk cId="3484928309" sldId="320"/>
        </pc:sldMkLst>
        <pc:spChg chg="add del mod">
          <ac:chgData name="Lee Wee Kang /CSF" userId="S::s10222162@connect.np.edu.sg::26cbbf1e-399a-4c48-a245-dfa42afc9e8a" providerId="AD" clId="Web-{7FA4BF32-32E7-F823-894C-3CF05F37B369}" dt="2022-07-16T06:45:02.890" v="948"/>
          <ac:spMkLst>
            <pc:docMk/>
            <pc:sldMk cId="3484928309" sldId="320"/>
            <ac:spMk id="3" creationId="{D7FD2BAD-63DC-9AEA-7064-EB9F24993E0B}"/>
          </ac:spMkLst>
        </pc:spChg>
        <pc:spChg chg="add del mod">
          <ac:chgData name="Lee Wee Kang /CSF" userId="S::s10222162@connect.np.edu.sg::26cbbf1e-399a-4c48-a245-dfa42afc9e8a" providerId="AD" clId="Web-{7FA4BF32-32E7-F823-894C-3CF05F37B369}" dt="2022-07-16T06:45:02.890" v="947"/>
          <ac:spMkLst>
            <pc:docMk/>
            <pc:sldMk cId="3484928309" sldId="320"/>
            <ac:spMk id="5" creationId="{7D75578F-6232-8C42-E9D2-1FFDE63F27FA}"/>
          </ac:spMkLst>
        </pc:spChg>
        <pc:spChg chg="add del mod">
          <ac:chgData name="Lee Wee Kang /CSF" userId="S::s10222162@connect.np.edu.sg::26cbbf1e-399a-4c48-a245-dfa42afc9e8a" providerId="AD" clId="Web-{7FA4BF32-32E7-F823-894C-3CF05F37B369}" dt="2022-07-16T06:46:48.738" v="982"/>
          <ac:spMkLst>
            <pc:docMk/>
            <pc:sldMk cId="3484928309" sldId="320"/>
            <ac:spMk id="7" creationId="{F93351C4-5FD5-A851-11A9-DE5882301428}"/>
          </ac:spMkLst>
        </pc:spChg>
        <pc:spChg chg="add del mod">
          <ac:chgData name="Lee Wee Kang /CSF" userId="S::s10222162@connect.np.edu.sg::26cbbf1e-399a-4c48-a245-dfa42afc9e8a" providerId="AD" clId="Web-{7FA4BF32-32E7-F823-894C-3CF05F37B369}" dt="2022-07-16T06:46:55.660" v="984"/>
          <ac:spMkLst>
            <pc:docMk/>
            <pc:sldMk cId="3484928309" sldId="320"/>
            <ac:spMk id="9" creationId="{AB41FF38-84B9-80D6-30AF-C3526F8BADFC}"/>
          </ac:spMkLst>
        </pc:spChg>
        <pc:spChg chg="add mod">
          <ac:chgData name="Lee Wee Kang /CSF" userId="S::s10222162@connect.np.edu.sg::26cbbf1e-399a-4c48-a245-dfa42afc9e8a" providerId="AD" clId="Web-{7FA4BF32-32E7-F823-894C-3CF05F37B369}" dt="2022-07-16T06:48:05.881" v="1012" actId="1076"/>
          <ac:spMkLst>
            <pc:docMk/>
            <pc:sldMk cId="3484928309" sldId="320"/>
            <ac:spMk id="11" creationId="{D68B6B14-0321-8383-EA6E-8682F40E9665}"/>
          </ac:spMkLst>
        </pc:spChg>
        <pc:spChg chg="add mod">
          <ac:chgData name="Lee Wee Kang /CSF" userId="S::s10222162@connect.np.edu.sg::26cbbf1e-399a-4c48-a245-dfa42afc9e8a" providerId="AD" clId="Web-{7FA4BF32-32E7-F823-894C-3CF05F37B369}" dt="2022-07-16T07:32:58.147" v="1943" actId="20577"/>
          <ac:spMkLst>
            <pc:docMk/>
            <pc:sldMk cId="3484928309" sldId="320"/>
            <ac:spMk id="13" creationId="{FAAC00F5-DBD0-F96E-073D-1DF65986EEFC}"/>
          </ac:spMkLst>
        </pc:spChg>
        <pc:spChg chg="mod">
          <ac:chgData name="Lee Wee Kang /CSF" userId="S::s10222162@connect.np.edu.sg::26cbbf1e-399a-4c48-a245-dfa42afc9e8a" providerId="AD" clId="Web-{7FA4BF32-32E7-F823-894C-3CF05F37B369}" dt="2022-07-16T06:47:31.192" v="1004" actId="1076"/>
          <ac:spMkLst>
            <pc:docMk/>
            <pc:sldMk cId="3484928309" sldId="320"/>
            <ac:spMk id="1415" creationId="{00000000-0000-0000-0000-000000000000}"/>
          </ac:spMkLst>
        </pc:spChg>
        <pc:spChg chg="mod">
          <ac:chgData name="Lee Wee Kang /CSF" userId="S::s10222162@connect.np.edu.sg::26cbbf1e-399a-4c48-a245-dfa42afc9e8a" providerId="AD" clId="Web-{7FA4BF32-32E7-F823-894C-3CF05F37B369}" dt="2022-07-16T06:47:31.208" v="1005" actId="1076"/>
          <ac:spMkLst>
            <pc:docMk/>
            <pc:sldMk cId="3484928309" sldId="320"/>
            <ac:spMk id="1416" creationId="{00000000-0000-0000-0000-000000000000}"/>
          </ac:spMkLst>
        </pc:spChg>
        <pc:spChg chg="add del mod">
          <ac:chgData name="Lee Wee Kang /CSF" userId="S::s10222162@connect.np.edu.sg::26cbbf1e-399a-4c48-a245-dfa42afc9e8a" providerId="AD" clId="Web-{7FA4BF32-32E7-F823-894C-3CF05F37B369}" dt="2022-07-16T06:45:47.985" v="963"/>
          <ac:spMkLst>
            <pc:docMk/>
            <pc:sldMk cId="3484928309" sldId="320"/>
            <ac:spMk id="1417" creationId="{00000000-0000-0000-0000-000000000000}"/>
          </ac:spMkLst>
        </pc:spChg>
        <pc:spChg chg="mod">
          <ac:chgData name="Lee Wee Kang /CSF" userId="S::s10222162@connect.np.edu.sg::26cbbf1e-399a-4c48-a245-dfa42afc9e8a" providerId="AD" clId="Web-{7FA4BF32-32E7-F823-894C-3CF05F37B369}" dt="2022-07-16T07:28:59.882" v="1852" actId="20577"/>
          <ac:spMkLst>
            <pc:docMk/>
            <pc:sldMk cId="3484928309" sldId="320"/>
            <ac:spMk id="1418" creationId="{00000000-0000-0000-0000-000000000000}"/>
          </ac:spMkLst>
        </pc:spChg>
        <pc:spChg chg="mod">
          <ac:chgData name="Lee Wee Kang /CSF" userId="S::s10222162@connect.np.edu.sg::26cbbf1e-399a-4c48-a245-dfa42afc9e8a" providerId="AD" clId="Web-{7FA4BF32-32E7-F823-894C-3CF05F37B369}" dt="2022-07-16T06:47:31.208" v="1006" actId="1076"/>
          <ac:spMkLst>
            <pc:docMk/>
            <pc:sldMk cId="3484928309" sldId="320"/>
            <ac:spMk id="1419" creationId="{00000000-0000-0000-0000-000000000000}"/>
          </ac:spMkLst>
        </pc:spChg>
        <pc:spChg chg="mod">
          <ac:chgData name="Lee Wee Kang /CSF" userId="S::s10222162@connect.np.edu.sg::26cbbf1e-399a-4c48-a245-dfa42afc9e8a" providerId="AD" clId="Web-{7FA4BF32-32E7-F823-894C-3CF05F37B369}" dt="2022-07-16T06:47:31.224" v="1007" actId="1076"/>
          <ac:spMkLst>
            <pc:docMk/>
            <pc:sldMk cId="3484928309" sldId="320"/>
            <ac:spMk id="1420" creationId="{00000000-0000-0000-0000-000000000000}"/>
          </ac:spMkLst>
        </pc:spChg>
        <pc:spChg chg="mod">
          <ac:chgData name="Lee Wee Kang /CSF" userId="S::s10222162@connect.np.edu.sg::26cbbf1e-399a-4c48-a245-dfa42afc9e8a" providerId="AD" clId="Web-{7FA4BF32-32E7-F823-894C-3CF05F37B369}" dt="2022-07-16T06:47:31.224" v="1008" actId="1076"/>
          <ac:spMkLst>
            <pc:docMk/>
            <pc:sldMk cId="3484928309" sldId="320"/>
            <ac:spMk id="1421" creationId="{00000000-0000-0000-0000-000000000000}"/>
          </ac:spMkLst>
        </pc:spChg>
        <pc:spChg chg="mod">
          <ac:chgData name="Lee Wee Kang /CSF" userId="S::s10222162@connect.np.edu.sg::26cbbf1e-399a-4c48-a245-dfa42afc9e8a" providerId="AD" clId="Web-{7FA4BF32-32E7-F823-894C-3CF05F37B369}" dt="2022-07-16T06:47:31.224" v="1009" actId="1076"/>
          <ac:spMkLst>
            <pc:docMk/>
            <pc:sldMk cId="3484928309" sldId="320"/>
            <ac:spMk id="1422" creationId="{00000000-0000-0000-0000-000000000000}"/>
          </ac:spMkLst>
        </pc:spChg>
        <pc:spChg chg="add del mod">
          <ac:chgData name="Lee Wee Kang /CSF" userId="S::s10222162@connect.np.edu.sg::26cbbf1e-399a-4c48-a245-dfa42afc9e8a" providerId="AD" clId="Web-{7FA4BF32-32E7-F823-894C-3CF05F37B369}" dt="2022-07-16T06:47:31.239" v="1010" actId="1076"/>
          <ac:spMkLst>
            <pc:docMk/>
            <pc:sldMk cId="3484928309" sldId="320"/>
            <ac:spMk id="1423" creationId="{00000000-0000-0000-0000-000000000000}"/>
          </ac:spMkLst>
        </pc:spChg>
        <pc:spChg chg="add del mod">
          <ac:chgData name="Lee Wee Kang /CSF" userId="S::s10222162@connect.np.edu.sg::26cbbf1e-399a-4c48-a245-dfa42afc9e8a" providerId="AD" clId="Web-{7FA4BF32-32E7-F823-894C-3CF05F37B369}" dt="2022-07-16T06:46:51.769" v="983"/>
          <ac:spMkLst>
            <pc:docMk/>
            <pc:sldMk cId="3484928309" sldId="320"/>
            <ac:spMk id="1424" creationId="{00000000-0000-0000-0000-000000000000}"/>
          </ac:spMkLst>
        </pc:spChg>
        <pc:picChg chg="add del mod">
          <ac:chgData name="Lee Wee Kang /CSF" userId="S::s10222162@connect.np.edu.sg::26cbbf1e-399a-4c48-a245-dfa42afc9e8a" providerId="AD" clId="Web-{7FA4BF32-32E7-F823-894C-3CF05F37B369}" dt="2022-07-16T07:15:28.741" v="1775"/>
          <ac:picMkLst>
            <pc:docMk/>
            <pc:sldMk cId="3484928309" sldId="320"/>
            <ac:picMk id="14" creationId="{51B30A3F-DEBA-F597-D7DD-6EF26CBDCDFE}"/>
          </ac:picMkLst>
        </pc:picChg>
      </pc:sldChg>
      <pc:sldChg chg="ord">
        <pc:chgData name="Lee Wee Kang /CSF" userId="S::s10222162@connect.np.edu.sg::26cbbf1e-399a-4c48-a245-dfa42afc9e8a" providerId="AD" clId="Web-{7FA4BF32-32E7-F823-894C-3CF05F37B369}" dt="2022-07-16T07:14:34.630" v="1770"/>
        <pc:sldMkLst>
          <pc:docMk/>
          <pc:sldMk cId="3379501407" sldId="321"/>
        </pc:sldMkLst>
      </pc:sldChg>
      <pc:sldChg chg="modSp ord modNotes">
        <pc:chgData name="Lee Wee Kang /CSF" userId="S::s10222162@connect.np.edu.sg::26cbbf1e-399a-4c48-a245-dfa42afc9e8a" providerId="AD" clId="Web-{7FA4BF32-32E7-F823-894C-3CF05F37B369}" dt="2022-07-16T06:34:08.286" v="699"/>
        <pc:sldMkLst>
          <pc:docMk/>
          <pc:sldMk cId="3493497932" sldId="322"/>
        </pc:sldMkLst>
        <pc:spChg chg="mod">
          <ac:chgData name="Lee Wee Kang /CSF" userId="S::s10222162@connect.np.edu.sg::26cbbf1e-399a-4c48-a245-dfa42afc9e8a" providerId="AD" clId="Web-{7FA4BF32-32E7-F823-894C-3CF05F37B369}" dt="2022-07-16T06:14:33.881" v="162" actId="20577"/>
          <ac:spMkLst>
            <pc:docMk/>
            <pc:sldMk cId="3493497932" sldId="322"/>
            <ac:spMk id="1374" creationId="{00000000-0000-0000-0000-000000000000}"/>
          </ac:spMkLst>
        </pc:spChg>
        <pc:spChg chg="mod">
          <ac:chgData name="Lee Wee Kang /CSF" userId="S::s10222162@connect.np.edu.sg::26cbbf1e-399a-4c48-a245-dfa42afc9e8a" providerId="AD" clId="Web-{7FA4BF32-32E7-F823-894C-3CF05F37B369}" dt="2022-07-16T06:24:37.795" v="214" actId="20577"/>
          <ac:spMkLst>
            <pc:docMk/>
            <pc:sldMk cId="3493497932" sldId="322"/>
            <ac:spMk id="1375" creationId="{00000000-0000-0000-0000-000000000000}"/>
          </ac:spMkLst>
        </pc:spChg>
        <pc:spChg chg="mod">
          <ac:chgData name="Lee Wee Kang /CSF" userId="S::s10222162@connect.np.edu.sg::26cbbf1e-399a-4c48-a245-dfa42afc9e8a" providerId="AD" clId="Web-{7FA4BF32-32E7-F823-894C-3CF05F37B369}" dt="2022-07-16T06:14:38.537" v="163" actId="20577"/>
          <ac:spMkLst>
            <pc:docMk/>
            <pc:sldMk cId="3493497932" sldId="322"/>
            <ac:spMk id="1376" creationId="{00000000-0000-0000-0000-000000000000}"/>
          </ac:spMkLst>
        </pc:spChg>
        <pc:spChg chg="mod">
          <ac:chgData name="Lee Wee Kang /CSF" userId="S::s10222162@connect.np.edu.sg::26cbbf1e-399a-4c48-a245-dfa42afc9e8a" providerId="AD" clId="Web-{7FA4BF32-32E7-F823-894C-3CF05F37B369}" dt="2022-07-16T06:26:58.784" v="315" actId="20577"/>
          <ac:spMkLst>
            <pc:docMk/>
            <pc:sldMk cId="3493497932" sldId="322"/>
            <ac:spMk id="1377" creationId="{00000000-0000-0000-0000-000000000000}"/>
          </ac:spMkLst>
        </pc:spChg>
      </pc:sldChg>
      <pc:sldChg chg="addSp delSp modSp">
        <pc:chgData name="Lee Wee Kang /CSF" userId="S::s10222162@connect.np.edu.sg::26cbbf1e-399a-4c48-a245-dfa42afc9e8a" providerId="AD" clId="Web-{7FA4BF32-32E7-F823-894C-3CF05F37B369}" dt="2022-07-16T07:18:09.950" v="1844" actId="20577"/>
        <pc:sldMkLst>
          <pc:docMk/>
          <pc:sldMk cId="4185786981" sldId="323"/>
        </pc:sldMkLst>
        <pc:spChg chg="add del mod">
          <ac:chgData name="Lee Wee Kang /CSF" userId="S::s10222162@connect.np.edu.sg::26cbbf1e-399a-4c48-a245-dfa42afc9e8a" providerId="AD" clId="Web-{7FA4BF32-32E7-F823-894C-3CF05F37B369}" dt="2022-07-16T06:34:32.115" v="707"/>
          <ac:spMkLst>
            <pc:docMk/>
            <pc:sldMk cId="4185786981" sldId="323"/>
            <ac:spMk id="3" creationId="{A1FDF3AA-5E34-27AE-BE8A-691BCFEAF7BA}"/>
          </ac:spMkLst>
        </pc:spChg>
        <pc:spChg chg="mod">
          <ac:chgData name="Lee Wee Kang /CSF" userId="S::s10222162@connect.np.edu.sg::26cbbf1e-399a-4c48-a245-dfa42afc9e8a" providerId="AD" clId="Web-{7FA4BF32-32E7-F823-894C-3CF05F37B369}" dt="2022-07-16T07:15:52.742" v="1784" actId="1076"/>
          <ac:spMkLst>
            <pc:docMk/>
            <pc:sldMk cId="4185786981" sldId="323"/>
            <ac:spMk id="1365" creationId="{00000000-0000-0000-0000-000000000000}"/>
          </ac:spMkLst>
        </pc:spChg>
        <pc:spChg chg="add del mod">
          <ac:chgData name="Lee Wee Kang /CSF" userId="S::s10222162@connect.np.edu.sg::26cbbf1e-399a-4c48-a245-dfa42afc9e8a" providerId="AD" clId="Web-{7FA4BF32-32E7-F823-894C-3CF05F37B369}" dt="2022-07-16T07:18:09.950" v="1844" actId="20577"/>
          <ac:spMkLst>
            <pc:docMk/>
            <pc:sldMk cId="4185786981" sldId="323"/>
            <ac:spMk id="1366" creationId="{00000000-0000-0000-0000-000000000000}"/>
          </ac:spMkLst>
        </pc:spChg>
        <pc:picChg chg="add mod modCrop">
          <ac:chgData name="Lee Wee Kang /CSF" userId="S::s10222162@connect.np.edu.sg::26cbbf1e-399a-4c48-a245-dfa42afc9e8a" providerId="AD" clId="Web-{7FA4BF32-32E7-F823-894C-3CF05F37B369}" dt="2022-07-16T07:16:42.681" v="1796" actId="1076"/>
          <ac:picMkLst>
            <pc:docMk/>
            <pc:sldMk cId="4185786981" sldId="323"/>
            <ac:picMk id="4" creationId="{EEBE166D-94CE-7E9D-3108-AF1390DC5AE0}"/>
          </ac:picMkLst>
        </pc:picChg>
        <pc:picChg chg="del">
          <ac:chgData name="Lee Wee Kang /CSF" userId="S::s10222162@connect.np.edu.sg::26cbbf1e-399a-4c48-a245-dfa42afc9e8a" providerId="AD" clId="Web-{7FA4BF32-32E7-F823-894C-3CF05F37B369}" dt="2022-07-16T07:15:38.929" v="1779"/>
          <ac:picMkLst>
            <pc:docMk/>
            <pc:sldMk cId="4185786981" sldId="323"/>
            <ac:picMk id="1367" creationId="{00000000-0000-0000-0000-000000000000}"/>
          </ac:picMkLst>
        </pc:picChg>
      </pc:sldChg>
      <pc:sldChg chg="modSp ord modNotes">
        <pc:chgData name="Lee Wee Kang /CSF" userId="S::s10222162@connect.np.edu.sg::26cbbf1e-399a-4c48-a245-dfa42afc9e8a" providerId="AD" clId="Web-{7FA4BF32-32E7-F823-894C-3CF05F37B369}" dt="2022-07-16T06:28:13.975" v="454"/>
        <pc:sldMkLst>
          <pc:docMk/>
          <pc:sldMk cId="2994497648" sldId="324"/>
        </pc:sldMkLst>
        <pc:spChg chg="mod">
          <ac:chgData name="Lee Wee Kang /CSF" userId="S::s10222162@connect.np.edu.sg::26cbbf1e-399a-4c48-a245-dfa42afc9e8a" providerId="AD" clId="Web-{7FA4BF32-32E7-F823-894C-3CF05F37B369}" dt="2022-07-16T06:14:00.723" v="137" actId="20577"/>
          <ac:spMkLst>
            <pc:docMk/>
            <pc:sldMk cId="2994497648" sldId="324"/>
            <ac:spMk id="1356" creationId="{00000000-0000-0000-0000-000000000000}"/>
          </ac:spMkLst>
        </pc:spChg>
        <pc:spChg chg="mod">
          <ac:chgData name="Lee Wee Kang /CSF" userId="S::s10222162@connect.np.edu.sg::26cbbf1e-399a-4c48-a245-dfa42afc9e8a" providerId="AD" clId="Web-{7FA4BF32-32E7-F823-894C-3CF05F37B369}" dt="2022-07-16T06:14:18.786" v="155" actId="14100"/>
          <ac:spMkLst>
            <pc:docMk/>
            <pc:sldMk cId="2994497648" sldId="324"/>
            <ac:spMk id="1357" creationId="{00000000-0000-0000-0000-000000000000}"/>
          </ac:spMkLst>
        </pc:spChg>
      </pc:sldChg>
      <pc:sldChg chg="modSp ord">
        <pc:chgData name="Lee Wee Kang /CSF" userId="S::s10222162@connect.np.edu.sg::26cbbf1e-399a-4c48-a245-dfa42afc9e8a" providerId="AD" clId="Web-{7FA4BF32-32E7-F823-894C-3CF05F37B369}" dt="2022-07-16T06:09:19.931" v="115" actId="20577"/>
        <pc:sldMkLst>
          <pc:docMk/>
          <pc:sldMk cId="3683594955" sldId="325"/>
        </pc:sldMkLst>
        <pc:spChg chg="mod">
          <ac:chgData name="Lee Wee Kang /CSF" userId="S::s10222162@connect.np.edu.sg::26cbbf1e-399a-4c48-a245-dfa42afc9e8a" providerId="AD" clId="Web-{7FA4BF32-32E7-F823-894C-3CF05F37B369}" dt="2022-07-16T06:09:19.931" v="115" actId="20577"/>
          <ac:spMkLst>
            <pc:docMk/>
            <pc:sldMk cId="3683594955" sldId="325"/>
            <ac:spMk id="1008" creationId="{00000000-0000-0000-0000-000000000000}"/>
          </ac:spMkLst>
        </pc:spChg>
        <pc:spChg chg="mod">
          <ac:chgData name="Lee Wee Kang /CSF" userId="S::s10222162@connect.np.edu.sg::26cbbf1e-399a-4c48-a245-dfa42afc9e8a" providerId="AD" clId="Web-{7FA4BF32-32E7-F823-894C-3CF05F37B369}" dt="2022-07-16T06:09:10.524" v="111" actId="1076"/>
          <ac:spMkLst>
            <pc:docMk/>
            <pc:sldMk cId="3683594955" sldId="325"/>
            <ac:spMk id="1009" creationId="{00000000-0000-0000-0000-000000000000}"/>
          </ac:spMkLst>
        </pc:spChg>
      </pc:sldChg>
      <pc:sldChg chg="del">
        <pc:chgData name="Lee Wee Kang /CSF" userId="S::s10222162@connect.np.edu.sg::26cbbf1e-399a-4c48-a245-dfa42afc9e8a" providerId="AD" clId="Web-{7FA4BF32-32E7-F823-894C-3CF05F37B369}" dt="2022-07-16T06:08:06.147" v="102"/>
        <pc:sldMkLst>
          <pc:docMk/>
          <pc:sldMk cId="2080825755" sldId="326"/>
        </pc:sldMkLst>
      </pc:sldChg>
      <pc:sldChg chg="del">
        <pc:chgData name="Lee Wee Kang /CSF" userId="S::s10222162@connect.np.edu.sg::26cbbf1e-399a-4c48-a245-dfa42afc9e8a" providerId="AD" clId="Web-{7FA4BF32-32E7-F823-894C-3CF05F37B369}" dt="2022-07-16T06:07:50.865" v="95"/>
        <pc:sldMkLst>
          <pc:docMk/>
          <pc:sldMk cId="850185472" sldId="327"/>
        </pc:sldMkLst>
      </pc:sldChg>
      <pc:sldChg chg="modSp">
        <pc:chgData name="Lee Wee Kang /CSF" userId="S::s10222162@connect.np.edu.sg::26cbbf1e-399a-4c48-a245-dfa42afc9e8a" providerId="AD" clId="Web-{7FA4BF32-32E7-F823-894C-3CF05F37B369}" dt="2022-07-16T06:07:45.880" v="94" actId="1076"/>
        <pc:sldMkLst>
          <pc:docMk/>
          <pc:sldMk cId="634642828" sldId="328"/>
        </pc:sldMkLst>
        <pc:spChg chg="mod">
          <ac:chgData name="Lee Wee Kang /CSF" userId="S::s10222162@connect.np.edu.sg::26cbbf1e-399a-4c48-a245-dfa42afc9e8a" providerId="AD" clId="Web-{7FA4BF32-32E7-F823-894C-3CF05F37B369}" dt="2022-07-16T06:07:45.865" v="93" actId="1076"/>
          <ac:spMkLst>
            <pc:docMk/>
            <pc:sldMk cId="634642828" sldId="328"/>
            <ac:spMk id="677" creationId="{00000000-0000-0000-0000-000000000000}"/>
          </ac:spMkLst>
        </pc:spChg>
        <pc:spChg chg="mod">
          <ac:chgData name="Lee Wee Kang /CSF" userId="S::s10222162@connect.np.edu.sg::26cbbf1e-399a-4c48-a245-dfa42afc9e8a" providerId="AD" clId="Web-{7FA4BF32-32E7-F823-894C-3CF05F37B369}" dt="2022-07-16T06:07:45.880" v="94" actId="1076"/>
          <ac:spMkLst>
            <pc:docMk/>
            <pc:sldMk cId="634642828" sldId="328"/>
            <ac:spMk id="678" creationId="{00000000-0000-0000-0000-000000000000}"/>
          </ac:spMkLst>
        </pc:spChg>
      </pc:sldChg>
      <pc:sldChg chg="ord">
        <pc:chgData name="Lee Wee Kang /CSF" userId="S::s10222162@connect.np.edu.sg::26cbbf1e-399a-4c48-a245-dfa42afc9e8a" providerId="AD" clId="Web-{7FA4BF32-32E7-F823-894C-3CF05F37B369}" dt="2022-07-16T06:08:03.006" v="99"/>
        <pc:sldMkLst>
          <pc:docMk/>
          <pc:sldMk cId="2544560869" sldId="329"/>
        </pc:sldMkLst>
      </pc:sldChg>
      <pc:sldChg chg="modSp add replId">
        <pc:chgData name="Lee Wee Kang /CSF" userId="S::s10222162@connect.np.edu.sg::26cbbf1e-399a-4c48-a245-dfa42afc9e8a" providerId="AD" clId="Web-{7FA4BF32-32E7-F823-894C-3CF05F37B369}" dt="2022-07-16T07:47:27.759" v="2338" actId="20577"/>
        <pc:sldMkLst>
          <pc:docMk/>
          <pc:sldMk cId="1094449887" sldId="330"/>
        </pc:sldMkLst>
        <pc:spChg chg="mod">
          <ac:chgData name="Lee Wee Kang /CSF" userId="S::s10222162@connect.np.edu.sg::26cbbf1e-399a-4c48-a245-dfa42afc9e8a" providerId="AD" clId="Web-{7FA4BF32-32E7-F823-894C-3CF05F37B369}" dt="2022-07-16T07:46:55.617" v="2310" actId="20577"/>
          <ac:spMkLst>
            <pc:docMk/>
            <pc:sldMk cId="1094449887" sldId="330"/>
            <ac:spMk id="1356" creationId="{00000000-0000-0000-0000-000000000000}"/>
          </ac:spMkLst>
        </pc:spChg>
        <pc:spChg chg="mod">
          <ac:chgData name="Lee Wee Kang /CSF" userId="S::s10222162@connect.np.edu.sg::26cbbf1e-399a-4c48-a245-dfa42afc9e8a" providerId="AD" clId="Web-{7FA4BF32-32E7-F823-894C-3CF05F37B369}" dt="2022-07-16T07:47:27.759" v="2338" actId="20577"/>
          <ac:spMkLst>
            <pc:docMk/>
            <pc:sldMk cId="1094449887" sldId="330"/>
            <ac:spMk id="1357" creationId="{00000000-0000-0000-0000-000000000000}"/>
          </ac:spMkLst>
        </pc:spChg>
        <pc:spChg chg="mod">
          <ac:chgData name="Lee Wee Kang /CSF" userId="S::s10222162@connect.np.edu.sg::26cbbf1e-399a-4c48-a245-dfa42afc9e8a" providerId="AD" clId="Web-{7FA4BF32-32E7-F823-894C-3CF05F37B369}" dt="2022-07-16T07:46:34.663" v="2284" actId="20577"/>
          <ac:spMkLst>
            <pc:docMk/>
            <pc:sldMk cId="1094449887" sldId="330"/>
            <ac:spMk id="1358" creationId="{00000000-0000-0000-0000-000000000000}"/>
          </ac:spMkLst>
        </pc:spChg>
      </pc:sldChg>
      <pc:sldChg chg="modSp add del replId">
        <pc:chgData name="Lee Wee Kang /CSF" userId="S::s10222162@connect.np.edu.sg::26cbbf1e-399a-4c48-a245-dfa42afc9e8a" providerId="AD" clId="Web-{7FA4BF32-32E7-F823-894C-3CF05F37B369}" dt="2022-07-16T06:54:56.516" v="1378"/>
        <pc:sldMkLst>
          <pc:docMk/>
          <pc:sldMk cId="3385759422" sldId="330"/>
        </pc:sldMkLst>
        <pc:spChg chg="mod">
          <ac:chgData name="Lee Wee Kang /CSF" userId="S::s10222162@connect.np.edu.sg::26cbbf1e-399a-4c48-a245-dfa42afc9e8a" providerId="AD" clId="Web-{7FA4BF32-32E7-F823-894C-3CF05F37B369}" dt="2022-07-16T06:54:36.171" v="1377" actId="20577"/>
          <ac:spMkLst>
            <pc:docMk/>
            <pc:sldMk cId="3385759422" sldId="330"/>
            <ac:spMk id="2050" creationId="{00000000-0000-0000-0000-000000000000}"/>
          </ac:spMkLst>
        </pc:spChg>
        <pc:graphicFrameChg chg="mod modGraphic">
          <ac:chgData name="Lee Wee Kang /CSF" userId="S::s10222162@connect.np.edu.sg::26cbbf1e-399a-4c48-a245-dfa42afc9e8a" providerId="AD" clId="Web-{7FA4BF32-32E7-F823-894C-3CF05F37B369}" dt="2022-07-16T06:54:29.327" v="1364"/>
          <ac:graphicFrameMkLst>
            <pc:docMk/>
            <pc:sldMk cId="3385759422" sldId="330"/>
            <ac:graphicFrameMk id="2051" creationId="{00000000-0000-0000-0000-000000000000}"/>
          </ac:graphicFrameMkLst>
        </pc:graphicFrameChg>
      </pc:sldChg>
    </pc:docChg>
  </pc:docChgLst>
  <pc:docChgLst>
    <pc:chgData name="Yo Ming Lai /CSF" userId="S::s10223100@connect.np.edu.sg::cfe18555-1958-4a47-a615-e4c7df197dd6" providerId="AD" clId="Web-{94B4AAE7-271F-D2B6-9BF1-9DEE88F2EA6B}"/>
    <pc:docChg chg="addSld delSld modSld sldOrd">
      <pc:chgData name="Yo Ming Lai /CSF" userId="S::s10223100@connect.np.edu.sg::cfe18555-1958-4a47-a615-e4c7df197dd6" providerId="AD" clId="Web-{94B4AAE7-271F-D2B6-9BF1-9DEE88F2EA6B}" dt="2022-07-16T20:49:03.547" v="1306"/>
      <pc:docMkLst>
        <pc:docMk/>
      </pc:docMkLst>
      <pc:sldChg chg="addSp delSp modSp modNotes">
        <pc:chgData name="Yo Ming Lai /CSF" userId="S::s10223100@connect.np.edu.sg::cfe18555-1958-4a47-a615-e4c7df197dd6" providerId="AD" clId="Web-{94B4AAE7-271F-D2B6-9BF1-9DEE88F2EA6B}" dt="2022-07-16T20:49:03.547" v="1306"/>
        <pc:sldMkLst>
          <pc:docMk/>
          <pc:sldMk cId="3128417699" sldId="312"/>
        </pc:sldMkLst>
        <pc:spChg chg="add del mod">
          <ac:chgData name="Yo Ming Lai /CSF" userId="S::s10223100@connect.np.edu.sg::cfe18555-1958-4a47-a615-e4c7df197dd6" providerId="AD" clId="Web-{94B4AAE7-271F-D2B6-9BF1-9DEE88F2EA6B}" dt="2022-07-16T20:47:39.091" v="1268" actId="1076"/>
          <ac:spMkLst>
            <pc:docMk/>
            <pc:sldMk cId="3128417699" sldId="312"/>
            <ac:spMk id="2" creationId="{E76A7496-ED20-E2CE-E38A-B4A5304D200E}"/>
          </ac:spMkLst>
        </pc:spChg>
        <pc:spChg chg="add mod">
          <ac:chgData name="Yo Ming Lai /CSF" userId="S::s10223100@connect.np.edu.sg::cfe18555-1958-4a47-a615-e4c7df197dd6" providerId="AD" clId="Web-{94B4AAE7-271F-D2B6-9BF1-9DEE88F2EA6B}" dt="2022-07-16T20:28:11.553" v="902" actId="20577"/>
          <ac:spMkLst>
            <pc:docMk/>
            <pc:sldMk cId="3128417699" sldId="312"/>
            <ac:spMk id="3" creationId="{A1C05C9D-2ACC-14E4-4BE7-DC76A0B3784E}"/>
          </ac:spMkLst>
        </pc:spChg>
        <pc:spChg chg="add del mod">
          <ac:chgData name="Yo Ming Lai /CSF" userId="S::s10223100@connect.np.edu.sg::cfe18555-1958-4a47-a615-e4c7df197dd6" providerId="AD" clId="Web-{94B4AAE7-271F-D2B6-9BF1-9DEE88F2EA6B}" dt="2022-07-16T19:21:08.420" v="738"/>
          <ac:spMkLst>
            <pc:docMk/>
            <pc:sldMk cId="3128417699" sldId="312"/>
            <ac:spMk id="3" creationId="{A2DFD223-3C84-3471-5068-20F50B205DF9}"/>
          </ac:spMkLst>
        </pc:spChg>
        <pc:spChg chg="add mod">
          <ac:chgData name="Yo Ming Lai /CSF" userId="S::s10223100@connect.np.edu.sg::cfe18555-1958-4a47-a615-e4c7df197dd6" providerId="AD" clId="Web-{94B4AAE7-271F-D2B6-9BF1-9DEE88F2EA6B}" dt="2022-07-16T20:48:47.031" v="1305" actId="20577"/>
          <ac:spMkLst>
            <pc:docMk/>
            <pc:sldMk cId="3128417699" sldId="312"/>
            <ac:spMk id="4" creationId="{87B23256-0532-B65A-FB68-1550D69F30DE}"/>
          </ac:spMkLst>
        </pc:spChg>
        <pc:spChg chg="add mod">
          <ac:chgData name="Yo Ming Lai /CSF" userId="S::s10223100@connect.np.edu.sg::cfe18555-1958-4a47-a615-e4c7df197dd6" providerId="AD" clId="Web-{94B4AAE7-271F-D2B6-9BF1-9DEE88F2EA6B}" dt="2022-07-16T20:28:04.646" v="896" actId="1076"/>
          <ac:spMkLst>
            <pc:docMk/>
            <pc:sldMk cId="3128417699" sldId="312"/>
            <ac:spMk id="5" creationId="{9941345E-4C8C-8245-1375-869CD986F634}"/>
          </ac:spMkLst>
        </pc:spChg>
        <pc:spChg chg="add del mod">
          <ac:chgData name="Yo Ming Lai /CSF" userId="S::s10223100@connect.np.edu.sg::cfe18555-1958-4a47-a615-e4c7df197dd6" providerId="AD" clId="Web-{94B4AAE7-271F-D2B6-9BF1-9DEE88F2EA6B}" dt="2022-07-16T19:21:08.420" v="737"/>
          <ac:spMkLst>
            <pc:docMk/>
            <pc:sldMk cId="3128417699" sldId="312"/>
            <ac:spMk id="5" creationId="{BC6F2EC7-7D0A-3FE4-79A9-291501B7BDA2}"/>
          </ac:spMkLst>
        </pc:spChg>
        <pc:spChg chg="add mod">
          <ac:chgData name="Yo Ming Lai /CSF" userId="S::s10223100@connect.np.edu.sg::cfe18555-1958-4a47-a615-e4c7df197dd6" providerId="AD" clId="Web-{94B4AAE7-271F-D2B6-9BF1-9DEE88F2EA6B}" dt="2022-07-16T20:42:01.642" v="1092" actId="20577"/>
          <ac:spMkLst>
            <pc:docMk/>
            <pc:sldMk cId="3128417699" sldId="312"/>
            <ac:spMk id="6" creationId="{173E2745-A071-4188-3029-4A4F8F240683}"/>
          </ac:spMkLst>
        </pc:spChg>
        <pc:spChg chg="add mod">
          <ac:chgData name="Yo Ming Lai /CSF" userId="S::s10223100@connect.np.edu.sg::cfe18555-1958-4a47-a615-e4c7df197dd6" providerId="AD" clId="Web-{94B4AAE7-271F-D2B6-9BF1-9DEE88F2EA6B}" dt="2022-07-16T20:33:39.643" v="960" actId="1076"/>
          <ac:spMkLst>
            <pc:docMk/>
            <pc:sldMk cId="3128417699" sldId="312"/>
            <ac:spMk id="7" creationId="{85AECEBB-2A5D-40D0-DA70-F7ECCA38610D}"/>
          </ac:spMkLst>
        </pc:spChg>
        <pc:spChg chg="add del mod">
          <ac:chgData name="Yo Ming Lai /CSF" userId="S::s10223100@connect.np.edu.sg::cfe18555-1958-4a47-a615-e4c7df197dd6" providerId="AD" clId="Web-{94B4AAE7-271F-D2B6-9BF1-9DEE88F2EA6B}" dt="2022-07-16T19:21:08.420" v="736"/>
          <ac:spMkLst>
            <pc:docMk/>
            <pc:sldMk cId="3128417699" sldId="312"/>
            <ac:spMk id="7" creationId="{9B4A53FB-199E-171D-7134-F2768139DC3B}"/>
          </ac:spMkLst>
        </pc:spChg>
        <pc:spChg chg="add mod">
          <ac:chgData name="Yo Ming Lai /CSF" userId="S::s10223100@connect.np.edu.sg::cfe18555-1958-4a47-a615-e4c7df197dd6" providerId="AD" clId="Web-{94B4AAE7-271F-D2B6-9BF1-9DEE88F2EA6B}" dt="2022-07-16T20:37:36.416" v="1003" actId="1076"/>
          <ac:spMkLst>
            <pc:docMk/>
            <pc:sldMk cId="3128417699" sldId="312"/>
            <ac:spMk id="8" creationId="{EF032D41-5E40-25FF-1A90-6FFF9DBAD2CF}"/>
          </ac:spMkLst>
        </pc:spChg>
        <pc:spChg chg="add del mod">
          <ac:chgData name="Yo Ming Lai /CSF" userId="S::s10223100@connect.np.edu.sg::cfe18555-1958-4a47-a615-e4c7df197dd6" providerId="AD" clId="Web-{94B4AAE7-271F-D2B6-9BF1-9DEE88F2EA6B}" dt="2022-07-16T19:21:08.420" v="735"/>
          <ac:spMkLst>
            <pc:docMk/>
            <pc:sldMk cId="3128417699" sldId="312"/>
            <ac:spMk id="9" creationId="{8405A30D-4D3A-0BC6-6EED-7086576919D1}"/>
          </ac:spMkLst>
        </pc:spChg>
        <pc:spChg chg="add mod">
          <ac:chgData name="Yo Ming Lai /CSF" userId="S::s10223100@connect.np.edu.sg::cfe18555-1958-4a47-a615-e4c7df197dd6" providerId="AD" clId="Web-{94B4AAE7-271F-D2B6-9BF1-9DEE88F2EA6B}" dt="2022-07-16T20:47:14.622" v="1264" actId="1076"/>
          <ac:spMkLst>
            <pc:docMk/>
            <pc:sldMk cId="3128417699" sldId="312"/>
            <ac:spMk id="9" creationId="{C81B785F-CDA5-C567-AE36-ADC18145EEAA}"/>
          </ac:spMkLst>
        </pc:spChg>
        <pc:spChg chg="add mod">
          <ac:chgData name="Yo Ming Lai /CSF" userId="S::s10223100@connect.np.edu.sg::cfe18555-1958-4a47-a615-e4c7df197dd6" providerId="AD" clId="Web-{94B4AAE7-271F-D2B6-9BF1-9DEE88F2EA6B}" dt="2022-07-16T20:37:36.431" v="1005" actId="1076"/>
          <ac:spMkLst>
            <pc:docMk/>
            <pc:sldMk cId="3128417699" sldId="312"/>
            <ac:spMk id="10" creationId="{713F647E-CCA2-5174-EF07-83C34B3D7C8E}"/>
          </ac:spMkLst>
        </pc:spChg>
        <pc:spChg chg="add mod">
          <ac:chgData name="Yo Ming Lai /CSF" userId="S::s10223100@connect.np.edu.sg::cfe18555-1958-4a47-a615-e4c7df197dd6" providerId="AD" clId="Web-{94B4AAE7-271F-D2B6-9BF1-9DEE88F2EA6B}" dt="2022-07-16T20:37:36.447" v="1006" actId="1076"/>
          <ac:spMkLst>
            <pc:docMk/>
            <pc:sldMk cId="3128417699" sldId="312"/>
            <ac:spMk id="11" creationId="{070E5B14-0503-FA7D-8C16-2E7F573E3509}"/>
          </ac:spMkLst>
        </pc:spChg>
        <pc:spChg chg="add del mod">
          <ac:chgData name="Yo Ming Lai /CSF" userId="S::s10223100@connect.np.edu.sg::cfe18555-1958-4a47-a615-e4c7df197dd6" providerId="AD" clId="Web-{94B4AAE7-271F-D2B6-9BF1-9DEE88F2EA6B}" dt="2022-07-16T19:21:08.420" v="734"/>
          <ac:spMkLst>
            <pc:docMk/>
            <pc:sldMk cId="3128417699" sldId="312"/>
            <ac:spMk id="11" creationId="{65C5DAF6-83FC-EBDE-B6CC-899CD513AC6C}"/>
          </ac:spMkLst>
        </pc:spChg>
        <pc:spChg chg="add mod">
          <ac:chgData name="Yo Ming Lai /CSF" userId="S::s10223100@connect.np.edu.sg::cfe18555-1958-4a47-a615-e4c7df197dd6" providerId="AD" clId="Web-{94B4AAE7-271F-D2B6-9BF1-9DEE88F2EA6B}" dt="2022-07-16T20:47:14.622" v="1263" actId="1076"/>
          <ac:spMkLst>
            <pc:docMk/>
            <pc:sldMk cId="3128417699" sldId="312"/>
            <ac:spMk id="12" creationId="{60EE65B2-CDBC-7478-DB1D-F79BEC36140D}"/>
          </ac:spMkLst>
        </pc:spChg>
        <pc:spChg chg="add del mod">
          <ac:chgData name="Yo Ming Lai /CSF" userId="S::s10223100@connect.np.edu.sg::cfe18555-1958-4a47-a615-e4c7df197dd6" providerId="AD" clId="Web-{94B4AAE7-271F-D2B6-9BF1-9DEE88F2EA6B}" dt="2022-07-16T19:21:08.420" v="733"/>
          <ac:spMkLst>
            <pc:docMk/>
            <pc:sldMk cId="3128417699" sldId="312"/>
            <ac:spMk id="13" creationId="{308FF216-C5FA-E2F6-C8FA-EE88F3C8A6E6}"/>
          </ac:spMkLst>
        </pc:spChg>
        <pc:spChg chg="add mod">
          <ac:chgData name="Yo Ming Lai /CSF" userId="S::s10223100@connect.np.edu.sg::cfe18555-1958-4a47-a615-e4c7df197dd6" providerId="AD" clId="Web-{94B4AAE7-271F-D2B6-9BF1-9DEE88F2EA6B}" dt="2022-07-16T20:47:14.622" v="1262" actId="1076"/>
          <ac:spMkLst>
            <pc:docMk/>
            <pc:sldMk cId="3128417699" sldId="312"/>
            <ac:spMk id="13" creationId="{6EF40668-0450-E3CC-5C2C-29F5BCD7689C}"/>
          </ac:spMkLst>
        </pc:spChg>
        <pc:spChg chg="add del mod">
          <ac:chgData name="Yo Ming Lai /CSF" userId="S::s10223100@connect.np.edu.sg::cfe18555-1958-4a47-a615-e4c7df197dd6" providerId="AD" clId="Web-{94B4AAE7-271F-D2B6-9BF1-9DEE88F2EA6B}" dt="2022-07-16T20:37:14.212" v="996"/>
          <ac:spMkLst>
            <pc:docMk/>
            <pc:sldMk cId="3128417699" sldId="312"/>
            <ac:spMk id="14" creationId="{34C9AE04-0B72-F539-C930-CF53A7BAEF5C}"/>
          </ac:spMkLst>
        </pc:spChg>
        <pc:spChg chg="add del mod">
          <ac:chgData name="Yo Ming Lai /CSF" userId="S::s10223100@connect.np.edu.sg::cfe18555-1958-4a47-a615-e4c7df197dd6" providerId="AD" clId="Web-{94B4AAE7-271F-D2B6-9BF1-9DEE88F2EA6B}" dt="2022-07-16T20:37:14.212" v="995"/>
          <ac:spMkLst>
            <pc:docMk/>
            <pc:sldMk cId="3128417699" sldId="312"/>
            <ac:spMk id="15" creationId="{6ECB2E49-0849-D54E-F114-8A847E2FA5F3}"/>
          </ac:spMkLst>
        </pc:spChg>
        <pc:spChg chg="add del mod">
          <ac:chgData name="Yo Ming Lai /CSF" userId="S::s10223100@connect.np.edu.sg::cfe18555-1958-4a47-a615-e4c7df197dd6" providerId="AD" clId="Web-{94B4AAE7-271F-D2B6-9BF1-9DEE88F2EA6B}" dt="2022-07-16T19:21:08.420" v="732"/>
          <ac:spMkLst>
            <pc:docMk/>
            <pc:sldMk cId="3128417699" sldId="312"/>
            <ac:spMk id="15" creationId="{897083E5-D37A-A381-7367-67E054891B56}"/>
          </ac:spMkLst>
        </pc:spChg>
        <pc:spChg chg="add mod">
          <ac:chgData name="Yo Ming Lai /CSF" userId="S::s10223100@connect.np.edu.sg::cfe18555-1958-4a47-a615-e4c7df197dd6" providerId="AD" clId="Web-{94B4AAE7-271F-D2B6-9BF1-9DEE88F2EA6B}" dt="2022-07-16T20:41:08.516" v="1090" actId="20577"/>
          <ac:spMkLst>
            <pc:docMk/>
            <pc:sldMk cId="3128417699" sldId="312"/>
            <ac:spMk id="16" creationId="{BE2FB657-5794-0F5D-354C-57E592908E69}"/>
          </ac:spMkLst>
        </pc:spChg>
        <pc:spChg chg="add del mod">
          <ac:chgData name="Yo Ming Lai /CSF" userId="S::s10223100@connect.np.edu.sg::cfe18555-1958-4a47-a615-e4c7df197dd6" providerId="AD" clId="Web-{94B4AAE7-271F-D2B6-9BF1-9DEE88F2EA6B}" dt="2022-07-16T19:21:08.420" v="731"/>
          <ac:spMkLst>
            <pc:docMk/>
            <pc:sldMk cId="3128417699" sldId="312"/>
            <ac:spMk id="17" creationId="{07DBA4E3-74C8-4FD0-5C54-5C9C197531B4}"/>
          </ac:spMkLst>
        </pc:spChg>
        <pc:spChg chg="add mod">
          <ac:chgData name="Yo Ming Lai /CSF" userId="S::s10223100@connect.np.edu.sg::cfe18555-1958-4a47-a615-e4c7df197dd6" providerId="AD" clId="Web-{94B4AAE7-271F-D2B6-9BF1-9DEE88F2EA6B}" dt="2022-07-16T20:42:49.694" v="1117" actId="20577"/>
          <ac:spMkLst>
            <pc:docMk/>
            <pc:sldMk cId="3128417699" sldId="312"/>
            <ac:spMk id="17" creationId="{2BC017C7-16E6-416B-1DB2-1164D178216A}"/>
          </ac:spMkLst>
        </pc:spChg>
        <pc:spChg chg="add mod">
          <ac:chgData name="Yo Ming Lai /CSF" userId="S::s10223100@connect.np.edu.sg::cfe18555-1958-4a47-a615-e4c7df197dd6" providerId="AD" clId="Web-{94B4AAE7-271F-D2B6-9BF1-9DEE88F2EA6B}" dt="2022-07-16T20:47:14.622" v="1260" actId="1076"/>
          <ac:spMkLst>
            <pc:docMk/>
            <pc:sldMk cId="3128417699" sldId="312"/>
            <ac:spMk id="18" creationId="{940D2125-41CA-9ED7-1ABC-DD0D6360BAD5}"/>
          </ac:spMkLst>
        </pc:spChg>
        <pc:spChg chg="add del mod">
          <ac:chgData name="Yo Ming Lai /CSF" userId="S::s10223100@connect.np.edu.sg::cfe18555-1958-4a47-a615-e4c7df197dd6" providerId="AD" clId="Web-{94B4AAE7-271F-D2B6-9BF1-9DEE88F2EA6B}" dt="2022-07-16T19:21:08.420" v="730"/>
          <ac:spMkLst>
            <pc:docMk/>
            <pc:sldMk cId="3128417699" sldId="312"/>
            <ac:spMk id="19" creationId="{78A646D6-F617-0AB0-0F91-E052C6634077}"/>
          </ac:spMkLst>
        </pc:spChg>
        <pc:spChg chg="add del mod">
          <ac:chgData name="Yo Ming Lai /CSF" userId="S::s10223100@connect.np.edu.sg::cfe18555-1958-4a47-a615-e4c7df197dd6" providerId="AD" clId="Web-{94B4AAE7-271F-D2B6-9BF1-9DEE88F2EA6B}" dt="2022-07-16T19:21:08.420" v="729"/>
          <ac:spMkLst>
            <pc:docMk/>
            <pc:sldMk cId="3128417699" sldId="312"/>
            <ac:spMk id="21" creationId="{4EDD54AB-8DCB-CE52-9BD1-B5522D56D25A}"/>
          </ac:spMkLst>
        </pc:spChg>
        <pc:spChg chg="add del mod">
          <ac:chgData name="Yo Ming Lai /CSF" userId="S::s10223100@connect.np.edu.sg::cfe18555-1958-4a47-a615-e4c7df197dd6" providerId="AD" clId="Web-{94B4AAE7-271F-D2B6-9BF1-9DEE88F2EA6B}" dt="2022-07-16T19:21:08.420" v="728"/>
          <ac:spMkLst>
            <pc:docMk/>
            <pc:sldMk cId="3128417699" sldId="312"/>
            <ac:spMk id="23" creationId="{8DFB5AE6-01CB-6432-C7C1-64896C633A81}"/>
          </ac:spMkLst>
        </pc:spChg>
        <pc:spChg chg="add del mod">
          <ac:chgData name="Yo Ming Lai /CSF" userId="S::s10223100@connect.np.edu.sg::cfe18555-1958-4a47-a615-e4c7df197dd6" providerId="AD" clId="Web-{94B4AAE7-271F-D2B6-9BF1-9DEE88F2EA6B}" dt="2022-07-16T19:21:08.420" v="727"/>
          <ac:spMkLst>
            <pc:docMk/>
            <pc:sldMk cId="3128417699" sldId="312"/>
            <ac:spMk id="25" creationId="{34A95EBF-565F-4FEE-169B-5B812E0EFD17}"/>
          </ac:spMkLst>
        </pc:spChg>
        <pc:spChg chg="mod">
          <ac:chgData name="Yo Ming Lai /CSF" userId="S::s10223100@connect.np.edu.sg::cfe18555-1958-4a47-a615-e4c7df197dd6" providerId="AD" clId="Web-{94B4AAE7-271F-D2B6-9BF1-9DEE88F2EA6B}" dt="2022-07-16T20:32:33.235" v="956" actId="1076"/>
          <ac:spMkLst>
            <pc:docMk/>
            <pc:sldMk cId="3128417699" sldId="312"/>
            <ac:spMk id="1947" creationId="{00000000-0000-0000-0000-000000000000}"/>
          </ac:spMkLst>
        </pc:spChg>
        <pc:spChg chg="del">
          <ac:chgData name="Yo Ming Lai /CSF" userId="S::s10223100@connect.np.edu.sg::cfe18555-1958-4a47-a615-e4c7df197dd6" providerId="AD" clId="Web-{94B4AAE7-271F-D2B6-9BF1-9DEE88F2EA6B}" dt="2022-07-16T19:20:59.342" v="726"/>
          <ac:spMkLst>
            <pc:docMk/>
            <pc:sldMk cId="3128417699" sldId="312"/>
            <ac:spMk id="1948" creationId="{00000000-0000-0000-0000-000000000000}"/>
          </ac:spMkLst>
        </pc:spChg>
        <pc:spChg chg="del">
          <ac:chgData name="Yo Ming Lai /CSF" userId="S::s10223100@connect.np.edu.sg::cfe18555-1958-4a47-a615-e4c7df197dd6" providerId="AD" clId="Web-{94B4AAE7-271F-D2B6-9BF1-9DEE88F2EA6B}" dt="2022-07-16T19:20:59.264" v="725"/>
          <ac:spMkLst>
            <pc:docMk/>
            <pc:sldMk cId="3128417699" sldId="312"/>
            <ac:spMk id="1949" creationId="{00000000-0000-0000-0000-000000000000}"/>
          </ac:spMkLst>
        </pc:spChg>
        <pc:spChg chg="del">
          <ac:chgData name="Yo Ming Lai /CSF" userId="S::s10223100@connect.np.edu.sg::cfe18555-1958-4a47-a615-e4c7df197dd6" providerId="AD" clId="Web-{94B4AAE7-271F-D2B6-9BF1-9DEE88F2EA6B}" dt="2022-07-16T19:20:59.186" v="724"/>
          <ac:spMkLst>
            <pc:docMk/>
            <pc:sldMk cId="3128417699" sldId="312"/>
            <ac:spMk id="1950" creationId="{00000000-0000-0000-0000-000000000000}"/>
          </ac:spMkLst>
        </pc:spChg>
        <pc:spChg chg="del">
          <ac:chgData name="Yo Ming Lai /CSF" userId="S::s10223100@connect.np.edu.sg::cfe18555-1958-4a47-a615-e4c7df197dd6" providerId="AD" clId="Web-{94B4AAE7-271F-D2B6-9BF1-9DEE88F2EA6B}" dt="2022-07-16T19:20:59.092" v="723"/>
          <ac:spMkLst>
            <pc:docMk/>
            <pc:sldMk cId="3128417699" sldId="312"/>
            <ac:spMk id="1951" creationId="{00000000-0000-0000-0000-000000000000}"/>
          </ac:spMkLst>
        </pc:spChg>
        <pc:spChg chg="del">
          <ac:chgData name="Yo Ming Lai /CSF" userId="S::s10223100@connect.np.edu.sg::cfe18555-1958-4a47-a615-e4c7df197dd6" providerId="AD" clId="Web-{94B4AAE7-271F-D2B6-9BF1-9DEE88F2EA6B}" dt="2022-07-16T19:20:59.014" v="722"/>
          <ac:spMkLst>
            <pc:docMk/>
            <pc:sldMk cId="3128417699" sldId="312"/>
            <ac:spMk id="1952" creationId="{00000000-0000-0000-0000-000000000000}"/>
          </ac:spMkLst>
        </pc:spChg>
        <pc:spChg chg="del">
          <ac:chgData name="Yo Ming Lai /CSF" userId="S::s10223100@connect.np.edu.sg::cfe18555-1958-4a47-a615-e4c7df197dd6" providerId="AD" clId="Web-{94B4AAE7-271F-D2B6-9BF1-9DEE88F2EA6B}" dt="2022-07-16T19:20:58.935" v="721"/>
          <ac:spMkLst>
            <pc:docMk/>
            <pc:sldMk cId="3128417699" sldId="312"/>
            <ac:spMk id="1953" creationId="{00000000-0000-0000-0000-000000000000}"/>
          </ac:spMkLst>
        </pc:spChg>
        <pc:spChg chg="del">
          <ac:chgData name="Yo Ming Lai /CSF" userId="S::s10223100@connect.np.edu.sg::cfe18555-1958-4a47-a615-e4c7df197dd6" providerId="AD" clId="Web-{94B4AAE7-271F-D2B6-9BF1-9DEE88F2EA6B}" dt="2022-07-16T19:20:58.857" v="720"/>
          <ac:spMkLst>
            <pc:docMk/>
            <pc:sldMk cId="3128417699" sldId="312"/>
            <ac:spMk id="1954" creationId="{00000000-0000-0000-0000-000000000000}"/>
          </ac:spMkLst>
        </pc:spChg>
        <pc:spChg chg="del">
          <ac:chgData name="Yo Ming Lai /CSF" userId="S::s10223100@connect.np.edu.sg::cfe18555-1958-4a47-a615-e4c7df197dd6" providerId="AD" clId="Web-{94B4AAE7-271F-D2B6-9BF1-9DEE88F2EA6B}" dt="2022-07-16T19:20:58.779" v="719"/>
          <ac:spMkLst>
            <pc:docMk/>
            <pc:sldMk cId="3128417699" sldId="312"/>
            <ac:spMk id="1955" creationId="{00000000-0000-0000-0000-000000000000}"/>
          </ac:spMkLst>
        </pc:spChg>
        <pc:spChg chg="del">
          <ac:chgData name="Yo Ming Lai /CSF" userId="S::s10223100@connect.np.edu.sg::cfe18555-1958-4a47-a615-e4c7df197dd6" providerId="AD" clId="Web-{94B4AAE7-271F-D2B6-9BF1-9DEE88F2EA6B}" dt="2022-07-16T19:20:58.670" v="718"/>
          <ac:spMkLst>
            <pc:docMk/>
            <pc:sldMk cId="3128417699" sldId="312"/>
            <ac:spMk id="1956" creationId="{00000000-0000-0000-0000-000000000000}"/>
          </ac:spMkLst>
        </pc:spChg>
        <pc:spChg chg="del">
          <ac:chgData name="Yo Ming Lai /CSF" userId="S::s10223100@connect.np.edu.sg::cfe18555-1958-4a47-a615-e4c7df197dd6" providerId="AD" clId="Web-{94B4AAE7-271F-D2B6-9BF1-9DEE88F2EA6B}" dt="2022-07-16T19:20:58.592" v="717"/>
          <ac:spMkLst>
            <pc:docMk/>
            <pc:sldMk cId="3128417699" sldId="312"/>
            <ac:spMk id="1957" creationId="{00000000-0000-0000-0000-000000000000}"/>
          </ac:spMkLst>
        </pc:spChg>
        <pc:spChg chg="del">
          <ac:chgData name="Yo Ming Lai /CSF" userId="S::s10223100@connect.np.edu.sg::cfe18555-1958-4a47-a615-e4c7df197dd6" providerId="AD" clId="Web-{94B4AAE7-271F-D2B6-9BF1-9DEE88F2EA6B}" dt="2022-07-16T19:20:58.514" v="716"/>
          <ac:spMkLst>
            <pc:docMk/>
            <pc:sldMk cId="3128417699" sldId="312"/>
            <ac:spMk id="1958" creationId="{00000000-0000-0000-0000-000000000000}"/>
          </ac:spMkLst>
        </pc:spChg>
        <pc:spChg chg="del">
          <ac:chgData name="Yo Ming Lai /CSF" userId="S::s10223100@connect.np.edu.sg::cfe18555-1958-4a47-a615-e4c7df197dd6" providerId="AD" clId="Web-{94B4AAE7-271F-D2B6-9BF1-9DEE88F2EA6B}" dt="2022-07-16T19:20:58.435" v="715"/>
          <ac:spMkLst>
            <pc:docMk/>
            <pc:sldMk cId="3128417699" sldId="312"/>
            <ac:spMk id="1959" creationId="{00000000-0000-0000-0000-000000000000}"/>
          </ac:spMkLst>
        </pc:spChg>
        <pc:spChg chg="del">
          <ac:chgData name="Yo Ming Lai /CSF" userId="S::s10223100@connect.np.edu.sg::cfe18555-1958-4a47-a615-e4c7df197dd6" providerId="AD" clId="Web-{94B4AAE7-271F-D2B6-9BF1-9DEE88F2EA6B}" dt="2022-07-16T19:20:58.342" v="714"/>
          <ac:spMkLst>
            <pc:docMk/>
            <pc:sldMk cId="3128417699" sldId="312"/>
            <ac:spMk id="1960" creationId="{00000000-0000-0000-0000-000000000000}"/>
          </ac:spMkLst>
        </pc:spChg>
        <pc:spChg chg="del">
          <ac:chgData name="Yo Ming Lai /CSF" userId="S::s10223100@connect.np.edu.sg::cfe18555-1958-4a47-a615-e4c7df197dd6" providerId="AD" clId="Web-{94B4AAE7-271F-D2B6-9BF1-9DEE88F2EA6B}" dt="2022-07-16T19:20:58.342" v="713"/>
          <ac:spMkLst>
            <pc:docMk/>
            <pc:sldMk cId="3128417699" sldId="312"/>
            <ac:spMk id="1961" creationId="{00000000-0000-0000-0000-000000000000}"/>
          </ac:spMkLst>
        </pc:spChg>
        <pc:spChg chg="del">
          <ac:chgData name="Yo Ming Lai /CSF" userId="S::s10223100@connect.np.edu.sg::cfe18555-1958-4a47-a615-e4c7df197dd6" providerId="AD" clId="Web-{94B4AAE7-271F-D2B6-9BF1-9DEE88F2EA6B}" dt="2022-07-16T19:20:58.342" v="712"/>
          <ac:spMkLst>
            <pc:docMk/>
            <pc:sldMk cId="3128417699" sldId="312"/>
            <ac:spMk id="1962" creationId="{00000000-0000-0000-0000-000000000000}"/>
          </ac:spMkLst>
        </pc:spChg>
        <pc:spChg chg="del">
          <ac:chgData name="Yo Ming Lai /CSF" userId="S::s10223100@connect.np.edu.sg::cfe18555-1958-4a47-a615-e4c7df197dd6" providerId="AD" clId="Web-{94B4AAE7-271F-D2B6-9BF1-9DEE88F2EA6B}" dt="2022-07-16T19:20:58.342" v="711"/>
          <ac:spMkLst>
            <pc:docMk/>
            <pc:sldMk cId="3128417699" sldId="312"/>
            <ac:spMk id="1963" creationId="{00000000-0000-0000-0000-000000000000}"/>
          </ac:spMkLst>
        </pc:spChg>
        <pc:spChg chg="del">
          <ac:chgData name="Yo Ming Lai /CSF" userId="S::s10223100@connect.np.edu.sg::cfe18555-1958-4a47-a615-e4c7df197dd6" providerId="AD" clId="Web-{94B4AAE7-271F-D2B6-9BF1-9DEE88F2EA6B}" dt="2022-07-16T19:20:58.342" v="710"/>
          <ac:spMkLst>
            <pc:docMk/>
            <pc:sldMk cId="3128417699" sldId="312"/>
            <ac:spMk id="1964" creationId="{00000000-0000-0000-0000-000000000000}"/>
          </ac:spMkLst>
        </pc:spChg>
        <pc:spChg chg="del">
          <ac:chgData name="Yo Ming Lai /CSF" userId="S::s10223100@connect.np.edu.sg::cfe18555-1958-4a47-a615-e4c7df197dd6" providerId="AD" clId="Web-{94B4AAE7-271F-D2B6-9BF1-9DEE88F2EA6B}" dt="2022-07-16T19:20:58.342" v="709"/>
          <ac:spMkLst>
            <pc:docMk/>
            <pc:sldMk cId="3128417699" sldId="312"/>
            <ac:spMk id="1965" creationId="{00000000-0000-0000-0000-000000000000}"/>
          </ac:spMkLst>
        </pc:spChg>
        <pc:grpChg chg="del">
          <ac:chgData name="Yo Ming Lai /CSF" userId="S::s10223100@connect.np.edu.sg::cfe18555-1958-4a47-a615-e4c7df197dd6" providerId="AD" clId="Web-{94B4AAE7-271F-D2B6-9BF1-9DEE88F2EA6B}" dt="2022-07-16T19:20:58.342" v="708"/>
          <ac:grpSpMkLst>
            <pc:docMk/>
            <pc:sldMk cId="3128417699" sldId="312"/>
            <ac:grpSpMk id="1966" creationId="{00000000-0000-0000-0000-000000000000}"/>
          </ac:grpSpMkLst>
        </pc:grpChg>
        <pc:grpChg chg="del">
          <ac:chgData name="Yo Ming Lai /CSF" userId="S::s10223100@connect.np.edu.sg::cfe18555-1958-4a47-a615-e4c7df197dd6" providerId="AD" clId="Web-{94B4AAE7-271F-D2B6-9BF1-9DEE88F2EA6B}" dt="2022-07-16T19:20:58.342" v="707"/>
          <ac:grpSpMkLst>
            <pc:docMk/>
            <pc:sldMk cId="3128417699" sldId="312"/>
            <ac:grpSpMk id="1978" creationId="{00000000-0000-0000-0000-000000000000}"/>
          </ac:grpSpMkLst>
        </pc:grpChg>
        <pc:grpChg chg="del">
          <ac:chgData name="Yo Ming Lai /CSF" userId="S::s10223100@connect.np.edu.sg::cfe18555-1958-4a47-a615-e4c7df197dd6" providerId="AD" clId="Web-{94B4AAE7-271F-D2B6-9BF1-9DEE88F2EA6B}" dt="2022-07-16T19:20:58.342" v="706"/>
          <ac:grpSpMkLst>
            <pc:docMk/>
            <pc:sldMk cId="3128417699" sldId="312"/>
            <ac:grpSpMk id="1991" creationId="{00000000-0000-0000-0000-000000000000}"/>
          </ac:grpSpMkLst>
        </pc:grpChg>
        <pc:grpChg chg="del">
          <ac:chgData name="Yo Ming Lai /CSF" userId="S::s10223100@connect.np.edu.sg::cfe18555-1958-4a47-a615-e4c7df197dd6" providerId="AD" clId="Web-{94B4AAE7-271F-D2B6-9BF1-9DEE88F2EA6B}" dt="2022-07-16T19:20:58.342" v="705"/>
          <ac:grpSpMkLst>
            <pc:docMk/>
            <pc:sldMk cId="3128417699" sldId="312"/>
            <ac:grpSpMk id="2002" creationId="{00000000-0000-0000-0000-000000000000}"/>
          </ac:grpSpMkLst>
        </pc:grpChg>
        <pc:grpChg chg="del">
          <ac:chgData name="Yo Ming Lai /CSF" userId="S::s10223100@connect.np.edu.sg::cfe18555-1958-4a47-a615-e4c7df197dd6" providerId="AD" clId="Web-{94B4AAE7-271F-D2B6-9BF1-9DEE88F2EA6B}" dt="2022-07-16T19:20:58.342" v="704"/>
          <ac:grpSpMkLst>
            <pc:docMk/>
            <pc:sldMk cId="3128417699" sldId="312"/>
            <ac:grpSpMk id="2013" creationId="{00000000-0000-0000-0000-000000000000}"/>
          </ac:grpSpMkLst>
        </pc:grpChg>
        <pc:grpChg chg="del">
          <ac:chgData name="Yo Ming Lai /CSF" userId="S::s10223100@connect.np.edu.sg::cfe18555-1958-4a47-a615-e4c7df197dd6" providerId="AD" clId="Web-{94B4AAE7-271F-D2B6-9BF1-9DEE88F2EA6B}" dt="2022-07-16T19:20:58.342" v="703"/>
          <ac:grpSpMkLst>
            <pc:docMk/>
            <pc:sldMk cId="3128417699" sldId="312"/>
            <ac:grpSpMk id="2022" creationId="{00000000-0000-0000-0000-000000000000}"/>
          </ac:grpSpMkLst>
        </pc:grpChg>
      </pc:sldChg>
      <pc:sldChg chg="addSp delSp modSp">
        <pc:chgData name="Yo Ming Lai /CSF" userId="S::s10223100@connect.np.edu.sg::cfe18555-1958-4a47-a615-e4c7df197dd6" providerId="AD" clId="Web-{94B4AAE7-271F-D2B6-9BF1-9DEE88F2EA6B}" dt="2022-07-16T20:38:04.182" v="1018" actId="20577"/>
        <pc:sldMkLst>
          <pc:docMk/>
          <pc:sldMk cId="665578555" sldId="313"/>
        </pc:sldMkLst>
        <pc:spChg chg="add del">
          <ac:chgData name="Yo Ming Lai /CSF" userId="S::s10223100@connect.np.edu.sg::cfe18555-1958-4a47-a615-e4c7df197dd6" providerId="AD" clId="Web-{94B4AAE7-271F-D2B6-9BF1-9DEE88F2EA6B}" dt="2022-07-16T20:38:01.510" v="1017"/>
          <ac:spMkLst>
            <pc:docMk/>
            <pc:sldMk cId="665578555" sldId="313"/>
            <ac:spMk id="3" creationId="{F9671E70-DC2C-8A52-4E59-E504442B9CF8}"/>
          </ac:spMkLst>
        </pc:spChg>
        <pc:spChg chg="add del">
          <ac:chgData name="Yo Ming Lai /CSF" userId="S::s10223100@connect.np.edu.sg::cfe18555-1958-4a47-a615-e4c7df197dd6" providerId="AD" clId="Web-{94B4AAE7-271F-D2B6-9BF1-9DEE88F2EA6B}" dt="2022-07-16T20:38:01.510" v="1016"/>
          <ac:spMkLst>
            <pc:docMk/>
            <pc:sldMk cId="665578555" sldId="313"/>
            <ac:spMk id="5" creationId="{CF8EE352-683C-A40F-601C-2A01E66D4679}"/>
          </ac:spMkLst>
        </pc:spChg>
        <pc:spChg chg="add del">
          <ac:chgData name="Yo Ming Lai /CSF" userId="S::s10223100@connect.np.edu.sg::cfe18555-1958-4a47-a615-e4c7df197dd6" providerId="AD" clId="Web-{94B4AAE7-271F-D2B6-9BF1-9DEE88F2EA6B}" dt="2022-07-16T20:38:01.510" v="1015"/>
          <ac:spMkLst>
            <pc:docMk/>
            <pc:sldMk cId="665578555" sldId="313"/>
            <ac:spMk id="7" creationId="{ABCE2B4F-0F85-F00B-BB44-E5D757605847}"/>
          </ac:spMkLst>
        </pc:spChg>
        <pc:spChg chg="add del">
          <ac:chgData name="Yo Ming Lai /CSF" userId="S::s10223100@connect.np.edu.sg::cfe18555-1958-4a47-a615-e4c7df197dd6" providerId="AD" clId="Web-{94B4AAE7-271F-D2B6-9BF1-9DEE88F2EA6B}" dt="2022-07-16T20:38:01.510" v="1014"/>
          <ac:spMkLst>
            <pc:docMk/>
            <pc:sldMk cId="665578555" sldId="313"/>
            <ac:spMk id="9" creationId="{0F3C6BCA-1577-91FF-C608-5E995BBD3BA8}"/>
          </ac:spMkLst>
        </pc:spChg>
        <pc:spChg chg="mod">
          <ac:chgData name="Yo Ming Lai /CSF" userId="S::s10223100@connect.np.edu.sg::cfe18555-1958-4a47-a615-e4c7df197dd6" providerId="AD" clId="Web-{94B4AAE7-271F-D2B6-9BF1-9DEE88F2EA6B}" dt="2022-07-16T20:38:04.182" v="1018" actId="20577"/>
          <ac:spMkLst>
            <pc:docMk/>
            <pc:sldMk cId="665578555" sldId="313"/>
            <ac:spMk id="1900" creationId="{00000000-0000-0000-0000-000000000000}"/>
          </ac:spMkLst>
        </pc:spChg>
      </pc:sldChg>
      <pc:sldChg chg="addSp delSp modSp modNotes">
        <pc:chgData name="Yo Ming Lai /CSF" userId="S::s10223100@connect.np.edu.sg::cfe18555-1958-4a47-a615-e4c7df197dd6" providerId="AD" clId="Web-{94B4AAE7-271F-D2B6-9BF1-9DEE88F2EA6B}" dt="2022-07-16T18:48:05.698" v="664"/>
        <pc:sldMkLst>
          <pc:docMk/>
          <pc:sldMk cId="3379501407" sldId="321"/>
        </pc:sldMkLst>
        <pc:spChg chg="add mod">
          <ac:chgData name="Yo Ming Lai /CSF" userId="S::s10223100@connect.np.edu.sg::cfe18555-1958-4a47-a615-e4c7df197dd6" providerId="AD" clId="Web-{94B4AAE7-271F-D2B6-9BF1-9DEE88F2EA6B}" dt="2022-07-16T17:52:59.435" v="40" actId="20577"/>
          <ac:spMkLst>
            <pc:docMk/>
            <pc:sldMk cId="3379501407" sldId="321"/>
            <ac:spMk id="3" creationId="{66B64397-C9A7-3C61-889D-37E0C3F87641}"/>
          </ac:spMkLst>
        </pc:spChg>
        <pc:spChg chg="add del mod">
          <ac:chgData name="Yo Ming Lai /CSF" userId="S::s10223100@connect.np.edu.sg::cfe18555-1958-4a47-a615-e4c7df197dd6" providerId="AD" clId="Web-{94B4AAE7-271F-D2B6-9BF1-9DEE88F2EA6B}" dt="2022-07-16T17:55:30.612" v="87"/>
          <ac:spMkLst>
            <pc:docMk/>
            <pc:sldMk cId="3379501407" sldId="321"/>
            <ac:spMk id="5" creationId="{2EAE1376-0713-8498-1E85-3876D64FFC4C}"/>
          </ac:spMkLst>
        </pc:spChg>
        <pc:spChg chg="add mod">
          <ac:chgData name="Yo Ming Lai /CSF" userId="S::s10223100@connect.np.edu.sg::cfe18555-1958-4a47-a615-e4c7df197dd6" providerId="AD" clId="Web-{94B4AAE7-271F-D2B6-9BF1-9DEE88F2EA6B}" dt="2022-07-16T18:05:02.071" v="132" actId="20577"/>
          <ac:spMkLst>
            <pc:docMk/>
            <pc:sldMk cId="3379501407" sldId="321"/>
            <ac:spMk id="7" creationId="{E28A3EB0-0B0C-AF8F-310F-965ED3939174}"/>
          </ac:spMkLst>
        </pc:spChg>
        <pc:spChg chg="add del mod">
          <ac:chgData name="Yo Ming Lai /CSF" userId="S::s10223100@connect.np.edu.sg::cfe18555-1958-4a47-a615-e4c7df197dd6" providerId="AD" clId="Web-{94B4AAE7-271F-D2B6-9BF1-9DEE88F2EA6B}" dt="2022-07-16T18:03:48.178" v="125"/>
          <ac:spMkLst>
            <pc:docMk/>
            <pc:sldMk cId="3379501407" sldId="321"/>
            <ac:spMk id="10" creationId="{A4347D45-2654-A944-6ECA-9A7B52DA8111}"/>
          </ac:spMkLst>
        </pc:spChg>
        <pc:spChg chg="add mod">
          <ac:chgData name="Yo Ming Lai /CSF" userId="S::s10223100@connect.np.edu.sg::cfe18555-1958-4a47-a615-e4c7df197dd6" providerId="AD" clId="Web-{94B4AAE7-271F-D2B6-9BF1-9DEE88F2EA6B}" dt="2022-07-16T18:04:46.555" v="131" actId="1076"/>
          <ac:spMkLst>
            <pc:docMk/>
            <pc:sldMk cId="3379501407" sldId="321"/>
            <ac:spMk id="11" creationId="{FB1E2698-E97D-6C91-C640-3A987F747E88}"/>
          </ac:spMkLst>
        </pc:spChg>
        <pc:spChg chg="add del mod">
          <ac:chgData name="Yo Ming Lai /CSF" userId="S::s10223100@connect.np.edu.sg::cfe18555-1958-4a47-a615-e4c7df197dd6" providerId="AD" clId="Web-{94B4AAE7-271F-D2B6-9BF1-9DEE88F2EA6B}" dt="2022-07-16T18:01:36.735" v="106" actId="1076"/>
          <ac:spMkLst>
            <pc:docMk/>
            <pc:sldMk cId="3379501407" sldId="321"/>
            <ac:spMk id="1382" creationId="{00000000-0000-0000-0000-000000000000}"/>
          </ac:spMkLst>
        </pc:spChg>
        <pc:spChg chg="del">
          <ac:chgData name="Yo Ming Lai /CSF" userId="S::s10223100@connect.np.edu.sg::cfe18555-1958-4a47-a615-e4c7df197dd6" providerId="AD" clId="Web-{94B4AAE7-271F-D2B6-9BF1-9DEE88F2EA6B}" dt="2022-07-16T17:54:50.611" v="41"/>
          <ac:spMkLst>
            <pc:docMk/>
            <pc:sldMk cId="3379501407" sldId="321"/>
            <ac:spMk id="1383" creationId="{00000000-0000-0000-0000-000000000000}"/>
          </ac:spMkLst>
        </pc:spChg>
        <pc:spChg chg="del">
          <ac:chgData name="Yo Ming Lai /CSF" userId="S::s10223100@connect.np.edu.sg::cfe18555-1958-4a47-a615-e4c7df197dd6" providerId="AD" clId="Web-{94B4AAE7-271F-D2B6-9BF1-9DEE88F2EA6B}" dt="2022-07-16T17:52:51.122" v="38"/>
          <ac:spMkLst>
            <pc:docMk/>
            <pc:sldMk cId="3379501407" sldId="321"/>
            <ac:spMk id="1384" creationId="{00000000-0000-0000-0000-000000000000}"/>
          </ac:spMkLst>
        </pc:spChg>
        <pc:grpChg chg="mod">
          <ac:chgData name="Yo Ming Lai /CSF" userId="S::s10223100@connect.np.edu.sg::cfe18555-1958-4a47-a615-e4c7df197dd6" providerId="AD" clId="Web-{94B4AAE7-271F-D2B6-9BF1-9DEE88F2EA6B}" dt="2022-07-16T18:01:46.626" v="108" actId="1076"/>
          <ac:grpSpMkLst>
            <pc:docMk/>
            <pc:sldMk cId="3379501407" sldId="321"/>
            <ac:grpSpMk id="1385" creationId="{00000000-0000-0000-0000-000000000000}"/>
          </ac:grpSpMkLst>
        </pc:grpChg>
        <pc:picChg chg="add del mod">
          <ac:chgData name="Yo Ming Lai /CSF" userId="S::s10223100@connect.np.edu.sg::cfe18555-1958-4a47-a615-e4c7df197dd6" providerId="AD" clId="Web-{94B4AAE7-271F-D2B6-9BF1-9DEE88F2EA6B}" dt="2022-07-16T18:01:03.609" v="99"/>
          <ac:picMkLst>
            <pc:docMk/>
            <pc:sldMk cId="3379501407" sldId="321"/>
            <ac:picMk id="8" creationId="{ABAA0782-2949-DDF3-B428-2EDE5707041C}"/>
          </ac:picMkLst>
        </pc:picChg>
        <pc:picChg chg="add mod">
          <ac:chgData name="Yo Ming Lai /CSF" userId="S::s10223100@connect.np.edu.sg::cfe18555-1958-4a47-a615-e4c7df197dd6" providerId="AD" clId="Web-{94B4AAE7-271F-D2B6-9BF1-9DEE88F2EA6B}" dt="2022-07-16T18:02:42.831" v="117"/>
          <ac:picMkLst>
            <pc:docMk/>
            <pc:sldMk cId="3379501407" sldId="321"/>
            <ac:picMk id="9" creationId="{A0238C30-0499-5045-63A6-D65F5A5B7222}"/>
          </ac:picMkLst>
        </pc:picChg>
      </pc:sldChg>
      <pc:sldChg chg="addSp delSp modSp add ord replId modNotes">
        <pc:chgData name="Yo Ming Lai /CSF" userId="S::s10223100@connect.np.edu.sg::cfe18555-1958-4a47-a615-e4c7df197dd6" providerId="AD" clId="Web-{94B4AAE7-271F-D2B6-9BF1-9DEE88F2EA6B}" dt="2022-07-16T18:45:45.053" v="632"/>
        <pc:sldMkLst>
          <pc:docMk/>
          <pc:sldMk cId="1740804396" sldId="332"/>
        </pc:sldMkLst>
        <pc:spChg chg="mod">
          <ac:chgData name="Yo Ming Lai /CSF" userId="S::s10223100@connect.np.edu.sg::cfe18555-1958-4a47-a615-e4c7df197dd6" providerId="AD" clId="Web-{94B4AAE7-271F-D2B6-9BF1-9DEE88F2EA6B}" dt="2022-07-16T18:17:31.537" v="465" actId="20577"/>
          <ac:spMkLst>
            <pc:docMk/>
            <pc:sldMk cId="1740804396" sldId="332"/>
            <ac:spMk id="2050" creationId="{00000000-0000-0000-0000-000000000000}"/>
          </ac:spMkLst>
        </pc:spChg>
        <pc:graphicFrameChg chg="mod modGraphic">
          <ac:chgData name="Yo Ming Lai /CSF" userId="S::s10223100@connect.np.edu.sg::cfe18555-1958-4a47-a615-e4c7df197dd6" providerId="AD" clId="Web-{94B4AAE7-271F-D2B6-9BF1-9DEE88F2EA6B}" dt="2022-07-16T18:45:45.053" v="632"/>
          <ac:graphicFrameMkLst>
            <pc:docMk/>
            <pc:sldMk cId="1740804396" sldId="332"/>
            <ac:graphicFrameMk id="2051" creationId="{00000000-0000-0000-0000-000000000000}"/>
          </ac:graphicFrameMkLst>
        </pc:graphicFrameChg>
        <pc:picChg chg="add del mod">
          <ac:chgData name="Yo Ming Lai /CSF" userId="S::s10223100@connect.np.edu.sg::cfe18555-1958-4a47-a615-e4c7df197dd6" providerId="AD" clId="Web-{94B4AAE7-271F-D2B6-9BF1-9DEE88F2EA6B}" dt="2022-07-16T18:12:47.667" v="425"/>
          <ac:picMkLst>
            <pc:docMk/>
            <pc:sldMk cId="1740804396" sldId="332"/>
            <ac:picMk id="2" creationId="{E66ECDAA-54C1-6BBF-EE1E-632300F80B51}"/>
          </ac:picMkLst>
        </pc:picChg>
        <pc:picChg chg="add mod">
          <ac:chgData name="Yo Ming Lai /CSF" userId="S::s10223100@connect.np.edu.sg::cfe18555-1958-4a47-a615-e4c7df197dd6" providerId="AD" clId="Web-{94B4AAE7-271F-D2B6-9BF1-9DEE88F2EA6B}" dt="2022-07-16T18:40:25.165" v="537" actId="1076"/>
          <ac:picMkLst>
            <pc:docMk/>
            <pc:sldMk cId="1740804396" sldId="332"/>
            <ac:picMk id="3" creationId="{62FC4AD4-65C9-0F3C-0975-00640B01B27E}"/>
          </ac:picMkLst>
        </pc:picChg>
        <pc:picChg chg="add del mod">
          <ac:chgData name="Yo Ming Lai /CSF" userId="S::s10223100@connect.np.edu.sg::cfe18555-1958-4a47-a615-e4c7df197dd6" providerId="AD" clId="Web-{94B4AAE7-271F-D2B6-9BF1-9DEE88F2EA6B}" dt="2022-07-16T18:14:12.029" v="445"/>
          <ac:picMkLst>
            <pc:docMk/>
            <pc:sldMk cId="1740804396" sldId="332"/>
            <ac:picMk id="4" creationId="{0E428BAF-711C-8DDC-26AD-EAA33F3A1487}"/>
          </ac:picMkLst>
        </pc:picChg>
        <pc:picChg chg="add mod">
          <ac:chgData name="Yo Ming Lai /CSF" userId="S::s10223100@connect.np.edu.sg::cfe18555-1958-4a47-a615-e4c7df197dd6" providerId="AD" clId="Web-{94B4AAE7-271F-D2B6-9BF1-9DEE88F2EA6B}" dt="2022-07-16T18:40:25.165" v="538" actId="1076"/>
          <ac:picMkLst>
            <pc:docMk/>
            <pc:sldMk cId="1740804396" sldId="332"/>
            <ac:picMk id="5" creationId="{8C6E3FF4-2047-C3DD-DE8B-9E113F8F5DDE}"/>
          </ac:picMkLst>
        </pc:picChg>
      </pc:sldChg>
      <pc:sldChg chg="addSp delSp modSp add ord replId">
        <pc:chgData name="Yo Ming Lai /CSF" userId="S::s10223100@connect.np.edu.sg::cfe18555-1958-4a47-a615-e4c7df197dd6" providerId="AD" clId="Web-{94B4AAE7-271F-D2B6-9BF1-9DEE88F2EA6B}" dt="2022-07-16T20:24:54.298" v="892" actId="14100"/>
        <pc:sldMkLst>
          <pc:docMk/>
          <pc:sldMk cId="480058843" sldId="333"/>
        </pc:sldMkLst>
        <pc:spChg chg="add mod">
          <ac:chgData name="Yo Ming Lai /CSF" userId="S::s10223100@connect.np.edu.sg::cfe18555-1958-4a47-a615-e4c7df197dd6" providerId="AD" clId="Web-{94B4AAE7-271F-D2B6-9BF1-9DEE88F2EA6B}" dt="2022-07-16T20:01:33.024" v="790"/>
          <ac:spMkLst>
            <pc:docMk/>
            <pc:sldMk cId="480058843" sldId="333"/>
            <ac:spMk id="2" creationId="{E9D4F397-94AF-895F-84A3-F0B27E90EA13}"/>
          </ac:spMkLst>
        </pc:spChg>
        <pc:spChg chg="add del mod">
          <ac:chgData name="Yo Ming Lai /CSF" userId="S::s10223100@connect.np.edu.sg::cfe18555-1958-4a47-a615-e4c7df197dd6" providerId="AD" clId="Web-{94B4AAE7-271F-D2B6-9BF1-9DEE88F2EA6B}" dt="2022-07-16T18:55:36.955" v="678"/>
          <ac:spMkLst>
            <pc:docMk/>
            <pc:sldMk cId="480058843" sldId="333"/>
            <ac:spMk id="3" creationId="{5F7339AB-481D-60D3-40D5-17B86A8B9BB0}"/>
          </ac:spMkLst>
        </pc:spChg>
        <pc:spChg chg="add mod">
          <ac:chgData name="Yo Ming Lai /CSF" userId="S::s10223100@connect.np.edu.sg::cfe18555-1958-4a47-a615-e4c7df197dd6" providerId="AD" clId="Web-{94B4AAE7-271F-D2B6-9BF1-9DEE88F2EA6B}" dt="2022-07-16T20:01:46.571" v="794"/>
          <ac:spMkLst>
            <pc:docMk/>
            <pc:sldMk cId="480058843" sldId="333"/>
            <ac:spMk id="3" creationId="{F63DD24F-B9DD-EAF1-9027-35ECA1D6BA98}"/>
          </ac:spMkLst>
        </pc:spChg>
        <pc:spChg chg="add del mod">
          <ac:chgData name="Yo Ming Lai /CSF" userId="S::s10223100@connect.np.edu.sg::cfe18555-1958-4a47-a615-e4c7df197dd6" providerId="AD" clId="Web-{94B4AAE7-271F-D2B6-9BF1-9DEE88F2EA6B}" dt="2022-07-16T18:56:37.020" v="681"/>
          <ac:spMkLst>
            <pc:docMk/>
            <pc:sldMk cId="480058843" sldId="333"/>
            <ac:spMk id="4" creationId="{9899C055-345A-2A90-4AC0-D9C325AA0EFE}"/>
          </ac:spMkLst>
        </pc:spChg>
        <pc:spChg chg="add del mod">
          <ac:chgData name="Yo Ming Lai /CSF" userId="S::s10223100@connect.np.edu.sg::cfe18555-1958-4a47-a615-e4c7df197dd6" providerId="AD" clId="Web-{94B4AAE7-271F-D2B6-9BF1-9DEE88F2EA6B}" dt="2022-07-16T18:56:59.661" v="687"/>
          <ac:spMkLst>
            <pc:docMk/>
            <pc:sldMk cId="480058843" sldId="333"/>
            <ac:spMk id="5" creationId="{620AE67A-B84E-42BD-E665-F968C2E94F77}"/>
          </ac:spMkLst>
        </pc:spChg>
        <pc:spChg chg="add mod ord">
          <ac:chgData name="Yo Ming Lai /CSF" userId="S::s10223100@connect.np.edu.sg::cfe18555-1958-4a47-a615-e4c7df197dd6" providerId="AD" clId="Web-{94B4AAE7-271F-D2B6-9BF1-9DEE88F2EA6B}" dt="2022-07-16T19:59:48.521" v="779" actId="14100"/>
          <ac:spMkLst>
            <pc:docMk/>
            <pc:sldMk cId="480058843" sldId="333"/>
            <ac:spMk id="5" creationId="{EEA13C24-C112-263F-7242-B77ED84D24F0}"/>
          </ac:spMkLst>
        </pc:spChg>
        <pc:spChg chg="add del mod ord">
          <ac:chgData name="Yo Ming Lai /CSF" userId="S::s10223100@connect.np.edu.sg::cfe18555-1958-4a47-a615-e4c7df197dd6" providerId="AD" clId="Web-{94B4AAE7-271F-D2B6-9BF1-9DEE88F2EA6B}" dt="2022-07-16T20:00:14.272" v="786"/>
          <ac:spMkLst>
            <pc:docMk/>
            <pc:sldMk cId="480058843" sldId="333"/>
            <ac:spMk id="6" creationId="{0E8E98D1-D3BF-BBE1-3771-3096AF3F4FAB}"/>
          </ac:spMkLst>
        </pc:spChg>
        <pc:spChg chg="add mod ord">
          <ac:chgData name="Yo Ming Lai /CSF" userId="S::s10223100@connect.np.edu.sg::cfe18555-1958-4a47-a615-e4c7df197dd6" providerId="AD" clId="Web-{94B4AAE7-271F-D2B6-9BF1-9DEE88F2EA6B}" dt="2022-07-16T20:00:22.413" v="788"/>
          <ac:spMkLst>
            <pc:docMk/>
            <pc:sldMk cId="480058843" sldId="333"/>
            <ac:spMk id="7" creationId="{25FCC140-3B6E-4091-DC60-286F9F863E9D}"/>
          </ac:spMkLst>
        </pc:spChg>
        <pc:spChg chg="add mod">
          <ac:chgData name="Yo Ming Lai /CSF" userId="S::s10223100@connect.np.edu.sg::cfe18555-1958-4a47-a615-e4c7df197dd6" providerId="AD" clId="Web-{94B4AAE7-271F-D2B6-9BF1-9DEE88F2EA6B}" dt="2022-07-16T20:17:58.573" v="881"/>
          <ac:spMkLst>
            <pc:docMk/>
            <pc:sldMk cId="480058843" sldId="333"/>
            <ac:spMk id="8" creationId="{218B2154-3253-9A79-9AD3-912EF0E9C648}"/>
          </ac:spMkLst>
        </pc:spChg>
        <pc:spChg chg="add mod">
          <ac:chgData name="Yo Ming Lai /CSF" userId="S::s10223100@connect.np.edu.sg::cfe18555-1958-4a47-a615-e4c7df197dd6" providerId="AD" clId="Web-{94B4AAE7-271F-D2B6-9BF1-9DEE88F2EA6B}" dt="2022-07-16T20:16:26.659" v="854" actId="20577"/>
          <ac:spMkLst>
            <pc:docMk/>
            <pc:sldMk cId="480058843" sldId="333"/>
            <ac:spMk id="9" creationId="{EB8AAC01-8E09-3133-4B03-02E2EC614FFB}"/>
          </ac:spMkLst>
        </pc:spChg>
        <pc:spChg chg="add mod">
          <ac:chgData name="Yo Ming Lai /CSF" userId="S::s10223100@connect.np.edu.sg::cfe18555-1958-4a47-a615-e4c7df197dd6" providerId="AD" clId="Web-{94B4AAE7-271F-D2B6-9BF1-9DEE88F2EA6B}" dt="2022-07-16T20:17:16.051" v="880" actId="20577"/>
          <ac:spMkLst>
            <pc:docMk/>
            <pc:sldMk cId="480058843" sldId="333"/>
            <ac:spMk id="10" creationId="{2DE54263-EB47-C16B-1326-49A3ECA76FBC}"/>
          </ac:spMkLst>
        </pc:spChg>
        <pc:spChg chg="mod">
          <ac:chgData name="Yo Ming Lai /CSF" userId="S::s10223100@connect.np.edu.sg::cfe18555-1958-4a47-a615-e4c7df197dd6" providerId="AD" clId="Web-{94B4AAE7-271F-D2B6-9BF1-9DEE88F2EA6B}" dt="2022-07-16T18:55:17.361" v="675" actId="20577"/>
          <ac:spMkLst>
            <pc:docMk/>
            <pc:sldMk cId="480058843" sldId="333"/>
            <ac:spMk id="2270" creationId="{00000000-0000-0000-0000-000000000000}"/>
          </ac:spMkLst>
        </pc:spChg>
        <pc:spChg chg="del">
          <ac:chgData name="Yo Ming Lai /CSF" userId="S::s10223100@connect.np.edu.sg::cfe18555-1958-4a47-a615-e4c7df197dd6" providerId="AD" clId="Web-{94B4AAE7-271F-D2B6-9BF1-9DEE88F2EA6B}" dt="2022-07-16T18:55:27.189" v="677"/>
          <ac:spMkLst>
            <pc:docMk/>
            <pc:sldMk cId="480058843" sldId="333"/>
            <ac:spMk id="2271" creationId="{00000000-0000-0000-0000-000000000000}"/>
          </ac:spMkLst>
        </pc:spChg>
        <pc:grpChg chg="del">
          <ac:chgData name="Yo Ming Lai /CSF" userId="S::s10223100@connect.np.edu.sg::cfe18555-1958-4a47-a615-e4c7df197dd6" providerId="AD" clId="Web-{94B4AAE7-271F-D2B6-9BF1-9DEE88F2EA6B}" dt="2022-07-16T18:55:23.564" v="676"/>
          <ac:grpSpMkLst>
            <pc:docMk/>
            <pc:sldMk cId="480058843" sldId="333"/>
            <ac:grpSpMk id="2272" creationId="{00000000-0000-0000-0000-000000000000}"/>
          </ac:grpSpMkLst>
        </pc:grpChg>
        <pc:picChg chg="add del mod">
          <ac:chgData name="Yo Ming Lai /CSF" userId="S::s10223100@connect.np.edu.sg::cfe18555-1958-4a47-a615-e4c7df197dd6" providerId="AD" clId="Web-{94B4AAE7-271F-D2B6-9BF1-9DEE88F2EA6B}" dt="2022-07-16T18:58:09.397" v="691"/>
          <ac:picMkLst>
            <pc:docMk/>
            <pc:sldMk cId="480058843" sldId="333"/>
            <ac:picMk id="6" creationId="{7D74ED81-63D7-4631-AB3C-26B6366758B3}"/>
          </ac:picMkLst>
        </pc:picChg>
        <pc:picChg chg="add del mod">
          <ac:chgData name="Yo Ming Lai /CSF" userId="S::s10223100@connect.np.edu.sg::cfe18555-1958-4a47-a615-e4c7df197dd6" providerId="AD" clId="Web-{94B4AAE7-271F-D2B6-9BF1-9DEE88F2EA6B}" dt="2022-07-16T18:58:46.789" v="693"/>
          <ac:picMkLst>
            <pc:docMk/>
            <pc:sldMk cId="480058843" sldId="333"/>
            <ac:picMk id="7" creationId="{24DB4FC8-4771-6942-2725-DF927690B584}"/>
          </ac:picMkLst>
        </pc:picChg>
        <pc:picChg chg="add del mod">
          <ac:chgData name="Yo Ming Lai /CSF" userId="S::s10223100@connect.np.edu.sg::cfe18555-1958-4a47-a615-e4c7df197dd6" providerId="AD" clId="Web-{94B4AAE7-271F-D2B6-9BF1-9DEE88F2EA6B}" dt="2022-07-16T18:59:21.071" v="695"/>
          <ac:picMkLst>
            <pc:docMk/>
            <pc:sldMk cId="480058843" sldId="333"/>
            <ac:picMk id="8" creationId="{9001C02D-38A8-97A2-DBB4-41E79508A1CC}"/>
          </ac:picMkLst>
        </pc:picChg>
        <pc:picChg chg="add del mod">
          <ac:chgData name="Yo Ming Lai /CSF" userId="S::s10223100@connect.np.edu.sg::cfe18555-1958-4a47-a615-e4c7df197dd6" providerId="AD" clId="Web-{94B4AAE7-271F-D2B6-9BF1-9DEE88F2EA6B}" dt="2022-07-16T19:06:39.204" v="702"/>
          <ac:picMkLst>
            <pc:docMk/>
            <pc:sldMk cId="480058843" sldId="333"/>
            <ac:picMk id="9" creationId="{9F6D8739-BEB8-7190-A63A-C8A35DEAA3FF}"/>
          </ac:picMkLst>
        </pc:picChg>
        <pc:picChg chg="add del mod">
          <ac:chgData name="Yo Ming Lai /CSF" userId="S::s10223100@connect.np.edu.sg::cfe18555-1958-4a47-a615-e4c7df197dd6" providerId="AD" clId="Web-{94B4AAE7-271F-D2B6-9BF1-9DEE88F2EA6B}" dt="2022-07-16T20:23:39.858" v="883"/>
          <ac:picMkLst>
            <pc:docMk/>
            <pc:sldMk cId="480058843" sldId="333"/>
            <ac:picMk id="11" creationId="{B96D2059-E107-8686-0C42-32D66DA20E27}"/>
          </ac:picMkLst>
        </pc:picChg>
        <pc:picChg chg="add mod">
          <ac:chgData name="Yo Ming Lai /CSF" userId="S::s10223100@connect.np.edu.sg::cfe18555-1958-4a47-a615-e4c7df197dd6" providerId="AD" clId="Web-{94B4AAE7-271F-D2B6-9BF1-9DEE88F2EA6B}" dt="2022-07-16T20:23:52.749" v="888" actId="1076"/>
          <ac:picMkLst>
            <pc:docMk/>
            <pc:sldMk cId="480058843" sldId="333"/>
            <ac:picMk id="12" creationId="{75280FD0-87EB-2C79-7AA2-92086910A271}"/>
          </ac:picMkLst>
        </pc:picChg>
        <pc:picChg chg="add mod">
          <ac:chgData name="Yo Ming Lai /CSF" userId="S::s10223100@connect.np.edu.sg::cfe18555-1958-4a47-a615-e4c7df197dd6" providerId="AD" clId="Web-{94B4AAE7-271F-D2B6-9BF1-9DEE88F2EA6B}" dt="2022-07-16T20:24:54.298" v="892" actId="14100"/>
          <ac:picMkLst>
            <pc:docMk/>
            <pc:sldMk cId="480058843" sldId="333"/>
            <ac:picMk id="13" creationId="{D54764A9-7359-DE2C-8E78-AB543E77C119}"/>
          </ac:picMkLst>
        </pc:picChg>
      </pc:sldChg>
      <pc:sldChg chg="add del replId">
        <pc:chgData name="Yo Ming Lai /CSF" userId="S::s10223100@connect.np.edu.sg::cfe18555-1958-4a47-a615-e4c7df197dd6" providerId="AD" clId="Web-{94B4AAE7-271F-D2B6-9BF1-9DEE88F2EA6B}" dt="2022-07-16T18:54:34.063" v="666"/>
        <pc:sldMkLst>
          <pc:docMk/>
          <pc:sldMk cId="751657942" sldId="333"/>
        </pc:sldMkLst>
      </pc:sldChg>
    </pc:docChg>
  </pc:docChgLst>
  <pc:docChgLst>
    <pc:chgData name="Yo Ming Lai /CSF" userId="S::s10223100@connect.np.edu.sg::cfe18555-1958-4a47-a615-e4c7df197dd6" providerId="AD" clId="Web-{4F8B7ABE-21ED-900F-E053-08954CB20B09}"/>
    <pc:docChg chg="modSld">
      <pc:chgData name="Yo Ming Lai /CSF" userId="S::s10223100@connect.np.edu.sg::cfe18555-1958-4a47-a615-e4c7df197dd6" providerId="AD" clId="Web-{4F8B7ABE-21ED-900F-E053-08954CB20B09}" dt="2022-07-25T04:31:53.536" v="4" actId="20577"/>
      <pc:docMkLst>
        <pc:docMk/>
      </pc:docMkLst>
      <pc:sldChg chg="modSp">
        <pc:chgData name="Yo Ming Lai /CSF" userId="S::s10223100@connect.np.edu.sg::cfe18555-1958-4a47-a615-e4c7df197dd6" providerId="AD" clId="Web-{4F8B7ABE-21ED-900F-E053-08954CB20B09}" dt="2022-07-25T04:31:53.536" v="4" actId="20577"/>
        <pc:sldMkLst>
          <pc:docMk/>
          <pc:sldMk cId="58586462" sldId="347"/>
        </pc:sldMkLst>
        <pc:spChg chg="mod">
          <ac:chgData name="Yo Ming Lai /CSF" userId="S::s10223100@connect.np.edu.sg::cfe18555-1958-4a47-a615-e4c7df197dd6" providerId="AD" clId="Web-{4F8B7ABE-21ED-900F-E053-08954CB20B09}" dt="2022-07-25T04:31:53.536" v="4" actId="20577"/>
          <ac:spMkLst>
            <pc:docMk/>
            <pc:sldMk cId="58586462" sldId="347"/>
            <ac:spMk id="3" creationId="{70E2CB4A-2BFB-EDD8-A331-70E92913674B}"/>
          </ac:spMkLst>
        </pc:spChg>
      </pc:sldChg>
    </pc:docChg>
  </pc:docChgLst>
  <pc:docChgLst>
    <pc:chgData name="Yo Ming Lai /CSF" userId="S::s10223100@connect.np.edu.sg::cfe18555-1958-4a47-a615-e4c7df197dd6" providerId="AD" clId="Web-{05292A4E-0726-C71C-A943-7B4704E3A22C}"/>
    <pc:docChg chg="modSld">
      <pc:chgData name="Yo Ming Lai /CSF" userId="S::s10223100@connect.np.edu.sg::cfe18555-1958-4a47-a615-e4c7df197dd6" providerId="AD" clId="Web-{05292A4E-0726-C71C-A943-7B4704E3A22C}" dt="2022-07-04T02:16:58.113" v="3"/>
      <pc:docMkLst>
        <pc:docMk/>
      </pc:docMkLst>
      <pc:sldChg chg="addSp delSp">
        <pc:chgData name="Yo Ming Lai /CSF" userId="S::s10223100@connect.np.edu.sg::cfe18555-1958-4a47-a615-e4c7df197dd6" providerId="AD" clId="Web-{05292A4E-0726-C71C-A943-7B4704E3A22C}" dt="2022-07-04T02:16:58.113" v="3"/>
        <pc:sldMkLst>
          <pc:docMk/>
          <pc:sldMk cId="722795489" sldId="280"/>
        </pc:sldMkLst>
        <pc:spChg chg="add del">
          <ac:chgData name="Yo Ming Lai /CSF" userId="S::s10223100@connect.np.edu.sg::cfe18555-1958-4a47-a615-e4c7df197dd6" providerId="AD" clId="Web-{05292A4E-0726-C71C-A943-7B4704E3A22C}" dt="2022-07-04T02:16:58.113" v="3"/>
          <ac:spMkLst>
            <pc:docMk/>
            <pc:sldMk cId="722795489" sldId="280"/>
            <ac:spMk id="2" creationId="{61A942F4-1428-1B86-0336-CBC547EA7C19}"/>
          </ac:spMkLst>
        </pc:spChg>
        <pc:spChg chg="add del">
          <ac:chgData name="Yo Ming Lai /CSF" userId="S::s10223100@connect.np.edu.sg::cfe18555-1958-4a47-a615-e4c7df197dd6" providerId="AD" clId="Web-{05292A4E-0726-C71C-A943-7B4704E3A22C}" dt="2022-07-04T02:16:56.316" v="2"/>
          <ac:spMkLst>
            <pc:docMk/>
            <pc:sldMk cId="722795489" sldId="280"/>
            <ac:spMk id="3" creationId="{7A39D6E1-5B90-4037-A634-C401E8F12B32}"/>
          </ac:spMkLst>
        </pc:spChg>
      </pc:sldChg>
    </pc:docChg>
  </pc:docChgLst>
  <pc:docChgLst>
    <pc:chgData name="Lee Wee Kang /CSF" userId="S::s10222162@connect.np.edu.sg::26cbbf1e-399a-4c48-a245-dfa42afc9e8a" providerId="AD" clId="Web-{2400DF60-5B58-4DBB-BA6E-EB2FC3D1A0CC}"/>
    <pc:docChg chg="addSld delSld modSld addMainMaster delMainMaster modMainMaster">
      <pc:chgData name="Lee Wee Kang /CSF" userId="S::s10222162@connect.np.edu.sg::26cbbf1e-399a-4c48-a245-dfa42afc9e8a" providerId="AD" clId="Web-{2400DF60-5B58-4DBB-BA6E-EB2FC3D1A0CC}" dt="2022-06-27T11:33:51.186" v="134" actId="20577"/>
      <pc:docMkLst>
        <pc:docMk/>
      </pc:docMkLst>
      <pc:sldChg chg="addSp delSp modSp">
        <pc:chgData name="Lee Wee Kang /CSF" userId="S::s10222162@connect.np.edu.sg::26cbbf1e-399a-4c48-a245-dfa42afc9e8a" providerId="AD" clId="Web-{2400DF60-5B58-4DBB-BA6E-EB2FC3D1A0CC}" dt="2022-06-27T11:32:05.840" v="48"/>
        <pc:sldMkLst>
          <pc:docMk/>
          <pc:sldMk cId="2504485959" sldId="256"/>
        </pc:sldMkLst>
        <pc:spChg chg="mod">
          <ac:chgData name="Lee Wee Kang /CSF" userId="S::s10222162@connect.np.edu.sg::26cbbf1e-399a-4c48-a245-dfa42afc9e8a" providerId="AD" clId="Web-{2400DF60-5B58-4DBB-BA6E-EB2FC3D1A0CC}" dt="2022-06-27T11:30:17.589" v="2" actId="20577"/>
          <ac:spMkLst>
            <pc:docMk/>
            <pc:sldMk cId="2504485959" sldId="256"/>
            <ac:spMk id="2" creationId="{8DB49166-8417-CB2C-0B52-A100EC22A03A}"/>
          </ac:spMkLst>
        </pc:spChg>
        <pc:spChg chg="mod">
          <ac:chgData name="Lee Wee Kang /CSF" userId="S::s10222162@connect.np.edu.sg::26cbbf1e-399a-4c48-a245-dfa42afc9e8a" providerId="AD" clId="Web-{2400DF60-5B58-4DBB-BA6E-EB2FC3D1A0CC}" dt="2022-06-27T11:32:03.981" v="46" actId="20577"/>
          <ac:spMkLst>
            <pc:docMk/>
            <pc:sldMk cId="2504485959" sldId="256"/>
            <ac:spMk id="3" creationId="{71963ADD-394B-7DAD-AFD8-311E480F2C52}"/>
          </ac:spMkLst>
        </pc:spChg>
        <pc:picChg chg="add del mod">
          <ac:chgData name="Lee Wee Kang /CSF" userId="S::s10222162@connect.np.edu.sg::26cbbf1e-399a-4c48-a245-dfa42afc9e8a" providerId="AD" clId="Web-{2400DF60-5B58-4DBB-BA6E-EB2FC3D1A0CC}" dt="2022-06-27T11:32:05.840" v="48"/>
          <ac:picMkLst>
            <pc:docMk/>
            <pc:sldMk cId="2504485959" sldId="256"/>
            <ac:picMk id="4" creationId="{A76ED184-7C20-C8E7-4B2E-EBF26846FBD9}"/>
          </ac:picMkLst>
        </pc:picChg>
      </pc:sldChg>
      <pc:sldChg chg="new del">
        <pc:chgData name="Lee Wee Kang /CSF" userId="S::s10222162@connect.np.edu.sg::26cbbf1e-399a-4c48-a245-dfa42afc9e8a" providerId="AD" clId="Web-{2400DF60-5B58-4DBB-BA6E-EB2FC3D1A0CC}" dt="2022-06-27T11:32:44.747" v="86"/>
        <pc:sldMkLst>
          <pc:docMk/>
          <pc:sldMk cId="2938062943" sldId="257"/>
        </pc:sldMkLst>
      </pc:sldChg>
      <pc:sldChg chg="new del">
        <pc:chgData name="Lee Wee Kang /CSF" userId="S::s10222162@connect.np.edu.sg::26cbbf1e-399a-4c48-a245-dfa42afc9e8a" providerId="AD" clId="Web-{2400DF60-5B58-4DBB-BA6E-EB2FC3D1A0CC}" dt="2022-06-27T11:32:44.747" v="83"/>
        <pc:sldMkLst>
          <pc:docMk/>
          <pc:sldMk cId="1659552275" sldId="258"/>
        </pc:sldMkLst>
      </pc:sldChg>
      <pc:sldChg chg="new del">
        <pc:chgData name="Lee Wee Kang /CSF" userId="S::s10222162@connect.np.edu.sg::26cbbf1e-399a-4c48-a245-dfa42afc9e8a" providerId="AD" clId="Web-{2400DF60-5B58-4DBB-BA6E-EB2FC3D1A0CC}" dt="2022-06-27T11:32:44.747" v="84"/>
        <pc:sldMkLst>
          <pc:docMk/>
          <pc:sldMk cId="3419818866" sldId="259"/>
        </pc:sldMkLst>
      </pc:sldChg>
      <pc:sldChg chg="new del">
        <pc:chgData name="Lee Wee Kang /CSF" userId="S::s10222162@connect.np.edu.sg::26cbbf1e-399a-4c48-a245-dfa42afc9e8a" providerId="AD" clId="Web-{2400DF60-5B58-4DBB-BA6E-EB2FC3D1A0CC}" dt="2022-06-27T11:32:44.747" v="85"/>
        <pc:sldMkLst>
          <pc:docMk/>
          <pc:sldMk cId="2478808043" sldId="260"/>
        </pc:sldMkLst>
      </pc:sldChg>
      <pc:sldChg chg="add">
        <pc:chgData name="Lee Wee Kang /CSF" userId="S::s10222162@connect.np.edu.sg::26cbbf1e-399a-4c48-a245-dfa42afc9e8a" providerId="AD" clId="Web-{2400DF60-5B58-4DBB-BA6E-EB2FC3D1A0CC}" dt="2022-06-27T11:32:23.966" v="51"/>
        <pc:sldMkLst>
          <pc:docMk/>
          <pc:sldMk cId="3134083713" sldId="261"/>
        </pc:sldMkLst>
      </pc:sldChg>
      <pc:sldChg chg="add del">
        <pc:chgData name="Lee Wee Kang /CSF" userId="S::s10222162@connect.np.edu.sg::26cbbf1e-399a-4c48-a245-dfa42afc9e8a" providerId="AD" clId="Web-{2400DF60-5B58-4DBB-BA6E-EB2FC3D1A0CC}" dt="2022-06-27T11:32:17.559" v="50"/>
        <pc:sldMkLst>
          <pc:docMk/>
          <pc:sldMk cId="3315890221" sldId="261"/>
        </pc:sldMkLst>
      </pc:sldChg>
      <pc:sldChg chg="add">
        <pc:chgData name="Lee Wee Kang /CSF" userId="S::s10222162@connect.np.edu.sg::26cbbf1e-399a-4c48-a245-dfa42afc9e8a" providerId="AD" clId="Web-{2400DF60-5B58-4DBB-BA6E-EB2FC3D1A0CC}" dt="2022-06-27T11:32:24.044" v="52"/>
        <pc:sldMkLst>
          <pc:docMk/>
          <pc:sldMk cId="1580005556" sldId="262"/>
        </pc:sldMkLst>
      </pc:sldChg>
      <pc:sldChg chg="add">
        <pc:chgData name="Lee Wee Kang /CSF" userId="S::s10222162@connect.np.edu.sg::26cbbf1e-399a-4c48-a245-dfa42afc9e8a" providerId="AD" clId="Web-{2400DF60-5B58-4DBB-BA6E-EB2FC3D1A0CC}" dt="2022-06-27T11:32:24.169" v="53"/>
        <pc:sldMkLst>
          <pc:docMk/>
          <pc:sldMk cId="1020507040" sldId="263"/>
        </pc:sldMkLst>
      </pc:sldChg>
      <pc:sldChg chg="add">
        <pc:chgData name="Lee Wee Kang /CSF" userId="S::s10222162@connect.np.edu.sg::26cbbf1e-399a-4c48-a245-dfa42afc9e8a" providerId="AD" clId="Web-{2400DF60-5B58-4DBB-BA6E-EB2FC3D1A0CC}" dt="2022-06-27T11:32:24.325" v="54"/>
        <pc:sldMkLst>
          <pc:docMk/>
          <pc:sldMk cId="1284451743" sldId="264"/>
        </pc:sldMkLst>
      </pc:sldChg>
      <pc:sldChg chg="add">
        <pc:chgData name="Lee Wee Kang /CSF" userId="S::s10222162@connect.np.edu.sg::26cbbf1e-399a-4c48-a245-dfa42afc9e8a" providerId="AD" clId="Web-{2400DF60-5B58-4DBB-BA6E-EB2FC3D1A0CC}" dt="2022-06-27T11:32:24.575" v="55"/>
        <pc:sldMkLst>
          <pc:docMk/>
          <pc:sldMk cId="269927889" sldId="265"/>
        </pc:sldMkLst>
      </pc:sldChg>
      <pc:sldChg chg="add">
        <pc:chgData name="Lee Wee Kang /CSF" userId="S::s10222162@connect.np.edu.sg::26cbbf1e-399a-4c48-a245-dfa42afc9e8a" providerId="AD" clId="Web-{2400DF60-5B58-4DBB-BA6E-EB2FC3D1A0CC}" dt="2022-06-27T11:32:24.778" v="56"/>
        <pc:sldMkLst>
          <pc:docMk/>
          <pc:sldMk cId="57497476" sldId="266"/>
        </pc:sldMkLst>
      </pc:sldChg>
      <pc:sldChg chg="add">
        <pc:chgData name="Lee Wee Kang /CSF" userId="S::s10222162@connect.np.edu.sg::26cbbf1e-399a-4c48-a245-dfa42afc9e8a" providerId="AD" clId="Web-{2400DF60-5B58-4DBB-BA6E-EB2FC3D1A0CC}" dt="2022-06-27T11:32:25.200" v="57"/>
        <pc:sldMkLst>
          <pc:docMk/>
          <pc:sldMk cId="2648628692" sldId="267"/>
        </pc:sldMkLst>
      </pc:sldChg>
      <pc:sldChg chg="add">
        <pc:chgData name="Lee Wee Kang /CSF" userId="S::s10222162@connect.np.edu.sg::26cbbf1e-399a-4c48-a245-dfa42afc9e8a" providerId="AD" clId="Web-{2400DF60-5B58-4DBB-BA6E-EB2FC3D1A0CC}" dt="2022-06-27T11:32:25.341" v="58"/>
        <pc:sldMkLst>
          <pc:docMk/>
          <pc:sldMk cId="1733955282" sldId="268"/>
        </pc:sldMkLst>
      </pc:sldChg>
      <pc:sldChg chg="add">
        <pc:chgData name="Lee Wee Kang /CSF" userId="S::s10222162@connect.np.edu.sg::26cbbf1e-399a-4c48-a245-dfa42afc9e8a" providerId="AD" clId="Web-{2400DF60-5B58-4DBB-BA6E-EB2FC3D1A0CC}" dt="2022-06-27T11:32:25.544" v="59"/>
        <pc:sldMkLst>
          <pc:docMk/>
          <pc:sldMk cId="1538213082" sldId="269"/>
        </pc:sldMkLst>
      </pc:sldChg>
      <pc:sldChg chg="add">
        <pc:chgData name="Lee Wee Kang /CSF" userId="S::s10222162@connect.np.edu.sg::26cbbf1e-399a-4c48-a245-dfa42afc9e8a" providerId="AD" clId="Web-{2400DF60-5B58-4DBB-BA6E-EB2FC3D1A0CC}" dt="2022-06-27T11:32:25.669" v="60"/>
        <pc:sldMkLst>
          <pc:docMk/>
          <pc:sldMk cId="3300979065" sldId="270"/>
        </pc:sldMkLst>
      </pc:sldChg>
      <pc:sldChg chg="add">
        <pc:chgData name="Lee Wee Kang /CSF" userId="S::s10222162@connect.np.edu.sg::26cbbf1e-399a-4c48-a245-dfa42afc9e8a" providerId="AD" clId="Web-{2400DF60-5B58-4DBB-BA6E-EB2FC3D1A0CC}" dt="2022-06-27T11:32:25.934" v="61"/>
        <pc:sldMkLst>
          <pc:docMk/>
          <pc:sldMk cId="1459703959" sldId="271"/>
        </pc:sldMkLst>
      </pc:sldChg>
      <pc:sldChg chg="add">
        <pc:chgData name="Lee Wee Kang /CSF" userId="S::s10222162@connect.np.edu.sg::26cbbf1e-399a-4c48-a245-dfa42afc9e8a" providerId="AD" clId="Web-{2400DF60-5B58-4DBB-BA6E-EB2FC3D1A0CC}" dt="2022-06-27T11:32:26.059" v="62"/>
        <pc:sldMkLst>
          <pc:docMk/>
          <pc:sldMk cId="2680192627" sldId="272"/>
        </pc:sldMkLst>
      </pc:sldChg>
      <pc:sldChg chg="add">
        <pc:chgData name="Lee Wee Kang /CSF" userId="S::s10222162@connect.np.edu.sg::26cbbf1e-399a-4c48-a245-dfa42afc9e8a" providerId="AD" clId="Web-{2400DF60-5B58-4DBB-BA6E-EB2FC3D1A0CC}" dt="2022-06-27T11:32:26.153" v="63"/>
        <pc:sldMkLst>
          <pc:docMk/>
          <pc:sldMk cId="4100122649" sldId="273"/>
        </pc:sldMkLst>
      </pc:sldChg>
      <pc:sldChg chg="add">
        <pc:chgData name="Lee Wee Kang /CSF" userId="S::s10222162@connect.np.edu.sg::26cbbf1e-399a-4c48-a245-dfa42afc9e8a" providerId="AD" clId="Web-{2400DF60-5B58-4DBB-BA6E-EB2FC3D1A0CC}" dt="2022-06-27T11:32:26.638" v="64"/>
        <pc:sldMkLst>
          <pc:docMk/>
          <pc:sldMk cId="1131514621" sldId="274"/>
        </pc:sldMkLst>
      </pc:sldChg>
      <pc:sldChg chg="add">
        <pc:chgData name="Lee Wee Kang /CSF" userId="S::s10222162@connect.np.edu.sg::26cbbf1e-399a-4c48-a245-dfa42afc9e8a" providerId="AD" clId="Web-{2400DF60-5B58-4DBB-BA6E-EB2FC3D1A0CC}" dt="2022-06-27T11:32:26.778" v="65"/>
        <pc:sldMkLst>
          <pc:docMk/>
          <pc:sldMk cId="3673142539" sldId="275"/>
        </pc:sldMkLst>
      </pc:sldChg>
      <pc:sldChg chg="add">
        <pc:chgData name="Lee Wee Kang /CSF" userId="S::s10222162@connect.np.edu.sg::26cbbf1e-399a-4c48-a245-dfa42afc9e8a" providerId="AD" clId="Web-{2400DF60-5B58-4DBB-BA6E-EB2FC3D1A0CC}" dt="2022-06-27T11:32:26.903" v="66"/>
        <pc:sldMkLst>
          <pc:docMk/>
          <pc:sldMk cId="3317591459" sldId="276"/>
        </pc:sldMkLst>
      </pc:sldChg>
      <pc:sldChg chg="add">
        <pc:chgData name="Lee Wee Kang /CSF" userId="S::s10222162@connect.np.edu.sg::26cbbf1e-399a-4c48-a245-dfa42afc9e8a" providerId="AD" clId="Web-{2400DF60-5B58-4DBB-BA6E-EB2FC3D1A0CC}" dt="2022-06-27T11:32:27.106" v="67"/>
        <pc:sldMkLst>
          <pc:docMk/>
          <pc:sldMk cId="2551520321" sldId="277"/>
        </pc:sldMkLst>
      </pc:sldChg>
      <pc:sldChg chg="add">
        <pc:chgData name="Lee Wee Kang /CSF" userId="S::s10222162@connect.np.edu.sg::26cbbf1e-399a-4c48-a245-dfa42afc9e8a" providerId="AD" clId="Web-{2400DF60-5B58-4DBB-BA6E-EB2FC3D1A0CC}" dt="2022-06-27T11:32:27.247" v="68"/>
        <pc:sldMkLst>
          <pc:docMk/>
          <pc:sldMk cId="835042171" sldId="278"/>
        </pc:sldMkLst>
      </pc:sldChg>
      <pc:sldChg chg="add">
        <pc:chgData name="Lee Wee Kang /CSF" userId="S::s10222162@connect.np.edu.sg::26cbbf1e-399a-4c48-a245-dfa42afc9e8a" providerId="AD" clId="Web-{2400DF60-5B58-4DBB-BA6E-EB2FC3D1A0CC}" dt="2022-06-27T11:32:27.388" v="69"/>
        <pc:sldMkLst>
          <pc:docMk/>
          <pc:sldMk cId="3413106868" sldId="279"/>
        </pc:sldMkLst>
      </pc:sldChg>
      <pc:sldChg chg="add">
        <pc:chgData name="Lee Wee Kang /CSF" userId="S::s10222162@connect.np.edu.sg::26cbbf1e-399a-4c48-a245-dfa42afc9e8a" providerId="AD" clId="Web-{2400DF60-5B58-4DBB-BA6E-EB2FC3D1A0CC}" dt="2022-06-27T11:32:27.575" v="70"/>
        <pc:sldMkLst>
          <pc:docMk/>
          <pc:sldMk cId="722795489" sldId="280"/>
        </pc:sldMkLst>
      </pc:sldChg>
      <pc:sldChg chg="add">
        <pc:chgData name="Lee Wee Kang /CSF" userId="S::s10222162@connect.np.edu.sg::26cbbf1e-399a-4c48-a245-dfa42afc9e8a" providerId="AD" clId="Web-{2400DF60-5B58-4DBB-BA6E-EB2FC3D1A0CC}" dt="2022-06-27T11:32:27.731" v="71"/>
        <pc:sldMkLst>
          <pc:docMk/>
          <pc:sldMk cId="3249530856" sldId="281"/>
        </pc:sldMkLst>
      </pc:sldChg>
      <pc:sldChg chg="add">
        <pc:chgData name="Lee Wee Kang /CSF" userId="S::s10222162@connect.np.edu.sg::26cbbf1e-399a-4c48-a245-dfa42afc9e8a" providerId="AD" clId="Web-{2400DF60-5B58-4DBB-BA6E-EB2FC3D1A0CC}" dt="2022-06-27T11:32:27.825" v="72"/>
        <pc:sldMkLst>
          <pc:docMk/>
          <pc:sldMk cId="2313086962" sldId="282"/>
        </pc:sldMkLst>
      </pc:sldChg>
      <pc:sldChg chg="add">
        <pc:chgData name="Lee Wee Kang /CSF" userId="S::s10222162@connect.np.edu.sg::26cbbf1e-399a-4c48-a245-dfa42afc9e8a" providerId="AD" clId="Web-{2400DF60-5B58-4DBB-BA6E-EB2FC3D1A0CC}" dt="2022-06-27T11:32:27.950" v="73"/>
        <pc:sldMkLst>
          <pc:docMk/>
          <pc:sldMk cId="3504850253" sldId="283"/>
        </pc:sldMkLst>
      </pc:sldChg>
      <pc:sldChg chg="add">
        <pc:chgData name="Lee Wee Kang /CSF" userId="S::s10222162@connect.np.edu.sg::26cbbf1e-399a-4c48-a245-dfa42afc9e8a" providerId="AD" clId="Web-{2400DF60-5B58-4DBB-BA6E-EB2FC3D1A0CC}" dt="2022-06-27T11:32:28.075" v="74"/>
        <pc:sldMkLst>
          <pc:docMk/>
          <pc:sldMk cId="4139984312" sldId="284"/>
        </pc:sldMkLst>
      </pc:sldChg>
      <pc:sldChg chg="add">
        <pc:chgData name="Lee Wee Kang /CSF" userId="S::s10222162@connect.np.edu.sg::26cbbf1e-399a-4c48-a245-dfa42afc9e8a" providerId="AD" clId="Web-{2400DF60-5B58-4DBB-BA6E-EB2FC3D1A0CC}" dt="2022-06-27T11:32:28.184" v="75"/>
        <pc:sldMkLst>
          <pc:docMk/>
          <pc:sldMk cId="2421672566" sldId="285"/>
        </pc:sldMkLst>
      </pc:sldChg>
      <pc:sldChg chg="add">
        <pc:chgData name="Lee Wee Kang /CSF" userId="S::s10222162@connect.np.edu.sg::26cbbf1e-399a-4c48-a245-dfa42afc9e8a" providerId="AD" clId="Web-{2400DF60-5B58-4DBB-BA6E-EB2FC3D1A0CC}" dt="2022-06-27T11:32:28.278" v="76"/>
        <pc:sldMkLst>
          <pc:docMk/>
          <pc:sldMk cId="2010954150" sldId="286"/>
        </pc:sldMkLst>
      </pc:sldChg>
      <pc:sldChg chg="add">
        <pc:chgData name="Lee Wee Kang /CSF" userId="S::s10222162@connect.np.edu.sg::26cbbf1e-399a-4c48-a245-dfa42afc9e8a" providerId="AD" clId="Web-{2400DF60-5B58-4DBB-BA6E-EB2FC3D1A0CC}" dt="2022-06-27T11:32:28.403" v="77"/>
        <pc:sldMkLst>
          <pc:docMk/>
          <pc:sldMk cId="712578250" sldId="287"/>
        </pc:sldMkLst>
      </pc:sldChg>
      <pc:sldChg chg="add">
        <pc:chgData name="Lee Wee Kang /CSF" userId="S::s10222162@connect.np.edu.sg::26cbbf1e-399a-4c48-a245-dfa42afc9e8a" providerId="AD" clId="Web-{2400DF60-5B58-4DBB-BA6E-EB2FC3D1A0CC}" dt="2022-06-27T11:32:28.497" v="78"/>
        <pc:sldMkLst>
          <pc:docMk/>
          <pc:sldMk cId="3574112783" sldId="288"/>
        </pc:sldMkLst>
      </pc:sldChg>
      <pc:sldChg chg="add">
        <pc:chgData name="Lee Wee Kang /CSF" userId="S::s10222162@connect.np.edu.sg::26cbbf1e-399a-4c48-a245-dfa42afc9e8a" providerId="AD" clId="Web-{2400DF60-5B58-4DBB-BA6E-EB2FC3D1A0CC}" dt="2022-06-27T11:32:28.622" v="79"/>
        <pc:sldMkLst>
          <pc:docMk/>
          <pc:sldMk cId="1736198642" sldId="289"/>
        </pc:sldMkLst>
      </pc:sldChg>
      <pc:sldChg chg="add">
        <pc:chgData name="Lee Wee Kang /CSF" userId="S::s10222162@connect.np.edu.sg::26cbbf1e-399a-4c48-a245-dfa42afc9e8a" providerId="AD" clId="Web-{2400DF60-5B58-4DBB-BA6E-EB2FC3D1A0CC}" dt="2022-06-27T11:32:28.747" v="80"/>
        <pc:sldMkLst>
          <pc:docMk/>
          <pc:sldMk cId="2665356190" sldId="290"/>
        </pc:sldMkLst>
      </pc:sldChg>
      <pc:sldChg chg="add">
        <pc:chgData name="Lee Wee Kang /CSF" userId="S::s10222162@connect.np.edu.sg::26cbbf1e-399a-4c48-a245-dfa42afc9e8a" providerId="AD" clId="Web-{2400DF60-5B58-4DBB-BA6E-EB2FC3D1A0CC}" dt="2022-06-27T11:32:28.872" v="81"/>
        <pc:sldMkLst>
          <pc:docMk/>
          <pc:sldMk cId="4191866591" sldId="291"/>
        </pc:sldMkLst>
      </pc:sldChg>
      <pc:sldChg chg="addSp modSp add">
        <pc:chgData name="Lee Wee Kang /CSF" userId="S::s10222162@connect.np.edu.sg::26cbbf1e-399a-4c48-a245-dfa42afc9e8a" providerId="AD" clId="Web-{2400DF60-5B58-4DBB-BA6E-EB2FC3D1A0CC}" dt="2022-06-27T11:33:51.186" v="134" actId="20577"/>
        <pc:sldMkLst>
          <pc:docMk/>
          <pc:sldMk cId="3878203712" sldId="292"/>
        </pc:sldMkLst>
        <pc:spChg chg="add mod">
          <ac:chgData name="Lee Wee Kang /CSF" userId="S::s10222162@connect.np.edu.sg::26cbbf1e-399a-4c48-a245-dfa42afc9e8a" providerId="AD" clId="Web-{2400DF60-5B58-4DBB-BA6E-EB2FC3D1A0CC}" dt="2022-06-27T11:33:51.186" v="134" actId="20577"/>
          <ac:spMkLst>
            <pc:docMk/>
            <pc:sldMk cId="3878203712" sldId="292"/>
            <ac:spMk id="2" creationId="{03BF3AC8-9791-C944-65A1-B00023EE2E38}"/>
          </ac:spMkLst>
        </pc:spChg>
        <pc:spChg chg="mod">
          <ac:chgData name="Lee Wee Kang /CSF" userId="S::s10222162@connect.np.edu.sg::26cbbf1e-399a-4c48-a245-dfa42afc9e8a" providerId="AD" clId="Web-{2400DF60-5B58-4DBB-BA6E-EB2FC3D1A0CC}" dt="2022-06-27T11:33:30.545" v="126" actId="14100"/>
          <ac:spMkLst>
            <pc:docMk/>
            <pc:sldMk cId="3878203712" sldId="292"/>
            <ac:spMk id="54" creationId="{00000000-0000-0000-0000-000000000000}"/>
          </ac:spMkLst>
        </pc:spChg>
      </pc:sldChg>
      <pc:sldMasterChg chg="add del addSldLayout delSldLayout">
        <pc:chgData name="Lee Wee Kang /CSF" userId="S::s10222162@connect.np.edu.sg::26cbbf1e-399a-4c48-a245-dfa42afc9e8a" providerId="AD" clId="Web-{2400DF60-5B58-4DBB-BA6E-EB2FC3D1A0CC}" dt="2022-06-27T11:32:23.966" v="51"/>
        <pc:sldMasterMkLst>
          <pc:docMk/>
          <pc:sldMasterMk cId="0" sldId="2147483659"/>
        </pc:sldMasterMkLst>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48"/>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49"/>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50"/>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51"/>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52"/>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53"/>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54"/>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55"/>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56"/>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57"/>
          </pc:sldLayoutMkLst>
        </pc:sldLayoutChg>
        <pc:sldLayoutChg chg="add del">
          <pc:chgData name="Lee Wee Kang /CSF" userId="S::s10222162@connect.np.edu.sg::26cbbf1e-399a-4c48-a245-dfa42afc9e8a" providerId="AD" clId="Web-{2400DF60-5B58-4DBB-BA6E-EB2FC3D1A0CC}" dt="2022-06-27T11:32:23.966" v="51"/>
          <pc:sldLayoutMkLst>
            <pc:docMk/>
            <pc:sldMasterMk cId="0" sldId="2147483659"/>
            <pc:sldLayoutMk cId="0" sldId="2147483658"/>
          </pc:sldLayoutMkLst>
        </pc:sldLayoutChg>
      </pc:sldMasterChg>
      <pc:sldMasterChg chg="replId modSldLayout">
        <pc:chgData name="Lee Wee Kang /CSF" userId="S::s10222162@connect.np.edu.sg::26cbbf1e-399a-4c48-a245-dfa42afc9e8a" providerId="AD" clId="Web-{2400DF60-5B58-4DBB-BA6E-EB2FC3D1A0CC}" dt="2022-06-27T11:32:23.966" v="51"/>
        <pc:sldMasterMkLst>
          <pc:docMk/>
          <pc:sldMasterMk cId="3966676361" sldId="2147483661"/>
        </pc:sldMasterMkLst>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1883921654" sldId="2147483660"/>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518843083" sldId="2147483662"/>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1872664657" sldId="2147483663"/>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383842318" sldId="2147483664"/>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2485692193" sldId="2147483665"/>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2870158862" sldId="2147483666"/>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4293357090" sldId="2147483667"/>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3654519166" sldId="2147483668"/>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1688853920" sldId="2147483669"/>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823457452" sldId="2147483670"/>
          </pc:sldLayoutMkLst>
        </pc:sldLayoutChg>
        <pc:sldLayoutChg chg="replId">
          <pc:chgData name="Lee Wee Kang /CSF" userId="S::s10222162@connect.np.edu.sg::26cbbf1e-399a-4c48-a245-dfa42afc9e8a" providerId="AD" clId="Web-{2400DF60-5B58-4DBB-BA6E-EB2FC3D1A0CC}" dt="2022-06-27T11:32:23.966" v="51"/>
          <pc:sldLayoutMkLst>
            <pc:docMk/>
            <pc:sldMasterMk cId="3966676361" sldId="2147483661"/>
            <pc:sldLayoutMk cId="1445141457" sldId="2147483671"/>
          </pc:sldLayoutMkLst>
        </pc:sldLayoutChg>
      </pc:sldMasterChg>
    </pc:docChg>
  </pc:docChgLst>
  <pc:docChgLst>
    <pc:chgData name="Armirola Roseller Iii Tumolva /IT" userId="S::s10223630@connect.np.edu.sg::06237595-d70e-4f22-b2ad-76b342e37960" providerId="AD" clId="Web-{307DAF51-F0DF-0869-25AB-14ECC150E38E}"/>
    <pc:docChg chg="addSld modSld sldOrd">
      <pc:chgData name="Armirola Roseller Iii Tumolva /IT" userId="S::s10223630@connect.np.edu.sg::06237595-d70e-4f22-b2ad-76b342e37960" providerId="AD" clId="Web-{307DAF51-F0DF-0869-25AB-14ECC150E38E}" dt="2022-07-22T17:20:23.046" v="119" actId="1076"/>
      <pc:docMkLst>
        <pc:docMk/>
      </pc:docMkLst>
      <pc:sldChg chg="modSp">
        <pc:chgData name="Armirola Roseller Iii Tumolva /IT" userId="S::s10223630@connect.np.edu.sg::06237595-d70e-4f22-b2ad-76b342e37960" providerId="AD" clId="Web-{307DAF51-F0DF-0869-25AB-14ECC150E38E}" dt="2022-07-22T16:14:18.785" v="2" actId="20577"/>
        <pc:sldMkLst>
          <pc:docMk/>
          <pc:sldMk cId="634642828" sldId="328"/>
        </pc:sldMkLst>
        <pc:spChg chg="mod">
          <ac:chgData name="Armirola Roseller Iii Tumolva /IT" userId="S::s10223630@connect.np.edu.sg::06237595-d70e-4f22-b2ad-76b342e37960" providerId="AD" clId="Web-{307DAF51-F0DF-0869-25AB-14ECC150E38E}" dt="2022-07-22T16:14:18.785" v="2" actId="20577"/>
          <ac:spMkLst>
            <pc:docMk/>
            <pc:sldMk cId="634642828" sldId="328"/>
            <ac:spMk id="678" creationId="{00000000-0000-0000-0000-000000000000}"/>
          </ac:spMkLst>
        </pc:spChg>
      </pc:sldChg>
      <pc:sldChg chg="modSp add ord replId">
        <pc:chgData name="Armirola Roseller Iii Tumolva /IT" userId="S::s10223630@connect.np.edu.sg::06237595-d70e-4f22-b2ad-76b342e37960" providerId="AD" clId="Web-{307DAF51-F0DF-0869-25AB-14ECC150E38E}" dt="2022-07-22T17:20:23.046" v="119" actId="1076"/>
        <pc:sldMkLst>
          <pc:docMk/>
          <pc:sldMk cId="1879526044" sldId="340"/>
        </pc:sldMkLst>
        <pc:spChg chg="mod">
          <ac:chgData name="Armirola Roseller Iii Tumolva /IT" userId="S::s10223630@connect.np.edu.sg::06237595-d70e-4f22-b2ad-76b342e37960" providerId="AD" clId="Web-{307DAF51-F0DF-0869-25AB-14ECC150E38E}" dt="2022-07-22T17:20:23.046" v="119" actId="1076"/>
          <ac:spMkLst>
            <pc:docMk/>
            <pc:sldMk cId="1879526044" sldId="340"/>
            <ac:spMk id="1356" creationId="{00000000-0000-0000-0000-000000000000}"/>
          </ac:spMkLst>
        </pc:spChg>
        <pc:spChg chg="mod">
          <ac:chgData name="Armirola Roseller Iii Tumolva /IT" userId="S::s10223630@connect.np.edu.sg::06237595-d70e-4f22-b2ad-76b342e37960" providerId="AD" clId="Web-{307DAF51-F0DF-0869-25AB-14ECC150E38E}" dt="2022-07-22T17:20:06.124" v="110" actId="20577"/>
          <ac:spMkLst>
            <pc:docMk/>
            <pc:sldMk cId="1879526044" sldId="340"/>
            <ac:spMk id="1357" creationId="{00000000-0000-0000-0000-000000000000}"/>
          </ac:spMkLst>
        </pc:spChg>
        <pc:spChg chg="mod">
          <ac:chgData name="Armirola Roseller Iii Tumolva /IT" userId="S::s10223630@connect.np.edu.sg::06237595-d70e-4f22-b2ad-76b342e37960" providerId="AD" clId="Web-{307DAF51-F0DF-0869-25AB-14ECC150E38E}" dt="2022-07-22T17:09:48.192" v="6" actId="20577"/>
          <ac:spMkLst>
            <pc:docMk/>
            <pc:sldMk cId="1879526044" sldId="340"/>
            <ac:spMk id="1358" creationId="{00000000-0000-0000-0000-000000000000}"/>
          </ac:spMkLst>
        </pc:spChg>
      </pc:sldChg>
    </pc:docChg>
  </pc:docChgLst>
  <pc:docChgLst>
    <pc:chgData name="Armirola Roseller Iii Tumolva /IT" userId="S::s10223630@connect.np.edu.sg::06237595-d70e-4f22-b2ad-76b342e37960" providerId="AD" clId="Web-{1BFE00F0-1385-67BA-A5AD-B1F6692D19EA}"/>
    <pc:docChg chg="modSld">
      <pc:chgData name="Armirola Roseller Iii Tumolva /IT" userId="S::s10223630@connect.np.edu.sg::06237595-d70e-4f22-b2ad-76b342e37960" providerId="AD" clId="Web-{1BFE00F0-1385-67BA-A5AD-B1F6692D19EA}" dt="2022-07-25T03:36:08.950" v="322"/>
      <pc:docMkLst>
        <pc:docMk/>
      </pc:docMkLst>
      <pc:sldChg chg="modNotes">
        <pc:chgData name="Armirola Roseller Iii Tumolva /IT" userId="S::s10223630@connect.np.edu.sg::06237595-d70e-4f22-b2ad-76b342e37960" providerId="AD" clId="Web-{1BFE00F0-1385-67BA-A5AD-B1F6692D19EA}" dt="2022-07-25T02:30:10.645" v="231"/>
        <pc:sldMkLst>
          <pc:docMk/>
          <pc:sldMk cId="2432556678" sldId="302"/>
        </pc:sldMkLst>
      </pc:sldChg>
      <pc:sldChg chg="modNotes">
        <pc:chgData name="Armirola Roseller Iii Tumolva /IT" userId="S::s10223630@connect.np.edu.sg::06237595-d70e-4f22-b2ad-76b342e37960" providerId="AD" clId="Web-{1BFE00F0-1385-67BA-A5AD-B1F6692D19EA}" dt="2022-07-25T02:23:34.508" v="1"/>
        <pc:sldMkLst>
          <pc:docMk/>
          <pc:sldMk cId="1879526044" sldId="340"/>
        </pc:sldMkLst>
      </pc:sldChg>
      <pc:sldChg chg="modNotes">
        <pc:chgData name="Armirola Roseller Iii Tumolva /IT" userId="S::s10223630@connect.np.edu.sg::06237595-d70e-4f22-b2ad-76b342e37960" providerId="AD" clId="Web-{1BFE00F0-1385-67BA-A5AD-B1F6692D19EA}" dt="2022-07-25T02:24:47.245" v="45"/>
        <pc:sldMkLst>
          <pc:docMk/>
          <pc:sldMk cId="2525722526" sldId="341"/>
        </pc:sldMkLst>
      </pc:sldChg>
      <pc:sldChg chg="modNotes">
        <pc:chgData name="Armirola Roseller Iii Tumolva /IT" userId="S::s10223630@connect.np.edu.sg::06237595-d70e-4f22-b2ad-76b342e37960" providerId="AD" clId="Web-{1BFE00F0-1385-67BA-A5AD-B1F6692D19EA}" dt="2022-07-25T03:36:08.950" v="322"/>
        <pc:sldMkLst>
          <pc:docMk/>
          <pc:sldMk cId="1131192962" sldId="342"/>
        </pc:sldMkLst>
      </pc:sldChg>
      <pc:sldChg chg="modSp modNotes">
        <pc:chgData name="Armirola Roseller Iii Tumolva /IT" userId="S::s10223630@connect.np.edu.sg::06237595-d70e-4f22-b2ad-76b342e37960" providerId="AD" clId="Web-{1BFE00F0-1385-67BA-A5AD-B1F6692D19EA}" dt="2022-07-25T02:29:40.628" v="168"/>
        <pc:sldMkLst>
          <pc:docMk/>
          <pc:sldMk cId="1400416520" sldId="344"/>
        </pc:sldMkLst>
        <pc:spChg chg="mod">
          <ac:chgData name="Armirola Roseller Iii Tumolva /IT" userId="S::s10223630@connect.np.edu.sg::06237595-d70e-4f22-b2ad-76b342e37960" providerId="AD" clId="Web-{1BFE00F0-1385-67BA-A5AD-B1F6692D19EA}" dt="2022-07-25T02:28:31.454" v="125" actId="20577"/>
          <ac:spMkLst>
            <pc:docMk/>
            <pc:sldMk cId="1400416520" sldId="344"/>
            <ac:spMk id="15" creationId="{1872777B-A8A7-3E9B-6D6D-2D378BCE4BD1}"/>
          </ac:spMkLst>
        </pc:spChg>
      </pc:sldChg>
    </pc:docChg>
  </pc:docChgLst>
  <pc:docChgLst>
    <pc:chgData name="Lee Wee Kang /CSF" userId="S::s10222162@connect.np.edu.sg::26cbbf1e-399a-4c48-a245-dfa42afc9e8a" providerId="AD" clId="Web-{3BE2B7DC-CE4A-4D46-0560-DC5DD046751E}"/>
    <pc:docChg chg="modSld">
      <pc:chgData name="Lee Wee Kang /CSF" userId="S::s10222162@connect.np.edu.sg::26cbbf1e-399a-4c48-a245-dfa42afc9e8a" providerId="AD" clId="Web-{3BE2B7DC-CE4A-4D46-0560-DC5DD046751E}" dt="2022-07-24T09:30:01.231" v="305" actId="20577"/>
      <pc:docMkLst>
        <pc:docMk/>
      </pc:docMkLst>
      <pc:sldChg chg="modNotes">
        <pc:chgData name="Lee Wee Kang /CSF" userId="S::s10222162@connect.np.edu.sg::26cbbf1e-399a-4c48-a245-dfa42afc9e8a" providerId="AD" clId="Web-{3BE2B7DC-CE4A-4D46-0560-DC5DD046751E}" dt="2022-07-24T08:37:20.389" v="288"/>
        <pc:sldMkLst>
          <pc:docMk/>
          <pc:sldMk cId="2188922034" sldId="307"/>
        </pc:sldMkLst>
      </pc:sldChg>
      <pc:sldChg chg="modSp">
        <pc:chgData name="Lee Wee Kang /CSF" userId="S::s10222162@connect.np.edu.sg::26cbbf1e-399a-4c48-a245-dfa42afc9e8a" providerId="AD" clId="Web-{3BE2B7DC-CE4A-4D46-0560-DC5DD046751E}" dt="2022-07-24T07:53:35.858" v="120" actId="20577"/>
        <pc:sldMkLst>
          <pc:docMk/>
          <pc:sldMk cId="3112747" sldId="316"/>
        </pc:sldMkLst>
        <pc:spChg chg="mod">
          <ac:chgData name="Lee Wee Kang /CSF" userId="S::s10222162@connect.np.edu.sg::26cbbf1e-399a-4c48-a245-dfa42afc9e8a" providerId="AD" clId="Web-{3BE2B7DC-CE4A-4D46-0560-DC5DD046751E}" dt="2022-07-24T07:53:06.341" v="117" actId="20577"/>
          <ac:spMkLst>
            <pc:docMk/>
            <pc:sldMk cId="3112747" sldId="316"/>
            <ac:spMk id="3" creationId="{6611E3AC-86AD-9DE9-F470-B6F781B36AA6}"/>
          </ac:spMkLst>
        </pc:spChg>
        <pc:spChg chg="mod">
          <ac:chgData name="Lee Wee Kang /CSF" userId="S::s10222162@connect.np.edu.sg::26cbbf1e-399a-4c48-a245-dfa42afc9e8a" providerId="AD" clId="Web-{3BE2B7DC-CE4A-4D46-0560-DC5DD046751E}" dt="2022-07-24T07:53:35.858" v="120" actId="20577"/>
          <ac:spMkLst>
            <pc:docMk/>
            <pc:sldMk cId="3112747" sldId="316"/>
            <ac:spMk id="1712" creationId="{00000000-0000-0000-0000-000000000000}"/>
          </ac:spMkLst>
        </pc:spChg>
      </pc:sldChg>
      <pc:sldChg chg="modNotes">
        <pc:chgData name="Lee Wee Kang /CSF" userId="S::s10222162@connect.np.edu.sg::26cbbf1e-399a-4c48-a245-dfa42afc9e8a" providerId="AD" clId="Web-{3BE2B7DC-CE4A-4D46-0560-DC5DD046751E}" dt="2022-07-24T08:35:56.073" v="286"/>
        <pc:sldMkLst>
          <pc:docMk/>
          <pc:sldMk cId="994031652" sldId="318"/>
        </pc:sldMkLst>
      </pc:sldChg>
      <pc:sldChg chg="modNotes">
        <pc:chgData name="Lee Wee Kang /CSF" userId="S::s10222162@connect.np.edu.sg::26cbbf1e-399a-4c48-a245-dfa42afc9e8a" providerId="AD" clId="Web-{3BE2B7DC-CE4A-4D46-0560-DC5DD046751E}" dt="2022-07-24T07:06:50.890" v="98"/>
        <pc:sldMkLst>
          <pc:docMk/>
          <pc:sldMk cId="3484928309" sldId="320"/>
        </pc:sldMkLst>
      </pc:sldChg>
      <pc:sldChg chg="modNotes">
        <pc:chgData name="Lee Wee Kang /CSF" userId="S::s10222162@connect.np.edu.sg::26cbbf1e-399a-4c48-a245-dfa42afc9e8a" providerId="AD" clId="Web-{3BE2B7DC-CE4A-4D46-0560-DC5DD046751E}" dt="2022-07-24T08:08:40.390" v="125"/>
        <pc:sldMkLst>
          <pc:docMk/>
          <pc:sldMk cId="3493497932" sldId="322"/>
        </pc:sldMkLst>
      </pc:sldChg>
      <pc:sldChg chg="modNotes">
        <pc:chgData name="Lee Wee Kang /CSF" userId="S::s10222162@connect.np.edu.sg::26cbbf1e-399a-4c48-a245-dfa42afc9e8a" providerId="AD" clId="Web-{3BE2B7DC-CE4A-4D46-0560-DC5DD046751E}" dt="2022-07-24T08:10:37.457" v="152"/>
        <pc:sldMkLst>
          <pc:docMk/>
          <pc:sldMk cId="4057129962" sldId="336"/>
        </pc:sldMkLst>
      </pc:sldChg>
      <pc:sldChg chg="modSp">
        <pc:chgData name="Lee Wee Kang /CSF" userId="S::s10222162@connect.np.edu.sg::26cbbf1e-399a-4c48-a245-dfa42afc9e8a" providerId="AD" clId="Web-{3BE2B7DC-CE4A-4D46-0560-DC5DD046751E}" dt="2022-07-24T09:28:10.274" v="291" actId="20577"/>
        <pc:sldMkLst>
          <pc:docMk/>
          <pc:sldMk cId="1901275030" sldId="337"/>
        </pc:sldMkLst>
        <pc:graphicFrameChg chg="modGraphic">
          <ac:chgData name="Lee Wee Kang /CSF" userId="S::s10222162@connect.np.edu.sg::26cbbf1e-399a-4c48-a245-dfa42afc9e8a" providerId="AD" clId="Web-{3BE2B7DC-CE4A-4D46-0560-DC5DD046751E}" dt="2022-07-24T09:28:10.274" v="291" actId="20577"/>
          <ac:graphicFrameMkLst>
            <pc:docMk/>
            <pc:sldMk cId="1901275030" sldId="337"/>
            <ac:graphicFrameMk id="6" creationId="{D5C9E880-58AB-A0E2-843B-7A5E655A08BB}"/>
          </ac:graphicFrameMkLst>
        </pc:graphicFrameChg>
      </pc:sldChg>
      <pc:sldChg chg="modSp">
        <pc:chgData name="Lee Wee Kang /CSF" userId="S::s10222162@connect.np.edu.sg::26cbbf1e-399a-4c48-a245-dfa42afc9e8a" providerId="AD" clId="Web-{3BE2B7DC-CE4A-4D46-0560-DC5DD046751E}" dt="2022-07-24T09:28:29.228" v="294" actId="20577"/>
        <pc:sldMkLst>
          <pc:docMk/>
          <pc:sldMk cId="1440231807" sldId="338"/>
        </pc:sldMkLst>
        <pc:spChg chg="mod">
          <ac:chgData name="Lee Wee Kang /CSF" userId="S::s10222162@connect.np.edu.sg::26cbbf1e-399a-4c48-a245-dfa42afc9e8a" providerId="AD" clId="Web-{3BE2B7DC-CE4A-4D46-0560-DC5DD046751E}" dt="2022-07-24T09:28:20.071" v="292" actId="20577"/>
          <ac:spMkLst>
            <pc:docMk/>
            <pc:sldMk cId="1440231807" sldId="338"/>
            <ac:spMk id="111" creationId="{4CC9BF92-439E-0CC6-F3EE-F76D6D6423C0}"/>
          </ac:spMkLst>
        </pc:spChg>
        <pc:spChg chg="mod">
          <ac:chgData name="Lee Wee Kang /CSF" userId="S::s10222162@connect.np.edu.sg::26cbbf1e-399a-4c48-a245-dfa42afc9e8a" providerId="AD" clId="Web-{3BE2B7DC-CE4A-4D46-0560-DC5DD046751E}" dt="2022-07-24T09:28:25.994" v="293" actId="20577"/>
          <ac:spMkLst>
            <pc:docMk/>
            <pc:sldMk cId="1440231807" sldId="338"/>
            <ac:spMk id="112" creationId="{1E6AFF6E-CFF3-0F9F-DDE0-09C4697F2452}"/>
          </ac:spMkLst>
        </pc:spChg>
        <pc:spChg chg="mod">
          <ac:chgData name="Lee Wee Kang /CSF" userId="S::s10222162@connect.np.edu.sg::26cbbf1e-399a-4c48-a245-dfa42afc9e8a" providerId="AD" clId="Web-{3BE2B7DC-CE4A-4D46-0560-DC5DD046751E}" dt="2022-07-24T09:28:29.228" v="294" actId="20577"/>
          <ac:spMkLst>
            <pc:docMk/>
            <pc:sldMk cId="1440231807" sldId="338"/>
            <ac:spMk id="114" creationId="{B630D5C7-B965-7743-C882-3382F9D613AA}"/>
          </ac:spMkLst>
        </pc:spChg>
      </pc:sldChg>
      <pc:sldChg chg="modSp">
        <pc:chgData name="Lee Wee Kang /CSF" userId="S::s10222162@connect.np.edu.sg::26cbbf1e-399a-4c48-a245-dfa42afc9e8a" providerId="AD" clId="Web-{3BE2B7DC-CE4A-4D46-0560-DC5DD046751E}" dt="2022-07-24T09:30:01.231" v="305" actId="20577"/>
        <pc:sldMkLst>
          <pc:docMk/>
          <pc:sldMk cId="286112413" sldId="345"/>
        </pc:sldMkLst>
        <pc:spChg chg="mod">
          <ac:chgData name="Lee Wee Kang /CSF" userId="S::s10222162@connect.np.edu.sg::26cbbf1e-399a-4c48-a245-dfa42afc9e8a" providerId="AD" clId="Web-{3BE2B7DC-CE4A-4D46-0560-DC5DD046751E}" dt="2022-07-24T09:29:57.309" v="304" actId="20577"/>
          <ac:spMkLst>
            <pc:docMk/>
            <pc:sldMk cId="286112413" sldId="345"/>
            <ac:spMk id="6" creationId="{CE6D7E03-D339-DFBB-274C-8C9136A63ED1}"/>
          </ac:spMkLst>
        </pc:spChg>
        <pc:spChg chg="mod">
          <ac:chgData name="Lee Wee Kang /CSF" userId="S::s10222162@connect.np.edu.sg::26cbbf1e-399a-4c48-a245-dfa42afc9e8a" providerId="AD" clId="Web-{3BE2B7DC-CE4A-4D46-0560-DC5DD046751E}" dt="2022-07-24T09:30:01.231" v="305" actId="20577"/>
          <ac:spMkLst>
            <pc:docMk/>
            <pc:sldMk cId="286112413" sldId="345"/>
            <ac:spMk id="7" creationId="{41BC6C04-89CA-E7C5-1992-BF43E81619E0}"/>
          </ac:spMkLst>
        </pc:spChg>
        <pc:spChg chg="mod">
          <ac:chgData name="Lee Wee Kang /CSF" userId="S::s10222162@connect.np.edu.sg::26cbbf1e-399a-4c48-a245-dfa42afc9e8a" providerId="AD" clId="Web-{3BE2B7DC-CE4A-4D46-0560-DC5DD046751E}" dt="2022-07-24T09:29:50.668" v="303" actId="20577"/>
          <ac:spMkLst>
            <pc:docMk/>
            <pc:sldMk cId="286112413" sldId="345"/>
            <ac:spMk id="9" creationId="{D6D2F0A3-757D-5060-8B37-F9E2DB6CB974}"/>
          </ac:spMkLst>
        </pc:spChg>
      </pc:sldChg>
      <pc:sldChg chg="modSp">
        <pc:chgData name="Lee Wee Kang /CSF" userId="S::s10222162@connect.np.edu.sg::26cbbf1e-399a-4c48-a245-dfa42afc9e8a" providerId="AD" clId="Web-{3BE2B7DC-CE4A-4D46-0560-DC5DD046751E}" dt="2022-07-24T09:28:49.791" v="298" actId="20577"/>
        <pc:sldMkLst>
          <pc:docMk/>
          <pc:sldMk cId="1035530481" sldId="346"/>
        </pc:sldMkLst>
        <pc:spChg chg="mod">
          <ac:chgData name="Lee Wee Kang /CSF" userId="S::s10222162@connect.np.edu.sg::26cbbf1e-399a-4c48-a245-dfa42afc9e8a" providerId="AD" clId="Web-{3BE2B7DC-CE4A-4D46-0560-DC5DD046751E}" dt="2022-07-24T09:28:49.791" v="298" actId="20577"/>
          <ac:spMkLst>
            <pc:docMk/>
            <pc:sldMk cId="1035530481" sldId="346"/>
            <ac:spMk id="7" creationId="{46F3F103-5D40-AD1C-92CA-2BE0E3F229DD}"/>
          </ac:spMkLst>
        </pc:spChg>
        <pc:spChg chg="mod">
          <ac:chgData name="Lee Wee Kang /CSF" userId="S::s10222162@connect.np.edu.sg::26cbbf1e-399a-4c48-a245-dfa42afc9e8a" providerId="AD" clId="Web-{3BE2B7DC-CE4A-4D46-0560-DC5DD046751E}" dt="2022-07-24T09:28:37.900" v="296" actId="20577"/>
          <ac:spMkLst>
            <pc:docMk/>
            <pc:sldMk cId="1035530481" sldId="346"/>
            <ac:spMk id="9" creationId="{137D49B0-7EEE-499A-7A6E-3BA1DFE9D403}"/>
          </ac:spMkLst>
        </pc:spChg>
      </pc:sldChg>
      <pc:sldChg chg="modSp">
        <pc:chgData name="Lee Wee Kang /CSF" userId="S::s10222162@connect.np.edu.sg::26cbbf1e-399a-4c48-a245-dfa42afc9e8a" providerId="AD" clId="Web-{3BE2B7DC-CE4A-4D46-0560-DC5DD046751E}" dt="2022-07-24T08:15:31.295" v="171" actId="20577"/>
        <pc:sldMkLst>
          <pc:docMk/>
          <pc:sldMk cId="58586462" sldId="347"/>
        </pc:sldMkLst>
        <pc:spChg chg="mod">
          <ac:chgData name="Lee Wee Kang /CSF" userId="S::s10222162@connect.np.edu.sg::26cbbf1e-399a-4c48-a245-dfa42afc9e8a" providerId="AD" clId="Web-{3BE2B7DC-CE4A-4D46-0560-DC5DD046751E}" dt="2022-07-24T08:15:31.295" v="171" actId="20577"/>
          <ac:spMkLst>
            <pc:docMk/>
            <pc:sldMk cId="58586462" sldId="347"/>
            <ac:spMk id="2" creationId="{94C5C2F0-9687-3015-7DB5-8197608C786B}"/>
          </ac:spMkLst>
        </pc:spChg>
        <pc:spChg chg="mod">
          <ac:chgData name="Lee Wee Kang /CSF" userId="S::s10222162@connect.np.edu.sg::26cbbf1e-399a-4c48-a245-dfa42afc9e8a" providerId="AD" clId="Web-{3BE2B7DC-CE4A-4D46-0560-DC5DD046751E}" dt="2022-07-24T08:15:19.451" v="167" actId="20577"/>
          <ac:spMkLst>
            <pc:docMk/>
            <pc:sldMk cId="58586462" sldId="347"/>
            <ac:spMk id="3" creationId="{70E2CB4A-2BFB-EDD8-A331-70E92913674B}"/>
          </ac:spMkLst>
        </pc:spChg>
      </pc:sldChg>
    </pc:docChg>
  </pc:docChgLst>
  <pc:docChgLst>
    <pc:chgData name="Yo Ming Lai /CSF" userId="S::s10223100@connect.np.edu.sg::cfe18555-1958-4a47-a615-e4c7df197dd6" providerId="AD" clId="Web-{87F86F3F-02CE-BEC1-B653-91CC3511E518}"/>
    <pc:docChg chg="delSld">
      <pc:chgData name="Yo Ming Lai /CSF" userId="S::s10223100@connect.np.edu.sg::cfe18555-1958-4a47-a615-e4c7df197dd6" providerId="AD" clId="Web-{87F86F3F-02CE-BEC1-B653-91CC3511E518}" dt="2022-07-25T04:41:05.922" v="0"/>
      <pc:docMkLst>
        <pc:docMk/>
      </pc:docMkLst>
      <pc:sldChg chg="del">
        <pc:chgData name="Yo Ming Lai /CSF" userId="S::s10223100@connect.np.edu.sg::cfe18555-1958-4a47-a615-e4c7df197dd6" providerId="AD" clId="Web-{87F86F3F-02CE-BEC1-B653-91CC3511E518}" dt="2022-07-25T04:41:05.922" v="0"/>
        <pc:sldMkLst>
          <pc:docMk/>
          <pc:sldMk cId="3402670305" sldId="297"/>
        </pc:sldMkLst>
      </pc:sldChg>
    </pc:docChg>
  </pc:docChgLst>
  <pc:docChgLst>
    <pc:chgData name="Yo Ming Lai /CSF" userId="S::s10223100@connect.np.edu.sg::cfe18555-1958-4a47-a615-e4c7df197dd6" providerId="AD" clId="Web-{4090D2CC-D3EC-B072-571A-C1370D7CD262}"/>
    <pc:docChg chg="modSld">
      <pc:chgData name="Yo Ming Lai /CSF" userId="S::s10223100@connect.np.edu.sg::cfe18555-1958-4a47-a615-e4c7df197dd6" providerId="AD" clId="Web-{4090D2CC-D3EC-B072-571A-C1370D7CD262}" dt="2022-07-18T08:50:24.937" v="113" actId="20577"/>
      <pc:docMkLst>
        <pc:docMk/>
      </pc:docMkLst>
      <pc:sldChg chg="modSp">
        <pc:chgData name="Yo Ming Lai /CSF" userId="S::s10223100@connect.np.edu.sg::cfe18555-1958-4a47-a615-e4c7df197dd6" providerId="AD" clId="Web-{4090D2CC-D3EC-B072-571A-C1370D7CD262}" dt="2022-07-18T06:38:07.208" v="111" actId="14100"/>
        <pc:sldMkLst>
          <pc:docMk/>
          <pc:sldMk cId="3379501407" sldId="321"/>
        </pc:sldMkLst>
        <pc:picChg chg="mod">
          <ac:chgData name="Yo Ming Lai /CSF" userId="S::s10223100@connect.np.edu.sg::cfe18555-1958-4a47-a615-e4c7df197dd6" providerId="AD" clId="Web-{4090D2CC-D3EC-B072-571A-C1370D7CD262}" dt="2022-07-18T06:38:07.208" v="111" actId="14100"/>
          <ac:picMkLst>
            <pc:docMk/>
            <pc:sldMk cId="3379501407" sldId="321"/>
            <ac:picMk id="9" creationId="{A0238C30-0499-5045-63A6-D65F5A5B7222}"/>
          </ac:picMkLst>
        </pc:picChg>
      </pc:sldChg>
      <pc:sldChg chg="addSp delSp modSp modNotes">
        <pc:chgData name="Yo Ming Lai /CSF" userId="S::s10223100@connect.np.edu.sg::cfe18555-1958-4a47-a615-e4c7df197dd6" providerId="AD" clId="Web-{4090D2CC-D3EC-B072-571A-C1370D7CD262}" dt="2022-07-18T06:26:39.483" v="109"/>
        <pc:sldMkLst>
          <pc:docMk/>
          <pc:sldMk cId="1740804396" sldId="332"/>
        </pc:sldMkLst>
        <pc:graphicFrameChg chg="mod modGraphic">
          <ac:chgData name="Yo Ming Lai /CSF" userId="S::s10223100@connect.np.edu.sg::cfe18555-1958-4a47-a615-e4c7df197dd6" providerId="AD" clId="Web-{4090D2CC-D3EC-B072-571A-C1370D7CD262}" dt="2022-07-18T03:59:53.888" v="103"/>
          <ac:graphicFrameMkLst>
            <pc:docMk/>
            <pc:sldMk cId="1740804396" sldId="332"/>
            <ac:graphicFrameMk id="2051" creationId="{00000000-0000-0000-0000-000000000000}"/>
          </ac:graphicFrameMkLst>
        </pc:graphicFrameChg>
        <pc:picChg chg="add mod">
          <ac:chgData name="Yo Ming Lai /CSF" userId="S::s10223100@connect.np.edu.sg::cfe18555-1958-4a47-a615-e4c7df197dd6" providerId="AD" clId="Web-{4090D2CC-D3EC-B072-571A-C1370D7CD262}" dt="2022-07-18T03:55:04.455" v="59" actId="1076"/>
          <ac:picMkLst>
            <pc:docMk/>
            <pc:sldMk cId="1740804396" sldId="332"/>
            <ac:picMk id="2" creationId="{30345DF1-82C1-218D-36A7-6C217F663B44}"/>
          </ac:picMkLst>
        </pc:picChg>
        <pc:picChg chg="del">
          <ac:chgData name="Yo Ming Lai /CSF" userId="S::s10223100@connect.np.edu.sg::cfe18555-1958-4a47-a615-e4c7df197dd6" providerId="AD" clId="Web-{4090D2CC-D3EC-B072-571A-C1370D7CD262}" dt="2022-07-18T03:54:34.891" v="51"/>
          <ac:picMkLst>
            <pc:docMk/>
            <pc:sldMk cId="1740804396" sldId="332"/>
            <ac:picMk id="5" creationId="{8C6E3FF4-2047-C3DD-DE8B-9E113F8F5DDE}"/>
          </ac:picMkLst>
        </pc:picChg>
      </pc:sldChg>
      <pc:sldChg chg="modSp">
        <pc:chgData name="Yo Ming Lai /CSF" userId="S::s10223100@connect.np.edu.sg::cfe18555-1958-4a47-a615-e4c7df197dd6" providerId="AD" clId="Web-{4090D2CC-D3EC-B072-571A-C1370D7CD262}" dt="2022-07-18T08:50:24.937" v="113" actId="20577"/>
        <pc:sldMkLst>
          <pc:docMk/>
          <pc:sldMk cId="3753053530" sldId="334"/>
        </pc:sldMkLst>
        <pc:spChg chg="mod">
          <ac:chgData name="Yo Ming Lai /CSF" userId="S::s10223100@connect.np.edu.sg::cfe18555-1958-4a47-a615-e4c7df197dd6" providerId="AD" clId="Web-{4090D2CC-D3EC-B072-571A-C1370D7CD262}" dt="2022-07-18T08:50:24.937" v="113" actId="20577"/>
          <ac:spMkLst>
            <pc:docMk/>
            <pc:sldMk cId="3753053530" sldId="334"/>
            <ac:spMk id="2050" creationId="{00000000-0000-0000-0000-000000000000}"/>
          </ac:spMkLst>
        </pc:spChg>
      </pc:sldChg>
      <pc:sldChg chg="addSp delSp modSp">
        <pc:chgData name="Yo Ming Lai /CSF" userId="S::s10223100@connect.np.edu.sg::cfe18555-1958-4a47-a615-e4c7df197dd6" providerId="AD" clId="Web-{4090D2CC-D3EC-B072-571A-C1370D7CD262}" dt="2022-07-18T08:50:19.827" v="112" actId="20577"/>
        <pc:sldMkLst>
          <pc:docMk/>
          <pc:sldMk cId="3713758267" sldId="335"/>
        </pc:sldMkLst>
        <pc:spChg chg="mod">
          <ac:chgData name="Yo Ming Lai /CSF" userId="S::s10223100@connect.np.edu.sg::cfe18555-1958-4a47-a615-e4c7df197dd6" providerId="AD" clId="Web-{4090D2CC-D3EC-B072-571A-C1370D7CD262}" dt="2022-07-18T08:50:19.827" v="112" actId="20577"/>
          <ac:spMkLst>
            <pc:docMk/>
            <pc:sldMk cId="3713758267" sldId="335"/>
            <ac:spMk id="1947" creationId="{00000000-0000-0000-0000-000000000000}"/>
          </ac:spMkLst>
        </pc:spChg>
        <pc:picChg chg="add del mod">
          <ac:chgData name="Yo Ming Lai /CSF" userId="S::s10223100@connect.np.edu.sg::cfe18555-1958-4a47-a615-e4c7df197dd6" providerId="AD" clId="Web-{4090D2CC-D3EC-B072-571A-C1370D7CD262}" dt="2022-07-18T02:11:27.702" v="1"/>
          <ac:picMkLst>
            <pc:docMk/>
            <pc:sldMk cId="3713758267" sldId="335"/>
            <ac:picMk id="2" creationId="{A8874451-7D3D-5006-08EF-7DF9953CCF5E}"/>
          </ac:picMkLst>
        </pc:picChg>
        <pc:picChg chg="add mod">
          <ac:chgData name="Yo Ming Lai /CSF" userId="S::s10223100@connect.np.edu.sg::cfe18555-1958-4a47-a615-e4c7df197dd6" providerId="AD" clId="Web-{4090D2CC-D3EC-B072-571A-C1370D7CD262}" dt="2022-07-18T02:12:20.609" v="6" actId="1076"/>
          <ac:picMkLst>
            <pc:docMk/>
            <pc:sldMk cId="3713758267" sldId="335"/>
            <ac:picMk id="3" creationId="{BF150A1A-F0B0-B242-39F2-5049DD611268}"/>
          </ac:picMkLst>
        </pc:picChg>
      </pc:sldChg>
      <pc:sldChg chg="modSp">
        <pc:chgData name="Yo Ming Lai /CSF" userId="S::s10223100@connect.np.edu.sg::cfe18555-1958-4a47-a615-e4c7df197dd6" providerId="AD" clId="Web-{4090D2CC-D3EC-B072-571A-C1370D7CD262}" dt="2022-07-18T03:21:19.955" v="18" actId="20577"/>
        <pc:sldMkLst>
          <pc:docMk/>
          <pc:sldMk cId="384160819" sldId="339"/>
        </pc:sldMkLst>
        <pc:spChg chg="mod">
          <ac:chgData name="Yo Ming Lai /CSF" userId="S::s10223100@connect.np.edu.sg::cfe18555-1958-4a47-a615-e4c7df197dd6" providerId="AD" clId="Web-{4090D2CC-D3EC-B072-571A-C1370D7CD262}" dt="2022-07-18T03:21:19.955" v="18" actId="20577"/>
          <ac:spMkLst>
            <pc:docMk/>
            <pc:sldMk cId="384160819" sldId="339"/>
            <ac:spMk id="1847" creationId="{00000000-0000-0000-0000-000000000000}"/>
          </ac:spMkLst>
        </pc:spChg>
      </pc:sldChg>
    </pc:docChg>
  </pc:docChgLst>
  <pc:docChgLst>
    <pc:chgData name="Li Zheyun /IT" userId="S::s10222023@connect.np.edu.sg::63c281aa-334e-4599-b3ff-78cf5f13f93b" providerId="AD" clId="Web-{8226D997-68C5-B9F6-351B-CA80142115AD}"/>
    <pc:docChg chg="modSld">
      <pc:chgData name="Li Zheyun /IT" userId="S::s10222023@connect.np.edu.sg::63c281aa-334e-4599-b3ff-78cf5f13f93b" providerId="AD" clId="Web-{8226D997-68C5-B9F6-351B-CA80142115AD}" dt="2022-07-23T14:35:11.387" v="259" actId="20577"/>
      <pc:docMkLst>
        <pc:docMk/>
      </pc:docMkLst>
      <pc:sldChg chg="addSp modSp">
        <pc:chgData name="Li Zheyun /IT" userId="S::s10222023@connect.np.edu.sg::63c281aa-334e-4599-b3ff-78cf5f13f93b" providerId="AD" clId="Web-{8226D997-68C5-B9F6-351B-CA80142115AD}" dt="2022-07-23T14:35:11.387" v="259" actId="20577"/>
        <pc:sldMkLst>
          <pc:docMk/>
          <pc:sldMk cId="1901275030" sldId="337"/>
        </pc:sldMkLst>
        <pc:spChg chg="mod">
          <ac:chgData name="Li Zheyun /IT" userId="S::s10222023@connect.np.edu.sg::63c281aa-334e-4599-b3ff-78cf5f13f93b" providerId="AD" clId="Web-{8226D997-68C5-B9F6-351B-CA80142115AD}" dt="2022-07-23T13:35:08.391" v="70" actId="20577"/>
          <ac:spMkLst>
            <pc:docMk/>
            <pc:sldMk cId="1901275030" sldId="337"/>
            <ac:spMk id="2" creationId="{EC96130C-23DD-87F9-A04B-E78B0A7DE848}"/>
          </ac:spMkLst>
        </pc:spChg>
        <pc:spChg chg="mod">
          <ac:chgData name="Li Zheyun /IT" userId="S::s10222023@connect.np.edu.sg::63c281aa-334e-4599-b3ff-78cf5f13f93b" providerId="AD" clId="Web-{8226D997-68C5-B9F6-351B-CA80142115AD}" dt="2022-07-23T14:35:11.387" v="259" actId="20577"/>
          <ac:spMkLst>
            <pc:docMk/>
            <pc:sldMk cId="1901275030" sldId="337"/>
            <ac:spMk id="3" creationId="{20737E97-6EEE-3726-A3B6-3CB9088702E7}"/>
          </ac:spMkLst>
        </pc:spChg>
        <pc:spChg chg="add mod">
          <ac:chgData name="Li Zheyun /IT" userId="S::s10222023@connect.np.edu.sg::63c281aa-334e-4599-b3ff-78cf5f13f93b" providerId="AD" clId="Web-{8226D997-68C5-B9F6-351B-CA80142115AD}" dt="2022-07-23T13:48:30.805" v="200" actId="20577"/>
          <ac:spMkLst>
            <pc:docMk/>
            <pc:sldMk cId="1901275030" sldId="337"/>
            <ac:spMk id="5" creationId="{F4C25D2E-75C9-CEBD-76DC-E48B1EE28DB7}"/>
          </ac:spMkLst>
        </pc:spChg>
      </pc:sldChg>
    </pc:docChg>
  </pc:docChgLst>
  <pc:docChgLst>
    <pc:chgData name="Yo Ming Lai /CSF" userId="S::s10223100@connect.np.edu.sg::cfe18555-1958-4a47-a615-e4c7df197dd6" providerId="AD" clId="Web-{CD3E5F2C-466B-B4C0-1969-248F37DAF336}"/>
    <pc:docChg chg="addSld delSld modSld">
      <pc:chgData name="Yo Ming Lai /CSF" userId="S::s10223100@connect.np.edu.sg::cfe18555-1958-4a47-a615-e4c7df197dd6" providerId="AD" clId="Web-{CD3E5F2C-466B-B4C0-1969-248F37DAF336}" dt="2022-07-24T17:34:09.735" v="429" actId="20577"/>
      <pc:docMkLst>
        <pc:docMk/>
      </pc:docMkLst>
      <pc:sldChg chg="modSp">
        <pc:chgData name="Yo Ming Lai /CSF" userId="S::s10223100@connect.np.edu.sg::cfe18555-1958-4a47-a615-e4c7df197dd6" providerId="AD" clId="Web-{CD3E5F2C-466B-B4C0-1969-248F37DAF336}" dt="2022-07-24T16:20:34.722" v="41" actId="20577"/>
        <pc:sldMkLst>
          <pc:docMk/>
          <pc:sldMk cId="1752576739" sldId="311"/>
        </pc:sldMkLst>
        <pc:spChg chg="mod">
          <ac:chgData name="Yo Ming Lai /CSF" userId="S::s10223100@connect.np.edu.sg::cfe18555-1958-4a47-a615-e4c7df197dd6" providerId="AD" clId="Web-{CD3E5F2C-466B-B4C0-1969-248F37DAF336}" dt="2022-07-24T16:20:34.722" v="41" actId="20577"/>
          <ac:spMkLst>
            <pc:docMk/>
            <pc:sldMk cId="1752576739" sldId="311"/>
            <ac:spMk id="2050" creationId="{00000000-0000-0000-0000-000000000000}"/>
          </ac:spMkLst>
        </pc:spChg>
      </pc:sldChg>
      <pc:sldChg chg="addSp delSp modSp modNotes">
        <pc:chgData name="Yo Ming Lai /CSF" userId="S::s10223100@connect.np.edu.sg::cfe18555-1958-4a47-a615-e4c7df197dd6" providerId="AD" clId="Web-{CD3E5F2C-466B-B4C0-1969-248F37DAF336}" dt="2022-07-24T17:34:09.735" v="429" actId="20577"/>
        <pc:sldMkLst>
          <pc:docMk/>
          <pc:sldMk cId="3112747" sldId="316"/>
        </pc:sldMkLst>
        <pc:spChg chg="add mod">
          <ac:chgData name="Yo Ming Lai /CSF" userId="S::s10223100@connect.np.edu.sg::cfe18555-1958-4a47-a615-e4c7df197dd6" providerId="AD" clId="Web-{CD3E5F2C-466B-B4C0-1969-248F37DAF336}" dt="2022-07-24T17:23:13.016" v="335" actId="1076"/>
          <ac:spMkLst>
            <pc:docMk/>
            <pc:sldMk cId="3112747" sldId="316"/>
            <ac:spMk id="2" creationId="{AEB95386-E9FA-EC1C-5010-48F69CE12772}"/>
          </ac:spMkLst>
        </pc:spChg>
        <pc:spChg chg="del mod">
          <ac:chgData name="Yo Ming Lai /CSF" userId="S::s10223100@connect.np.edu.sg::cfe18555-1958-4a47-a615-e4c7df197dd6" providerId="AD" clId="Web-{CD3E5F2C-466B-B4C0-1969-248F37DAF336}" dt="2022-07-24T17:23:08.563" v="334"/>
          <ac:spMkLst>
            <pc:docMk/>
            <pc:sldMk cId="3112747" sldId="316"/>
            <ac:spMk id="9" creationId="{A94D36A9-ED52-B7F6-AB70-296678C654E9}"/>
          </ac:spMkLst>
        </pc:spChg>
        <pc:spChg chg="mod">
          <ac:chgData name="Yo Ming Lai /CSF" userId="S::s10223100@connect.np.edu.sg::cfe18555-1958-4a47-a615-e4c7df197dd6" providerId="AD" clId="Web-{CD3E5F2C-466B-B4C0-1969-248F37DAF336}" dt="2022-07-24T17:34:09.735" v="429" actId="20577"/>
          <ac:spMkLst>
            <pc:docMk/>
            <pc:sldMk cId="3112747" sldId="316"/>
            <ac:spMk id="71" creationId="{BFD4D1D3-7BB8-3618-407D-2EF2BF0498B3}"/>
          </ac:spMkLst>
        </pc:spChg>
        <pc:spChg chg="mod">
          <ac:chgData name="Yo Ming Lai /CSF" userId="S::s10223100@connect.np.edu.sg::cfe18555-1958-4a47-a615-e4c7df197dd6" providerId="AD" clId="Web-{CD3E5F2C-466B-B4C0-1969-248F37DAF336}" dt="2022-07-24T16:30:37.717" v="54" actId="20577"/>
          <ac:spMkLst>
            <pc:docMk/>
            <pc:sldMk cId="3112747" sldId="316"/>
            <ac:spMk id="1710" creationId="{00000000-0000-0000-0000-000000000000}"/>
          </ac:spMkLst>
        </pc:spChg>
        <pc:spChg chg="mod">
          <ac:chgData name="Yo Ming Lai /CSF" userId="S::s10223100@connect.np.edu.sg::cfe18555-1958-4a47-a615-e4c7df197dd6" providerId="AD" clId="Web-{CD3E5F2C-466B-B4C0-1969-248F37DAF336}" dt="2022-07-24T16:10:16.010" v="32" actId="1076"/>
          <ac:spMkLst>
            <pc:docMk/>
            <pc:sldMk cId="3112747" sldId="316"/>
            <ac:spMk id="1711" creationId="{00000000-0000-0000-0000-000000000000}"/>
          </ac:spMkLst>
        </pc:spChg>
        <pc:spChg chg="mod">
          <ac:chgData name="Yo Ming Lai /CSF" userId="S::s10223100@connect.np.edu.sg::cfe18555-1958-4a47-a615-e4c7df197dd6" providerId="AD" clId="Web-{CD3E5F2C-466B-B4C0-1969-248F37DAF336}" dt="2022-07-24T17:23:16.391" v="336" actId="1076"/>
          <ac:spMkLst>
            <pc:docMk/>
            <pc:sldMk cId="3112747" sldId="316"/>
            <ac:spMk id="1712" creationId="{00000000-0000-0000-0000-000000000000}"/>
          </ac:spMkLst>
        </pc:spChg>
        <pc:cxnChg chg="del mod">
          <ac:chgData name="Yo Ming Lai /CSF" userId="S::s10223100@connect.np.edu.sg::cfe18555-1958-4a47-a615-e4c7df197dd6" providerId="AD" clId="Web-{CD3E5F2C-466B-B4C0-1969-248F37DAF336}" dt="2022-07-24T16:02:17.378" v="24"/>
          <ac:cxnSpMkLst>
            <pc:docMk/>
            <pc:sldMk cId="3112747" sldId="316"/>
            <ac:cxnSpMk id="1769" creationId="{00000000-0000-0000-0000-000000000000}"/>
          </ac:cxnSpMkLst>
        </pc:cxnChg>
        <pc:cxnChg chg="mod">
          <ac:chgData name="Yo Ming Lai /CSF" userId="S::s10223100@connect.np.edu.sg::cfe18555-1958-4a47-a615-e4c7df197dd6" providerId="AD" clId="Web-{CD3E5F2C-466B-B4C0-1969-248F37DAF336}" dt="2022-07-24T17:32:43.516" v="415" actId="1076"/>
          <ac:cxnSpMkLst>
            <pc:docMk/>
            <pc:sldMk cId="3112747" sldId="316"/>
            <ac:cxnSpMk id="1770" creationId="{00000000-0000-0000-0000-000000000000}"/>
          </ac:cxnSpMkLst>
        </pc:cxnChg>
        <pc:cxnChg chg="mod">
          <ac:chgData name="Yo Ming Lai /CSF" userId="S::s10223100@connect.np.edu.sg::cfe18555-1958-4a47-a615-e4c7df197dd6" providerId="AD" clId="Web-{CD3E5F2C-466B-B4C0-1969-248F37DAF336}" dt="2022-07-24T16:31:29.436" v="57" actId="14100"/>
          <ac:cxnSpMkLst>
            <pc:docMk/>
            <pc:sldMk cId="3112747" sldId="316"/>
            <ac:cxnSpMk id="1771" creationId="{00000000-0000-0000-0000-000000000000}"/>
          </ac:cxnSpMkLst>
        </pc:cxnChg>
        <pc:cxnChg chg="mod">
          <ac:chgData name="Yo Ming Lai /CSF" userId="S::s10223100@connect.np.edu.sg::cfe18555-1958-4a47-a615-e4c7df197dd6" providerId="AD" clId="Web-{CD3E5F2C-466B-B4C0-1969-248F37DAF336}" dt="2022-07-24T16:31:20.530" v="55" actId="14100"/>
          <ac:cxnSpMkLst>
            <pc:docMk/>
            <pc:sldMk cId="3112747" sldId="316"/>
            <ac:cxnSpMk id="1772" creationId="{00000000-0000-0000-0000-000000000000}"/>
          </ac:cxnSpMkLst>
        </pc:cxnChg>
      </pc:sldChg>
      <pc:sldChg chg="modNotes">
        <pc:chgData name="Yo Ming Lai /CSF" userId="S::s10223100@connect.np.edu.sg::cfe18555-1958-4a47-a615-e4c7df197dd6" providerId="AD" clId="Web-{CD3E5F2C-466B-B4C0-1969-248F37DAF336}" dt="2022-07-24T17:27:39.996" v="396"/>
        <pc:sldMkLst>
          <pc:docMk/>
          <pc:sldMk cId="3379501407" sldId="321"/>
        </pc:sldMkLst>
      </pc:sldChg>
      <pc:sldChg chg="modSp modNotes">
        <pc:chgData name="Yo Ming Lai /CSF" userId="S::s10223100@connect.np.edu.sg::cfe18555-1958-4a47-a615-e4c7df197dd6" providerId="AD" clId="Web-{CD3E5F2C-466B-B4C0-1969-248F37DAF336}" dt="2022-07-24T16:46:05.326" v="99"/>
        <pc:sldMkLst>
          <pc:docMk/>
          <pc:sldMk cId="1901275030" sldId="337"/>
        </pc:sldMkLst>
        <pc:spChg chg="mod">
          <ac:chgData name="Yo Ming Lai /CSF" userId="S::s10223100@connect.np.edu.sg::cfe18555-1958-4a47-a615-e4c7df197dd6" providerId="AD" clId="Web-{CD3E5F2C-466B-B4C0-1969-248F37DAF336}" dt="2022-07-24T16:44:50.278" v="95" actId="20577"/>
          <ac:spMkLst>
            <pc:docMk/>
            <pc:sldMk cId="1901275030" sldId="337"/>
            <ac:spMk id="2" creationId="{EC96130C-23DD-87F9-A04B-E78B0A7DE848}"/>
          </ac:spMkLst>
        </pc:spChg>
        <pc:graphicFrameChg chg="mod">
          <ac:chgData name="Yo Ming Lai /CSF" userId="S::s10223100@connect.np.edu.sg::cfe18555-1958-4a47-a615-e4c7df197dd6" providerId="AD" clId="Web-{CD3E5F2C-466B-B4C0-1969-248F37DAF336}" dt="2022-07-24T16:04:18.443" v="29" actId="1076"/>
          <ac:graphicFrameMkLst>
            <pc:docMk/>
            <pc:sldMk cId="1901275030" sldId="337"/>
            <ac:graphicFrameMk id="6" creationId="{D5C9E880-58AB-A0E2-843B-7A5E655A08BB}"/>
          </ac:graphicFrameMkLst>
        </pc:graphicFrameChg>
      </pc:sldChg>
      <pc:sldChg chg="del">
        <pc:chgData name="Yo Ming Lai /CSF" userId="S::s10223100@connect.np.edu.sg::cfe18555-1958-4a47-a615-e4c7df197dd6" providerId="AD" clId="Web-{CD3E5F2C-466B-B4C0-1969-248F37DAF336}" dt="2022-07-24T15:36:08.742" v="3"/>
        <pc:sldMkLst>
          <pc:docMk/>
          <pc:sldMk cId="1440231807" sldId="338"/>
        </pc:sldMkLst>
      </pc:sldChg>
      <pc:sldChg chg="modSp">
        <pc:chgData name="Yo Ming Lai /CSF" userId="S::s10223100@connect.np.edu.sg::cfe18555-1958-4a47-a615-e4c7df197dd6" providerId="AD" clId="Web-{CD3E5F2C-466B-B4C0-1969-248F37DAF336}" dt="2022-07-24T17:33:20.500" v="426" actId="20577"/>
        <pc:sldMkLst>
          <pc:docMk/>
          <pc:sldMk cId="384160819" sldId="339"/>
        </pc:sldMkLst>
        <pc:spChg chg="mod">
          <ac:chgData name="Yo Ming Lai /CSF" userId="S::s10223100@connect.np.edu.sg::cfe18555-1958-4a47-a615-e4c7df197dd6" providerId="AD" clId="Web-{CD3E5F2C-466B-B4C0-1969-248F37DAF336}" dt="2022-07-24T17:33:20.500" v="426" actId="20577"/>
          <ac:spMkLst>
            <pc:docMk/>
            <pc:sldMk cId="384160819" sldId="339"/>
            <ac:spMk id="1846" creationId="{00000000-0000-0000-0000-000000000000}"/>
          </ac:spMkLst>
        </pc:spChg>
      </pc:sldChg>
      <pc:sldChg chg="modNotes">
        <pc:chgData name="Yo Ming Lai /CSF" userId="S::s10223100@connect.np.edu.sg::cfe18555-1958-4a47-a615-e4c7df197dd6" providerId="AD" clId="Web-{CD3E5F2C-466B-B4C0-1969-248F37DAF336}" dt="2022-07-24T16:15:48.749" v="39"/>
        <pc:sldMkLst>
          <pc:docMk/>
          <pc:sldMk cId="3361866596" sldId="343"/>
        </pc:sldMkLst>
      </pc:sldChg>
      <pc:sldChg chg="addSp delSp modSp modNotes">
        <pc:chgData name="Yo Ming Lai /CSF" userId="S::s10223100@connect.np.edu.sg::cfe18555-1958-4a47-a615-e4c7df197dd6" providerId="AD" clId="Web-{CD3E5F2C-466B-B4C0-1969-248F37DAF336}" dt="2022-07-24T16:37:31.378" v="94"/>
        <pc:sldMkLst>
          <pc:docMk/>
          <pc:sldMk cId="286112413" sldId="345"/>
        </pc:sldMkLst>
        <pc:spChg chg="add del mod">
          <ac:chgData name="Yo Ming Lai /CSF" userId="S::s10223100@connect.np.edu.sg::cfe18555-1958-4a47-a615-e4c7df197dd6" providerId="AD" clId="Web-{CD3E5F2C-466B-B4C0-1969-248F37DAF336}" dt="2022-07-24T16:32:31.202" v="86" actId="20577"/>
          <ac:spMkLst>
            <pc:docMk/>
            <pc:sldMk cId="286112413" sldId="345"/>
            <ac:spMk id="2" creationId="{17E61E8E-8561-51B4-5F7A-8D0B73FC7565}"/>
          </ac:spMkLst>
        </pc:spChg>
        <pc:spChg chg="add del mod">
          <ac:chgData name="Yo Ming Lai /CSF" userId="S::s10223100@connect.np.edu.sg::cfe18555-1958-4a47-a615-e4c7df197dd6" providerId="AD" clId="Web-{CD3E5F2C-466B-B4C0-1969-248F37DAF336}" dt="2022-07-24T16:32:28.718" v="85"/>
          <ac:spMkLst>
            <pc:docMk/>
            <pc:sldMk cId="286112413" sldId="345"/>
            <ac:spMk id="4" creationId="{1F94AD91-7321-BE75-DDE7-2BB5C6D7DB03}"/>
          </ac:spMkLst>
        </pc:spChg>
        <pc:spChg chg="mod">
          <ac:chgData name="Yo Ming Lai /CSF" userId="S::s10223100@connect.np.edu.sg::cfe18555-1958-4a47-a615-e4c7df197dd6" providerId="AD" clId="Web-{CD3E5F2C-466B-B4C0-1969-248F37DAF336}" dt="2022-07-24T16:35:12.361" v="91" actId="20577"/>
          <ac:spMkLst>
            <pc:docMk/>
            <pc:sldMk cId="286112413" sldId="345"/>
            <ac:spMk id="9" creationId="{D6D2F0A3-757D-5060-8B37-F9E2DB6CB974}"/>
          </ac:spMkLst>
        </pc:spChg>
      </pc:sldChg>
      <pc:sldChg chg="del">
        <pc:chgData name="Yo Ming Lai /CSF" userId="S::s10223100@connect.np.edu.sg::cfe18555-1958-4a47-a615-e4c7df197dd6" providerId="AD" clId="Web-{CD3E5F2C-466B-B4C0-1969-248F37DAF336}" dt="2022-07-24T15:36:10.085" v="4"/>
        <pc:sldMkLst>
          <pc:docMk/>
          <pc:sldMk cId="1035530481" sldId="346"/>
        </pc:sldMkLst>
      </pc:sldChg>
      <pc:sldChg chg="modSp">
        <pc:chgData name="Yo Ming Lai /CSF" userId="S::s10223100@connect.np.edu.sg::cfe18555-1958-4a47-a615-e4c7df197dd6" providerId="AD" clId="Web-{CD3E5F2C-466B-B4C0-1969-248F37DAF336}" dt="2022-07-24T15:55:16.510" v="20" actId="20577"/>
        <pc:sldMkLst>
          <pc:docMk/>
          <pc:sldMk cId="2464365705" sldId="349"/>
        </pc:sldMkLst>
        <pc:spChg chg="mod">
          <ac:chgData name="Yo Ming Lai /CSF" userId="S::s10223100@connect.np.edu.sg::cfe18555-1958-4a47-a615-e4c7df197dd6" providerId="AD" clId="Web-{CD3E5F2C-466B-B4C0-1969-248F37DAF336}" dt="2022-07-24T15:19:44.634" v="0" actId="20577"/>
          <ac:spMkLst>
            <pc:docMk/>
            <pc:sldMk cId="2464365705" sldId="349"/>
            <ac:spMk id="2" creationId="{94C5C2F0-9687-3015-7DB5-8197608C786B}"/>
          </ac:spMkLst>
        </pc:spChg>
        <pc:spChg chg="mod">
          <ac:chgData name="Yo Ming Lai /CSF" userId="S::s10223100@connect.np.edu.sg::cfe18555-1958-4a47-a615-e4c7df197dd6" providerId="AD" clId="Web-{CD3E5F2C-466B-B4C0-1969-248F37DAF336}" dt="2022-07-24T15:55:16.510" v="20" actId="20577"/>
          <ac:spMkLst>
            <pc:docMk/>
            <pc:sldMk cId="2464365705" sldId="349"/>
            <ac:spMk id="3" creationId="{70E2CB4A-2BFB-EDD8-A331-70E92913674B}"/>
          </ac:spMkLst>
        </pc:spChg>
      </pc:sldChg>
      <pc:sldChg chg="addSp delSp modSp">
        <pc:chgData name="Yo Ming Lai /CSF" userId="S::s10223100@connect.np.edu.sg::cfe18555-1958-4a47-a615-e4c7df197dd6" providerId="AD" clId="Web-{CD3E5F2C-466B-B4C0-1969-248F37DAF336}" dt="2022-07-24T17:20:07.432" v="234"/>
        <pc:sldMkLst>
          <pc:docMk/>
          <pc:sldMk cId="732960306" sldId="350"/>
        </pc:sldMkLst>
        <pc:spChg chg="mod">
          <ac:chgData name="Yo Ming Lai /CSF" userId="S::s10223100@connect.np.edu.sg::cfe18555-1958-4a47-a615-e4c7df197dd6" providerId="AD" clId="Web-{CD3E5F2C-466B-B4C0-1969-248F37DAF336}" dt="2022-07-24T16:47:41.859" v="106" actId="20577"/>
          <ac:spMkLst>
            <pc:docMk/>
            <pc:sldMk cId="732960306" sldId="350"/>
            <ac:spMk id="2" creationId="{570DC70D-D57C-2A58-8AC8-6810096A99E5}"/>
          </ac:spMkLst>
        </pc:spChg>
        <pc:spChg chg="mod">
          <ac:chgData name="Yo Ming Lai /CSF" userId="S::s10223100@connect.np.edu.sg::cfe18555-1958-4a47-a615-e4c7df197dd6" providerId="AD" clId="Web-{CD3E5F2C-466B-B4C0-1969-248F37DAF336}" dt="2022-07-24T17:07:47.093" v="176" actId="1076"/>
          <ac:spMkLst>
            <pc:docMk/>
            <pc:sldMk cId="732960306" sldId="350"/>
            <ac:spMk id="3" creationId="{F9DF7DD3-4352-638C-7B8B-063E8358B240}"/>
          </ac:spMkLst>
        </pc:spChg>
        <pc:spChg chg="add del mod">
          <ac:chgData name="Yo Ming Lai /CSF" userId="S::s10223100@connect.np.edu.sg::cfe18555-1958-4a47-a615-e4c7df197dd6" providerId="AD" clId="Web-{CD3E5F2C-466B-B4C0-1969-248F37DAF336}" dt="2022-07-24T16:52:55.706" v="115"/>
          <ac:spMkLst>
            <pc:docMk/>
            <pc:sldMk cId="732960306" sldId="350"/>
            <ac:spMk id="5" creationId="{C18EB225-CB85-5C15-699C-D05E4693030E}"/>
          </ac:spMkLst>
        </pc:spChg>
        <pc:spChg chg="add del mod">
          <ac:chgData name="Yo Ming Lai /CSF" userId="S::s10223100@connect.np.edu.sg::cfe18555-1958-4a47-a615-e4c7df197dd6" providerId="AD" clId="Web-{CD3E5F2C-466B-B4C0-1969-248F37DAF336}" dt="2022-07-24T16:52:57.222" v="116"/>
          <ac:spMkLst>
            <pc:docMk/>
            <pc:sldMk cId="732960306" sldId="350"/>
            <ac:spMk id="7" creationId="{3D8E8E3C-1B70-F874-D0E3-48BE5718654C}"/>
          </ac:spMkLst>
        </pc:spChg>
        <pc:spChg chg="add mod ord">
          <ac:chgData name="Yo Ming Lai /CSF" userId="S::s10223100@connect.np.edu.sg::cfe18555-1958-4a47-a615-e4c7df197dd6" providerId="AD" clId="Web-{CD3E5F2C-466B-B4C0-1969-248F37DAF336}" dt="2022-07-24T16:54:57.692" v="139" actId="1076"/>
          <ac:spMkLst>
            <pc:docMk/>
            <pc:sldMk cId="732960306" sldId="350"/>
            <ac:spMk id="9" creationId="{65D228F4-D578-25F3-32AC-DEC1948D05C6}"/>
          </ac:spMkLst>
        </pc:spChg>
        <pc:spChg chg="add">
          <ac:chgData name="Yo Ming Lai /CSF" userId="S::s10223100@connect.np.edu.sg::cfe18555-1958-4a47-a615-e4c7df197dd6" providerId="AD" clId="Web-{CD3E5F2C-466B-B4C0-1969-248F37DAF336}" dt="2022-07-24T17:20:07.432" v="234"/>
          <ac:spMkLst>
            <pc:docMk/>
            <pc:sldMk cId="732960306" sldId="350"/>
            <ac:spMk id="14" creationId="{08F65398-9F59-6608-39D0-5684CD7DB277}"/>
          </ac:spMkLst>
        </pc:spChg>
        <pc:picChg chg="add mod">
          <ac:chgData name="Yo Ming Lai /CSF" userId="S::s10223100@connect.np.edu.sg::cfe18555-1958-4a47-a615-e4c7df197dd6" providerId="AD" clId="Web-{CD3E5F2C-466B-B4C0-1969-248F37DAF336}" dt="2022-07-24T16:54:57.724" v="141" actId="1076"/>
          <ac:picMkLst>
            <pc:docMk/>
            <pc:sldMk cId="732960306" sldId="350"/>
            <ac:picMk id="10" creationId="{CC916CCB-504C-A19C-CA13-E5D308D4D755}"/>
          </ac:picMkLst>
        </pc:picChg>
        <pc:picChg chg="add del">
          <ac:chgData name="Yo Ming Lai /CSF" userId="S::s10223100@connect.np.edu.sg::cfe18555-1958-4a47-a615-e4c7df197dd6" providerId="AD" clId="Web-{CD3E5F2C-466B-B4C0-1969-248F37DAF336}" dt="2022-07-24T17:18:26.274" v="231"/>
          <ac:picMkLst>
            <pc:docMk/>
            <pc:sldMk cId="732960306" sldId="350"/>
            <ac:picMk id="12" creationId="{14B25B5D-5166-DBF6-18FC-C42CE8E254B8}"/>
          </ac:picMkLst>
        </pc:picChg>
      </pc:sldChg>
      <pc:sldChg chg="modSp del">
        <pc:chgData name="Yo Ming Lai /CSF" userId="S::s10223100@connect.np.edu.sg::cfe18555-1958-4a47-a615-e4c7df197dd6" providerId="AD" clId="Web-{CD3E5F2C-466B-B4C0-1969-248F37DAF336}" dt="2022-07-24T15:55:06.323" v="18"/>
        <pc:sldMkLst>
          <pc:docMk/>
          <pc:sldMk cId="3225451975" sldId="350"/>
        </pc:sldMkLst>
        <pc:spChg chg="mod">
          <ac:chgData name="Yo Ming Lai /CSF" userId="S::s10223100@connect.np.edu.sg::cfe18555-1958-4a47-a615-e4c7df197dd6" providerId="AD" clId="Web-{CD3E5F2C-466B-B4C0-1969-248F37DAF336}" dt="2022-07-24T15:54:58.182" v="15" actId="20577"/>
          <ac:spMkLst>
            <pc:docMk/>
            <pc:sldMk cId="3225451975" sldId="350"/>
            <ac:spMk id="4" creationId="{9174A208-CED4-6C32-3561-CAE1D0E3B94C}"/>
          </ac:spMkLst>
        </pc:spChg>
      </pc:sldChg>
      <pc:sldChg chg="addSp delSp modSp modNotes">
        <pc:chgData name="Yo Ming Lai /CSF" userId="S::s10223100@connect.np.edu.sg::cfe18555-1958-4a47-a615-e4c7df197dd6" providerId="AD" clId="Web-{CD3E5F2C-466B-B4C0-1969-248F37DAF336}" dt="2022-07-24T17:20:08.135" v="235"/>
        <pc:sldMkLst>
          <pc:docMk/>
          <pc:sldMk cId="1938983631" sldId="351"/>
        </pc:sldMkLst>
        <pc:spChg chg="mod">
          <ac:chgData name="Yo Ming Lai /CSF" userId="S::s10223100@connect.np.edu.sg::cfe18555-1958-4a47-a615-e4c7df197dd6" providerId="AD" clId="Web-{CD3E5F2C-466B-B4C0-1969-248F37DAF336}" dt="2022-07-24T17:09:01.094" v="208" actId="20577"/>
          <ac:spMkLst>
            <pc:docMk/>
            <pc:sldMk cId="1938983631" sldId="351"/>
            <ac:spMk id="3" creationId="{0163B9DB-305A-66E3-66EE-97C52BD2F12E}"/>
          </ac:spMkLst>
        </pc:spChg>
        <pc:spChg chg="add mod ord">
          <ac:chgData name="Yo Ming Lai /CSF" userId="S::s10223100@connect.np.edu.sg::cfe18555-1958-4a47-a615-e4c7df197dd6" providerId="AD" clId="Web-{CD3E5F2C-466B-B4C0-1969-248F37DAF336}" dt="2022-07-24T17:07:39.921" v="174" actId="1076"/>
          <ac:spMkLst>
            <pc:docMk/>
            <pc:sldMk cId="1938983631" sldId="351"/>
            <ac:spMk id="9" creationId="{2C44E618-C4D1-06E9-05F3-D60FDC7B587F}"/>
          </ac:spMkLst>
        </pc:spChg>
        <pc:spChg chg="add">
          <ac:chgData name="Yo Ming Lai /CSF" userId="S::s10223100@connect.np.edu.sg::cfe18555-1958-4a47-a615-e4c7df197dd6" providerId="AD" clId="Web-{CD3E5F2C-466B-B4C0-1969-248F37DAF336}" dt="2022-07-24T17:20:08.135" v="235"/>
          <ac:spMkLst>
            <pc:docMk/>
            <pc:sldMk cId="1938983631" sldId="351"/>
            <ac:spMk id="12" creationId="{8F3C6797-98EC-8623-47BE-D6C2A2C77537}"/>
          </ac:spMkLst>
        </pc:spChg>
        <pc:picChg chg="add del mod">
          <ac:chgData name="Yo Ming Lai /CSF" userId="S::s10223100@connect.np.edu.sg::cfe18555-1958-4a47-a615-e4c7df197dd6" providerId="AD" clId="Web-{CD3E5F2C-466B-B4C0-1969-248F37DAF336}" dt="2022-07-24T17:04:15.215" v="149"/>
          <ac:picMkLst>
            <pc:docMk/>
            <pc:sldMk cId="1938983631" sldId="351"/>
            <ac:picMk id="4" creationId="{8988D0EC-D4E5-CE67-B5CF-6EAAA1A3D28C}"/>
          </ac:picMkLst>
        </pc:picChg>
        <pc:picChg chg="add del mod">
          <ac:chgData name="Yo Ming Lai /CSF" userId="S::s10223100@connect.np.edu.sg::cfe18555-1958-4a47-a615-e4c7df197dd6" providerId="AD" clId="Web-{CD3E5F2C-466B-B4C0-1969-248F37DAF336}" dt="2022-07-24T17:04:30.606" v="151"/>
          <ac:picMkLst>
            <pc:docMk/>
            <pc:sldMk cId="1938983631" sldId="351"/>
            <ac:picMk id="5" creationId="{7589EFB9-5F6A-7E2F-C360-8D582C42D21C}"/>
          </ac:picMkLst>
        </pc:picChg>
        <pc:picChg chg="add mod">
          <ac:chgData name="Yo Ming Lai /CSF" userId="S::s10223100@connect.np.edu.sg::cfe18555-1958-4a47-a615-e4c7df197dd6" providerId="AD" clId="Web-{CD3E5F2C-466B-B4C0-1969-248F37DAF336}" dt="2022-07-24T17:08:06.969" v="181" actId="1076"/>
          <ac:picMkLst>
            <pc:docMk/>
            <pc:sldMk cId="1938983631" sldId="351"/>
            <ac:picMk id="7" creationId="{1A5C8E29-9096-2E8C-BE88-92E7191A3974}"/>
          </ac:picMkLst>
        </pc:picChg>
        <pc:picChg chg="add mod">
          <ac:chgData name="Yo Ming Lai /CSF" userId="S::s10223100@connect.np.edu.sg::cfe18555-1958-4a47-a615-e4c7df197dd6" providerId="AD" clId="Web-{CD3E5F2C-466B-B4C0-1969-248F37DAF336}" dt="2022-07-24T17:09:47.923" v="213" actId="14100"/>
          <ac:picMkLst>
            <pc:docMk/>
            <pc:sldMk cId="1938983631" sldId="351"/>
            <ac:picMk id="10" creationId="{5D00D990-6AE6-DF20-3251-7E772AED0036}"/>
          </ac:picMkLst>
        </pc:picChg>
      </pc:sldChg>
      <pc:sldChg chg="addSp delSp modSp add replId modNotes">
        <pc:chgData name="Yo Ming Lai /CSF" userId="S::s10223100@connect.np.edu.sg::cfe18555-1958-4a47-a615-e4c7df197dd6" providerId="AD" clId="Web-{CD3E5F2C-466B-B4C0-1969-248F37DAF336}" dt="2022-07-24T17:20:08.900" v="236"/>
        <pc:sldMkLst>
          <pc:docMk/>
          <pc:sldMk cId="3077735860" sldId="352"/>
        </pc:sldMkLst>
        <pc:spChg chg="add">
          <ac:chgData name="Yo Ming Lai /CSF" userId="S::s10223100@connect.np.edu.sg::cfe18555-1958-4a47-a615-e4c7df197dd6" providerId="AD" clId="Web-{CD3E5F2C-466B-B4C0-1969-248F37DAF336}" dt="2022-07-24T17:20:08.900" v="236"/>
          <ac:spMkLst>
            <pc:docMk/>
            <pc:sldMk cId="3077735860" sldId="352"/>
            <ac:spMk id="13" creationId="{86B4FA1F-929D-136E-08D9-86DDBBBAFF26}"/>
          </ac:spMkLst>
        </pc:spChg>
        <pc:picChg chg="add mod">
          <ac:chgData name="Yo Ming Lai /CSF" userId="S::s10223100@connect.np.edu.sg::cfe18555-1958-4a47-a615-e4c7df197dd6" providerId="AD" clId="Web-{CD3E5F2C-466B-B4C0-1969-248F37DAF336}" dt="2022-07-24T17:17:47.148" v="224" actId="14100"/>
          <ac:picMkLst>
            <pc:docMk/>
            <pc:sldMk cId="3077735860" sldId="352"/>
            <ac:picMk id="4" creationId="{4BF77ACE-69D9-610C-0DA1-8A803AD4F2C8}"/>
          </ac:picMkLst>
        </pc:picChg>
        <pc:picChg chg="add mod">
          <ac:chgData name="Yo Ming Lai /CSF" userId="S::s10223100@connect.np.edu.sg::cfe18555-1958-4a47-a615-e4c7df197dd6" providerId="AD" clId="Web-{CD3E5F2C-466B-B4C0-1969-248F37DAF336}" dt="2022-07-24T17:18:06.898" v="227" actId="1076"/>
          <ac:picMkLst>
            <pc:docMk/>
            <pc:sldMk cId="3077735860" sldId="352"/>
            <ac:picMk id="6" creationId="{5B8F81F2-7CD1-F421-794D-A7740194ABCB}"/>
          </ac:picMkLst>
        </pc:picChg>
        <pc:picChg chg="del">
          <ac:chgData name="Yo Ming Lai /CSF" userId="S::s10223100@connect.np.edu.sg::cfe18555-1958-4a47-a615-e4c7df197dd6" providerId="AD" clId="Web-{CD3E5F2C-466B-B4C0-1969-248F37DAF336}" dt="2022-07-24T17:09:12.376" v="209"/>
          <ac:picMkLst>
            <pc:docMk/>
            <pc:sldMk cId="3077735860" sldId="352"/>
            <ac:picMk id="7" creationId="{1A5C8E29-9096-2E8C-BE88-92E7191A3974}"/>
          </ac:picMkLst>
        </pc:picChg>
        <pc:picChg chg="del">
          <ac:chgData name="Yo Ming Lai /CSF" userId="S::s10223100@connect.np.edu.sg::cfe18555-1958-4a47-a615-e4c7df197dd6" providerId="AD" clId="Web-{CD3E5F2C-466B-B4C0-1969-248F37DAF336}" dt="2022-07-24T17:09:13.016" v="210"/>
          <ac:picMkLst>
            <pc:docMk/>
            <pc:sldMk cId="3077735860" sldId="352"/>
            <ac:picMk id="10" creationId="{5D00D990-6AE6-DF20-3251-7E772AED0036}"/>
          </ac:picMkLst>
        </pc:picChg>
        <pc:picChg chg="add del">
          <ac:chgData name="Yo Ming Lai /CSF" userId="S::s10223100@connect.np.edu.sg::cfe18555-1958-4a47-a615-e4c7df197dd6" providerId="AD" clId="Web-{CD3E5F2C-466B-B4C0-1969-248F37DAF336}" dt="2022-07-24T17:18:23.695" v="230"/>
          <ac:picMkLst>
            <pc:docMk/>
            <pc:sldMk cId="3077735860" sldId="352"/>
            <ac:picMk id="11" creationId="{996617C5-D7FF-7913-49E4-4A69342DF2E2}"/>
          </ac:picMkLst>
        </pc:picChg>
      </pc:sldChg>
      <pc:sldChg chg="modSp del">
        <pc:chgData name="Yo Ming Lai /CSF" userId="S::s10223100@connect.np.edu.sg::cfe18555-1958-4a47-a615-e4c7df197dd6" providerId="AD" clId="Web-{CD3E5F2C-466B-B4C0-1969-248F37DAF336}" dt="2022-07-24T16:46:23.279" v="100"/>
        <pc:sldMkLst>
          <pc:docMk/>
          <pc:sldMk cId="3368361166" sldId="352"/>
        </pc:sldMkLst>
        <pc:spChg chg="mod">
          <ac:chgData name="Yo Ming Lai /CSF" userId="S::s10223100@connect.np.edu.sg::cfe18555-1958-4a47-a615-e4c7df197dd6" providerId="AD" clId="Web-{CD3E5F2C-466B-B4C0-1969-248F37DAF336}" dt="2022-07-24T16:33:29.578" v="89" actId="20577"/>
          <ac:spMkLst>
            <pc:docMk/>
            <pc:sldMk cId="3368361166" sldId="352"/>
            <ac:spMk id="2" creationId="{B46FFFE7-525A-C64E-D548-66187215F211}"/>
          </ac:spMkLst>
        </pc:spChg>
      </pc:sldChg>
    </pc:docChg>
  </pc:docChgLst>
  <pc:docChgLst>
    <pc:chgData name="Lee Wee Kang /CSF" userId="S::s10222162@connect.np.edu.sg::26cbbf1e-399a-4c48-a245-dfa42afc9e8a" providerId="AD" clId="Web-{ADDF07A9-9840-5DD5-8371-54AE2020A7F8}"/>
    <pc:docChg chg="delSld">
      <pc:chgData name="Lee Wee Kang /CSF" userId="S::s10222162@connect.np.edu.sg::26cbbf1e-399a-4c48-a245-dfa42afc9e8a" providerId="AD" clId="Web-{ADDF07A9-9840-5DD5-8371-54AE2020A7F8}" dt="2022-07-17T13:41:06.689" v="0"/>
      <pc:docMkLst>
        <pc:docMk/>
      </pc:docMkLst>
      <pc:sldChg chg="del">
        <pc:chgData name="Lee Wee Kang /CSF" userId="S::s10222162@connect.np.edu.sg::26cbbf1e-399a-4c48-a245-dfa42afc9e8a" providerId="AD" clId="Web-{ADDF07A9-9840-5DD5-8371-54AE2020A7F8}" dt="2022-07-17T13:41:06.689" v="0"/>
        <pc:sldMkLst>
          <pc:docMk/>
          <pc:sldMk cId="228321876" sldId="315"/>
        </pc:sldMkLst>
      </pc:sldChg>
    </pc:docChg>
  </pc:docChgLst>
  <pc:docChgLst>
    <pc:chgData name="Lee Wee Kang /CSF" userId="S::s10222162@connect.np.edu.sg::26cbbf1e-399a-4c48-a245-dfa42afc9e8a" providerId="AD" clId="Web-{9A313543-C4C4-B4FE-89FB-C0005D7949B5}"/>
    <pc:docChg chg="modSld">
      <pc:chgData name="Lee Wee Kang /CSF" userId="S::s10222162@connect.np.edu.sg::26cbbf1e-399a-4c48-a245-dfa42afc9e8a" providerId="AD" clId="Web-{9A313543-C4C4-B4FE-89FB-C0005D7949B5}" dt="2022-07-25T02:34:23.390" v="54"/>
      <pc:docMkLst>
        <pc:docMk/>
      </pc:docMkLst>
      <pc:sldChg chg="modNotes">
        <pc:chgData name="Lee Wee Kang /CSF" userId="S::s10222162@connect.np.edu.sg::26cbbf1e-399a-4c48-a245-dfa42afc9e8a" providerId="AD" clId="Web-{9A313543-C4C4-B4FE-89FB-C0005D7949B5}" dt="2022-07-25T01:35:32.410" v="28"/>
        <pc:sldMkLst>
          <pc:docMk/>
          <pc:sldMk cId="2188922034" sldId="307"/>
        </pc:sldMkLst>
      </pc:sldChg>
      <pc:sldChg chg="modNotes">
        <pc:chgData name="Lee Wee Kang /CSF" userId="S::s10222162@connect.np.edu.sg::26cbbf1e-399a-4c48-a245-dfa42afc9e8a" providerId="AD" clId="Web-{9A313543-C4C4-B4FE-89FB-C0005D7949B5}" dt="2022-07-25T01:34:15.236" v="20"/>
        <pc:sldMkLst>
          <pc:docMk/>
          <pc:sldMk cId="994031652" sldId="318"/>
        </pc:sldMkLst>
      </pc:sldChg>
      <pc:sldChg chg="modNotes">
        <pc:chgData name="Lee Wee Kang /CSF" userId="S::s10222162@connect.np.edu.sg::26cbbf1e-399a-4c48-a245-dfa42afc9e8a" providerId="AD" clId="Web-{9A313543-C4C4-B4FE-89FB-C0005D7949B5}" dt="2022-07-25T01:32:26.094" v="10"/>
        <pc:sldMkLst>
          <pc:docMk/>
          <pc:sldMk cId="3484928309" sldId="320"/>
        </pc:sldMkLst>
      </pc:sldChg>
      <pc:sldChg chg="modNotes">
        <pc:chgData name="Lee Wee Kang /CSF" userId="S::s10222162@connect.np.edu.sg::26cbbf1e-399a-4c48-a245-dfa42afc9e8a" providerId="AD" clId="Web-{9A313543-C4C4-B4FE-89FB-C0005D7949B5}" dt="2022-07-25T02:34:23.390" v="54"/>
        <pc:sldMkLst>
          <pc:docMk/>
          <pc:sldMk cId="4185786981" sldId="323"/>
        </pc:sldMkLst>
      </pc:sldChg>
      <pc:sldChg chg="modNotes">
        <pc:chgData name="Lee Wee Kang /CSF" userId="S::s10222162@connect.np.edu.sg::26cbbf1e-399a-4c48-a245-dfa42afc9e8a" providerId="AD" clId="Web-{9A313543-C4C4-B4FE-89FB-C0005D7949B5}" dt="2022-07-25T01:29:52.825" v="8"/>
        <pc:sldMkLst>
          <pc:docMk/>
          <pc:sldMk cId="4057129962" sldId="336"/>
        </pc:sldMkLst>
      </pc:sldChg>
      <pc:sldChg chg="modNotes">
        <pc:chgData name="Lee Wee Kang /CSF" userId="S::s10222162@connect.np.edu.sg::26cbbf1e-399a-4c48-a245-dfa42afc9e8a" providerId="AD" clId="Web-{9A313543-C4C4-B4FE-89FB-C0005D7949B5}" dt="2022-07-25T02:29:12.458" v="48"/>
        <pc:sldMkLst>
          <pc:docMk/>
          <pc:sldMk cId="286112413" sldId="345"/>
        </pc:sldMkLst>
      </pc:sldChg>
    </pc:docChg>
  </pc:docChgLst>
  <pc:docChgLst>
    <pc:chgData name="Lee Wee Kang /CSF" userId="S::s10222162@connect.np.edu.sg::26cbbf1e-399a-4c48-a245-dfa42afc9e8a" providerId="AD" clId="Web-{694EFB67-C1B6-65D4-15D9-4DE2944F2751}"/>
    <pc:docChg chg="modSld">
      <pc:chgData name="Lee Wee Kang /CSF" userId="S::s10222162@connect.np.edu.sg::26cbbf1e-399a-4c48-a245-dfa42afc9e8a" providerId="AD" clId="Web-{694EFB67-C1B6-65D4-15D9-4DE2944F2751}" dt="2022-07-25T04:11:33.929" v="390"/>
      <pc:docMkLst>
        <pc:docMk/>
      </pc:docMkLst>
      <pc:sldChg chg="modNotes">
        <pc:chgData name="Lee Wee Kang /CSF" userId="S::s10222162@connect.np.edu.sg::26cbbf1e-399a-4c48-a245-dfa42afc9e8a" providerId="AD" clId="Web-{694EFB67-C1B6-65D4-15D9-4DE2944F2751}" dt="2022-07-25T04:07:37.659" v="174"/>
        <pc:sldMkLst>
          <pc:docMk/>
          <pc:sldMk cId="2188922034" sldId="307"/>
        </pc:sldMkLst>
      </pc:sldChg>
      <pc:sldChg chg="modNotes">
        <pc:chgData name="Lee Wee Kang /CSF" userId="S::s10222162@connect.np.edu.sg::26cbbf1e-399a-4c48-a245-dfa42afc9e8a" providerId="AD" clId="Web-{694EFB67-C1B6-65D4-15D9-4DE2944F2751}" dt="2022-07-25T04:11:15.960" v="387"/>
        <pc:sldMkLst>
          <pc:docMk/>
          <pc:sldMk cId="994031652" sldId="318"/>
        </pc:sldMkLst>
      </pc:sldChg>
      <pc:sldChg chg="modNotes">
        <pc:chgData name="Lee Wee Kang /CSF" userId="S::s10222162@connect.np.edu.sg::26cbbf1e-399a-4c48-a245-dfa42afc9e8a" providerId="AD" clId="Web-{694EFB67-C1B6-65D4-15D9-4DE2944F2751}" dt="2022-07-25T04:11:33.929" v="390"/>
        <pc:sldMkLst>
          <pc:docMk/>
          <pc:sldMk cId="3484928309" sldId="320"/>
        </pc:sldMkLst>
      </pc:sldChg>
      <pc:sldChg chg="modNotes">
        <pc:chgData name="Lee Wee Kang /CSF" userId="S::s10222162@connect.np.edu.sg::26cbbf1e-399a-4c48-a245-dfa42afc9e8a" providerId="AD" clId="Web-{694EFB67-C1B6-65D4-15D9-4DE2944F2751}" dt="2022-07-25T04:04:15.374" v="77"/>
        <pc:sldMkLst>
          <pc:docMk/>
          <pc:sldMk cId="4185786981" sldId="323"/>
        </pc:sldMkLst>
      </pc:sldChg>
      <pc:sldChg chg="modSp">
        <pc:chgData name="Lee Wee Kang /CSF" userId="S::s10222162@connect.np.edu.sg::26cbbf1e-399a-4c48-a245-dfa42afc9e8a" providerId="AD" clId="Web-{694EFB67-C1B6-65D4-15D9-4DE2944F2751}" dt="2022-07-25T04:03:39.889" v="67" actId="20577"/>
        <pc:sldMkLst>
          <pc:docMk/>
          <pc:sldMk cId="58586462" sldId="347"/>
        </pc:sldMkLst>
        <pc:spChg chg="mod">
          <ac:chgData name="Lee Wee Kang /CSF" userId="S::s10222162@connect.np.edu.sg::26cbbf1e-399a-4c48-a245-dfa42afc9e8a" providerId="AD" clId="Web-{694EFB67-C1B6-65D4-15D9-4DE2944F2751}" dt="2022-07-25T04:03:39.889" v="67" actId="20577"/>
          <ac:spMkLst>
            <pc:docMk/>
            <pc:sldMk cId="58586462" sldId="347"/>
            <ac:spMk id="3" creationId="{70E2CB4A-2BFB-EDD8-A331-70E92913674B}"/>
          </ac:spMkLst>
        </pc:spChg>
      </pc:sldChg>
    </pc:docChg>
  </pc:docChgLst>
  <pc:docChgLst>
    <pc:chgData name="Lee Yu Yee Dominic /CSF" userId="59ddad63-47f1-4317-b088-d34171f6460d" providerId="ADAL" clId="{6520B539-6E17-224D-86B4-32B14C7CFA9B}"/>
    <pc:docChg chg="undo custSel addSld delSld modSld sldOrd addMainMaster delMainMaster">
      <pc:chgData name="Lee Yu Yee Dominic /CSF" userId="59ddad63-47f1-4317-b088-d34171f6460d" providerId="ADAL" clId="{6520B539-6E17-224D-86B4-32B14C7CFA9B}" dt="2022-07-25T04:25:32.069" v="3722" actId="20577"/>
      <pc:docMkLst>
        <pc:docMk/>
      </pc:docMkLst>
      <pc:sldChg chg="addSp delSp modSp del mod modMedia setBg modClrScheme delAnim chgLayout">
        <pc:chgData name="Lee Yu Yee Dominic /CSF" userId="59ddad63-47f1-4317-b088-d34171f6460d" providerId="ADAL" clId="{6520B539-6E17-224D-86B4-32B14C7CFA9B}" dt="2022-06-27T11:47:15.796" v="243" actId="2696"/>
        <pc:sldMkLst>
          <pc:docMk/>
          <pc:sldMk cId="2504485959" sldId="256"/>
        </pc:sldMkLst>
        <pc:spChg chg="mod">
          <ac:chgData name="Lee Yu Yee Dominic /CSF" userId="59ddad63-47f1-4317-b088-d34171f6460d" providerId="ADAL" clId="{6520B539-6E17-224D-86B4-32B14C7CFA9B}" dt="2022-06-27T11:31:03.517" v="201" actId="20577"/>
          <ac:spMkLst>
            <pc:docMk/>
            <pc:sldMk cId="2504485959" sldId="256"/>
            <ac:spMk id="2" creationId="{8DB49166-8417-CB2C-0B52-A100EC22A03A}"/>
          </ac:spMkLst>
        </pc:spChg>
        <pc:spChg chg="mod">
          <ac:chgData name="Lee Yu Yee Dominic /CSF" userId="59ddad63-47f1-4317-b088-d34171f6460d" providerId="ADAL" clId="{6520B539-6E17-224D-86B4-32B14C7CFA9B}" dt="2022-06-27T11:26:43.029" v="24" actId="20577"/>
          <ac:spMkLst>
            <pc:docMk/>
            <pc:sldMk cId="2504485959" sldId="256"/>
            <ac:spMk id="3" creationId="{71963ADD-394B-7DAD-AFD8-311E480F2C52}"/>
          </ac:spMkLst>
        </pc:spChg>
        <pc:spChg chg="add del">
          <ac:chgData name="Lee Yu Yee Dominic /CSF" userId="59ddad63-47f1-4317-b088-d34171f6460d" providerId="ADAL" clId="{6520B539-6E17-224D-86B4-32B14C7CFA9B}" dt="2022-06-27T11:26:19.547" v="1" actId="26606"/>
          <ac:spMkLst>
            <pc:docMk/>
            <pc:sldMk cId="2504485959" sldId="256"/>
            <ac:spMk id="9" creationId="{99D89EBB-72B3-43C9-BAA0-C3D3A97AD3AC}"/>
          </ac:spMkLst>
        </pc:spChg>
        <pc:spChg chg="add del">
          <ac:chgData name="Lee Yu Yee Dominic /CSF" userId="59ddad63-47f1-4317-b088-d34171f6460d" providerId="ADAL" clId="{6520B539-6E17-224D-86B4-32B14C7CFA9B}" dt="2022-06-27T11:26:19.547" v="1" actId="26606"/>
          <ac:spMkLst>
            <pc:docMk/>
            <pc:sldMk cId="2504485959" sldId="256"/>
            <ac:spMk id="11" creationId="{5A6BA549-E7EA-4091-94B3-7B2B3044E387}"/>
          </ac:spMkLst>
        </pc:spChg>
        <pc:spChg chg="add del">
          <ac:chgData name="Lee Yu Yee Dominic /CSF" userId="59ddad63-47f1-4317-b088-d34171f6460d" providerId="ADAL" clId="{6520B539-6E17-224D-86B4-32B14C7CFA9B}" dt="2022-06-27T11:26:19.547" v="1" actId="26606"/>
          <ac:spMkLst>
            <pc:docMk/>
            <pc:sldMk cId="2504485959" sldId="256"/>
            <ac:spMk id="23" creationId="{613F3963-915E-4812-8B39-BE6EA7CC82DA}"/>
          </ac:spMkLst>
        </pc:spChg>
        <pc:spChg chg="add del">
          <ac:chgData name="Lee Yu Yee Dominic /CSF" userId="59ddad63-47f1-4317-b088-d34171f6460d" providerId="ADAL" clId="{6520B539-6E17-224D-86B4-32B14C7CFA9B}" dt="2022-06-27T11:26:25.509" v="5" actId="26606"/>
          <ac:spMkLst>
            <pc:docMk/>
            <pc:sldMk cId="2504485959" sldId="256"/>
            <ac:spMk id="25" creationId="{8B5E4EA8-E8AF-4DE2-81FD-338A059AC3A7}"/>
          </ac:spMkLst>
        </pc:spChg>
        <pc:spChg chg="add del">
          <ac:chgData name="Lee Yu Yee Dominic /CSF" userId="59ddad63-47f1-4317-b088-d34171f6460d" providerId="ADAL" clId="{6520B539-6E17-224D-86B4-32B14C7CFA9B}" dt="2022-06-27T11:26:25.509" v="5" actId="26606"/>
          <ac:spMkLst>
            <pc:docMk/>
            <pc:sldMk cId="2504485959" sldId="256"/>
            <ac:spMk id="27" creationId="{B1F2A19A-CC19-4AE7-A29C-C80120466A7D}"/>
          </ac:spMkLst>
        </pc:spChg>
        <pc:grpChg chg="add del">
          <ac:chgData name="Lee Yu Yee Dominic /CSF" userId="59ddad63-47f1-4317-b088-d34171f6460d" providerId="ADAL" clId="{6520B539-6E17-224D-86B4-32B14C7CFA9B}" dt="2022-06-27T11:26:19.547" v="1" actId="26606"/>
          <ac:grpSpMkLst>
            <pc:docMk/>
            <pc:sldMk cId="2504485959" sldId="256"/>
            <ac:grpSpMk id="13" creationId="{C8F3AECA-1E28-4DB0-901D-747B827596E9}"/>
          </ac:grpSpMkLst>
        </pc:grpChg>
        <pc:grpChg chg="add del">
          <ac:chgData name="Lee Yu Yee Dominic /CSF" userId="59ddad63-47f1-4317-b088-d34171f6460d" providerId="ADAL" clId="{6520B539-6E17-224D-86B4-32B14C7CFA9B}" dt="2022-06-27T11:26:19.547" v="1" actId="26606"/>
          <ac:grpSpMkLst>
            <pc:docMk/>
            <pc:sldMk cId="2504485959" sldId="256"/>
            <ac:grpSpMk id="18" creationId="{3214C51D-3B74-4CCB-82B8-A184460FCAA2}"/>
          </ac:grpSpMkLst>
        </pc:grpChg>
        <pc:picChg chg="add del">
          <ac:chgData name="Lee Yu Yee Dominic /CSF" userId="59ddad63-47f1-4317-b088-d34171f6460d" providerId="ADAL" clId="{6520B539-6E17-224D-86B4-32B14C7CFA9B}" dt="2022-06-27T11:26:19.547" v="1" actId="26606"/>
          <ac:picMkLst>
            <pc:docMk/>
            <pc:sldMk cId="2504485959" sldId="256"/>
            <ac:picMk id="4" creationId="{8371866E-016B-1637-7E07-519D6A7B893C}"/>
          </ac:picMkLst>
        </pc:picChg>
        <pc:picChg chg="add del mod">
          <ac:chgData name="Lee Yu Yee Dominic /CSF" userId="59ddad63-47f1-4317-b088-d34171f6460d" providerId="ADAL" clId="{6520B539-6E17-224D-86B4-32B14C7CFA9B}" dt="2022-06-27T11:26:25.509" v="5" actId="26606"/>
          <ac:picMkLst>
            <pc:docMk/>
            <pc:sldMk cId="2504485959" sldId="256"/>
            <ac:picMk id="26" creationId="{BC96484B-8670-904B-FF90-4CB8CC6265EE}"/>
          </ac:picMkLst>
        </pc:picChg>
      </pc:sldChg>
      <pc:sldChg chg="modSp mod">
        <pc:chgData name="Lee Yu Yee Dominic /CSF" userId="59ddad63-47f1-4317-b088-d34171f6460d" providerId="ADAL" clId="{6520B539-6E17-224D-86B4-32B14C7CFA9B}" dt="2022-06-27T11:36:05.002" v="242" actId="20577"/>
        <pc:sldMkLst>
          <pc:docMk/>
          <pc:sldMk cId="3878203712" sldId="292"/>
        </pc:sldMkLst>
        <pc:spChg chg="mod">
          <ac:chgData name="Lee Yu Yee Dominic /CSF" userId="59ddad63-47f1-4317-b088-d34171f6460d" providerId="ADAL" clId="{6520B539-6E17-224D-86B4-32B14C7CFA9B}" dt="2022-06-27T11:36:05.002" v="242" actId="20577"/>
          <ac:spMkLst>
            <pc:docMk/>
            <pc:sldMk cId="3878203712" sldId="292"/>
            <ac:spMk id="2" creationId="{03BF3AC8-9791-C944-65A1-B00023EE2E38}"/>
          </ac:spMkLst>
        </pc:spChg>
      </pc:sldChg>
      <pc:sldChg chg="addSp delSp modSp new del mod ord">
        <pc:chgData name="Lee Yu Yee Dominic /CSF" userId="59ddad63-47f1-4317-b088-d34171f6460d" providerId="ADAL" clId="{6520B539-6E17-224D-86B4-32B14C7CFA9B}" dt="2022-06-28T14:18:09.770" v="1995" actId="2696"/>
        <pc:sldMkLst>
          <pc:docMk/>
          <pc:sldMk cId="1688488410" sldId="293"/>
        </pc:sldMkLst>
        <pc:spChg chg="mod">
          <ac:chgData name="Lee Yu Yee Dominic /CSF" userId="59ddad63-47f1-4317-b088-d34171f6460d" providerId="ADAL" clId="{6520B539-6E17-224D-86B4-32B14C7CFA9B}" dt="2022-06-28T13:51:09.616" v="274" actId="1076"/>
          <ac:spMkLst>
            <pc:docMk/>
            <pc:sldMk cId="1688488410" sldId="293"/>
            <ac:spMk id="2" creationId="{4F65A2CD-EC27-F4D1-BAA5-5B69BDB5005A}"/>
          </ac:spMkLst>
        </pc:spChg>
        <pc:spChg chg="add del mod">
          <ac:chgData name="Lee Yu Yee Dominic /CSF" userId="59ddad63-47f1-4317-b088-d34171f6460d" providerId="ADAL" clId="{6520B539-6E17-224D-86B4-32B14C7CFA9B}" dt="2022-06-28T13:39:31.368" v="251"/>
          <ac:spMkLst>
            <pc:docMk/>
            <pc:sldMk cId="1688488410" sldId="293"/>
            <ac:spMk id="3" creationId="{6A003685-7309-A125-D182-02233ADE5645}"/>
          </ac:spMkLst>
        </pc:spChg>
        <pc:spChg chg="add del mod">
          <ac:chgData name="Lee Yu Yee Dominic /CSF" userId="59ddad63-47f1-4317-b088-d34171f6460d" providerId="ADAL" clId="{6520B539-6E17-224D-86B4-32B14C7CFA9B}" dt="2022-06-28T13:39:41.044" v="267"/>
          <ac:spMkLst>
            <pc:docMk/>
            <pc:sldMk cId="1688488410" sldId="293"/>
            <ac:spMk id="4" creationId="{03D5EE4A-7929-4EC1-5084-8E9F2662DC63}"/>
          </ac:spMkLst>
        </pc:spChg>
        <pc:spChg chg="add del mod">
          <ac:chgData name="Lee Yu Yee Dominic /CSF" userId="59ddad63-47f1-4317-b088-d34171f6460d" providerId="ADAL" clId="{6520B539-6E17-224D-86B4-32B14C7CFA9B}" dt="2022-06-28T13:51:12.808" v="277"/>
          <ac:spMkLst>
            <pc:docMk/>
            <pc:sldMk cId="1688488410" sldId="293"/>
            <ac:spMk id="5" creationId="{DD92B930-FB62-5E49-2CCB-F10DB75B0E00}"/>
          </ac:spMkLst>
        </pc:spChg>
        <pc:spChg chg="add del mod">
          <ac:chgData name="Lee Yu Yee Dominic /CSF" userId="59ddad63-47f1-4317-b088-d34171f6460d" providerId="ADAL" clId="{6520B539-6E17-224D-86B4-32B14C7CFA9B}" dt="2022-06-28T13:51:12.809" v="279"/>
          <ac:spMkLst>
            <pc:docMk/>
            <pc:sldMk cId="1688488410" sldId="293"/>
            <ac:spMk id="6" creationId="{7F5A8871-085F-3E9D-E2F6-2E49C89BE29A}"/>
          </ac:spMkLst>
        </pc:spChg>
      </pc:sldChg>
      <pc:sldChg chg="new del">
        <pc:chgData name="Lee Yu Yee Dominic /CSF" userId="59ddad63-47f1-4317-b088-d34171f6460d" providerId="ADAL" clId="{6520B539-6E17-224D-86B4-32B14C7CFA9B}" dt="2022-06-28T13:39:03.751" v="245" actId="680"/>
        <pc:sldMkLst>
          <pc:docMk/>
          <pc:sldMk cId="3702970409" sldId="293"/>
        </pc:sldMkLst>
      </pc:sldChg>
      <pc:sldChg chg="modSp add mod">
        <pc:chgData name="Lee Yu Yee Dominic /CSF" userId="59ddad63-47f1-4317-b088-d34171f6460d" providerId="ADAL" clId="{6520B539-6E17-224D-86B4-32B14C7CFA9B}" dt="2022-06-28T13:55:43.714" v="1012" actId="1076"/>
        <pc:sldMkLst>
          <pc:docMk/>
          <pc:sldMk cId="3262030514" sldId="294"/>
        </pc:sldMkLst>
        <pc:spChg chg="mod">
          <ac:chgData name="Lee Yu Yee Dominic /CSF" userId="59ddad63-47f1-4317-b088-d34171f6460d" providerId="ADAL" clId="{6520B539-6E17-224D-86B4-32B14C7CFA9B}" dt="2022-06-28T13:55:37.228" v="1011" actId="1076"/>
          <ac:spMkLst>
            <pc:docMk/>
            <pc:sldMk cId="3262030514" sldId="294"/>
            <ac:spMk id="2" creationId="{4F65A2CD-EC27-F4D1-BAA5-5B69BDB5005A}"/>
          </ac:spMkLst>
        </pc:spChg>
        <pc:spChg chg="mod">
          <ac:chgData name="Lee Yu Yee Dominic /CSF" userId="59ddad63-47f1-4317-b088-d34171f6460d" providerId="ADAL" clId="{6520B539-6E17-224D-86B4-32B14C7CFA9B}" dt="2022-06-28T13:55:43.714" v="1012" actId="1076"/>
          <ac:spMkLst>
            <pc:docMk/>
            <pc:sldMk cId="3262030514" sldId="294"/>
            <ac:spMk id="6" creationId="{7F5A8871-085F-3E9D-E2F6-2E49C89BE29A}"/>
          </ac:spMkLst>
        </pc:spChg>
      </pc:sldChg>
      <pc:sldChg chg="new del">
        <pc:chgData name="Lee Yu Yee Dominic /CSF" userId="59ddad63-47f1-4317-b088-d34171f6460d" providerId="ADAL" clId="{6520B539-6E17-224D-86B4-32B14C7CFA9B}" dt="2022-06-28T14:09:12.168" v="1482" actId="2696"/>
        <pc:sldMkLst>
          <pc:docMk/>
          <pc:sldMk cId="3077559752" sldId="295"/>
        </pc:sldMkLst>
      </pc:sldChg>
      <pc:sldChg chg="modSp add mod">
        <pc:chgData name="Lee Yu Yee Dominic /CSF" userId="59ddad63-47f1-4317-b088-d34171f6460d" providerId="ADAL" clId="{6520B539-6E17-224D-86B4-32B14C7CFA9B}" dt="2022-06-28T14:17:50.646" v="1954" actId="20577"/>
        <pc:sldMkLst>
          <pc:docMk/>
          <pc:sldMk cId="2722754934" sldId="296"/>
        </pc:sldMkLst>
        <pc:spChg chg="mod">
          <ac:chgData name="Lee Yu Yee Dominic /CSF" userId="59ddad63-47f1-4317-b088-d34171f6460d" providerId="ADAL" clId="{6520B539-6E17-224D-86B4-32B14C7CFA9B}" dt="2022-06-28T13:56:31.627" v="1064" actId="1076"/>
          <ac:spMkLst>
            <pc:docMk/>
            <pc:sldMk cId="2722754934" sldId="296"/>
            <ac:spMk id="2" creationId="{4F65A2CD-EC27-F4D1-BAA5-5B69BDB5005A}"/>
          </ac:spMkLst>
        </pc:spChg>
        <pc:spChg chg="mod">
          <ac:chgData name="Lee Yu Yee Dominic /CSF" userId="59ddad63-47f1-4317-b088-d34171f6460d" providerId="ADAL" clId="{6520B539-6E17-224D-86B4-32B14C7CFA9B}" dt="2022-06-28T14:17:50.646" v="1954" actId="20577"/>
          <ac:spMkLst>
            <pc:docMk/>
            <pc:sldMk cId="2722754934" sldId="296"/>
            <ac:spMk id="6" creationId="{7F5A8871-085F-3E9D-E2F6-2E49C89BE29A}"/>
          </ac:spMkLst>
        </pc:spChg>
      </pc:sldChg>
      <pc:sldChg chg="delSp modSp mod">
        <pc:chgData name="Lee Yu Yee Dominic /CSF" userId="59ddad63-47f1-4317-b088-d34171f6460d" providerId="ADAL" clId="{6520B539-6E17-224D-86B4-32B14C7CFA9B}" dt="2022-07-25T04:22:01.784" v="3661" actId="478"/>
        <pc:sldMkLst>
          <pc:docMk/>
          <pc:sldMk cId="3402670305" sldId="297"/>
        </pc:sldMkLst>
        <pc:spChg chg="del mod">
          <ac:chgData name="Lee Yu Yee Dominic /CSF" userId="59ddad63-47f1-4317-b088-d34171f6460d" providerId="ADAL" clId="{6520B539-6E17-224D-86B4-32B14C7CFA9B}" dt="2022-07-25T04:22:01.784" v="3661" actId="478"/>
          <ac:spMkLst>
            <pc:docMk/>
            <pc:sldMk cId="3402670305" sldId="297"/>
            <ac:spMk id="2" creationId="{94C5C2F0-9687-3015-7DB5-8197608C786B}"/>
          </ac:spMkLst>
        </pc:spChg>
        <pc:spChg chg="mod">
          <ac:chgData name="Lee Yu Yee Dominic /CSF" userId="59ddad63-47f1-4317-b088-d34171f6460d" providerId="ADAL" clId="{6520B539-6E17-224D-86B4-32B14C7CFA9B}" dt="2022-07-25T04:21:39.120" v="3657" actId="14100"/>
          <ac:spMkLst>
            <pc:docMk/>
            <pc:sldMk cId="3402670305" sldId="297"/>
            <ac:spMk id="3" creationId="{70E2CB4A-2BFB-EDD8-A331-70E92913674B}"/>
          </ac:spMkLst>
        </pc:spChg>
      </pc:sldChg>
      <pc:sldChg chg="modSp add mod">
        <pc:chgData name="Lee Yu Yee Dominic /CSF" userId="59ddad63-47f1-4317-b088-d34171f6460d" providerId="ADAL" clId="{6520B539-6E17-224D-86B4-32B14C7CFA9B}" dt="2022-06-28T14:18:04.368" v="1994" actId="20577"/>
        <pc:sldMkLst>
          <pc:docMk/>
          <pc:sldMk cId="4226462981" sldId="297"/>
        </pc:sldMkLst>
        <pc:spChg chg="mod">
          <ac:chgData name="Lee Yu Yee Dominic /CSF" userId="59ddad63-47f1-4317-b088-d34171f6460d" providerId="ADAL" clId="{6520B539-6E17-224D-86B4-32B14C7CFA9B}" dt="2022-06-28T14:10:29.978" v="1537" actId="20577"/>
          <ac:spMkLst>
            <pc:docMk/>
            <pc:sldMk cId="4226462981" sldId="297"/>
            <ac:spMk id="2" creationId="{4F65A2CD-EC27-F4D1-BAA5-5B69BDB5005A}"/>
          </ac:spMkLst>
        </pc:spChg>
        <pc:spChg chg="mod">
          <ac:chgData name="Lee Yu Yee Dominic /CSF" userId="59ddad63-47f1-4317-b088-d34171f6460d" providerId="ADAL" clId="{6520B539-6E17-224D-86B4-32B14C7CFA9B}" dt="2022-06-28T14:18:04.368" v="1994" actId="20577"/>
          <ac:spMkLst>
            <pc:docMk/>
            <pc:sldMk cId="4226462981" sldId="297"/>
            <ac:spMk id="6" creationId="{7F5A8871-085F-3E9D-E2F6-2E49C89BE29A}"/>
          </ac:spMkLst>
        </pc:spChg>
      </pc:sldChg>
      <pc:sldChg chg="addSp modSp mod modNotesTx">
        <pc:chgData name="Lee Yu Yee Dominic /CSF" userId="59ddad63-47f1-4317-b088-d34171f6460d" providerId="ADAL" clId="{6520B539-6E17-224D-86B4-32B14C7CFA9B}" dt="2022-07-25T04:25:23.057" v="3721" actId="20577"/>
        <pc:sldMkLst>
          <pc:docMk/>
          <pc:sldMk cId="1280579862" sldId="308"/>
        </pc:sldMkLst>
        <pc:spChg chg="add mod">
          <ac:chgData name="Lee Yu Yee Dominic /CSF" userId="59ddad63-47f1-4317-b088-d34171f6460d" providerId="ADAL" clId="{6520B539-6E17-224D-86B4-32B14C7CFA9B}" dt="2022-07-18T02:10:20.544" v="1998" actId="1076"/>
          <ac:spMkLst>
            <pc:docMk/>
            <pc:sldMk cId="1280579862" sldId="308"/>
            <ac:spMk id="71" creationId="{6DACB7DF-634C-4FC7-6EE2-741C8B86E3E2}"/>
          </ac:spMkLst>
        </pc:spChg>
      </pc:sldChg>
      <pc:sldChg chg="addSp delSp modSp mod modNotesTx">
        <pc:chgData name="Lee Yu Yee Dominic /CSF" userId="59ddad63-47f1-4317-b088-d34171f6460d" providerId="ADAL" clId="{6520B539-6E17-224D-86B4-32B14C7CFA9B}" dt="2022-07-25T04:25:07.071" v="3716" actId="20577"/>
        <pc:sldMkLst>
          <pc:docMk/>
          <pc:sldMk cId="665578555" sldId="313"/>
        </pc:sldMkLst>
        <pc:spChg chg="add del mod">
          <ac:chgData name="Lee Yu Yee Dominic /CSF" userId="59ddad63-47f1-4317-b088-d34171f6460d" providerId="ADAL" clId="{6520B539-6E17-224D-86B4-32B14C7CFA9B}" dt="2022-07-18T02:10:34.699" v="2000"/>
          <ac:spMkLst>
            <pc:docMk/>
            <pc:sldMk cId="665578555" sldId="313"/>
            <ac:spMk id="52" creationId="{11CB4E9C-F2F7-DC81-291C-B5349E286ECD}"/>
          </ac:spMkLst>
        </pc:spChg>
        <pc:spChg chg="mod">
          <ac:chgData name="Lee Yu Yee Dominic /CSF" userId="59ddad63-47f1-4317-b088-d34171f6460d" providerId="ADAL" clId="{6520B539-6E17-224D-86B4-32B14C7CFA9B}" dt="2022-07-25T03:10:42.599" v="3349" actId="20577"/>
          <ac:spMkLst>
            <pc:docMk/>
            <pc:sldMk cId="665578555" sldId="313"/>
            <ac:spMk id="1896" creationId="{00000000-0000-0000-0000-000000000000}"/>
          </ac:spMkLst>
        </pc:spChg>
        <pc:spChg chg="mod">
          <ac:chgData name="Lee Yu Yee Dominic /CSF" userId="59ddad63-47f1-4317-b088-d34171f6460d" providerId="ADAL" clId="{6520B539-6E17-224D-86B4-32B14C7CFA9B}" dt="2022-07-25T02:56:10.672" v="3254" actId="20577"/>
          <ac:spMkLst>
            <pc:docMk/>
            <pc:sldMk cId="665578555" sldId="313"/>
            <ac:spMk id="1898" creationId="{00000000-0000-0000-0000-000000000000}"/>
          </ac:spMkLst>
        </pc:spChg>
      </pc:sldChg>
      <pc:sldChg chg="addSp modSp mod modNotesTx">
        <pc:chgData name="Lee Yu Yee Dominic /CSF" userId="59ddad63-47f1-4317-b088-d34171f6460d" providerId="ADAL" clId="{6520B539-6E17-224D-86B4-32B14C7CFA9B}" dt="2022-07-25T03:18:46.262" v="3350" actId="1076"/>
        <pc:sldMkLst>
          <pc:docMk/>
          <pc:sldMk cId="1966252079" sldId="319"/>
        </pc:sldMkLst>
        <pc:spChg chg="add mod">
          <ac:chgData name="Lee Yu Yee Dominic /CSF" userId="59ddad63-47f1-4317-b088-d34171f6460d" providerId="ADAL" clId="{6520B539-6E17-224D-86B4-32B14C7CFA9B}" dt="2022-07-18T02:10:12.680" v="1996"/>
          <ac:spMkLst>
            <pc:docMk/>
            <pc:sldMk cId="1966252079" sldId="319"/>
            <ac:spMk id="15" creationId="{93AB505A-0334-5AC1-FF6E-72997F5C7EA5}"/>
          </ac:spMkLst>
        </pc:spChg>
        <pc:spChg chg="mod">
          <ac:chgData name="Lee Yu Yee Dominic /CSF" userId="59ddad63-47f1-4317-b088-d34171f6460d" providerId="ADAL" clId="{6520B539-6E17-224D-86B4-32B14C7CFA9B}" dt="2022-07-25T03:18:46.262" v="3350" actId="1076"/>
          <ac:spMkLst>
            <pc:docMk/>
            <pc:sldMk cId="1966252079" sldId="319"/>
            <ac:spMk id="1429" creationId="{00000000-0000-0000-0000-000000000000}"/>
          </ac:spMkLst>
        </pc:spChg>
      </pc:sldChg>
      <pc:sldChg chg="modSp mod">
        <pc:chgData name="Lee Yu Yee Dominic /CSF" userId="59ddad63-47f1-4317-b088-d34171f6460d" providerId="ADAL" clId="{6520B539-6E17-224D-86B4-32B14C7CFA9B}" dt="2022-07-18T02:10:47.812" v="2004" actId="20577"/>
        <pc:sldMkLst>
          <pc:docMk/>
          <pc:sldMk cId="2994497648" sldId="324"/>
        </pc:sldMkLst>
        <pc:spChg chg="mod">
          <ac:chgData name="Lee Yu Yee Dominic /CSF" userId="59ddad63-47f1-4317-b088-d34171f6460d" providerId="ADAL" clId="{6520B539-6E17-224D-86B4-32B14C7CFA9B}" dt="2022-07-18T02:10:47.812" v="2004" actId="20577"/>
          <ac:spMkLst>
            <pc:docMk/>
            <pc:sldMk cId="2994497648" sldId="324"/>
            <ac:spMk id="1358" creationId="{00000000-0000-0000-0000-000000000000}"/>
          </ac:spMkLst>
        </pc:spChg>
      </pc:sldChg>
      <pc:sldChg chg="modSp mod modNotesTx">
        <pc:chgData name="Lee Yu Yee Dominic /CSF" userId="59ddad63-47f1-4317-b088-d34171f6460d" providerId="ADAL" clId="{6520B539-6E17-224D-86B4-32B14C7CFA9B}" dt="2022-07-25T04:25:32.069" v="3722" actId="20577"/>
        <pc:sldMkLst>
          <pc:docMk/>
          <pc:sldMk cId="3683594955" sldId="325"/>
        </pc:sldMkLst>
        <pc:spChg chg="mod">
          <ac:chgData name="Lee Yu Yee Dominic /CSF" userId="59ddad63-47f1-4317-b088-d34171f6460d" providerId="ADAL" clId="{6520B539-6E17-224D-86B4-32B14C7CFA9B}" dt="2022-07-18T02:11:09.769" v="2012" actId="1076"/>
          <ac:spMkLst>
            <pc:docMk/>
            <pc:sldMk cId="3683594955" sldId="325"/>
            <ac:spMk id="1008" creationId="{00000000-0000-0000-0000-000000000000}"/>
          </ac:spMkLst>
        </pc:spChg>
      </pc:sldChg>
      <pc:sldChg chg="modSp mod modNotesTx">
        <pc:chgData name="Lee Yu Yee Dominic /CSF" userId="59ddad63-47f1-4317-b088-d34171f6460d" providerId="ADAL" clId="{6520B539-6E17-224D-86B4-32B14C7CFA9B}" dt="2022-07-25T04:17:48.205" v="3635" actId="20577"/>
        <pc:sldMkLst>
          <pc:docMk/>
          <pc:sldMk cId="1904838649" sldId="331"/>
        </pc:sldMkLst>
        <pc:spChg chg="mod">
          <ac:chgData name="Lee Yu Yee Dominic /CSF" userId="59ddad63-47f1-4317-b088-d34171f6460d" providerId="ADAL" clId="{6520B539-6E17-224D-86B4-32B14C7CFA9B}" dt="2022-07-25T02:56:45.060" v="3255" actId="1076"/>
          <ac:spMkLst>
            <pc:docMk/>
            <pc:sldMk cId="1904838649" sldId="331"/>
            <ac:spMk id="1439" creationId="{00000000-0000-0000-0000-000000000000}"/>
          </ac:spMkLst>
        </pc:spChg>
        <pc:spChg chg="mod">
          <ac:chgData name="Lee Yu Yee Dominic /CSF" userId="59ddad63-47f1-4317-b088-d34171f6460d" providerId="ADAL" clId="{6520B539-6E17-224D-86B4-32B14C7CFA9B}" dt="2022-07-25T02:13:10.214" v="2095" actId="1076"/>
          <ac:spMkLst>
            <pc:docMk/>
            <pc:sldMk cId="1904838649" sldId="331"/>
            <ac:spMk id="1445" creationId="{00000000-0000-0000-0000-000000000000}"/>
          </ac:spMkLst>
        </pc:spChg>
      </pc:sldChg>
      <pc:sldChg chg="modSp mod">
        <pc:chgData name="Lee Yu Yee Dominic /CSF" userId="59ddad63-47f1-4317-b088-d34171f6460d" providerId="ADAL" clId="{6520B539-6E17-224D-86B4-32B14C7CFA9B}" dt="2022-07-25T03:10:17.242" v="3340" actId="20577"/>
        <pc:sldMkLst>
          <pc:docMk/>
          <pc:sldMk cId="384160819" sldId="339"/>
        </pc:sldMkLst>
        <pc:spChg chg="mod">
          <ac:chgData name="Lee Yu Yee Dominic /CSF" userId="59ddad63-47f1-4317-b088-d34171f6460d" providerId="ADAL" clId="{6520B539-6E17-224D-86B4-32B14C7CFA9B}" dt="2022-07-25T03:10:17.242" v="3340" actId="20577"/>
          <ac:spMkLst>
            <pc:docMk/>
            <pc:sldMk cId="384160819" sldId="339"/>
            <ac:spMk id="1846" creationId="{00000000-0000-0000-0000-000000000000}"/>
          </ac:spMkLst>
        </pc:spChg>
      </pc:sldChg>
      <pc:sldChg chg="addSp delSp modSp new mod">
        <pc:chgData name="Lee Yu Yee Dominic /CSF" userId="59ddad63-47f1-4317-b088-d34171f6460d" providerId="ADAL" clId="{6520B539-6E17-224D-86B4-32B14C7CFA9B}" dt="2022-07-25T04:22:43.576" v="3677" actId="1076"/>
        <pc:sldMkLst>
          <pc:docMk/>
          <pc:sldMk cId="2900629379" sldId="353"/>
        </pc:sldMkLst>
        <pc:spChg chg="del mod">
          <ac:chgData name="Lee Yu Yee Dominic /CSF" userId="59ddad63-47f1-4317-b088-d34171f6460d" providerId="ADAL" clId="{6520B539-6E17-224D-86B4-32B14C7CFA9B}" dt="2022-07-25T04:22:27.050" v="3670" actId="478"/>
          <ac:spMkLst>
            <pc:docMk/>
            <pc:sldMk cId="2900629379" sldId="353"/>
            <ac:spMk id="2" creationId="{45A223D8-B663-6AB4-B8D8-7D91FB96791D}"/>
          </ac:spMkLst>
        </pc:spChg>
        <pc:spChg chg="del">
          <ac:chgData name="Lee Yu Yee Dominic /CSF" userId="59ddad63-47f1-4317-b088-d34171f6460d" providerId="ADAL" clId="{6520B539-6E17-224D-86B4-32B14C7CFA9B}" dt="2022-07-25T04:22:29.028" v="3671" actId="478"/>
          <ac:spMkLst>
            <pc:docMk/>
            <pc:sldMk cId="2900629379" sldId="353"/>
            <ac:spMk id="3" creationId="{310DA0C6-BF0B-4118-4070-C18B3D6D7D59}"/>
          </ac:spMkLst>
        </pc:spChg>
        <pc:spChg chg="del">
          <ac:chgData name="Lee Yu Yee Dominic /CSF" userId="59ddad63-47f1-4317-b088-d34171f6460d" providerId="ADAL" clId="{6520B539-6E17-224D-86B4-32B14C7CFA9B}" dt="2022-07-25T04:22:30.634" v="3672" actId="478"/>
          <ac:spMkLst>
            <pc:docMk/>
            <pc:sldMk cId="2900629379" sldId="353"/>
            <ac:spMk id="4" creationId="{3538520A-7A4B-F363-89F8-E1D5FAB2FA4A}"/>
          </ac:spMkLst>
        </pc:spChg>
        <pc:spChg chg="add mod">
          <ac:chgData name="Lee Yu Yee Dominic /CSF" userId="59ddad63-47f1-4317-b088-d34171f6460d" providerId="ADAL" clId="{6520B539-6E17-224D-86B4-32B14C7CFA9B}" dt="2022-07-25T04:22:43.576" v="3677" actId="1076"/>
          <ac:spMkLst>
            <pc:docMk/>
            <pc:sldMk cId="2900629379" sldId="353"/>
            <ac:spMk id="5" creationId="{E353C1B8-EB61-8BE3-5E1C-2A0F3B31952E}"/>
          </ac:spMkLst>
        </pc:spChg>
        <pc:spChg chg="add del mod">
          <ac:chgData name="Lee Yu Yee Dominic /CSF" userId="59ddad63-47f1-4317-b088-d34171f6460d" providerId="ADAL" clId="{6520B539-6E17-224D-86B4-32B14C7CFA9B}" dt="2022-07-25T04:22:20.067" v="3668"/>
          <ac:spMkLst>
            <pc:docMk/>
            <pc:sldMk cId="2900629379" sldId="353"/>
            <ac:spMk id="6" creationId="{F3F4E623-B9CC-49E0-625B-654CFCBC1CF2}"/>
          </ac:spMkLst>
        </pc:spChg>
        <pc:spChg chg="add del mod">
          <ac:chgData name="Lee Yu Yee Dominic /CSF" userId="59ddad63-47f1-4317-b088-d34171f6460d" providerId="ADAL" clId="{6520B539-6E17-224D-86B4-32B14C7CFA9B}" dt="2022-07-25T04:22:31.809" v="3674" actId="478"/>
          <ac:spMkLst>
            <pc:docMk/>
            <pc:sldMk cId="2900629379" sldId="353"/>
            <ac:spMk id="7" creationId="{164A7F25-F3D8-223C-B645-262A5FCA3200}"/>
          </ac:spMkLst>
        </pc:spChg>
      </pc:sldChg>
      <pc:sldMasterChg chg="add del replId addSldLayout delSldLayout">
        <pc:chgData name="Lee Yu Yee Dominic /CSF" userId="59ddad63-47f1-4317-b088-d34171f6460d" providerId="ADAL" clId="{6520B539-6E17-224D-86B4-32B14C7CFA9B}" dt="2022-06-27T11:26:25.509" v="5" actId="26606"/>
        <pc:sldMasterMkLst>
          <pc:docMk/>
          <pc:sldMasterMk cId="510806840" sldId="2147483660"/>
        </pc:sldMasterMkLst>
        <pc:sldLayoutChg chg="add del">
          <pc:chgData name="Lee Yu Yee Dominic /CSF" userId="59ddad63-47f1-4317-b088-d34171f6460d" providerId="ADAL" clId="{6520B539-6E17-224D-86B4-32B14C7CFA9B}" dt="2022-06-27T11:26:25.509" v="5" actId="26606"/>
          <pc:sldLayoutMkLst>
            <pc:docMk/>
            <pc:sldMasterMk cId="510806840" sldId="2147483660"/>
            <pc:sldLayoutMk cId="3448470826" sldId="2147483661"/>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3828632539" sldId="2147483662"/>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916983279" sldId="2147483663"/>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2704889330" sldId="2147483664"/>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4243446578" sldId="2147483665"/>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3001987041" sldId="2147483666"/>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3268647383" sldId="2147483667"/>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4056931806" sldId="2147483668"/>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341139387" sldId="2147483669"/>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2448145481" sldId="2147483670"/>
          </pc:sldLayoutMkLst>
        </pc:sldLayoutChg>
        <pc:sldLayoutChg chg="add del replId">
          <pc:chgData name="Lee Yu Yee Dominic /CSF" userId="59ddad63-47f1-4317-b088-d34171f6460d" providerId="ADAL" clId="{6520B539-6E17-224D-86B4-32B14C7CFA9B}" dt="2022-06-27T11:26:25.509" v="5" actId="26606"/>
          <pc:sldLayoutMkLst>
            <pc:docMk/>
            <pc:sldMasterMk cId="510806840" sldId="2147483660"/>
            <pc:sldLayoutMk cId="1466327815" sldId="2147483671"/>
          </pc:sldLayoutMkLst>
        </pc:sldLayoutChg>
      </pc:sldMasterChg>
      <pc:sldMasterChg chg="add del addSldLayout delSldLayout">
        <pc:chgData name="Lee Yu Yee Dominic /CSF" userId="59ddad63-47f1-4317-b088-d34171f6460d" providerId="ADAL" clId="{6520B539-6E17-224D-86B4-32B14C7CFA9B}" dt="2022-06-27T11:47:15.796" v="243" actId="2696"/>
        <pc:sldMasterMkLst>
          <pc:docMk/>
          <pc:sldMasterMk cId="3966676361" sldId="2147483661"/>
        </pc:sldMasterMkLst>
        <pc:sldLayoutChg chg="add del">
          <pc:chgData name="Lee Yu Yee Dominic /CSF" userId="59ddad63-47f1-4317-b088-d34171f6460d" providerId="ADAL" clId="{6520B539-6E17-224D-86B4-32B14C7CFA9B}" dt="2022-06-27T11:47:15.796" v="243" actId="2696"/>
          <pc:sldLayoutMkLst>
            <pc:docMk/>
            <pc:sldMasterMk cId="3966676361" sldId="2147483661"/>
            <pc:sldLayoutMk cId="1883921654" sldId="2147483660"/>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518843083" sldId="2147483662"/>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1872664657" sldId="2147483663"/>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383842318" sldId="2147483664"/>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2485692193" sldId="2147483665"/>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2870158862" sldId="2147483666"/>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4293357090" sldId="2147483667"/>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3654519166" sldId="2147483668"/>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1688853920" sldId="2147483669"/>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823457452" sldId="2147483670"/>
          </pc:sldLayoutMkLst>
        </pc:sldLayoutChg>
        <pc:sldLayoutChg chg="add del">
          <pc:chgData name="Lee Yu Yee Dominic /CSF" userId="59ddad63-47f1-4317-b088-d34171f6460d" providerId="ADAL" clId="{6520B539-6E17-224D-86B4-32B14C7CFA9B}" dt="2022-06-27T11:47:15.796" v="243" actId="2696"/>
          <pc:sldLayoutMkLst>
            <pc:docMk/>
            <pc:sldMasterMk cId="3966676361" sldId="2147483661"/>
            <pc:sldLayoutMk cId="1445141457" sldId="2147483671"/>
          </pc:sldLayoutMkLst>
        </pc:sldLayoutChg>
      </pc:sldMasterChg>
      <pc:sldMasterChg chg="add del addSldLayout delSldLayout">
        <pc:chgData name="Lee Yu Yee Dominic /CSF" userId="59ddad63-47f1-4317-b088-d34171f6460d" providerId="ADAL" clId="{6520B539-6E17-224D-86B4-32B14C7CFA9B}" dt="2022-06-27T11:26:19.547" v="1" actId="26606"/>
        <pc:sldMasterMkLst>
          <pc:docMk/>
          <pc:sldMasterMk cId="1825582460" sldId="2147483686"/>
        </pc:sldMasterMkLst>
        <pc:sldLayoutChg chg="add del">
          <pc:chgData name="Lee Yu Yee Dominic /CSF" userId="59ddad63-47f1-4317-b088-d34171f6460d" providerId="ADAL" clId="{6520B539-6E17-224D-86B4-32B14C7CFA9B}" dt="2022-06-27T11:26:19.547" v="1" actId="26606"/>
          <pc:sldLayoutMkLst>
            <pc:docMk/>
            <pc:sldMasterMk cId="1825582460" sldId="2147483686"/>
            <pc:sldLayoutMk cId="2419689314" sldId="2147483675"/>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149104108" sldId="2147483676"/>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4008817494" sldId="2147483677"/>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3219225724" sldId="2147483678"/>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2012480043" sldId="2147483679"/>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648574820" sldId="2147483680"/>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298558528" sldId="2147483681"/>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3218797512" sldId="2147483682"/>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1977237630" sldId="2147483683"/>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1149153573" sldId="2147483684"/>
          </pc:sldLayoutMkLst>
        </pc:sldLayoutChg>
        <pc:sldLayoutChg chg="add del">
          <pc:chgData name="Lee Yu Yee Dominic /CSF" userId="59ddad63-47f1-4317-b088-d34171f6460d" providerId="ADAL" clId="{6520B539-6E17-224D-86B4-32B14C7CFA9B}" dt="2022-06-27T11:26:19.547" v="1" actId="26606"/>
          <pc:sldLayoutMkLst>
            <pc:docMk/>
            <pc:sldMasterMk cId="1825582460" sldId="2147483686"/>
            <pc:sldLayoutMk cId="9336563" sldId="2147483685"/>
          </pc:sldLayoutMkLst>
        </pc:sldLayoutChg>
      </pc:sldMasterChg>
    </pc:docChg>
  </pc:docChgLst>
  <pc:docChgLst>
    <pc:chgData name="Lee Wee Kang /CSF" userId="S::s10222162@connect.np.edu.sg::26cbbf1e-399a-4c48-a245-dfa42afc9e8a" providerId="AD" clId="Web-{21635BE3-E07A-A255-9F9E-74783FAE9F9D}"/>
    <pc:docChg chg="modSld sldOrd">
      <pc:chgData name="Lee Wee Kang /CSF" userId="S::s10222162@connect.np.edu.sg::26cbbf1e-399a-4c48-a245-dfa42afc9e8a" providerId="AD" clId="Web-{21635BE3-E07A-A255-9F9E-74783FAE9F9D}" dt="2022-07-23T13:11:45.174" v="4304"/>
      <pc:docMkLst>
        <pc:docMk/>
      </pc:docMkLst>
      <pc:sldChg chg="modSp modNotes">
        <pc:chgData name="Lee Wee Kang /CSF" userId="S::s10222162@connect.np.edu.sg::26cbbf1e-399a-4c48-a245-dfa42afc9e8a" providerId="AD" clId="Web-{21635BE3-E07A-A255-9F9E-74783FAE9F9D}" dt="2022-07-23T13:11:45.174" v="4304"/>
        <pc:sldMkLst>
          <pc:docMk/>
          <pc:sldMk cId="2188922034" sldId="307"/>
        </pc:sldMkLst>
        <pc:spChg chg="mod">
          <ac:chgData name="Lee Wee Kang /CSF" userId="S::s10222162@connect.np.edu.sg::26cbbf1e-399a-4c48-a245-dfa42afc9e8a" providerId="AD" clId="Web-{21635BE3-E07A-A255-9F9E-74783FAE9F9D}" dt="2022-07-23T12:46:48.568" v="4203" actId="20577"/>
          <ac:spMkLst>
            <pc:docMk/>
            <pc:sldMk cId="2188922034" sldId="307"/>
            <ac:spMk id="2271" creationId="{00000000-0000-0000-0000-000000000000}"/>
          </ac:spMkLst>
        </pc:spChg>
      </pc:sldChg>
      <pc:sldChg chg="modNotes">
        <pc:chgData name="Lee Wee Kang /CSF" userId="S::s10222162@connect.np.edu.sg::26cbbf1e-399a-4c48-a245-dfa42afc9e8a" providerId="AD" clId="Web-{21635BE3-E07A-A255-9F9E-74783FAE9F9D}" dt="2022-07-23T08:35:44.224" v="1974"/>
        <pc:sldMkLst>
          <pc:docMk/>
          <pc:sldMk cId="3431032992" sldId="314"/>
        </pc:sldMkLst>
      </pc:sldChg>
      <pc:sldChg chg="ord">
        <pc:chgData name="Lee Wee Kang /CSF" userId="S::s10222162@connect.np.edu.sg::26cbbf1e-399a-4c48-a245-dfa42afc9e8a" providerId="AD" clId="Web-{21635BE3-E07A-A255-9F9E-74783FAE9F9D}" dt="2022-07-23T07:31:21.396" v="0"/>
        <pc:sldMkLst>
          <pc:docMk/>
          <pc:sldMk cId="3112747" sldId="316"/>
        </pc:sldMkLst>
      </pc:sldChg>
      <pc:sldChg chg="modSp modNotes">
        <pc:chgData name="Lee Wee Kang /CSF" userId="S::s10222162@connect.np.edu.sg::26cbbf1e-399a-4c48-a245-dfa42afc9e8a" providerId="AD" clId="Web-{21635BE3-E07A-A255-9F9E-74783FAE9F9D}" dt="2022-07-23T13:02:28.711" v="4289"/>
        <pc:sldMkLst>
          <pc:docMk/>
          <pc:sldMk cId="994031652" sldId="318"/>
        </pc:sldMkLst>
        <pc:spChg chg="mod">
          <ac:chgData name="Lee Wee Kang /CSF" userId="S::s10222162@connect.np.edu.sg::26cbbf1e-399a-4c48-a245-dfa42afc9e8a" providerId="AD" clId="Web-{21635BE3-E07A-A255-9F9E-74783FAE9F9D}" dt="2022-07-23T08:39:46.372" v="2048" actId="20577"/>
          <ac:spMkLst>
            <pc:docMk/>
            <pc:sldMk cId="994031652" sldId="318"/>
            <ac:spMk id="1457" creationId="{00000000-0000-0000-0000-000000000000}"/>
          </ac:spMkLst>
        </pc:spChg>
        <pc:spChg chg="mod">
          <ac:chgData name="Lee Wee Kang /CSF" userId="S::s10222162@connect.np.edu.sg::26cbbf1e-399a-4c48-a245-dfa42afc9e8a" providerId="AD" clId="Web-{21635BE3-E07A-A255-9F9E-74783FAE9F9D}" dt="2022-07-23T08:36:29.413" v="1985" actId="20577"/>
          <ac:spMkLst>
            <pc:docMk/>
            <pc:sldMk cId="994031652" sldId="318"/>
            <ac:spMk id="1459" creationId="{00000000-0000-0000-0000-000000000000}"/>
          </ac:spMkLst>
        </pc:spChg>
        <pc:spChg chg="mod">
          <ac:chgData name="Lee Wee Kang /CSF" userId="S::s10222162@connect.np.edu.sg::26cbbf1e-399a-4c48-a245-dfa42afc9e8a" providerId="AD" clId="Web-{21635BE3-E07A-A255-9F9E-74783FAE9F9D}" dt="2022-07-23T08:39:36.278" v="2047" actId="20577"/>
          <ac:spMkLst>
            <pc:docMk/>
            <pc:sldMk cId="994031652" sldId="318"/>
            <ac:spMk id="1461" creationId="{00000000-0000-0000-0000-000000000000}"/>
          </ac:spMkLst>
        </pc:spChg>
        <pc:spChg chg="mod">
          <ac:chgData name="Lee Wee Kang /CSF" userId="S::s10222162@connect.np.edu.sg::26cbbf1e-399a-4c48-a245-dfa42afc9e8a" providerId="AD" clId="Web-{21635BE3-E07A-A255-9F9E-74783FAE9F9D}" dt="2022-07-23T08:36:10.209" v="1982" actId="20577"/>
          <ac:spMkLst>
            <pc:docMk/>
            <pc:sldMk cId="994031652" sldId="318"/>
            <ac:spMk id="1463" creationId="{00000000-0000-0000-0000-000000000000}"/>
          </ac:spMkLst>
        </pc:spChg>
      </pc:sldChg>
      <pc:sldChg chg="modSp modNotes">
        <pc:chgData name="Lee Wee Kang /CSF" userId="S::s10222162@connect.np.edu.sg::26cbbf1e-399a-4c48-a245-dfa42afc9e8a" providerId="AD" clId="Web-{21635BE3-E07A-A255-9F9E-74783FAE9F9D}" dt="2022-07-23T12:51:05.448" v="4265"/>
        <pc:sldMkLst>
          <pc:docMk/>
          <pc:sldMk cId="3484928309" sldId="320"/>
        </pc:sldMkLst>
        <pc:spChg chg="mod">
          <ac:chgData name="Lee Wee Kang /CSF" userId="S::s10222162@connect.np.edu.sg::26cbbf1e-399a-4c48-a245-dfa42afc9e8a" providerId="AD" clId="Web-{21635BE3-E07A-A255-9F9E-74783FAE9F9D}" dt="2022-07-23T08:06:53.869" v="519" actId="20577"/>
          <ac:spMkLst>
            <pc:docMk/>
            <pc:sldMk cId="3484928309" sldId="320"/>
            <ac:spMk id="1418" creationId="{00000000-0000-0000-0000-000000000000}"/>
          </ac:spMkLst>
        </pc:spChg>
      </pc:sldChg>
      <pc:sldChg chg="modNotes">
        <pc:chgData name="Lee Wee Kang /CSF" userId="S::s10222162@connect.np.edu.sg::26cbbf1e-399a-4c48-a245-dfa42afc9e8a" providerId="AD" clId="Web-{21635BE3-E07A-A255-9F9E-74783FAE9F9D}" dt="2022-07-23T08:37:27.977" v="2031"/>
        <pc:sldMkLst>
          <pc:docMk/>
          <pc:sldMk cId="3493497932" sldId="322"/>
        </pc:sldMkLst>
      </pc:sldChg>
      <pc:sldChg chg="modNotes">
        <pc:chgData name="Lee Wee Kang /CSF" userId="S::s10222162@connect.np.edu.sg::26cbbf1e-399a-4c48-a245-dfa42afc9e8a" providerId="AD" clId="Web-{21635BE3-E07A-A255-9F9E-74783FAE9F9D}" dt="2022-07-23T13:09:51.250" v="4290"/>
        <pc:sldMkLst>
          <pc:docMk/>
          <pc:sldMk cId="4185786981" sldId="323"/>
        </pc:sldMkLst>
      </pc:sldChg>
      <pc:sldChg chg="modNotes">
        <pc:chgData name="Lee Wee Kang /CSF" userId="S::s10222162@connect.np.edu.sg::26cbbf1e-399a-4c48-a245-dfa42afc9e8a" providerId="AD" clId="Web-{21635BE3-E07A-A255-9F9E-74783FAE9F9D}" dt="2022-07-23T12:36:09.385" v="4038"/>
        <pc:sldMkLst>
          <pc:docMk/>
          <pc:sldMk cId="2994497648" sldId="324"/>
        </pc:sldMkLst>
      </pc:sldChg>
      <pc:sldChg chg="modNotes">
        <pc:chgData name="Lee Wee Kang /CSF" userId="S::s10222162@connect.np.edu.sg::26cbbf1e-399a-4c48-a245-dfa42afc9e8a" providerId="AD" clId="Web-{21635BE3-E07A-A255-9F9E-74783FAE9F9D}" dt="2022-07-23T12:48:13.945" v="4232"/>
        <pc:sldMkLst>
          <pc:docMk/>
          <pc:sldMk cId="4057129962" sldId="336"/>
        </pc:sldMkLst>
      </pc:sldChg>
      <pc:sldChg chg="modSp">
        <pc:chgData name="Lee Wee Kang /CSF" userId="S::s10222162@connect.np.edu.sg::26cbbf1e-399a-4c48-a245-dfa42afc9e8a" providerId="AD" clId="Web-{21635BE3-E07A-A255-9F9E-74783FAE9F9D}" dt="2022-07-23T08:56:38.794" v="3860" actId="14100"/>
        <pc:sldMkLst>
          <pc:docMk/>
          <pc:sldMk cId="384160819" sldId="339"/>
        </pc:sldMkLst>
        <pc:spChg chg="mod">
          <ac:chgData name="Lee Wee Kang /CSF" userId="S::s10222162@connect.np.edu.sg::26cbbf1e-399a-4c48-a245-dfa42afc9e8a" providerId="AD" clId="Web-{21635BE3-E07A-A255-9F9E-74783FAE9F9D}" dt="2022-07-23T08:56:36.325" v="3859" actId="14100"/>
          <ac:spMkLst>
            <pc:docMk/>
            <pc:sldMk cId="384160819" sldId="339"/>
            <ac:spMk id="1846" creationId="{00000000-0000-0000-0000-000000000000}"/>
          </ac:spMkLst>
        </pc:spChg>
        <pc:spChg chg="mod">
          <ac:chgData name="Lee Wee Kang /CSF" userId="S::s10222162@connect.np.edu.sg::26cbbf1e-399a-4c48-a245-dfa42afc9e8a" providerId="AD" clId="Web-{21635BE3-E07A-A255-9F9E-74783FAE9F9D}" dt="2022-07-23T08:56:38.794" v="3860" actId="14100"/>
          <ac:spMkLst>
            <pc:docMk/>
            <pc:sldMk cId="384160819" sldId="339"/>
            <ac:spMk id="1847" creationId="{00000000-0000-0000-0000-000000000000}"/>
          </ac:spMkLst>
        </pc:spChg>
      </pc:sldChg>
    </pc:docChg>
  </pc:docChgLst>
  <pc:docChgLst>
    <pc:chgData name="Yo Ming Lai /CSF" userId="S::s10223100@connect.np.edu.sg::cfe18555-1958-4a47-a615-e4c7df197dd6" providerId="AD" clId="Web-{4932C30A-338E-1222-3B4D-9AE3AFDFBDF9}"/>
    <pc:docChg chg="addSld delSld modSld sldOrd">
      <pc:chgData name="Yo Ming Lai /CSF" userId="S::s10223100@connect.np.edu.sg::cfe18555-1958-4a47-a615-e4c7df197dd6" providerId="AD" clId="Web-{4932C30A-338E-1222-3B4D-9AE3AFDFBDF9}" dt="2022-07-24T09:12:22.876" v="174" actId="20577"/>
      <pc:docMkLst>
        <pc:docMk/>
      </pc:docMkLst>
      <pc:sldChg chg="modSp">
        <pc:chgData name="Yo Ming Lai /CSF" userId="S::s10223100@connect.np.edu.sg::cfe18555-1958-4a47-a615-e4c7df197dd6" providerId="AD" clId="Web-{4932C30A-338E-1222-3B4D-9AE3AFDFBDF9}" dt="2022-07-24T09:09:01.434" v="159" actId="20577"/>
        <pc:sldMkLst>
          <pc:docMk/>
          <pc:sldMk cId="3402670305" sldId="297"/>
        </pc:sldMkLst>
        <pc:spChg chg="mod">
          <ac:chgData name="Yo Ming Lai /CSF" userId="S::s10223100@connect.np.edu.sg::cfe18555-1958-4a47-a615-e4c7df197dd6" providerId="AD" clId="Web-{4932C30A-338E-1222-3B4D-9AE3AFDFBDF9}" dt="2022-07-24T09:09:01.434" v="159" actId="20577"/>
          <ac:spMkLst>
            <pc:docMk/>
            <pc:sldMk cId="3402670305" sldId="297"/>
            <ac:spMk id="2" creationId="{94C5C2F0-9687-3015-7DB5-8197608C786B}"/>
          </ac:spMkLst>
        </pc:spChg>
      </pc:sldChg>
      <pc:sldChg chg="modSp">
        <pc:chgData name="Yo Ming Lai /CSF" userId="S::s10223100@connect.np.edu.sg::cfe18555-1958-4a47-a615-e4c7df197dd6" providerId="AD" clId="Web-{4932C30A-338E-1222-3B4D-9AE3AFDFBDF9}" dt="2022-07-24T08:52:09.833" v="22" actId="20577"/>
        <pc:sldMkLst>
          <pc:docMk/>
          <pc:sldMk cId="1280579862" sldId="308"/>
        </pc:sldMkLst>
        <pc:spChg chg="mod">
          <ac:chgData name="Yo Ming Lai /CSF" userId="S::s10223100@connect.np.edu.sg::cfe18555-1958-4a47-a615-e4c7df197dd6" providerId="AD" clId="Web-{4932C30A-338E-1222-3B4D-9AE3AFDFBDF9}" dt="2022-07-24T08:52:09.833" v="22" actId="20577"/>
          <ac:spMkLst>
            <pc:docMk/>
            <pc:sldMk cId="1280579862" sldId="308"/>
            <ac:spMk id="2199" creationId="{00000000-0000-0000-0000-000000000000}"/>
          </ac:spMkLst>
        </pc:spChg>
      </pc:sldChg>
      <pc:sldChg chg="modNotes">
        <pc:chgData name="Yo Ming Lai /CSF" userId="S::s10223100@connect.np.edu.sg::cfe18555-1958-4a47-a615-e4c7df197dd6" providerId="AD" clId="Web-{4932C30A-338E-1222-3B4D-9AE3AFDFBDF9}" dt="2022-07-24T09:07:07.697" v="135"/>
        <pc:sldMkLst>
          <pc:docMk/>
          <pc:sldMk cId="1094449887" sldId="330"/>
        </pc:sldMkLst>
      </pc:sldChg>
      <pc:sldChg chg="modSp">
        <pc:chgData name="Yo Ming Lai /CSF" userId="S::s10223100@connect.np.edu.sg::cfe18555-1958-4a47-a615-e4c7df197dd6" providerId="AD" clId="Web-{4932C30A-338E-1222-3B4D-9AE3AFDFBDF9}" dt="2022-07-24T09:12:22.876" v="174" actId="20577"/>
        <pc:sldMkLst>
          <pc:docMk/>
          <pc:sldMk cId="1904838649" sldId="331"/>
        </pc:sldMkLst>
        <pc:spChg chg="mod">
          <ac:chgData name="Yo Ming Lai /CSF" userId="S::s10223100@connect.np.edu.sg::cfe18555-1958-4a47-a615-e4c7df197dd6" providerId="AD" clId="Web-{4932C30A-338E-1222-3B4D-9AE3AFDFBDF9}" dt="2022-07-24T09:12:22.876" v="174" actId="20577"/>
          <ac:spMkLst>
            <pc:docMk/>
            <pc:sldMk cId="1904838649" sldId="331"/>
            <ac:spMk id="1444" creationId="{00000000-0000-0000-0000-000000000000}"/>
          </ac:spMkLst>
        </pc:spChg>
      </pc:sldChg>
      <pc:sldChg chg="modNotes">
        <pc:chgData name="Yo Ming Lai /CSF" userId="S::s10223100@connect.np.edu.sg::cfe18555-1958-4a47-a615-e4c7df197dd6" providerId="AD" clId="Web-{4932C30A-338E-1222-3B4D-9AE3AFDFBDF9}" dt="2022-07-24T08:47:24.983" v="20"/>
        <pc:sldMkLst>
          <pc:docMk/>
          <pc:sldMk cId="1740804396" sldId="332"/>
        </pc:sldMkLst>
      </pc:sldChg>
      <pc:sldChg chg="modSp add replId">
        <pc:chgData name="Yo Ming Lai /CSF" userId="S::s10223100@connect.np.edu.sg::cfe18555-1958-4a47-a615-e4c7df197dd6" providerId="AD" clId="Web-{4932C30A-338E-1222-3B4D-9AE3AFDFBDF9}" dt="2022-07-24T09:09:05.575" v="161" actId="20577"/>
        <pc:sldMkLst>
          <pc:docMk/>
          <pc:sldMk cId="58586462" sldId="347"/>
        </pc:sldMkLst>
        <pc:spChg chg="mod">
          <ac:chgData name="Yo Ming Lai /CSF" userId="S::s10223100@connect.np.edu.sg::cfe18555-1958-4a47-a615-e4c7df197dd6" providerId="AD" clId="Web-{4932C30A-338E-1222-3B4D-9AE3AFDFBDF9}" dt="2022-07-24T09:09:05.575" v="161" actId="20577"/>
          <ac:spMkLst>
            <pc:docMk/>
            <pc:sldMk cId="58586462" sldId="347"/>
            <ac:spMk id="2" creationId="{94C5C2F0-9687-3015-7DB5-8197608C786B}"/>
          </ac:spMkLst>
        </pc:spChg>
      </pc:sldChg>
      <pc:sldChg chg="modSp add replId">
        <pc:chgData name="Yo Ming Lai /CSF" userId="S::s10223100@connect.np.edu.sg::cfe18555-1958-4a47-a615-e4c7df197dd6" providerId="AD" clId="Web-{4932C30A-338E-1222-3B4D-9AE3AFDFBDF9}" dt="2022-07-24T09:09:10.310" v="162" actId="20577"/>
        <pc:sldMkLst>
          <pc:docMk/>
          <pc:sldMk cId="2501524175" sldId="348"/>
        </pc:sldMkLst>
        <pc:spChg chg="mod">
          <ac:chgData name="Yo Ming Lai /CSF" userId="S::s10223100@connect.np.edu.sg::cfe18555-1958-4a47-a615-e4c7df197dd6" providerId="AD" clId="Web-{4932C30A-338E-1222-3B4D-9AE3AFDFBDF9}" dt="2022-07-24T09:09:10.310" v="162" actId="20577"/>
          <ac:spMkLst>
            <pc:docMk/>
            <pc:sldMk cId="2501524175" sldId="348"/>
            <ac:spMk id="2" creationId="{94C5C2F0-9687-3015-7DB5-8197608C786B}"/>
          </ac:spMkLst>
        </pc:spChg>
        <pc:spChg chg="mod">
          <ac:chgData name="Yo Ming Lai /CSF" userId="S::s10223100@connect.np.edu.sg::cfe18555-1958-4a47-a615-e4c7df197dd6" providerId="AD" clId="Web-{4932C30A-338E-1222-3B4D-9AE3AFDFBDF9}" dt="2022-07-24T08:14:31.636" v="13" actId="20577"/>
          <ac:spMkLst>
            <pc:docMk/>
            <pc:sldMk cId="2501524175" sldId="348"/>
            <ac:spMk id="3" creationId="{70E2CB4A-2BFB-EDD8-A331-70E92913674B}"/>
          </ac:spMkLst>
        </pc:spChg>
      </pc:sldChg>
      <pc:sldChg chg="modSp add replId">
        <pc:chgData name="Yo Ming Lai /CSF" userId="S::s10223100@connect.np.edu.sg::cfe18555-1958-4a47-a615-e4c7df197dd6" providerId="AD" clId="Web-{4932C30A-338E-1222-3B4D-9AE3AFDFBDF9}" dt="2022-07-24T09:11:56.485" v="169" actId="20577"/>
        <pc:sldMkLst>
          <pc:docMk/>
          <pc:sldMk cId="2464365705" sldId="349"/>
        </pc:sldMkLst>
        <pc:spChg chg="mod">
          <ac:chgData name="Yo Ming Lai /CSF" userId="S::s10223100@connect.np.edu.sg::cfe18555-1958-4a47-a615-e4c7df197dd6" providerId="AD" clId="Web-{4932C30A-338E-1222-3B4D-9AE3AFDFBDF9}" dt="2022-07-24T09:11:56.485" v="169" actId="20577"/>
          <ac:spMkLst>
            <pc:docMk/>
            <pc:sldMk cId="2464365705" sldId="349"/>
            <ac:spMk id="2" creationId="{94C5C2F0-9687-3015-7DB5-8197608C786B}"/>
          </ac:spMkLst>
        </pc:spChg>
      </pc:sldChg>
      <pc:sldChg chg="add del ord replId">
        <pc:chgData name="Yo Ming Lai /CSF" userId="S::s10223100@connect.np.edu.sg::cfe18555-1958-4a47-a615-e4c7df197dd6" providerId="AD" clId="Web-{4932C30A-338E-1222-3B4D-9AE3AFDFBDF9}" dt="2022-07-24T09:09:25.294" v="163"/>
        <pc:sldMkLst>
          <pc:docMk/>
          <pc:sldMk cId="3007882777" sldId="350"/>
        </pc:sldMkLst>
      </pc:sldChg>
    </pc:docChg>
  </pc:docChgLst>
  <pc:docChgLst>
    <pc:chgData name="Li Zheyun /IT" userId="S::s10222023@connect.np.edu.sg::63c281aa-334e-4599-b3ff-78cf5f13f93b" providerId="AD" clId="Web-{5DCAF9FC-540A-2223-2FCF-01EBA4E680F6}"/>
    <pc:docChg chg="modSld">
      <pc:chgData name="Li Zheyun /IT" userId="S::s10222023@connect.np.edu.sg::63c281aa-334e-4599-b3ff-78cf5f13f93b" providerId="AD" clId="Web-{5DCAF9FC-540A-2223-2FCF-01EBA4E680F6}" dt="2022-07-25T04:53:17.446" v="202"/>
      <pc:docMkLst>
        <pc:docMk/>
      </pc:docMkLst>
      <pc:sldChg chg="modNotes">
        <pc:chgData name="Li Zheyun /IT" userId="S::s10222023@connect.np.edu.sg::63c281aa-334e-4599-b3ff-78cf5f13f93b" providerId="AD" clId="Web-{5DCAF9FC-540A-2223-2FCF-01EBA4E680F6}" dt="2022-07-25T04:53:17.446" v="202"/>
        <pc:sldMkLst>
          <pc:docMk/>
          <pc:sldMk cId="3112747" sldId="316"/>
        </pc:sldMkLst>
      </pc:sldChg>
      <pc:sldChg chg="modNotes">
        <pc:chgData name="Li Zheyun /IT" userId="S::s10222023@connect.np.edu.sg::63c281aa-334e-4599-b3ff-78cf5f13f93b" providerId="AD" clId="Web-{5DCAF9FC-540A-2223-2FCF-01EBA4E680F6}" dt="2022-07-25T04:43:11.746" v="197"/>
        <pc:sldMkLst>
          <pc:docMk/>
          <pc:sldMk cId="286112413" sldId="345"/>
        </pc:sldMkLst>
      </pc:sldChg>
      <pc:sldChg chg="modSp">
        <pc:chgData name="Li Zheyun /IT" userId="S::s10222023@connect.np.edu.sg::63c281aa-334e-4599-b3ff-78cf5f13f93b" providerId="AD" clId="Web-{5DCAF9FC-540A-2223-2FCF-01EBA4E680F6}" dt="2022-07-25T04:28:09.290" v="73" actId="20577"/>
        <pc:sldMkLst>
          <pc:docMk/>
          <pc:sldMk cId="2464365705" sldId="349"/>
        </pc:sldMkLst>
        <pc:spChg chg="mod">
          <ac:chgData name="Li Zheyun /IT" userId="S::s10222023@connect.np.edu.sg::63c281aa-334e-4599-b3ff-78cf5f13f93b" providerId="AD" clId="Web-{5DCAF9FC-540A-2223-2FCF-01EBA4E680F6}" dt="2022-07-25T04:28:09.290" v="73" actId="20577"/>
          <ac:spMkLst>
            <pc:docMk/>
            <pc:sldMk cId="2464365705" sldId="349"/>
            <ac:spMk id="3" creationId="{70E2CB4A-2BFB-EDD8-A331-70E92913674B}"/>
          </ac:spMkLst>
        </pc:spChg>
      </pc:sldChg>
    </pc:docChg>
  </pc:docChgLst>
  <pc:docChgLst>
    <pc:chgData name="Armirola Roseller Iii Tumolva /IT" userId="S::s10223630@connect.np.edu.sg::06237595-d70e-4f22-b2ad-76b342e37960" providerId="AD" clId="Web-{19DF3824-3BC4-3E19-D4FE-40718A9170EF}"/>
    <pc:docChg chg="addSld modSld">
      <pc:chgData name="Armirola Roseller Iii Tumolva /IT" userId="S::s10223630@connect.np.edu.sg::06237595-d70e-4f22-b2ad-76b342e37960" providerId="AD" clId="Web-{19DF3824-3BC4-3E19-D4FE-40718A9170EF}" dt="2022-07-24T09:28:27.099" v="2706"/>
      <pc:docMkLst>
        <pc:docMk/>
      </pc:docMkLst>
      <pc:sldChg chg="modSp">
        <pc:chgData name="Armirola Roseller Iii Tumolva /IT" userId="S::s10223630@connect.np.edu.sg::06237595-d70e-4f22-b2ad-76b342e37960" providerId="AD" clId="Web-{19DF3824-3BC4-3E19-D4FE-40718A9170EF}" dt="2022-07-24T09:11:02.437" v="2667" actId="1076"/>
        <pc:sldMkLst>
          <pc:docMk/>
          <pc:sldMk cId="3402670305" sldId="297"/>
        </pc:sldMkLst>
        <pc:spChg chg="mod">
          <ac:chgData name="Armirola Roseller Iii Tumolva /IT" userId="S::s10223630@connect.np.edu.sg::06237595-d70e-4f22-b2ad-76b342e37960" providerId="AD" clId="Web-{19DF3824-3BC4-3E19-D4FE-40718A9170EF}" dt="2022-07-24T09:11:02.437" v="2667" actId="1076"/>
          <ac:spMkLst>
            <pc:docMk/>
            <pc:sldMk cId="3402670305" sldId="297"/>
            <ac:spMk id="3" creationId="{70E2CB4A-2BFB-EDD8-A331-70E92913674B}"/>
          </ac:spMkLst>
        </pc:spChg>
      </pc:sldChg>
      <pc:sldChg chg="addSp delSp modSp addAnim delAnim modAnim modNotes">
        <pc:chgData name="Armirola Roseller Iii Tumolva /IT" userId="S::s10223630@connect.np.edu.sg::06237595-d70e-4f22-b2ad-76b342e37960" providerId="AD" clId="Web-{19DF3824-3BC4-3E19-D4FE-40718A9170EF}" dt="2022-07-24T00:31:08.619" v="2239"/>
        <pc:sldMkLst>
          <pc:docMk/>
          <pc:sldMk cId="1752576739" sldId="311"/>
        </pc:sldMkLst>
        <pc:spChg chg="add del mod">
          <ac:chgData name="Armirola Roseller Iii Tumolva /IT" userId="S::s10223630@connect.np.edu.sg::06237595-d70e-4f22-b2ad-76b342e37960" providerId="AD" clId="Web-{19DF3824-3BC4-3E19-D4FE-40718A9170EF}" dt="2022-07-23T23:54:15.162" v="673"/>
          <ac:spMkLst>
            <pc:docMk/>
            <pc:sldMk cId="1752576739" sldId="311"/>
            <ac:spMk id="4" creationId="{0F56C58E-98BD-3B83-1D2C-B4C1748DFD61}"/>
          </ac:spMkLst>
        </pc:spChg>
      </pc:sldChg>
      <pc:sldChg chg="modNotes">
        <pc:chgData name="Armirola Roseller Iii Tumolva /IT" userId="S::s10223630@connect.np.edu.sg::06237595-d70e-4f22-b2ad-76b342e37960" providerId="AD" clId="Web-{19DF3824-3BC4-3E19-D4FE-40718A9170EF}" dt="2022-07-24T09:28:27.099" v="2706"/>
        <pc:sldMkLst>
          <pc:docMk/>
          <pc:sldMk cId="1879526044" sldId="340"/>
        </pc:sldMkLst>
      </pc:sldChg>
      <pc:sldChg chg="addSp modSp modNotes">
        <pc:chgData name="Armirola Roseller Iii Tumolva /IT" userId="S::s10223630@connect.np.edu.sg::06237595-d70e-4f22-b2ad-76b342e37960" providerId="AD" clId="Web-{19DF3824-3BC4-3E19-D4FE-40718A9170EF}" dt="2022-07-24T00:19:14.100" v="1783" actId="1076"/>
        <pc:sldMkLst>
          <pc:docMk/>
          <pc:sldMk cId="2525722526" sldId="341"/>
        </pc:sldMkLst>
        <pc:spChg chg="mod">
          <ac:chgData name="Armirola Roseller Iii Tumolva /IT" userId="S::s10223630@connect.np.edu.sg::06237595-d70e-4f22-b2ad-76b342e37960" providerId="AD" clId="Web-{19DF3824-3BC4-3E19-D4FE-40718A9170EF}" dt="2022-07-23T23:41:59.361" v="315" actId="20577"/>
          <ac:spMkLst>
            <pc:docMk/>
            <pc:sldMk cId="2525722526" sldId="341"/>
            <ac:spMk id="2" creationId="{FDFE5A88-3CF1-D9D9-0E0A-55C2970F2083}"/>
          </ac:spMkLst>
        </pc:spChg>
        <pc:spChg chg="mod">
          <ac:chgData name="Armirola Roseller Iii Tumolva /IT" userId="S::s10223630@connect.np.edu.sg::06237595-d70e-4f22-b2ad-76b342e37960" providerId="AD" clId="Web-{19DF3824-3BC4-3E19-D4FE-40718A9170EF}" dt="2022-07-23T23:49:31.387" v="598"/>
          <ac:spMkLst>
            <pc:docMk/>
            <pc:sldMk cId="2525722526" sldId="341"/>
            <ac:spMk id="3" creationId="{7DFA7728-136A-1D4A-29C5-E016742968FE}"/>
          </ac:spMkLst>
        </pc:spChg>
        <pc:spChg chg="add mod">
          <ac:chgData name="Armirola Roseller Iii Tumolva /IT" userId="S::s10223630@connect.np.edu.sg::06237595-d70e-4f22-b2ad-76b342e37960" providerId="AD" clId="Web-{19DF3824-3BC4-3E19-D4FE-40718A9170EF}" dt="2022-07-23T23:49:35.028" v="600"/>
          <ac:spMkLst>
            <pc:docMk/>
            <pc:sldMk cId="2525722526" sldId="341"/>
            <ac:spMk id="6" creationId="{6E220F4B-E70E-CB7E-255A-CA53700E4661}"/>
          </ac:spMkLst>
        </pc:spChg>
        <pc:spChg chg="add mod">
          <ac:chgData name="Armirola Roseller Iii Tumolva /IT" userId="S::s10223630@connect.np.edu.sg::06237595-d70e-4f22-b2ad-76b342e37960" providerId="AD" clId="Web-{19DF3824-3BC4-3E19-D4FE-40718A9170EF}" dt="2022-07-24T00:19:07.475" v="1778" actId="14100"/>
          <ac:spMkLst>
            <pc:docMk/>
            <pc:sldMk cId="2525722526" sldId="341"/>
            <ac:spMk id="8" creationId="{AA7C613D-545B-0C5A-5B4D-03E9584B6602}"/>
          </ac:spMkLst>
        </pc:spChg>
        <pc:spChg chg="add mod">
          <ac:chgData name="Armirola Roseller Iii Tumolva /IT" userId="S::s10223630@connect.np.edu.sg::06237595-d70e-4f22-b2ad-76b342e37960" providerId="AD" clId="Web-{19DF3824-3BC4-3E19-D4FE-40718A9170EF}" dt="2022-07-24T00:19:14.100" v="1783" actId="1076"/>
          <ac:spMkLst>
            <pc:docMk/>
            <pc:sldMk cId="2525722526" sldId="341"/>
            <ac:spMk id="9" creationId="{8B8D21B2-125D-93BE-0705-1B53BFCE54D9}"/>
          </ac:spMkLst>
        </pc:spChg>
        <pc:spChg chg="add mod">
          <ac:chgData name="Armirola Roseller Iii Tumolva /IT" userId="S::s10223630@connect.np.edu.sg::06237595-d70e-4f22-b2ad-76b342e37960" providerId="AD" clId="Web-{19DF3824-3BC4-3E19-D4FE-40718A9170EF}" dt="2022-07-24T00:06:18.566" v="1082" actId="1076"/>
          <ac:spMkLst>
            <pc:docMk/>
            <pc:sldMk cId="2525722526" sldId="341"/>
            <ac:spMk id="10" creationId="{BFD20DC5-9959-2DD5-FEF3-7CAEBD80E61C}"/>
          </ac:spMkLst>
        </pc:spChg>
        <pc:spChg chg="add mod">
          <ac:chgData name="Armirola Roseller Iii Tumolva /IT" userId="S::s10223630@connect.np.edu.sg::06237595-d70e-4f22-b2ad-76b342e37960" providerId="AD" clId="Web-{19DF3824-3BC4-3E19-D4FE-40718A9170EF}" dt="2022-07-24T00:06:41.332" v="1085" actId="14100"/>
          <ac:spMkLst>
            <pc:docMk/>
            <pc:sldMk cId="2525722526" sldId="341"/>
            <ac:spMk id="11" creationId="{9D2F6581-8A5E-6DFC-8EFE-E3D2A4462C7B}"/>
          </ac:spMkLst>
        </pc:spChg>
        <pc:spChg chg="add mod">
          <ac:chgData name="Armirola Roseller Iii Tumolva /IT" userId="S::s10223630@connect.np.edu.sg::06237595-d70e-4f22-b2ad-76b342e37960" providerId="AD" clId="Web-{19DF3824-3BC4-3E19-D4FE-40718A9170EF}" dt="2022-07-24T00:06:12.675" v="1081" actId="1076"/>
          <ac:spMkLst>
            <pc:docMk/>
            <pc:sldMk cId="2525722526" sldId="341"/>
            <ac:spMk id="12" creationId="{20D39923-07FF-516B-11EE-C3F0BACC3071}"/>
          </ac:spMkLst>
        </pc:spChg>
        <pc:spChg chg="add mod">
          <ac:chgData name="Armirola Roseller Iii Tumolva /IT" userId="S::s10223630@connect.np.edu.sg::06237595-d70e-4f22-b2ad-76b342e37960" providerId="AD" clId="Web-{19DF3824-3BC4-3E19-D4FE-40718A9170EF}" dt="2022-07-24T00:06:27.316" v="1083" actId="1076"/>
          <ac:spMkLst>
            <pc:docMk/>
            <pc:sldMk cId="2525722526" sldId="341"/>
            <ac:spMk id="13" creationId="{2D5DE7BF-1D7D-7A23-27EB-76A4CBBA9C7E}"/>
          </ac:spMkLst>
        </pc:spChg>
      </pc:sldChg>
      <pc:sldChg chg="addSp delSp modSp add replId modNotes">
        <pc:chgData name="Armirola Roseller Iii Tumolva /IT" userId="S::s10223630@connect.np.edu.sg::06237595-d70e-4f22-b2ad-76b342e37960" providerId="AD" clId="Web-{19DF3824-3BC4-3E19-D4FE-40718A9170EF}" dt="2022-07-24T00:33:22.356" v="2362"/>
        <pc:sldMkLst>
          <pc:docMk/>
          <pc:sldMk cId="1131192962" sldId="342"/>
        </pc:sldMkLst>
        <pc:spChg chg="mod">
          <ac:chgData name="Armirola Roseller Iii Tumolva /IT" userId="S::s10223630@connect.np.edu.sg::06237595-d70e-4f22-b2ad-76b342e37960" providerId="AD" clId="Web-{19DF3824-3BC4-3E19-D4FE-40718A9170EF}" dt="2022-07-23T23:59:50.663" v="847" actId="20577"/>
          <ac:spMkLst>
            <pc:docMk/>
            <pc:sldMk cId="1131192962" sldId="342"/>
            <ac:spMk id="2" creationId="{FDFE5A88-3CF1-D9D9-0E0A-55C2970F2083}"/>
          </ac:spMkLst>
        </pc:spChg>
        <pc:spChg chg="del">
          <ac:chgData name="Armirola Roseller Iii Tumolva /IT" userId="S::s10223630@connect.np.edu.sg::06237595-d70e-4f22-b2ad-76b342e37960" providerId="AD" clId="Web-{19DF3824-3BC4-3E19-D4FE-40718A9170EF}" dt="2022-07-23T23:56:25.556" v="737"/>
          <ac:spMkLst>
            <pc:docMk/>
            <pc:sldMk cId="1131192962" sldId="342"/>
            <ac:spMk id="3" creationId="{7DFA7728-136A-1D4A-29C5-E016742968FE}"/>
          </ac:spMkLst>
        </pc:spChg>
        <pc:spChg chg="del">
          <ac:chgData name="Armirola Roseller Iii Tumolva /IT" userId="S::s10223630@connect.np.edu.sg::06237595-d70e-4f22-b2ad-76b342e37960" providerId="AD" clId="Web-{19DF3824-3BC4-3E19-D4FE-40718A9170EF}" dt="2022-07-23T23:56:25.541" v="736"/>
          <ac:spMkLst>
            <pc:docMk/>
            <pc:sldMk cId="1131192962" sldId="342"/>
            <ac:spMk id="6" creationId="{6E220F4B-E70E-CB7E-255A-CA53700E4661}"/>
          </ac:spMkLst>
        </pc:spChg>
        <pc:spChg chg="add del mod">
          <ac:chgData name="Armirola Roseller Iii Tumolva /IT" userId="S::s10223630@connect.np.edu.sg::06237595-d70e-4f22-b2ad-76b342e37960" providerId="AD" clId="Web-{19DF3824-3BC4-3E19-D4FE-40718A9170EF}" dt="2022-07-24T00:02:05.635" v="916"/>
          <ac:spMkLst>
            <pc:docMk/>
            <pc:sldMk cId="1131192962" sldId="342"/>
            <ac:spMk id="7" creationId="{44DACAB9-162D-0513-C60B-EDBDF1B95D45}"/>
          </ac:spMkLst>
        </pc:spChg>
        <pc:spChg chg="del">
          <ac:chgData name="Armirola Roseller Iii Tumolva /IT" userId="S::s10223630@connect.np.edu.sg::06237595-d70e-4f22-b2ad-76b342e37960" providerId="AD" clId="Web-{19DF3824-3BC4-3E19-D4FE-40718A9170EF}" dt="2022-07-23T23:56:25.541" v="735"/>
          <ac:spMkLst>
            <pc:docMk/>
            <pc:sldMk cId="1131192962" sldId="342"/>
            <ac:spMk id="8" creationId="{AA7C613D-545B-0C5A-5B4D-03E9584B6602}"/>
          </ac:spMkLst>
        </pc:spChg>
        <pc:spChg chg="del">
          <ac:chgData name="Armirola Roseller Iii Tumolva /IT" userId="S::s10223630@connect.np.edu.sg::06237595-d70e-4f22-b2ad-76b342e37960" providerId="AD" clId="Web-{19DF3824-3BC4-3E19-D4FE-40718A9170EF}" dt="2022-07-23T23:56:25.541" v="734"/>
          <ac:spMkLst>
            <pc:docMk/>
            <pc:sldMk cId="1131192962" sldId="342"/>
            <ac:spMk id="9" creationId="{8B8D21B2-125D-93BE-0705-1B53BFCE54D9}"/>
          </ac:spMkLst>
        </pc:spChg>
        <pc:spChg chg="del">
          <ac:chgData name="Armirola Roseller Iii Tumolva /IT" userId="S::s10223630@connect.np.edu.sg::06237595-d70e-4f22-b2ad-76b342e37960" providerId="AD" clId="Web-{19DF3824-3BC4-3E19-D4FE-40718A9170EF}" dt="2022-07-23T23:56:25.541" v="733"/>
          <ac:spMkLst>
            <pc:docMk/>
            <pc:sldMk cId="1131192962" sldId="342"/>
            <ac:spMk id="10" creationId="{BFD20DC5-9959-2DD5-FEF3-7CAEBD80E61C}"/>
          </ac:spMkLst>
        </pc:spChg>
        <pc:spChg chg="del">
          <ac:chgData name="Armirola Roseller Iii Tumolva /IT" userId="S::s10223630@connect.np.edu.sg::06237595-d70e-4f22-b2ad-76b342e37960" providerId="AD" clId="Web-{19DF3824-3BC4-3E19-D4FE-40718A9170EF}" dt="2022-07-23T23:56:25.541" v="732"/>
          <ac:spMkLst>
            <pc:docMk/>
            <pc:sldMk cId="1131192962" sldId="342"/>
            <ac:spMk id="11" creationId="{9D2F6581-8A5E-6DFC-8EFE-E3D2A4462C7B}"/>
          </ac:spMkLst>
        </pc:spChg>
        <pc:spChg chg="del">
          <ac:chgData name="Armirola Roseller Iii Tumolva /IT" userId="S::s10223630@connect.np.edu.sg::06237595-d70e-4f22-b2ad-76b342e37960" providerId="AD" clId="Web-{19DF3824-3BC4-3E19-D4FE-40718A9170EF}" dt="2022-07-23T23:56:25.541" v="731"/>
          <ac:spMkLst>
            <pc:docMk/>
            <pc:sldMk cId="1131192962" sldId="342"/>
            <ac:spMk id="12" creationId="{20D39923-07FF-516B-11EE-C3F0BACC3071}"/>
          </ac:spMkLst>
        </pc:spChg>
        <pc:spChg chg="del">
          <ac:chgData name="Armirola Roseller Iii Tumolva /IT" userId="S::s10223630@connect.np.edu.sg::06237595-d70e-4f22-b2ad-76b342e37960" providerId="AD" clId="Web-{19DF3824-3BC4-3E19-D4FE-40718A9170EF}" dt="2022-07-23T23:56:25.541" v="730"/>
          <ac:spMkLst>
            <pc:docMk/>
            <pc:sldMk cId="1131192962" sldId="342"/>
            <ac:spMk id="13" creationId="{2D5DE7BF-1D7D-7A23-27EB-76A4CBBA9C7E}"/>
          </ac:spMkLst>
        </pc:spChg>
        <pc:spChg chg="add mod">
          <ac:chgData name="Armirola Roseller Iii Tumolva /IT" userId="S::s10223630@connect.np.edu.sg::06237595-d70e-4f22-b2ad-76b342e37960" providerId="AD" clId="Web-{19DF3824-3BC4-3E19-D4FE-40718A9170EF}" dt="2022-07-24T00:29:21.929" v="2171" actId="20577"/>
          <ac:spMkLst>
            <pc:docMk/>
            <pc:sldMk cId="1131192962" sldId="342"/>
            <ac:spMk id="14" creationId="{39C9D3D5-BDB6-D9DC-172C-7F81EA84D707}"/>
          </ac:spMkLst>
        </pc:spChg>
        <pc:spChg chg="add del mod">
          <ac:chgData name="Armirola Roseller Iii Tumolva /IT" userId="S::s10223630@connect.np.edu.sg::06237595-d70e-4f22-b2ad-76b342e37960" providerId="AD" clId="Web-{19DF3824-3BC4-3E19-D4FE-40718A9170EF}" dt="2022-07-24T00:02:10.151" v="918"/>
          <ac:spMkLst>
            <pc:docMk/>
            <pc:sldMk cId="1131192962" sldId="342"/>
            <ac:spMk id="16" creationId="{5F86289C-07AE-0202-B660-52205D3C1D94}"/>
          </ac:spMkLst>
        </pc:spChg>
        <pc:spChg chg="add del mod">
          <ac:chgData name="Armirola Roseller Iii Tumolva /IT" userId="S::s10223630@connect.np.edu.sg::06237595-d70e-4f22-b2ad-76b342e37960" providerId="AD" clId="Web-{19DF3824-3BC4-3E19-D4FE-40718A9170EF}" dt="2022-07-24T00:27:59.099" v="2107"/>
          <ac:spMkLst>
            <pc:docMk/>
            <pc:sldMk cId="1131192962" sldId="342"/>
            <ac:spMk id="17" creationId="{678A223E-4F9E-F180-0B95-DE0578ED52E2}"/>
          </ac:spMkLst>
        </pc:spChg>
      </pc:sldChg>
      <pc:sldChg chg="addSp delSp modSp add replId modNotes">
        <pc:chgData name="Armirola Roseller Iii Tumolva /IT" userId="S::s10223630@connect.np.edu.sg::06237595-d70e-4f22-b2ad-76b342e37960" providerId="AD" clId="Web-{19DF3824-3BC4-3E19-D4FE-40718A9170EF}" dt="2022-07-24T00:35:45.297" v="2369" actId="20577"/>
        <pc:sldMkLst>
          <pc:docMk/>
          <pc:sldMk cId="3361866596" sldId="343"/>
        </pc:sldMkLst>
        <pc:spChg chg="add mod">
          <ac:chgData name="Armirola Roseller Iii Tumolva /IT" userId="S::s10223630@connect.np.edu.sg::06237595-d70e-4f22-b2ad-76b342e37960" providerId="AD" clId="Web-{19DF3824-3BC4-3E19-D4FE-40718A9170EF}" dt="2022-07-24T00:12:33.856" v="1423" actId="20577"/>
          <ac:spMkLst>
            <pc:docMk/>
            <pc:sldMk cId="3361866596" sldId="343"/>
            <ac:spMk id="4" creationId="{B1A9DF5F-5FAF-C4B8-9F70-98B701F04AD4}"/>
          </ac:spMkLst>
        </pc:spChg>
        <pc:spChg chg="add del">
          <ac:chgData name="Armirola Roseller Iii Tumolva /IT" userId="S::s10223630@connect.np.edu.sg::06237595-d70e-4f22-b2ad-76b342e37960" providerId="AD" clId="Web-{19DF3824-3BC4-3E19-D4FE-40718A9170EF}" dt="2022-07-24T00:06:49.254" v="1087"/>
          <ac:spMkLst>
            <pc:docMk/>
            <pc:sldMk cId="3361866596" sldId="343"/>
            <ac:spMk id="7" creationId="{381CAAA7-8A67-3F11-CBFA-3B892F8D6244}"/>
          </ac:spMkLst>
        </pc:spChg>
        <pc:spChg chg="add mod">
          <ac:chgData name="Armirola Roseller Iii Tumolva /IT" userId="S::s10223630@connect.np.edu.sg::06237595-d70e-4f22-b2ad-76b342e37960" providerId="AD" clId="Web-{19DF3824-3BC4-3E19-D4FE-40718A9170EF}" dt="2022-07-24T00:09:52.524" v="1225" actId="1076"/>
          <ac:spMkLst>
            <pc:docMk/>
            <pc:sldMk cId="3361866596" sldId="343"/>
            <ac:spMk id="9" creationId="{DDF628A9-6D35-D964-BD9E-AD8015E42C86}"/>
          </ac:spMkLst>
        </pc:spChg>
        <pc:spChg chg="add mod">
          <ac:chgData name="Armirola Roseller Iii Tumolva /IT" userId="S::s10223630@connect.np.edu.sg::06237595-d70e-4f22-b2ad-76b342e37960" providerId="AD" clId="Web-{19DF3824-3BC4-3E19-D4FE-40718A9170EF}" dt="2022-07-24T00:09:55.399" v="1226" actId="1076"/>
          <ac:spMkLst>
            <pc:docMk/>
            <pc:sldMk cId="3361866596" sldId="343"/>
            <ac:spMk id="10" creationId="{163FCEBD-B7A6-6F0A-6DBF-48B6DFB2FD09}"/>
          </ac:spMkLst>
        </pc:spChg>
        <pc:spChg chg="add mod">
          <ac:chgData name="Armirola Roseller Iii Tumolva /IT" userId="S::s10223630@connect.np.edu.sg::06237595-d70e-4f22-b2ad-76b342e37960" providerId="AD" clId="Web-{19DF3824-3BC4-3E19-D4FE-40718A9170EF}" dt="2022-07-24T00:21:58.886" v="1807" actId="20577"/>
          <ac:spMkLst>
            <pc:docMk/>
            <pc:sldMk cId="3361866596" sldId="343"/>
            <ac:spMk id="11" creationId="{FF443B92-8E15-A3CC-616F-AE20DF1987BA}"/>
          </ac:spMkLst>
        </pc:spChg>
        <pc:spChg chg="add mod">
          <ac:chgData name="Armirola Roseller Iii Tumolva /IT" userId="S::s10223630@connect.np.edu.sg::06237595-d70e-4f22-b2ad-76b342e37960" providerId="AD" clId="Web-{19DF3824-3BC4-3E19-D4FE-40718A9170EF}" dt="2022-07-24T00:14:47.250" v="1578" actId="1076"/>
          <ac:spMkLst>
            <pc:docMk/>
            <pc:sldMk cId="3361866596" sldId="343"/>
            <ac:spMk id="12" creationId="{294A4A14-5174-31F4-2A3C-CD40861E4A09}"/>
          </ac:spMkLst>
        </pc:spChg>
        <pc:spChg chg="add mod">
          <ac:chgData name="Armirola Roseller Iii Tumolva /IT" userId="S::s10223630@connect.np.edu.sg::06237595-d70e-4f22-b2ad-76b342e37960" providerId="AD" clId="Web-{19DF3824-3BC4-3E19-D4FE-40718A9170EF}" dt="2022-07-24T00:15:19.095" v="1597" actId="20577"/>
          <ac:spMkLst>
            <pc:docMk/>
            <pc:sldMk cId="3361866596" sldId="343"/>
            <ac:spMk id="13" creationId="{F64F7848-5E29-D258-3C3C-C9ED626405BA}"/>
          </ac:spMkLst>
        </pc:spChg>
        <pc:spChg chg="mod">
          <ac:chgData name="Armirola Roseller Iii Tumolva /IT" userId="S::s10223630@connect.np.edu.sg::06237595-d70e-4f22-b2ad-76b342e37960" providerId="AD" clId="Web-{19DF3824-3BC4-3E19-D4FE-40718A9170EF}" dt="2022-07-24T00:07:32.599" v="1098" actId="1076"/>
          <ac:spMkLst>
            <pc:docMk/>
            <pc:sldMk cId="3361866596" sldId="343"/>
            <ac:spMk id="14" creationId="{39C9D3D5-BDB6-D9DC-172C-7F81EA84D707}"/>
          </ac:spMkLst>
        </pc:spChg>
        <pc:spChg chg="add mod">
          <ac:chgData name="Armirola Roseller Iii Tumolva /IT" userId="S::s10223630@connect.np.edu.sg::06237595-d70e-4f22-b2ad-76b342e37960" providerId="AD" clId="Web-{19DF3824-3BC4-3E19-D4FE-40718A9170EF}" dt="2022-07-24T00:35:45.297" v="2369" actId="20577"/>
          <ac:spMkLst>
            <pc:docMk/>
            <pc:sldMk cId="3361866596" sldId="343"/>
            <ac:spMk id="15" creationId="{1872777B-A8A7-3E9B-6D6D-2D378BCE4BD1}"/>
          </ac:spMkLst>
        </pc:spChg>
      </pc:sldChg>
      <pc:sldChg chg="delSp modSp add replId modNotes">
        <pc:chgData name="Armirola Roseller Iii Tumolva /IT" userId="S::s10223630@connect.np.edu.sg::06237595-d70e-4f22-b2ad-76b342e37960" providerId="AD" clId="Web-{19DF3824-3BC4-3E19-D4FE-40718A9170EF}" dt="2022-07-24T00:40:22.585" v="2619"/>
        <pc:sldMkLst>
          <pc:docMk/>
          <pc:sldMk cId="1400416520" sldId="344"/>
        </pc:sldMkLst>
        <pc:spChg chg="mod">
          <ac:chgData name="Armirola Roseller Iii Tumolva /IT" userId="S::s10223630@connect.np.edu.sg::06237595-d70e-4f22-b2ad-76b342e37960" providerId="AD" clId="Web-{19DF3824-3BC4-3E19-D4FE-40718A9170EF}" dt="2022-07-24T00:23:05.637" v="1857" actId="20577"/>
          <ac:spMkLst>
            <pc:docMk/>
            <pc:sldMk cId="1400416520" sldId="344"/>
            <ac:spMk id="4" creationId="{B1A9DF5F-5FAF-C4B8-9F70-98B701F04AD4}"/>
          </ac:spMkLst>
        </pc:spChg>
        <pc:spChg chg="del">
          <ac:chgData name="Armirola Roseller Iii Tumolva /IT" userId="S::s10223630@connect.np.edu.sg::06237595-d70e-4f22-b2ad-76b342e37960" providerId="AD" clId="Web-{19DF3824-3BC4-3E19-D4FE-40718A9170EF}" dt="2022-07-24T00:24:21.186" v="1942"/>
          <ac:spMkLst>
            <pc:docMk/>
            <pc:sldMk cId="1400416520" sldId="344"/>
            <ac:spMk id="9" creationId="{DDF628A9-6D35-D964-BD9E-AD8015E42C86}"/>
          </ac:spMkLst>
        </pc:spChg>
        <pc:spChg chg="del">
          <ac:chgData name="Armirola Roseller Iii Tumolva /IT" userId="S::s10223630@connect.np.edu.sg::06237595-d70e-4f22-b2ad-76b342e37960" providerId="AD" clId="Web-{19DF3824-3BC4-3E19-D4FE-40718A9170EF}" dt="2022-07-24T00:24:17.826" v="1941"/>
          <ac:spMkLst>
            <pc:docMk/>
            <pc:sldMk cId="1400416520" sldId="344"/>
            <ac:spMk id="10" creationId="{163FCEBD-B7A6-6F0A-6DBF-48B6DFB2FD09}"/>
          </ac:spMkLst>
        </pc:spChg>
        <pc:spChg chg="del">
          <ac:chgData name="Armirola Roseller Iii Tumolva /IT" userId="S::s10223630@connect.np.edu.sg::06237595-d70e-4f22-b2ad-76b342e37960" providerId="AD" clId="Web-{19DF3824-3BC4-3E19-D4FE-40718A9170EF}" dt="2022-07-24T00:24:22.295" v="1943"/>
          <ac:spMkLst>
            <pc:docMk/>
            <pc:sldMk cId="1400416520" sldId="344"/>
            <ac:spMk id="11" creationId="{FF443B92-8E15-A3CC-616F-AE20DF1987BA}"/>
          </ac:spMkLst>
        </pc:spChg>
        <pc:spChg chg="mod">
          <ac:chgData name="Armirola Roseller Iii Tumolva /IT" userId="S::s10223630@connect.np.edu.sg::06237595-d70e-4f22-b2ad-76b342e37960" providerId="AD" clId="Web-{19DF3824-3BC4-3E19-D4FE-40718A9170EF}" dt="2022-07-24T00:24:27.077" v="1944" actId="1076"/>
          <ac:spMkLst>
            <pc:docMk/>
            <pc:sldMk cId="1400416520" sldId="344"/>
            <ac:spMk id="12" creationId="{294A4A14-5174-31F4-2A3C-CD40861E4A09}"/>
          </ac:spMkLst>
        </pc:spChg>
        <pc:spChg chg="mod">
          <ac:chgData name="Armirola Roseller Iii Tumolva /IT" userId="S::s10223630@connect.np.edu.sg::06237595-d70e-4f22-b2ad-76b342e37960" providerId="AD" clId="Web-{19DF3824-3BC4-3E19-D4FE-40718A9170EF}" dt="2022-07-24T00:24:27.092" v="1945" actId="1076"/>
          <ac:spMkLst>
            <pc:docMk/>
            <pc:sldMk cId="1400416520" sldId="344"/>
            <ac:spMk id="13" creationId="{F64F7848-5E29-D258-3C3C-C9ED626405BA}"/>
          </ac:spMkLst>
        </pc:spChg>
        <pc:spChg chg="mod">
          <ac:chgData name="Armirola Roseller Iii Tumolva /IT" userId="S::s10223630@connect.np.edu.sg::06237595-d70e-4f22-b2ad-76b342e37960" providerId="AD" clId="Web-{19DF3824-3BC4-3E19-D4FE-40718A9170EF}" dt="2022-07-24T00:24:05.560" v="1940" actId="20577"/>
          <ac:spMkLst>
            <pc:docMk/>
            <pc:sldMk cId="1400416520" sldId="344"/>
            <ac:spMk id="14" creationId="{39C9D3D5-BDB6-D9DC-172C-7F81EA84D707}"/>
          </ac:spMkLst>
        </pc:spChg>
        <pc:spChg chg="mod">
          <ac:chgData name="Armirola Roseller Iii Tumolva /IT" userId="S::s10223630@connect.np.edu.sg::06237595-d70e-4f22-b2ad-76b342e37960" providerId="AD" clId="Web-{19DF3824-3BC4-3E19-D4FE-40718A9170EF}" dt="2022-07-24T00:26:48.924" v="2104" actId="20577"/>
          <ac:spMkLst>
            <pc:docMk/>
            <pc:sldMk cId="1400416520" sldId="344"/>
            <ac:spMk id="15" creationId="{1872777B-A8A7-3E9B-6D6D-2D378BCE4BD1}"/>
          </ac:spMkLst>
        </pc:spChg>
      </pc:sldChg>
      <pc:sldChg chg="modSp">
        <pc:chgData name="Armirola Roseller Iii Tumolva /IT" userId="S::s10223630@connect.np.edu.sg::06237595-d70e-4f22-b2ad-76b342e37960" providerId="AD" clId="Web-{19DF3824-3BC4-3E19-D4FE-40718A9170EF}" dt="2022-07-24T09:10:51.250" v="2664" actId="20577"/>
        <pc:sldMkLst>
          <pc:docMk/>
          <pc:sldMk cId="58586462" sldId="347"/>
        </pc:sldMkLst>
        <pc:spChg chg="mod">
          <ac:chgData name="Armirola Roseller Iii Tumolva /IT" userId="S::s10223630@connect.np.edu.sg::06237595-d70e-4f22-b2ad-76b342e37960" providerId="AD" clId="Web-{19DF3824-3BC4-3E19-D4FE-40718A9170EF}" dt="2022-07-24T09:10:51.250" v="2664" actId="20577"/>
          <ac:spMkLst>
            <pc:docMk/>
            <pc:sldMk cId="58586462" sldId="347"/>
            <ac:spMk id="3" creationId="{70E2CB4A-2BFB-EDD8-A331-70E92913674B}"/>
          </ac:spMkLst>
        </pc:spChg>
      </pc:sldChg>
      <pc:sldChg chg="modSp">
        <pc:chgData name="Armirola Roseller Iii Tumolva /IT" userId="S::s10223630@connect.np.edu.sg::06237595-d70e-4f22-b2ad-76b342e37960" providerId="AD" clId="Web-{19DF3824-3BC4-3E19-D4FE-40718A9170EF}" dt="2022-07-24T09:10:36.358" v="2658" actId="1076"/>
        <pc:sldMkLst>
          <pc:docMk/>
          <pc:sldMk cId="2501524175" sldId="348"/>
        </pc:sldMkLst>
        <pc:spChg chg="mod">
          <ac:chgData name="Armirola Roseller Iii Tumolva /IT" userId="S::s10223630@connect.np.edu.sg::06237595-d70e-4f22-b2ad-76b342e37960" providerId="AD" clId="Web-{19DF3824-3BC4-3E19-D4FE-40718A9170EF}" dt="2022-07-24T09:10:36.358" v="2658" actId="1076"/>
          <ac:spMkLst>
            <pc:docMk/>
            <pc:sldMk cId="2501524175" sldId="348"/>
            <ac:spMk id="3" creationId="{70E2CB4A-2BFB-EDD8-A331-70E92913674B}"/>
          </ac:spMkLst>
        </pc:spChg>
      </pc:sldChg>
      <pc:sldChg chg="modSp">
        <pc:chgData name="Armirola Roseller Iii Tumolva /IT" userId="S::s10223630@connect.np.edu.sg::06237595-d70e-4f22-b2ad-76b342e37960" providerId="AD" clId="Web-{19DF3824-3BC4-3E19-D4FE-40718A9170EF}" dt="2022-07-24T09:10:31.405" v="2657" actId="20577"/>
        <pc:sldMkLst>
          <pc:docMk/>
          <pc:sldMk cId="2464365705" sldId="349"/>
        </pc:sldMkLst>
        <pc:spChg chg="mod">
          <ac:chgData name="Armirola Roseller Iii Tumolva /IT" userId="S::s10223630@connect.np.edu.sg::06237595-d70e-4f22-b2ad-76b342e37960" providerId="AD" clId="Web-{19DF3824-3BC4-3E19-D4FE-40718A9170EF}" dt="2022-07-24T09:10:31.405" v="2657" actId="20577"/>
          <ac:spMkLst>
            <pc:docMk/>
            <pc:sldMk cId="2464365705" sldId="349"/>
            <ac:spMk id="3" creationId="{70E2CB4A-2BFB-EDD8-A331-70E92913674B}"/>
          </ac:spMkLst>
        </pc:spChg>
      </pc:sldChg>
    </pc:docChg>
  </pc:docChgLst>
  <pc:docChgLst>
    <pc:chgData name="Lee Wee Kang /CSF" userId="S::s10222162@connect.np.edu.sg::26cbbf1e-399a-4c48-a245-dfa42afc9e8a" providerId="AD" clId="Web-{669EFE44-E2E7-E35E-7DA1-99D567B1F3B3}"/>
    <pc:docChg chg="addSld modSld sldOrd">
      <pc:chgData name="Lee Wee Kang /CSF" userId="S::s10222162@connect.np.edu.sg::26cbbf1e-399a-4c48-a245-dfa42afc9e8a" providerId="AD" clId="Web-{669EFE44-E2E7-E35E-7DA1-99D567B1F3B3}" dt="2022-07-18T03:26:45.472" v="1406"/>
      <pc:docMkLst>
        <pc:docMk/>
      </pc:docMkLst>
      <pc:sldChg chg="addSp modSp">
        <pc:chgData name="Lee Wee Kang /CSF" userId="S::s10222162@connect.np.edu.sg::26cbbf1e-399a-4c48-a245-dfa42afc9e8a" providerId="AD" clId="Web-{669EFE44-E2E7-E35E-7DA1-99D567B1F3B3}" dt="2022-07-18T02:17:01.148" v="96" actId="20577"/>
        <pc:sldMkLst>
          <pc:docMk/>
          <pc:sldMk cId="2188922034" sldId="307"/>
        </pc:sldMkLst>
        <pc:spChg chg="add mod">
          <ac:chgData name="Lee Wee Kang /CSF" userId="S::s10222162@connect.np.edu.sg::26cbbf1e-399a-4c48-a245-dfa42afc9e8a" providerId="AD" clId="Web-{669EFE44-E2E7-E35E-7DA1-99D567B1F3B3}" dt="2022-07-18T02:09:05.172" v="21" actId="1076"/>
          <ac:spMkLst>
            <pc:docMk/>
            <pc:sldMk cId="2188922034" sldId="307"/>
            <ac:spMk id="3" creationId="{917E775A-3524-62EF-0855-C8EA21C6AA38}"/>
          </ac:spMkLst>
        </pc:spChg>
        <pc:spChg chg="mod">
          <ac:chgData name="Lee Wee Kang /CSF" userId="S::s10222162@connect.np.edu.sg::26cbbf1e-399a-4c48-a245-dfa42afc9e8a" providerId="AD" clId="Web-{669EFE44-E2E7-E35E-7DA1-99D567B1F3B3}" dt="2022-07-18T02:17:01.148" v="96" actId="20577"/>
          <ac:spMkLst>
            <pc:docMk/>
            <pc:sldMk cId="2188922034" sldId="307"/>
            <ac:spMk id="2271" creationId="{00000000-0000-0000-0000-000000000000}"/>
          </ac:spMkLst>
        </pc:spChg>
      </pc:sldChg>
      <pc:sldChg chg="modSp">
        <pc:chgData name="Lee Wee Kang /CSF" userId="S::s10222162@connect.np.edu.sg::26cbbf1e-399a-4c48-a245-dfa42afc9e8a" providerId="AD" clId="Web-{669EFE44-E2E7-E35E-7DA1-99D567B1F3B3}" dt="2022-07-18T02:10:23.390" v="38" actId="1076"/>
        <pc:sldMkLst>
          <pc:docMk/>
          <pc:sldMk cId="1280579862" sldId="308"/>
        </pc:sldMkLst>
        <pc:spChg chg="mod">
          <ac:chgData name="Lee Wee Kang /CSF" userId="S::s10222162@connect.np.edu.sg::26cbbf1e-399a-4c48-a245-dfa42afc9e8a" providerId="AD" clId="Web-{669EFE44-E2E7-E35E-7DA1-99D567B1F3B3}" dt="2022-07-18T02:10:23.390" v="38" actId="1076"/>
          <ac:spMkLst>
            <pc:docMk/>
            <pc:sldMk cId="1280579862" sldId="308"/>
            <ac:spMk id="71" creationId="{6DACB7DF-634C-4FC7-6EE2-741C8B86E3E2}"/>
          </ac:spMkLst>
        </pc:spChg>
      </pc:sldChg>
      <pc:sldChg chg="addSp modSp">
        <pc:chgData name="Lee Wee Kang /CSF" userId="S::s10222162@connect.np.edu.sg::26cbbf1e-399a-4c48-a245-dfa42afc9e8a" providerId="AD" clId="Web-{669EFE44-E2E7-E35E-7DA1-99D567B1F3B3}" dt="2022-07-18T02:10:29.312" v="40" actId="1076"/>
        <pc:sldMkLst>
          <pc:docMk/>
          <pc:sldMk cId="3579839576" sldId="309"/>
        </pc:sldMkLst>
        <pc:spChg chg="add mod">
          <ac:chgData name="Lee Wee Kang /CSF" userId="S::s10222162@connect.np.edu.sg::26cbbf1e-399a-4c48-a245-dfa42afc9e8a" providerId="AD" clId="Web-{669EFE44-E2E7-E35E-7DA1-99D567B1F3B3}" dt="2022-07-18T02:10:29.312" v="40" actId="1076"/>
          <ac:spMkLst>
            <pc:docMk/>
            <pc:sldMk cId="3579839576" sldId="309"/>
            <ac:spMk id="3" creationId="{5A9B8F31-90E9-BCDE-BC8D-4536D82F976C}"/>
          </ac:spMkLst>
        </pc:spChg>
      </pc:sldChg>
      <pc:sldChg chg="ord">
        <pc:chgData name="Lee Wee Kang /CSF" userId="S::s10222162@connect.np.edu.sg::26cbbf1e-399a-4c48-a245-dfa42afc9e8a" providerId="AD" clId="Web-{669EFE44-E2E7-E35E-7DA1-99D567B1F3B3}" dt="2022-07-18T02:19:31.058" v="127"/>
        <pc:sldMkLst>
          <pc:docMk/>
          <pc:sldMk cId="1752576739" sldId="311"/>
        </pc:sldMkLst>
      </pc:sldChg>
      <pc:sldChg chg="addSp">
        <pc:chgData name="Lee Wee Kang /CSF" userId="S::s10222162@connect.np.edu.sg::26cbbf1e-399a-4c48-a245-dfa42afc9e8a" providerId="AD" clId="Web-{669EFE44-E2E7-E35E-7DA1-99D567B1F3B3}" dt="2022-07-18T02:12:02.408" v="70"/>
        <pc:sldMkLst>
          <pc:docMk/>
          <pc:sldMk cId="3128417699" sldId="312"/>
        </pc:sldMkLst>
        <pc:spChg chg="add">
          <ac:chgData name="Lee Wee Kang /CSF" userId="S::s10222162@connect.np.edu.sg::26cbbf1e-399a-4c48-a245-dfa42afc9e8a" providerId="AD" clId="Web-{669EFE44-E2E7-E35E-7DA1-99D567B1F3B3}" dt="2022-07-18T02:12:02.408" v="70"/>
          <ac:spMkLst>
            <pc:docMk/>
            <pc:sldMk cId="3128417699" sldId="312"/>
            <ac:spMk id="15" creationId="{C546D6D2-F6F0-F3D4-1879-0C84B56633D3}"/>
          </ac:spMkLst>
        </pc:spChg>
      </pc:sldChg>
      <pc:sldChg chg="addSp">
        <pc:chgData name="Lee Wee Kang /CSF" userId="S::s10222162@connect.np.edu.sg::26cbbf1e-399a-4c48-a245-dfa42afc9e8a" providerId="AD" clId="Web-{669EFE44-E2E7-E35E-7DA1-99D567B1F3B3}" dt="2022-07-18T02:10:32.796" v="41"/>
        <pc:sldMkLst>
          <pc:docMk/>
          <pc:sldMk cId="665578555" sldId="313"/>
        </pc:sldMkLst>
        <pc:spChg chg="add">
          <ac:chgData name="Lee Wee Kang /CSF" userId="S::s10222162@connect.np.edu.sg::26cbbf1e-399a-4c48-a245-dfa42afc9e8a" providerId="AD" clId="Web-{669EFE44-E2E7-E35E-7DA1-99D567B1F3B3}" dt="2022-07-18T02:10:32.796" v="41"/>
          <ac:spMkLst>
            <pc:docMk/>
            <pc:sldMk cId="665578555" sldId="313"/>
            <ac:spMk id="3" creationId="{D0C8BF32-BC81-F8E1-7DF9-702908A37670}"/>
          </ac:spMkLst>
        </pc:spChg>
      </pc:sldChg>
      <pc:sldChg chg="addSp modSp">
        <pc:chgData name="Lee Wee Kang /CSF" userId="S::s10222162@connect.np.edu.sg::26cbbf1e-399a-4c48-a245-dfa42afc9e8a" providerId="AD" clId="Web-{669EFE44-E2E7-E35E-7DA1-99D567B1F3B3}" dt="2022-07-18T03:21:45.528" v="1341" actId="20577"/>
        <pc:sldMkLst>
          <pc:docMk/>
          <pc:sldMk cId="3431032992" sldId="314"/>
        </pc:sldMkLst>
        <pc:spChg chg="add mod">
          <ac:chgData name="Lee Wee Kang /CSF" userId="S::s10222162@connect.np.edu.sg::26cbbf1e-399a-4c48-a245-dfa42afc9e8a" providerId="AD" clId="Web-{669EFE44-E2E7-E35E-7DA1-99D567B1F3B3}" dt="2022-07-18T02:11:01.750" v="46" actId="1076"/>
          <ac:spMkLst>
            <pc:docMk/>
            <pc:sldMk cId="3431032992" sldId="314"/>
            <ac:spMk id="3" creationId="{D7987F8E-C88E-7010-51E4-5D9C438D6505}"/>
          </ac:spMkLst>
        </pc:spChg>
        <pc:spChg chg="mod">
          <ac:chgData name="Lee Wee Kang /CSF" userId="S::s10222162@connect.np.edu.sg::26cbbf1e-399a-4c48-a245-dfa42afc9e8a" providerId="AD" clId="Web-{669EFE44-E2E7-E35E-7DA1-99D567B1F3B3}" dt="2022-07-18T03:21:45.528" v="1341" actId="20577"/>
          <ac:spMkLst>
            <pc:docMk/>
            <pc:sldMk cId="3431032992" sldId="314"/>
            <ac:spMk id="1846" creationId="{00000000-0000-0000-0000-000000000000}"/>
          </ac:spMkLst>
        </pc:spChg>
      </pc:sldChg>
      <pc:sldChg chg="addSp modSp modNotes">
        <pc:chgData name="Lee Wee Kang /CSF" userId="S::s10222162@connect.np.edu.sg::26cbbf1e-399a-4c48-a245-dfa42afc9e8a" providerId="AD" clId="Web-{669EFE44-E2E7-E35E-7DA1-99D567B1F3B3}" dt="2022-07-18T03:26:45.472" v="1406"/>
        <pc:sldMkLst>
          <pc:docMk/>
          <pc:sldMk cId="3112747" sldId="316"/>
        </pc:sldMkLst>
        <pc:spChg chg="add mod">
          <ac:chgData name="Lee Wee Kang /CSF" userId="S::s10222162@connect.np.edu.sg::26cbbf1e-399a-4c48-a245-dfa42afc9e8a" providerId="AD" clId="Web-{669EFE44-E2E7-E35E-7DA1-99D567B1F3B3}" dt="2022-07-18T02:08:58.029" v="18" actId="1076"/>
          <ac:spMkLst>
            <pc:docMk/>
            <pc:sldMk cId="3112747" sldId="316"/>
            <ac:spMk id="3" creationId="{6611E3AC-86AD-9DE9-F470-B6F781B36AA6}"/>
          </ac:spMkLst>
        </pc:spChg>
      </pc:sldChg>
      <pc:sldChg chg="addSp modSp">
        <pc:chgData name="Lee Wee Kang /CSF" userId="S::s10222162@connect.np.edu.sg::26cbbf1e-399a-4c48-a245-dfa42afc9e8a" providerId="AD" clId="Web-{669EFE44-E2E7-E35E-7DA1-99D567B1F3B3}" dt="2022-07-18T03:11:45.828" v="1295" actId="14100"/>
        <pc:sldMkLst>
          <pc:docMk/>
          <pc:sldMk cId="994031652" sldId="318"/>
        </pc:sldMkLst>
        <pc:spChg chg="add mod">
          <ac:chgData name="Lee Wee Kang /CSF" userId="S::s10222162@connect.np.edu.sg::26cbbf1e-399a-4c48-a245-dfa42afc9e8a" providerId="AD" clId="Web-{669EFE44-E2E7-E35E-7DA1-99D567B1F3B3}" dt="2022-07-18T02:11:08.813" v="47" actId="1076"/>
          <ac:spMkLst>
            <pc:docMk/>
            <pc:sldMk cId="994031652" sldId="318"/>
            <ac:spMk id="3" creationId="{76AF925B-71AD-D3FC-83D4-7ECF8975F6CA}"/>
          </ac:spMkLst>
        </pc:spChg>
        <pc:spChg chg="mod">
          <ac:chgData name="Lee Wee Kang /CSF" userId="S::s10222162@connect.np.edu.sg::26cbbf1e-399a-4c48-a245-dfa42afc9e8a" providerId="AD" clId="Web-{669EFE44-E2E7-E35E-7DA1-99D567B1F3B3}" dt="2022-07-18T02:17:59.493" v="114" actId="20577"/>
          <ac:spMkLst>
            <pc:docMk/>
            <pc:sldMk cId="994031652" sldId="318"/>
            <ac:spMk id="1457" creationId="{00000000-0000-0000-0000-000000000000}"/>
          </ac:spMkLst>
        </pc:spChg>
        <pc:spChg chg="mod">
          <ac:chgData name="Lee Wee Kang /CSF" userId="S::s10222162@connect.np.edu.sg::26cbbf1e-399a-4c48-a245-dfa42afc9e8a" providerId="AD" clId="Web-{669EFE44-E2E7-E35E-7DA1-99D567B1F3B3}" dt="2022-07-18T03:10:44.889" v="1230" actId="20577"/>
          <ac:spMkLst>
            <pc:docMk/>
            <pc:sldMk cId="994031652" sldId="318"/>
            <ac:spMk id="1458" creationId="{00000000-0000-0000-0000-000000000000}"/>
          </ac:spMkLst>
        </pc:spChg>
        <pc:spChg chg="mod">
          <ac:chgData name="Lee Wee Kang /CSF" userId="S::s10222162@connect.np.edu.sg::26cbbf1e-399a-4c48-a245-dfa42afc9e8a" providerId="AD" clId="Web-{669EFE44-E2E7-E35E-7DA1-99D567B1F3B3}" dt="2022-07-18T03:11:45.828" v="1295" actId="14100"/>
          <ac:spMkLst>
            <pc:docMk/>
            <pc:sldMk cId="994031652" sldId="318"/>
            <ac:spMk id="1459" creationId="{00000000-0000-0000-0000-000000000000}"/>
          </ac:spMkLst>
        </pc:spChg>
        <pc:spChg chg="mod">
          <ac:chgData name="Lee Wee Kang /CSF" userId="S::s10222162@connect.np.edu.sg::26cbbf1e-399a-4c48-a245-dfa42afc9e8a" providerId="AD" clId="Web-{669EFE44-E2E7-E35E-7DA1-99D567B1F3B3}" dt="2022-07-18T02:18:17.763" v="117" actId="1076"/>
          <ac:spMkLst>
            <pc:docMk/>
            <pc:sldMk cId="994031652" sldId="318"/>
            <ac:spMk id="1460" creationId="{00000000-0000-0000-0000-000000000000}"/>
          </ac:spMkLst>
        </pc:spChg>
        <pc:spChg chg="mod">
          <ac:chgData name="Lee Wee Kang /CSF" userId="S::s10222162@connect.np.edu.sg::26cbbf1e-399a-4c48-a245-dfa42afc9e8a" providerId="AD" clId="Web-{669EFE44-E2E7-E35E-7DA1-99D567B1F3B3}" dt="2022-07-18T02:18:30.025" v="124" actId="20577"/>
          <ac:spMkLst>
            <pc:docMk/>
            <pc:sldMk cId="994031652" sldId="318"/>
            <ac:spMk id="1461" creationId="{00000000-0000-0000-0000-000000000000}"/>
          </ac:spMkLst>
        </pc:spChg>
        <pc:spChg chg="mod">
          <ac:chgData name="Lee Wee Kang /CSF" userId="S::s10222162@connect.np.edu.sg::26cbbf1e-399a-4c48-a245-dfa42afc9e8a" providerId="AD" clId="Web-{669EFE44-E2E7-E35E-7DA1-99D567B1F3B3}" dt="2022-07-18T02:18:17.791" v="119" actId="1076"/>
          <ac:spMkLst>
            <pc:docMk/>
            <pc:sldMk cId="994031652" sldId="318"/>
            <ac:spMk id="1462" creationId="{00000000-0000-0000-0000-000000000000}"/>
          </ac:spMkLst>
        </pc:spChg>
        <pc:spChg chg="mod">
          <ac:chgData name="Lee Wee Kang /CSF" userId="S::s10222162@connect.np.edu.sg::26cbbf1e-399a-4c48-a245-dfa42afc9e8a" providerId="AD" clId="Web-{669EFE44-E2E7-E35E-7DA1-99D567B1F3B3}" dt="2022-07-18T03:11:19.218" v="1253" actId="20577"/>
          <ac:spMkLst>
            <pc:docMk/>
            <pc:sldMk cId="994031652" sldId="318"/>
            <ac:spMk id="1463" creationId="{00000000-0000-0000-0000-000000000000}"/>
          </ac:spMkLst>
        </pc:spChg>
        <pc:grpChg chg="mod">
          <ac:chgData name="Lee Wee Kang /CSF" userId="S::s10222162@connect.np.edu.sg::26cbbf1e-399a-4c48-a245-dfa42afc9e8a" providerId="AD" clId="Web-{669EFE44-E2E7-E35E-7DA1-99D567B1F3B3}" dt="2022-07-18T02:18:17.838" v="121" actId="1076"/>
          <ac:grpSpMkLst>
            <pc:docMk/>
            <pc:sldMk cId="994031652" sldId="318"/>
            <ac:grpSpMk id="1464" creationId="{00000000-0000-0000-0000-000000000000}"/>
          </ac:grpSpMkLst>
        </pc:grpChg>
      </pc:sldChg>
      <pc:sldChg chg="addSp modSp">
        <pc:chgData name="Lee Wee Kang /CSF" userId="S::s10222162@connect.np.edu.sg::26cbbf1e-399a-4c48-a245-dfa42afc9e8a" providerId="AD" clId="Web-{669EFE44-E2E7-E35E-7DA1-99D567B1F3B3}" dt="2022-07-18T02:10:56.875" v="45" actId="1076"/>
        <pc:sldMkLst>
          <pc:docMk/>
          <pc:sldMk cId="3484928309" sldId="320"/>
        </pc:sldMkLst>
        <pc:spChg chg="add mod">
          <ac:chgData name="Lee Wee Kang /CSF" userId="S::s10222162@connect.np.edu.sg::26cbbf1e-399a-4c48-a245-dfa42afc9e8a" providerId="AD" clId="Web-{669EFE44-E2E7-E35E-7DA1-99D567B1F3B3}" dt="2022-07-18T02:10:56.875" v="45" actId="1076"/>
          <ac:spMkLst>
            <pc:docMk/>
            <pc:sldMk cId="3484928309" sldId="320"/>
            <ac:spMk id="3" creationId="{444127D7-FDDF-FE24-5360-06B695F07F0F}"/>
          </ac:spMkLst>
        </pc:spChg>
      </pc:sldChg>
      <pc:sldChg chg="addSp modSp">
        <pc:chgData name="Lee Wee Kang /CSF" userId="S::s10222162@connect.np.edu.sg::26cbbf1e-399a-4c48-a245-dfa42afc9e8a" providerId="AD" clId="Web-{669EFE44-E2E7-E35E-7DA1-99D567B1F3B3}" dt="2022-07-18T02:11:49.470" v="65" actId="1076"/>
        <pc:sldMkLst>
          <pc:docMk/>
          <pc:sldMk cId="3379501407" sldId="321"/>
        </pc:sldMkLst>
        <pc:spChg chg="add mod">
          <ac:chgData name="Lee Wee Kang /CSF" userId="S::s10222162@connect.np.edu.sg::26cbbf1e-399a-4c48-a245-dfa42afc9e8a" providerId="AD" clId="Web-{669EFE44-E2E7-E35E-7DA1-99D567B1F3B3}" dt="2022-07-18T02:11:49.470" v="65" actId="1076"/>
          <ac:spMkLst>
            <pc:docMk/>
            <pc:sldMk cId="3379501407" sldId="321"/>
            <ac:spMk id="4" creationId="{16626740-B3A4-93CC-C4D6-CD17A9D6526A}"/>
          </ac:spMkLst>
        </pc:spChg>
      </pc:sldChg>
      <pc:sldChg chg="addSp">
        <pc:chgData name="Lee Wee Kang /CSF" userId="S::s10222162@connect.np.edu.sg::26cbbf1e-399a-4c48-a245-dfa42afc9e8a" providerId="AD" clId="Web-{669EFE44-E2E7-E35E-7DA1-99D567B1F3B3}" dt="2022-07-18T02:08:39.169" v="12"/>
        <pc:sldMkLst>
          <pc:docMk/>
          <pc:sldMk cId="3493497932" sldId="322"/>
        </pc:sldMkLst>
        <pc:spChg chg="add">
          <ac:chgData name="Lee Wee Kang /CSF" userId="S::s10222162@connect.np.edu.sg::26cbbf1e-399a-4c48-a245-dfa42afc9e8a" providerId="AD" clId="Web-{669EFE44-E2E7-E35E-7DA1-99D567B1F3B3}" dt="2022-07-18T02:08:39.169" v="12"/>
          <ac:spMkLst>
            <pc:docMk/>
            <pc:sldMk cId="3493497932" sldId="322"/>
            <ac:spMk id="3" creationId="{9CBF2D25-F415-848E-E853-C519C9B24DFA}"/>
          </ac:spMkLst>
        </pc:spChg>
      </pc:sldChg>
      <pc:sldChg chg="addSp modSp modNotes">
        <pc:chgData name="Lee Wee Kang /CSF" userId="S::s10222162@connect.np.edu.sg::26cbbf1e-399a-4c48-a245-dfa42afc9e8a" providerId="AD" clId="Web-{669EFE44-E2E7-E35E-7DA1-99D567B1F3B3}" dt="2022-07-18T02:32:24.418" v="1145"/>
        <pc:sldMkLst>
          <pc:docMk/>
          <pc:sldMk cId="4185786981" sldId="323"/>
        </pc:sldMkLst>
        <pc:spChg chg="add mod">
          <ac:chgData name="Lee Wee Kang /CSF" userId="S::s10222162@connect.np.edu.sg::26cbbf1e-399a-4c48-a245-dfa42afc9e8a" providerId="AD" clId="Web-{669EFE44-E2E7-E35E-7DA1-99D567B1F3B3}" dt="2022-07-18T02:08:44.857" v="14" actId="1076"/>
          <ac:spMkLst>
            <pc:docMk/>
            <pc:sldMk cId="4185786981" sldId="323"/>
            <ac:spMk id="3" creationId="{C73D33EA-4120-845F-B08C-7E40E50B8579}"/>
          </ac:spMkLst>
        </pc:spChg>
        <pc:spChg chg="mod">
          <ac:chgData name="Lee Wee Kang /CSF" userId="S::s10222162@connect.np.edu.sg::26cbbf1e-399a-4c48-a245-dfa42afc9e8a" providerId="AD" clId="Web-{669EFE44-E2E7-E35E-7DA1-99D567B1F3B3}" dt="2022-07-18T02:20:48.560" v="169" actId="14100"/>
          <ac:spMkLst>
            <pc:docMk/>
            <pc:sldMk cId="4185786981" sldId="323"/>
            <ac:spMk id="1366" creationId="{00000000-0000-0000-0000-000000000000}"/>
          </ac:spMkLst>
        </pc:spChg>
        <pc:inkChg chg="add">
          <ac:chgData name="Lee Wee Kang /CSF" userId="S::s10222162@connect.np.edu.sg::26cbbf1e-399a-4c48-a245-dfa42afc9e8a" providerId="AD" clId="Web-{669EFE44-E2E7-E35E-7DA1-99D567B1F3B3}" dt="2022-07-18T02:21:02.763" v="170"/>
          <ac:inkMkLst>
            <pc:docMk/>
            <pc:sldMk cId="4185786981" sldId="323"/>
            <ac:inkMk id="5" creationId="{9A8343DF-6F79-9A79-83EB-D6A102146994}"/>
          </ac:inkMkLst>
        </pc:inkChg>
      </pc:sldChg>
      <pc:sldChg chg="addSp modSp">
        <pc:chgData name="Lee Wee Kang /CSF" userId="S::s10222162@connect.np.edu.sg::26cbbf1e-399a-4c48-a245-dfa42afc9e8a" providerId="AD" clId="Web-{669EFE44-E2E7-E35E-7DA1-99D567B1F3B3}" dt="2022-07-18T02:10:48.562" v="43" actId="1076"/>
        <pc:sldMkLst>
          <pc:docMk/>
          <pc:sldMk cId="2994497648" sldId="324"/>
        </pc:sldMkLst>
        <pc:spChg chg="add mod">
          <ac:chgData name="Lee Wee Kang /CSF" userId="S::s10222162@connect.np.edu.sg::26cbbf1e-399a-4c48-a245-dfa42afc9e8a" providerId="AD" clId="Web-{669EFE44-E2E7-E35E-7DA1-99D567B1F3B3}" dt="2022-07-18T02:10:48.562" v="43" actId="1076"/>
          <ac:spMkLst>
            <pc:docMk/>
            <pc:sldMk cId="2994497648" sldId="324"/>
            <ac:spMk id="2" creationId="{29697716-B89E-7D49-B4BC-2D7DE9AD40A2}"/>
          </ac:spMkLst>
        </pc:spChg>
      </pc:sldChg>
      <pc:sldChg chg="addSp modSp">
        <pc:chgData name="Lee Wee Kang /CSF" userId="S::s10222162@connect.np.edu.sg::26cbbf1e-399a-4c48-a245-dfa42afc9e8a" providerId="AD" clId="Web-{669EFE44-E2E7-E35E-7DA1-99D567B1F3B3}" dt="2022-07-18T02:09:40.201" v="37" actId="20577"/>
        <pc:sldMkLst>
          <pc:docMk/>
          <pc:sldMk cId="3683594955" sldId="325"/>
        </pc:sldMkLst>
        <pc:spChg chg="add mod">
          <ac:chgData name="Lee Wee Kang /CSF" userId="S::s10222162@connect.np.edu.sg::26cbbf1e-399a-4c48-a245-dfa42afc9e8a" providerId="AD" clId="Web-{669EFE44-E2E7-E35E-7DA1-99D567B1F3B3}" dt="2022-07-18T02:09:40.201" v="37" actId="20577"/>
          <ac:spMkLst>
            <pc:docMk/>
            <pc:sldMk cId="3683594955" sldId="325"/>
            <ac:spMk id="3" creationId="{A55EE9F6-8CE0-4CB1-9B9C-E01252B3AF89}"/>
          </ac:spMkLst>
        </pc:spChg>
      </pc:sldChg>
      <pc:sldChg chg="addSp delSp modSp modNotes">
        <pc:chgData name="Lee Wee Kang /CSF" userId="S::s10222162@connect.np.edu.sg::26cbbf1e-399a-4c48-a245-dfa42afc9e8a" providerId="AD" clId="Web-{669EFE44-E2E7-E35E-7DA1-99D567B1F3B3}" dt="2022-07-18T02:22:06.389" v="171"/>
        <pc:sldMkLst>
          <pc:docMk/>
          <pc:sldMk cId="1094449887" sldId="330"/>
        </pc:sldMkLst>
        <pc:spChg chg="add mod">
          <ac:chgData name="Lee Wee Kang /CSF" userId="S::s10222162@connect.np.edu.sg::26cbbf1e-399a-4c48-a245-dfa42afc9e8a" providerId="AD" clId="Web-{669EFE44-E2E7-E35E-7DA1-99D567B1F3B3}" dt="2022-07-18T02:11:40.798" v="63" actId="1076"/>
          <ac:spMkLst>
            <pc:docMk/>
            <pc:sldMk cId="1094449887" sldId="330"/>
            <ac:spMk id="3" creationId="{216FCEA7-202B-E5C5-E86E-285F7A3F864A}"/>
          </ac:spMkLst>
        </pc:spChg>
        <pc:spChg chg="add del mod">
          <ac:chgData name="Lee Wee Kang /CSF" userId="S::s10222162@connect.np.edu.sg::26cbbf1e-399a-4c48-a245-dfa42afc9e8a" providerId="AD" clId="Web-{669EFE44-E2E7-E35E-7DA1-99D567B1F3B3}" dt="2022-07-18T02:11:33.548" v="54"/>
          <ac:spMkLst>
            <pc:docMk/>
            <pc:sldMk cId="1094449887" sldId="330"/>
            <ac:spMk id="5" creationId="{1C530AFB-85B4-FAAF-D0C6-2AF71DCD074A}"/>
          </ac:spMkLst>
        </pc:spChg>
        <pc:spChg chg="mod">
          <ac:chgData name="Lee Wee Kang /CSF" userId="S::s10222162@connect.np.edu.sg::26cbbf1e-399a-4c48-a245-dfa42afc9e8a" providerId="AD" clId="Web-{669EFE44-E2E7-E35E-7DA1-99D567B1F3B3}" dt="2022-07-18T02:11:29.079" v="50" actId="20577"/>
          <ac:spMkLst>
            <pc:docMk/>
            <pc:sldMk cId="1094449887" sldId="330"/>
            <ac:spMk id="1358" creationId="{00000000-0000-0000-0000-000000000000}"/>
          </ac:spMkLst>
        </pc:spChg>
      </pc:sldChg>
      <pc:sldChg chg="addSp">
        <pc:chgData name="Lee Wee Kang /CSF" userId="S::s10222162@connect.np.edu.sg::26cbbf1e-399a-4c48-a245-dfa42afc9e8a" providerId="AD" clId="Web-{669EFE44-E2E7-E35E-7DA1-99D567B1F3B3}" dt="2022-07-18T02:10:34.390" v="42"/>
        <pc:sldMkLst>
          <pc:docMk/>
          <pc:sldMk cId="1904838649" sldId="331"/>
        </pc:sldMkLst>
        <pc:spChg chg="add">
          <ac:chgData name="Lee Wee Kang /CSF" userId="S::s10222162@connect.np.edu.sg::26cbbf1e-399a-4c48-a245-dfa42afc9e8a" providerId="AD" clId="Web-{669EFE44-E2E7-E35E-7DA1-99D567B1F3B3}" dt="2022-07-18T02:10:34.390" v="42"/>
          <ac:spMkLst>
            <pc:docMk/>
            <pc:sldMk cId="1904838649" sldId="331"/>
            <ac:spMk id="3" creationId="{3BD627D8-7DD2-1B70-A20B-08D6EC659C44}"/>
          </ac:spMkLst>
        </pc:spChg>
      </pc:sldChg>
      <pc:sldChg chg="addSp modSp">
        <pc:chgData name="Lee Wee Kang /CSF" userId="S::s10222162@connect.np.edu.sg::26cbbf1e-399a-4c48-a245-dfa42afc9e8a" providerId="AD" clId="Web-{669EFE44-E2E7-E35E-7DA1-99D567B1F3B3}" dt="2022-07-18T02:11:54.861" v="67" actId="1076"/>
        <pc:sldMkLst>
          <pc:docMk/>
          <pc:sldMk cId="1740804396" sldId="332"/>
        </pc:sldMkLst>
        <pc:spChg chg="add mod">
          <ac:chgData name="Lee Wee Kang /CSF" userId="S::s10222162@connect.np.edu.sg::26cbbf1e-399a-4c48-a245-dfa42afc9e8a" providerId="AD" clId="Web-{669EFE44-E2E7-E35E-7DA1-99D567B1F3B3}" dt="2022-07-18T02:11:54.861" v="67" actId="1076"/>
          <ac:spMkLst>
            <pc:docMk/>
            <pc:sldMk cId="1740804396" sldId="332"/>
            <ac:spMk id="4" creationId="{4AA53638-0765-2744-3987-2B561F023659}"/>
          </ac:spMkLst>
        </pc:spChg>
      </pc:sldChg>
      <pc:sldChg chg="addSp modSp">
        <pc:chgData name="Lee Wee Kang /CSF" userId="S::s10222162@connect.np.edu.sg::26cbbf1e-399a-4c48-a245-dfa42afc9e8a" providerId="AD" clId="Web-{669EFE44-E2E7-E35E-7DA1-99D567B1F3B3}" dt="2022-07-18T02:12:00.267" v="69" actId="1076"/>
        <pc:sldMkLst>
          <pc:docMk/>
          <pc:sldMk cId="480058843" sldId="333"/>
        </pc:sldMkLst>
        <pc:spChg chg="add mod">
          <ac:chgData name="Lee Wee Kang /CSF" userId="S::s10222162@connect.np.edu.sg::26cbbf1e-399a-4c48-a245-dfa42afc9e8a" providerId="AD" clId="Web-{669EFE44-E2E7-E35E-7DA1-99D567B1F3B3}" dt="2022-07-18T02:12:00.267" v="69" actId="1076"/>
          <ac:spMkLst>
            <pc:docMk/>
            <pc:sldMk cId="480058843" sldId="333"/>
            <ac:spMk id="6" creationId="{C6C6EFAB-3395-73D5-85D2-9C0385187253}"/>
          </ac:spMkLst>
        </pc:spChg>
      </pc:sldChg>
      <pc:sldChg chg="addSp modSp">
        <pc:chgData name="Lee Wee Kang /CSF" userId="S::s10222162@connect.np.edu.sg::26cbbf1e-399a-4c48-a245-dfa42afc9e8a" providerId="AD" clId="Web-{669EFE44-E2E7-E35E-7DA1-99D567B1F3B3}" dt="2022-07-18T02:12:08.252" v="72" actId="1076"/>
        <pc:sldMkLst>
          <pc:docMk/>
          <pc:sldMk cId="3753053530" sldId="334"/>
        </pc:sldMkLst>
        <pc:spChg chg="add mod">
          <ac:chgData name="Lee Wee Kang /CSF" userId="S::s10222162@connect.np.edu.sg::26cbbf1e-399a-4c48-a245-dfa42afc9e8a" providerId="AD" clId="Web-{669EFE44-E2E7-E35E-7DA1-99D567B1F3B3}" dt="2022-07-18T02:12:08.252" v="72" actId="1076"/>
          <ac:spMkLst>
            <pc:docMk/>
            <pc:sldMk cId="3753053530" sldId="334"/>
            <ac:spMk id="4" creationId="{5FA65BBC-FD12-B063-F885-5A931D4C0B34}"/>
          </ac:spMkLst>
        </pc:spChg>
      </pc:sldChg>
      <pc:sldChg chg="addSp modSp">
        <pc:chgData name="Lee Wee Kang /CSF" userId="S::s10222162@connect.np.edu.sg::26cbbf1e-399a-4c48-a245-dfa42afc9e8a" providerId="AD" clId="Web-{669EFE44-E2E7-E35E-7DA1-99D567B1F3B3}" dt="2022-07-18T02:12:34.596" v="74" actId="1076"/>
        <pc:sldMkLst>
          <pc:docMk/>
          <pc:sldMk cId="3713758267" sldId="335"/>
        </pc:sldMkLst>
        <pc:spChg chg="add mod">
          <ac:chgData name="Lee Wee Kang /CSF" userId="S::s10222162@connect.np.edu.sg::26cbbf1e-399a-4c48-a245-dfa42afc9e8a" providerId="AD" clId="Web-{669EFE44-E2E7-E35E-7DA1-99D567B1F3B3}" dt="2022-07-18T02:12:34.596" v="74" actId="1076"/>
          <ac:spMkLst>
            <pc:docMk/>
            <pc:sldMk cId="3713758267" sldId="335"/>
            <ac:spMk id="5" creationId="{B395E1FA-4B21-6EAA-03D7-5A9FDEABB046}"/>
          </ac:spMkLst>
        </pc:spChg>
      </pc:sldChg>
      <pc:sldChg chg="modSp add replId modNotes">
        <pc:chgData name="Lee Wee Kang /CSF" userId="S::s10222162@connect.np.edu.sg::26cbbf1e-399a-4c48-a245-dfa42afc9e8a" providerId="AD" clId="Web-{669EFE44-E2E7-E35E-7DA1-99D567B1F3B3}" dt="2022-07-18T03:22:01.638" v="1352" actId="20577"/>
        <pc:sldMkLst>
          <pc:docMk/>
          <pc:sldMk cId="4057129962" sldId="336"/>
        </pc:sldMkLst>
        <pc:spChg chg="mod">
          <ac:chgData name="Lee Wee Kang /CSF" userId="S::s10222162@connect.np.edu.sg::26cbbf1e-399a-4c48-a245-dfa42afc9e8a" providerId="AD" clId="Web-{669EFE44-E2E7-E35E-7DA1-99D567B1F3B3}" dt="2022-07-18T03:22:01.638" v="1352" actId="20577"/>
          <ac:spMkLst>
            <pc:docMk/>
            <pc:sldMk cId="4057129962" sldId="336"/>
            <ac:spMk id="1846" creationId="{00000000-0000-0000-0000-000000000000}"/>
          </ac:spMkLst>
        </pc:spChg>
        <pc:spChg chg="mod">
          <ac:chgData name="Lee Wee Kang /CSF" userId="S::s10222162@connect.np.edu.sg::26cbbf1e-399a-4c48-a245-dfa42afc9e8a" providerId="AD" clId="Web-{669EFE44-E2E7-E35E-7DA1-99D567B1F3B3}" dt="2022-07-18T02:20:12.106" v="155" actId="20577"/>
          <ac:spMkLst>
            <pc:docMk/>
            <pc:sldMk cId="4057129962" sldId="336"/>
            <ac:spMk id="1847" creationId="{00000000-0000-0000-0000-000000000000}"/>
          </ac:spMkLst>
        </pc:spChg>
      </pc:sldChg>
      <pc:sldChg chg="new">
        <pc:chgData name="Lee Wee Kang /CSF" userId="S::s10222162@connect.np.edu.sg::26cbbf1e-399a-4c48-a245-dfa42afc9e8a" providerId="AD" clId="Web-{669EFE44-E2E7-E35E-7DA1-99D567B1F3B3}" dt="2022-07-18T03:16:59.710" v="1296"/>
        <pc:sldMkLst>
          <pc:docMk/>
          <pc:sldMk cId="1901275030" sldId="337"/>
        </pc:sldMkLst>
      </pc:sldChg>
      <pc:sldChg chg="new">
        <pc:chgData name="Lee Wee Kang /CSF" userId="S::s10222162@connect.np.edu.sg::26cbbf1e-399a-4c48-a245-dfa42afc9e8a" providerId="AD" clId="Web-{669EFE44-E2E7-E35E-7DA1-99D567B1F3B3}" dt="2022-07-18T03:17:01.506" v="1297"/>
        <pc:sldMkLst>
          <pc:docMk/>
          <pc:sldMk cId="1440231807" sldId="338"/>
        </pc:sldMkLst>
      </pc:sldChg>
      <pc:sldChg chg="modSp add ord replId modNotes">
        <pc:chgData name="Lee Wee Kang /CSF" userId="S::s10222162@connect.np.edu.sg::26cbbf1e-399a-4c48-a245-dfa42afc9e8a" providerId="AD" clId="Web-{669EFE44-E2E7-E35E-7DA1-99D567B1F3B3}" dt="2022-07-18T03:21:37.387" v="1332" actId="20577"/>
        <pc:sldMkLst>
          <pc:docMk/>
          <pc:sldMk cId="384160819" sldId="339"/>
        </pc:sldMkLst>
        <pc:spChg chg="mod">
          <ac:chgData name="Lee Wee Kang /CSF" userId="S::s10222162@connect.np.edu.sg::26cbbf1e-399a-4c48-a245-dfa42afc9e8a" providerId="AD" clId="Web-{669EFE44-E2E7-E35E-7DA1-99D567B1F3B3}" dt="2022-07-18T03:21:31.028" v="1325" actId="20577"/>
          <ac:spMkLst>
            <pc:docMk/>
            <pc:sldMk cId="384160819" sldId="339"/>
            <ac:spMk id="3" creationId="{D7987F8E-C88E-7010-51E4-5D9C438D6505}"/>
          </ac:spMkLst>
        </pc:spChg>
        <pc:spChg chg="mod">
          <ac:chgData name="Lee Wee Kang /CSF" userId="S::s10222162@connect.np.edu.sg::26cbbf1e-399a-4c48-a245-dfa42afc9e8a" providerId="AD" clId="Web-{669EFE44-E2E7-E35E-7DA1-99D567B1F3B3}" dt="2022-07-18T03:21:37.387" v="1332" actId="20577"/>
          <ac:spMkLst>
            <pc:docMk/>
            <pc:sldMk cId="384160819" sldId="339"/>
            <ac:spMk id="1846" creationId="{00000000-0000-0000-0000-000000000000}"/>
          </ac:spMkLst>
        </pc:spChg>
        <pc:spChg chg="mod">
          <ac:chgData name="Lee Wee Kang /CSF" userId="S::s10222162@connect.np.edu.sg::26cbbf1e-399a-4c48-a245-dfa42afc9e8a" providerId="AD" clId="Web-{669EFE44-E2E7-E35E-7DA1-99D567B1F3B3}" dt="2022-07-18T03:19:18.088" v="1314" actId="20577"/>
          <ac:spMkLst>
            <pc:docMk/>
            <pc:sldMk cId="384160819" sldId="339"/>
            <ac:spMk id="1847" creationId="{00000000-0000-0000-0000-000000000000}"/>
          </ac:spMkLst>
        </pc:spChg>
      </pc:sldChg>
    </pc:docChg>
  </pc:docChgLst>
  <pc:docChgLst>
    <pc:chgData name="Li Zheyun /IT" userId="S::s10222023@connect.np.edu.sg::63c281aa-334e-4599-b3ff-78cf5f13f93b" providerId="AD" clId="Web-{AF5CDE72-1B57-4C0D-11D7-CEC9E615DDA7}"/>
    <pc:docChg chg="addSld delSld modSld sldOrd">
      <pc:chgData name="Li Zheyun /IT" userId="S::s10222023@connect.np.edu.sg::63c281aa-334e-4599-b3ff-78cf5f13f93b" providerId="AD" clId="Web-{AF5CDE72-1B57-4C0D-11D7-CEC9E615DDA7}" dt="2022-07-24T17:16:49.770" v="8916" actId="20577"/>
      <pc:docMkLst>
        <pc:docMk/>
      </pc:docMkLst>
      <pc:sldChg chg="delSp modSp modNotes">
        <pc:chgData name="Li Zheyun /IT" userId="S::s10222023@connect.np.edu.sg::63c281aa-334e-4599-b3ff-78cf5f13f93b" providerId="AD" clId="Web-{AF5CDE72-1B57-4C0D-11D7-CEC9E615DDA7}" dt="2022-07-24T14:37:54.628" v="7972"/>
        <pc:sldMkLst>
          <pc:docMk/>
          <pc:sldMk cId="3112747" sldId="316"/>
        </pc:sldMkLst>
        <pc:spChg chg="del">
          <ac:chgData name="Li Zheyun /IT" userId="S::s10222023@connect.np.edu.sg::63c281aa-334e-4599-b3ff-78cf5f13f93b" providerId="AD" clId="Web-{AF5CDE72-1B57-4C0D-11D7-CEC9E615DDA7}" dt="2022-07-24T09:34:48.266" v="2165"/>
          <ac:spMkLst>
            <pc:docMk/>
            <pc:sldMk cId="3112747" sldId="316"/>
            <ac:spMk id="1713" creationId="{00000000-0000-0000-0000-000000000000}"/>
          </ac:spMkLst>
        </pc:spChg>
        <pc:spChg chg="del mod">
          <ac:chgData name="Li Zheyun /IT" userId="S::s10222023@connect.np.edu.sg::63c281aa-334e-4599-b3ff-78cf5f13f93b" providerId="AD" clId="Web-{AF5CDE72-1B57-4C0D-11D7-CEC9E615DDA7}" dt="2022-07-24T09:34:53.001" v="2166"/>
          <ac:spMkLst>
            <pc:docMk/>
            <pc:sldMk cId="3112747" sldId="316"/>
            <ac:spMk id="1714" creationId="{00000000-0000-0000-0000-000000000000}"/>
          </ac:spMkLst>
        </pc:spChg>
        <pc:cxnChg chg="mod">
          <ac:chgData name="Li Zheyun /IT" userId="S::s10222023@connect.np.edu.sg::63c281aa-334e-4599-b3ff-78cf5f13f93b" providerId="AD" clId="Web-{AF5CDE72-1B57-4C0D-11D7-CEC9E615DDA7}" dt="2022-07-24T09:34:48.266" v="2165"/>
          <ac:cxnSpMkLst>
            <pc:docMk/>
            <pc:sldMk cId="3112747" sldId="316"/>
            <ac:cxnSpMk id="1769" creationId="{00000000-0000-0000-0000-000000000000}"/>
          </ac:cxnSpMkLst>
        </pc:cxnChg>
      </pc:sldChg>
      <pc:sldChg chg="addSp delSp modSp modNotes">
        <pc:chgData name="Li Zheyun /IT" userId="S::s10222023@connect.np.edu.sg::63c281aa-334e-4599-b3ff-78cf5f13f93b" providerId="AD" clId="Web-{AF5CDE72-1B57-4C0D-11D7-CEC9E615DDA7}" dt="2022-07-24T14:46:59.190" v="8412"/>
        <pc:sldMkLst>
          <pc:docMk/>
          <pc:sldMk cId="1901275030" sldId="337"/>
        </pc:sldMkLst>
        <pc:spChg chg="mod">
          <ac:chgData name="Li Zheyun /IT" userId="S::s10222023@connect.np.edu.sg::63c281aa-334e-4599-b3ff-78cf5f13f93b" providerId="AD" clId="Web-{AF5CDE72-1B57-4C0D-11D7-CEC9E615DDA7}" dt="2022-07-24T14:39:27.600" v="8038" actId="20577"/>
          <ac:spMkLst>
            <pc:docMk/>
            <pc:sldMk cId="1901275030" sldId="337"/>
            <ac:spMk id="2" creationId="{EC96130C-23DD-87F9-A04B-E78B0A7DE848}"/>
          </ac:spMkLst>
        </pc:spChg>
        <pc:spChg chg="del mod">
          <ac:chgData name="Li Zheyun /IT" userId="S::s10222023@connect.np.edu.sg::63c281aa-334e-4599-b3ff-78cf5f13f93b" providerId="AD" clId="Web-{AF5CDE72-1B57-4C0D-11D7-CEC9E615DDA7}" dt="2022-07-24T02:27:14.994" v="542"/>
          <ac:spMkLst>
            <pc:docMk/>
            <pc:sldMk cId="1901275030" sldId="337"/>
            <ac:spMk id="3" creationId="{20737E97-6EEE-3726-A3B6-3CB9088702E7}"/>
          </ac:spMkLst>
        </pc:spChg>
        <pc:spChg chg="add del mod">
          <ac:chgData name="Li Zheyun /IT" userId="S::s10222023@connect.np.edu.sg::63c281aa-334e-4599-b3ff-78cf5f13f93b" providerId="AD" clId="Web-{AF5CDE72-1B57-4C0D-11D7-CEC9E615DDA7}" dt="2022-07-24T02:26:07.008" v="351"/>
          <ac:spMkLst>
            <pc:docMk/>
            <pc:sldMk cId="1901275030" sldId="337"/>
            <ac:spMk id="4" creationId="{885AE2FB-3484-8B4C-E873-E037008FFDD2}"/>
          </ac:spMkLst>
        </pc:spChg>
        <pc:spChg chg="mod">
          <ac:chgData name="Li Zheyun /IT" userId="S::s10222023@connect.np.edu.sg::63c281aa-334e-4599-b3ff-78cf5f13f93b" providerId="AD" clId="Web-{AF5CDE72-1B57-4C0D-11D7-CEC9E615DDA7}" dt="2022-07-24T14:38:43.380" v="8013" actId="1076"/>
          <ac:spMkLst>
            <pc:docMk/>
            <pc:sldMk cId="1901275030" sldId="337"/>
            <ac:spMk id="5" creationId="{F4C25D2E-75C9-CEBD-76DC-E48B1EE28DB7}"/>
          </ac:spMkLst>
        </pc:spChg>
        <pc:spChg chg="add del mod">
          <ac:chgData name="Li Zheyun /IT" userId="S::s10222023@connect.np.edu.sg::63c281aa-334e-4599-b3ff-78cf5f13f93b" providerId="AD" clId="Web-{AF5CDE72-1B57-4C0D-11D7-CEC9E615DDA7}" dt="2022-07-24T02:27:20.416" v="543"/>
          <ac:spMkLst>
            <pc:docMk/>
            <pc:sldMk cId="1901275030" sldId="337"/>
            <ac:spMk id="1154" creationId="{6A709F2B-C2AE-86EF-47EE-6E15B2D2CAE8}"/>
          </ac:spMkLst>
        </pc:spChg>
        <pc:graphicFrameChg chg="add del mod modGraphic">
          <ac:chgData name="Li Zheyun /IT" userId="S::s10222023@connect.np.edu.sg::63c281aa-334e-4599-b3ff-78cf5f13f93b" providerId="AD" clId="Web-{AF5CDE72-1B57-4C0D-11D7-CEC9E615DDA7}" dt="2022-07-24T13:39:09.014" v="5830" actId="20577"/>
          <ac:graphicFrameMkLst>
            <pc:docMk/>
            <pc:sldMk cId="1901275030" sldId="337"/>
            <ac:graphicFrameMk id="6" creationId="{D5C9E880-58AB-A0E2-843B-7A5E655A08BB}"/>
          </ac:graphicFrameMkLst>
        </pc:graphicFrameChg>
      </pc:sldChg>
      <pc:sldChg chg="addSp delSp modSp mod modShow modNotes">
        <pc:chgData name="Li Zheyun /IT" userId="S::s10222023@connect.np.edu.sg::63c281aa-334e-4599-b3ff-78cf5f13f93b" providerId="AD" clId="Web-{AF5CDE72-1B57-4C0D-11D7-CEC9E615DDA7}" dt="2022-07-24T12:50:32.755" v="4370"/>
        <pc:sldMkLst>
          <pc:docMk/>
          <pc:sldMk cId="1440231807" sldId="338"/>
        </pc:sldMkLst>
        <pc:spChg chg="mod">
          <ac:chgData name="Li Zheyun /IT" userId="S::s10222023@connect.np.edu.sg::63c281aa-334e-4599-b3ff-78cf5f13f93b" providerId="AD" clId="Web-{AF5CDE72-1B57-4C0D-11D7-CEC9E615DDA7}" dt="2022-07-24T06:49:56.670" v="668" actId="20577"/>
          <ac:spMkLst>
            <pc:docMk/>
            <pc:sldMk cId="1440231807" sldId="338"/>
            <ac:spMk id="2" creationId="{B61A697D-C63F-9058-43D1-8489F059F037}"/>
          </ac:spMkLst>
        </pc:spChg>
        <pc:spChg chg="del mod">
          <ac:chgData name="Li Zheyun /IT" userId="S::s10222023@connect.np.edu.sg::63c281aa-334e-4599-b3ff-78cf5f13f93b" providerId="AD" clId="Web-{AF5CDE72-1B57-4C0D-11D7-CEC9E615DDA7}" dt="2022-07-24T06:52:45.488" v="733"/>
          <ac:spMkLst>
            <pc:docMk/>
            <pc:sldMk cId="1440231807" sldId="338"/>
            <ac:spMk id="3" creationId="{D9DA322A-5565-1A52-E8F0-BD120FBAF72D}"/>
          </ac:spMkLst>
        </pc:spChg>
        <pc:spChg chg="add">
          <ac:chgData name="Li Zheyun /IT" userId="S::s10222023@connect.np.edu.sg::63c281aa-334e-4599-b3ff-78cf5f13f93b" providerId="AD" clId="Web-{AF5CDE72-1B57-4C0D-11D7-CEC9E615DDA7}" dt="2022-07-23T17:19:38.525" v="9"/>
          <ac:spMkLst>
            <pc:docMk/>
            <pc:sldMk cId="1440231807" sldId="338"/>
            <ac:spMk id="5" creationId="{0F378799-D7CA-F91D-7D1B-42A49C60E7C7}"/>
          </ac:spMkLst>
        </pc:spChg>
        <pc:spChg chg="add mod">
          <ac:chgData name="Li Zheyun /IT" userId="S::s10222023@connect.np.edu.sg::63c281aa-334e-4599-b3ff-78cf5f13f93b" providerId="AD" clId="Web-{AF5CDE72-1B57-4C0D-11D7-CEC9E615DDA7}" dt="2022-07-24T06:58:06.106" v="1028" actId="1076"/>
          <ac:spMkLst>
            <pc:docMk/>
            <pc:sldMk cId="1440231807" sldId="338"/>
            <ac:spMk id="111" creationId="{4CC9BF92-439E-0CC6-F3EE-F76D6D6423C0}"/>
          </ac:spMkLst>
        </pc:spChg>
        <pc:spChg chg="add mod">
          <ac:chgData name="Li Zheyun /IT" userId="S::s10222023@connect.np.edu.sg::63c281aa-334e-4599-b3ff-78cf5f13f93b" providerId="AD" clId="Web-{AF5CDE72-1B57-4C0D-11D7-CEC9E615DDA7}" dt="2022-07-24T07:00:51.096" v="1226" actId="20577"/>
          <ac:spMkLst>
            <pc:docMk/>
            <pc:sldMk cId="1440231807" sldId="338"/>
            <ac:spMk id="112" creationId="{1E6AFF6E-CFF3-0F9F-DDE0-09C4697F2452}"/>
          </ac:spMkLst>
        </pc:spChg>
        <pc:spChg chg="add mod">
          <ac:chgData name="Li Zheyun /IT" userId="S::s10222023@connect.np.edu.sg::63c281aa-334e-4599-b3ff-78cf5f13f93b" providerId="AD" clId="Web-{AF5CDE72-1B57-4C0D-11D7-CEC9E615DDA7}" dt="2022-07-24T07:00:54.065" v="1227"/>
          <ac:spMkLst>
            <pc:docMk/>
            <pc:sldMk cId="1440231807" sldId="338"/>
            <ac:spMk id="113" creationId="{4EDBC43A-99C0-8D14-7466-E608C80F4121}"/>
          </ac:spMkLst>
        </pc:spChg>
        <pc:spChg chg="add mod">
          <ac:chgData name="Li Zheyun /IT" userId="S::s10222023@connect.np.edu.sg::63c281aa-334e-4599-b3ff-78cf5f13f93b" providerId="AD" clId="Web-{AF5CDE72-1B57-4C0D-11D7-CEC9E615DDA7}" dt="2022-07-24T06:59:02.296" v="1108" actId="20577"/>
          <ac:spMkLst>
            <pc:docMk/>
            <pc:sldMk cId="1440231807" sldId="338"/>
            <ac:spMk id="114" creationId="{B630D5C7-B965-7743-C882-3382F9D613AA}"/>
          </ac:spMkLst>
        </pc:spChg>
        <pc:spChg chg="add mod">
          <ac:chgData name="Li Zheyun /IT" userId="S::s10222023@connect.np.edu.sg::63c281aa-334e-4599-b3ff-78cf5f13f93b" providerId="AD" clId="Web-{AF5CDE72-1B57-4C0D-11D7-CEC9E615DDA7}" dt="2022-07-24T06:59:04.061" v="1110" actId="20577"/>
          <ac:spMkLst>
            <pc:docMk/>
            <pc:sldMk cId="1440231807" sldId="338"/>
            <ac:spMk id="115" creationId="{4494295E-8755-495D-5AE4-0D90CEE2EE84}"/>
          </ac:spMkLst>
        </pc:spChg>
        <pc:graphicFrameChg chg="add del mod modGraphic">
          <ac:chgData name="Li Zheyun /IT" userId="S::s10222023@connect.np.edu.sg::63c281aa-334e-4599-b3ff-78cf5f13f93b" providerId="AD" clId="Web-{AF5CDE72-1B57-4C0D-11D7-CEC9E615DDA7}" dt="2022-07-24T06:50:41.234" v="731"/>
          <ac:graphicFrameMkLst>
            <pc:docMk/>
            <pc:sldMk cId="1440231807" sldId="338"/>
            <ac:graphicFrameMk id="4" creationId="{6DA9593D-8522-B678-6915-6972F7E83EBF}"/>
          </ac:graphicFrameMkLst>
        </pc:graphicFrameChg>
      </pc:sldChg>
      <pc:sldChg chg="modSp modNotes">
        <pc:chgData name="Li Zheyun /IT" userId="S::s10222023@connect.np.edu.sg::63c281aa-334e-4599-b3ff-78cf5f13f93b" providerId="AD" clId="Web-{AF5CDE72-1B57-4C0D-11D7-CEC9E615DDA7}" dt="2022-07-24T13:13:58.402" v="5333"/>
        <pc:sldMkLst>
          <pc:docMk/>
          <pc:sldMk cId="384160819" sldId="339"/>
        </pc:sldMkLst>
        <pc:spChg chg="mod">
          <ac:chgData name="Li Zheyun /IT" userId="S::s10222023@connect.np.edu.sg::63c281aa-334e-4599-b3ff-78cf5f13f93b" providerId="AD" clId="Web-{AF5CDE72-1B57-4C0D-11D7-CEC9E615DDA7}" dt="2022-07-24T13:13:24.807" v="5168" actId="20577"/>
          <ac:spMkLst>
            <pc:docMk/>
            <pc:sldMk cId="384160819" sldId="339"/>
            <ac:spMk id="1847" creationId="{00000000-0000-0000-0000-000000000000}"/>
          </ac:spMkLst>
        </pc:spChg>
      </pc:sldChg>
      <pc:sldChg chg="addSp delSp modSp new ord modNotes">
        <pc:chgData name="Li Zheyun /IT" userId="S::s10222023@connect.np.edu.sg::63c281aa-334e-4599-b3ff-78cf5f13f93b" providerId="AD" clId="Web-{AF5CDE72-1B57-4C0D-11D7-CEC9E615DDA7}" dt="2022-07-24T14:38:12.848" v="7992" actId="20577"/>
        <pc:sldMkLst>
          <pc:docMk/>
          <pc:sldMk cId="286112413" sldId="345"/>
        </pc:sldMkLst>
        <pc:spChg chg="mod">
          <ac:chgData name="Li Zheyun /IT" userId="S::s10222023@connect.np.edu.sg::63c281aa-334e-4599-b3ff-78cf5f13f93b" providerId="AD" clId="Web-{AF5CDE72-1B57-4C0D-11D7-CEC9E615DDA7}" dt="2022-07-24T14:38:12.848" v="7992" actId="20577"/>
          <ac:spMkLst>
            <pc:docMk/>
            <pc:sldMk cId="286112413" sldId="345"/>
            <ac:spMk id="2" creationId="{17E61E8E-8561-51B4-5F7A-8D0B73FC7565}"/>
          </ac:spMkLst>
        </pc:spChg>
        <pc:spChg chg="del">
          <ac:chgData name="Li Zheyun /IT" userId="S::s10222023@connect.np.edu.sg::63c281aa-334e-4599-b3ff-78cf5f13f93b" providerId="AD" clId="Web-{AF5CDE72-1B57-4C0D-11D7-CEC9E615DDA7}" dt="2022-07-24T01:38:21.424" v="147"/>
          <ac:spMkLst>
            <pc:docMk/>
            <pc:sldMk cId="286112413" sldId="345"/>
            <ac:spMk id="3" creationId="{F1D62350-29F0-9BA0-FD6C-B1207B4A443F}"/>
          </ac:spMkLst>
        </pc:spChg>
        <pc:spChg chg="add mod">
          <ac:chgData name="Li Zheyun /IT" userId="S::s10222023@connect.np.edu.sg::63c281aa-334e-4599-b3ff-78cf5f13f93b" providerId="AD" clId="Web-{AF5CDE72-1B57-4C0D-11D7-CEC9E615DDA7}" dt="2022-07-24T01:43:01.118" v="230" actId="1076"/>
          <ac:spMkLst>
            <pc:docMk/>
            <pc:sldMk cId="286112413" sldId="345"/>
            <ac:spMk id="5" creationId="{0DD4DC19-4013-D17A-2E66-CC654AF4BC17}"/>
          </ac:spMkLst>
        </pc:spChg>
        <pc:spChg chg="add mod">
          <ac:chgData name="Li Zheyun /IT" userId="S::s10222023@connect.np.edu.sg::63c281aa-334e-4599-b3ff-78cf5f13f93b" providerId="AD" clId="Web-{AF5CDE72-1B57-4C0D-11D7-CEC9E615DDA7}" dt="2022-07-24T01:47:51.531" v="240" actId="1076"/>
          <ac:spMkLst>
            <pc:docMk/>
            <pc:sldMk cId="286112413" sldId="345"/>
            <ac:spMk id="6" creationId="{CE6D7E03-D339-DFBB-274C-8C9136A63ED1}"/>
          </ac:spMkLst>
        </pc:spChg>
        <pc:spChg chg="add mod">
          <ac:chgData name="Li Zheyun /IT" userId="S::s10222023@connect.np.edu.sg::63c281aa-334e-4599-b3ff-78cf5f13f93b" providerId="AD" clId="Web-{AF5CDE72-1B57-4C0D-11D7-CEC9E615DDA7}" dt="2022-07-24T01:47:49.297" v="239" actId="1076"/>
          <ac:spMkLst>
            <pc:docMk/>
            <pc:sldMk cId="286112413" sldId="345"/>
            <ac:spMk id="7" creationId="{41BC6C04-89CA-E7C5-1992-BF43E81619E0}"/>
          </ac:spMkLst>
        </pc:spChg>
        <pc:spChg chg="add mod">
          <ac:chgData name="Li Zheyun /IT" userId="S::s10222023@connect.np.edu.sg::63c281aa-334e-4599-b3ff-78cf5f13f93b" providerId="AD" clId="Web-{AF5CDE72-1B57-4C0D-11D7-CEC9E615DDA7}" dt="2022-07-24T01:49:13.127" v="348" actId="14100"/>
          <ac:spMkLst>
            <pc:docMk/>
            <pc:sldMk cId="286112413" sldId="345"/>
            <ac:spMk id="9" creationId="{D6D2F0A3-757D-5060-8B37-F9E2DB6CB974}"/>
          </ac:spMkLst>
        </pc:spChg>
      </pc:sldChg>
      <pc:sldChg chg="new del">
        <pc:chgData name="Li Zheyun /IT" userId="S::s10222023@connect.np.edu.sg::63c281aa-334e-4599-b3ff-78cf5f13f93b" providerId="AD" clId="Web-{AF5CDE72-1B57-4C0D-11D7-CEC9E615DDA7}" dt="2022-07-24T06:48:31.090" v="591"/>
        <pc:sldMkLst>
          <pc:docMk/>
          <pc:sldMk cId="943228214" sldId="346"/>
        </pc:sldMkLst>
      </pc:sldChg>
      <pc:sldChg chg="addSp delSp modSp new mod modShow">
        <pc:chgData name="Li Zheyun /IT" userId="S::s10222023@connect.np.edu.sg::63c281aa-334e-4599-b3ff-78cf5f13f93b" providerId="AD" clId="Web-{AF5CDE72-1B57-4C0D-11D7-CEC9E615DDA7}" dt="2022-07-24T12:50:35.709" v="4371"/>
        <pc:sldMkLst>
          <pc:docMk/>
          <pc:sldMk cId="1035530481" sldId="346"/>
        </pc:sldMkLst>
        <pc:spChg chg="mod">
          <ac:chgData name="Li Zheyun /IT" userId="S::s10222023@connect.np.edu.sg::63c281aa-334e-4599-b3ff-78cf5f13f93b" providerId="AD" clId="Web-{AF5CDE72-1B57-4C0D-11D7-CEC9E615DDA7}" dt="2022-07-24T07:01:16.206" v="1298" actId="20577"/>
          <ac:spMkLst>
            <pc:docMk/>
            <pc:sldMk cId="1035530481" sldId="346"/>
            <ac:spMk id="2" creationId="{139E421C-E571-8C6C-8BAD-4F5796577496}"/>
          </ac:spMkLst>
        </pc:spChg>
        <pc:spChg chg="del">
          <ac:chgData name="Li Zheyun /IT" userId="S::s10222023@connect.np.edu.sg::63c281aa-334e-4599-b3ff-78cf5f13f93b" providerId="AD" clId="Web-{AF5CDE72-1B57-4C0D-11D7-CEC9E615DDA7}" dt="2022-07-24T07:01:20.503" v="1299"/>
          <ac:spMkLst>
            <pc:docMk/>
            <pc:sldMk cId="1035530481" sldId="346"/>
            <ac:spMk id="3" creationId="{174C90CB-9094-DF00-8CD2-71BC6EFA9802}"/>
          </ac:spMkLst>
        </pc:spChg>
        <pc:spChg chg="add mod">
          <ac:chgData name="Li Zheyun /IT" userId="S::s10222023@connect.np.edu.sg::63c281aa-334e-4599-b3ff-78cf5f13f93b" providerId="AD" clId="Web-{AF5CDE72-1B57-4C0D-11D7-CEC9E615DDA7}" dt="2022-07-24T07:01:38.706" v="1301" actId="1076"/>
          <ac:spMkLst>
            <pc:docMk/>
            <pc:sldMk cId="1035530481" sldId="346"/>
            <ac:spMk id="5" creationId="{E0E01553-2D7F-E0CD-1A8F-A30C0EA4933F}"/>
          </ac:spMkLst>
        </pc:spChg>
        <pc:spChg chg="add mod">
          <ac:chgData name="Li Zheyun /IT" userId="S::s10222023@connect.np.edu.sg::63c281aa-334e-4599-b3ff-78cf5f13f93b" providerId="AD" clId="Web-{AF5CDE72-1B57-4C0D-11D7-CEC9E615DDA7}" dt="2022-07-24T07:01:56.176" v="1308" actId="1076"/>
          <ac:spMkLst>
            <pc:docMk/>
            <pc:sldMk cId="1035530481" sldId="346"/>
            <ac:spMk id="7" creationId="{46F3F103-5D40-AD1C-92CA-2BE0E3F229DD}"/>
          </ac:spMkLst>
        </pc:spChg>
        <pc:spChg chg="add mod">
          <ac:chgData name="Li Zheyun /IT" userId="S::s10222023@connect.np.edu.sg::63c281aa-334e-4599-b3ff-78cf5f13f93b" providerId="AD" clId="Web-{AF5CDE72-1B57-4C0D-11D7-CEC9E615DDA7}" dt="2022-07-24T07:01:56.191" v="1309" actId="1076"/>
          <ac:spMkLst>
            <pc:docMk/>
            <pc:sldMk cId="1035530481" sldId="346"/>
            <ac:spMk id="9" creationId="{137D49B0-7EEE-499A-7A6E-3BA1DFE9D403}"/>
          </ac:spMkLst>
        </pc:spChg>
      </pc:sldChg>
      <pc:sldChg chg="modSp modNotes">
        <pc:chgData name="Li Zheyun /IT" userId="S::s10222023@connect.np.edu.sg::63c281aa-334e-4599-b3ff-78cf5f13f93b" providerId="AD" clId="Web-{AF5CDE72-1B57-4C0D-11D7-CEC9E615DDA7}" dt="2022-07-24T17:16:49.770" v="8916" actId="20577"/>
        <pc:sldMkLst>
          <pc:docMk/>
          <pc:sldMk cId="2464365705" sldId="349"/>
        </pc:sldMkLst>
        <pc:spChg chg="mod">
          <ac:chgData name="Li Zheyun /IT" userId="S::s10222023@connect.np.edu.sg::63c281aa-334e-4599-b3ff-78cf5f13f93b" providerId="AD" clId="Web-{AF5CDE72-1B57-4C0D-11D7-CEC9E615DDA7}" dt="2022-07-24T17:16:49.770" v="8916" actId="20577"/>
          <ac:spMkLst>
            <pc:docMk/>
            <pc:sldMk cId="2464365705" sldId="349"/>
            <ac:spMk id="3" creationId="{70E2CB4A-2BFB-EDD8-A331-70E92913674B}"/>
          </ac:spMkLst>
        </pc:spChg>
      </pc:sldChg>
      <pc:sldChg chg="addSp delSp modSp new">
        <pc:chgData name="Li Zheyun /IT" userId="S::s10222023@connect.np.edu.sg::63c281aa-334e-4599-b3ff-78cf5f13f93b" providerId="AD" clId="Web-{AF5CDE72-1B57-4C0D-11D7-CEC9E615DDA7}" dt="2022-07-24T14:37:31.597" v="7971"/>
        <pc:sldMkLst>
          <pc:docMk/>
          <pc:sldMk cId="3225451975" sldId="350"/>
        </pc:sldMkLst>
        <pc:spChg chg="mod">
          <ac:chgData name="Li Zheyun /IT" userId="S::s10222023@connect.np.edu.sg::63c281aa-334e-4599-b3ff-78cf5f13f93b" providerId="AD" clId="Web-{AF5CDE72-1B57-4C0D-11D7-CEC9E615DDA7}" dt="2022-07-24T10:11:33.431" v="2321" actId="1076"/>
          <ac:spMkLst>
            <pc:docMk/>
            <pc:sldMk cId="3225451975" sldId="350"/>
            <ac:spMk id="2" creationId="{EC22B719-D8C3-C960-AF7B-FEAA4A024809}"/>
          </ac:spMkLst>
        </pc:spChg>
        <pc:spChg chg="add del">
          <ac:chgData name="Li Zheyun /IT" userId="S::s10222023@connect.np.edu.sg::63c281aa-334e-4599-b3ff-78cf5f13f93b" providerId="AD" clId="Web-{AF5CDE72-1B57-4C0D-11D7-CEC9E615DDA7}" dt="2022-07-24T14:37:29.643" v="7970"/>
          <ac:spMkLst>
            <pc:docMk/>
            <pc:sldMk cId="3225451975" sldId="350"/>
            <ac:spMk id="3" creationId="{28E1AEC1-41A1-AB8B-3CF2-6A216261FC99}"/>
          </ac:spMkLst>
        </pc:spChg>
        <pc:spChg chg="add mod">
          <ac:chgData name="Li Zheyun /IT" userId="S::s10222023@connect.np.edu.sg::63c281aa-334e-4599-b3ff-78cf5f13f93b" providerId="AD" clId="Web-{AF5CDE72-1B57-4C0D-11D7-CEC9E615DDA7}" dt="2022-07-24T14:37:26.612" v="7969" actId="20577"/>
          <ac:spMkLst>
            <pc:docMk/>
            <pc:sldMk cId="3225451975" sldId="350"/>
            <ac:spMk id="4" creationId="{9174A208-CED4-6C32-3561-CAE1D0E3B94C}"/>
          </ac:spMkLst>
        </pc:spChg>
        <pc:spChg chg="add del">
          <ac:chgData name="Li Zheyun /IT" userId="S::s10222023@connect.np.edu.sg::63c281aa-334e-4599-b3ff-78cf5f13f93b" providerId="AD" clId="Web-{AF5CDE72-1B57-4C0D-11D7-CEC9E615DDA7}" dt="2022-07-24T14:37:31.597" v="7971"/>
          <ac:spMkLst>
            <pc:docMk/>
            <pc:sldMk cId="3225451975" sldId="350"/>
            <ac:spMk id="5" creationId="{DBBADB93-B02A-1875-80D8-5ED5A110EE07}"/>
          </ac:spMkLst>
        </pc:spChg>
        <pc:spChg chg="add del">
          <ac:chgData name="Li Zheyun /IT" userId="S::s10222023@connect.np.edu.sg::63c281aa-334e-4599-b3ff-78cf5f13f93b" providerId="AD" clId="Web-{AF5CDE72-1B57-4C0D-11D7-CEC9E615DDA7}" dt="2022-07-24T10:11:47.400" v="2326"/>
          <ac:spMkLst>
            <pc:docMk/>
            <pc:sldMk cId="3225451975" sldId="350"/>
            <ac:spMk id="6" creationId="{AE4FBDC2-4BE5-E33F-A831-A66C3EAFAC29}"/>
          </ac:spMkLst>
        </pc:spChg>
        <pc:spChg chg="add del">
          <ac:chgData name="Li Zheyun /IT" userId="S::s10222023@connect.np.edu.sg::63c281aa-334e-4599-b3ff-78cf5f13f93b" providerId="AD" clId="Web-{AF5CDE72-1B57-4C0D-11D7-CEC9E615DDA7}" dt="2022-07-24T10:11:49.635" v="2328"/>
          <ac:spMkLst>
            <pc:docMk/>
            <pc:sldMk cId="3225451975" sldId="350"/>
            <ac:spMk id="8" creationId="{A61B7C21-4C1E-11A0-448A-DCB76BE947D4}"/>
          </ac:spMkLst>
        </pc:spChg>
      </pc:sldChg>
      <pc:sldChg chg="addSp delSp modSp new modNotes">
        <pc:chgData name="Li Zheyun /IT" userId="S::s10222023@connect.np.edu.sg::63c281aa-334e-4599-b3ff-78cf5f13f93b" providerId="AD" clId="Web-{AF5CDE72-1B57-4C0D-11D7-CEC9E615DDA7}" dt="2022-07-24T14:38:23.504" v="8010" actId="20577"/>
        <pc:sldMkLst>
          <pc:docMk/>
          <pc:sldMk cId="3958792345" sldId="351"/>
        </pc:sldMkLst>
        <pc:spChg chg="mod">
          <ac:chgData name="Li Zheyun /IT" userId="S::s10222023@connect.np.edu.sg::63c281aa-334e-4599-b3ff-78cf5f13f93b" providerId="AD" clId="Web-{AF5CDE72-1B57-4C0D-11D7-CEC9E615DDA7}" dt="2022-07-24T12:38:54.300" v="3995" actId="1076"/>
          <ac:spMkLst>
            <pc:docMk/>
            <pc:sldMk cId="3958792345" sldId="351"/>
            <ac:spMk id="2" creationId="{811DFF2B-E405-7C34-9F76-FFB5A90FDD76}"/>
          </ac:spMkLst>
        </pc:spChg>
        <pc:spChg chg="del">
          <ac:chgData name="Li Zheyun /IT" userId="S::s10222023@connect.np.edu.sg::63c281aa-334e-4599-b3ff-78cf5f13f93b" providerId="AD" clId="Web-{AF5CDE72-1B57-4C0D-11D7-CEC9E615DDA7}" dt="2022-07-24T10:44:45.915" v="3098"/>
          <ac:spMkLst>
            <pc:docMk/>
            <pc:sldMk cId="3958792345" sldId="351"/>
            <ac:spMk id="3" creationId="{99A91240-320D-8ABD-4C8C-8729D3AB50FD}"/>
          </ac:spMkLst>
        </pc:spChg>
        <pc:spChg chg="add mod">
          <ac:chgData name="Li Zheyun /IT" userId="S::s10222023@connect.np.edu.sg::63c281aa-334e-4599-b3ff-78cf5f13f93b" providerId="AD" clId="Web-{AF5CDE72-1B57-4C0D-11D7-CEC9E615DDA7}" dt="2022-07-24T14:38:23.504" v="8010" actId="20577"/>
          <ac:spMkLst>
            <pc:docMk/>
            <pc:sldMk cId="3958792345" sldId="351"/>
            <ac:spMk id="6" creationId="{F2F57319-EA25-4E5D-9FA9-C82D17C0886A}"/>
          </ac:spMkLst>
        </pc:spChg>
        <pc:spChg chg="add">
          <ac:chgData name="Li Zheyun /IT" userId="S::s10222023@connect.np.edu.sg::63c281aa-334e-4599-b3ff-78cf5f13f93b" providerId="AD" clId="Web-{AF5CDE72-1B57-4C0D-11D7-CEC9E615DDA7}" dt="2022-07-24T12:53:48.292" v="4405"/>
          <ac:spMkLst>
            <pc:docMk/>
            <pc:sldMk cId="3958792345" sldId="351"/>
            <ac:spMk id="8" creationId="{5E3B894B-064E-81CA-71B5-FDD80D5A4360}"/>
          </ac:spMkLst>
        </pc:spChg>
        <pc:picChg chg="add mod">
          <ac:chgData name="Li Zheyun /IT" userId="S::s10222023@connect.np.edu.sg::63c281aa-334e-4599-b3ff-78cf5f13f93b" providerId="AD" clId="Web-{AF5CDE72-1B57-4C0D-11D7-CEC9E615DDA7}" dt="2022-07-24T12:20:10.689" v="3254" actId="1076"/>
          <ac:picMkLst>
            <pc:docMk/>
            <pc:sldMk cId="3958792345" sldId="351"/>
            <ac:picMk id="3" creationId="{204AF6AD-1FB2-5690-AE0B-828177F32FBD}"/>
          </ac:picMkLst>
        </pc:picChg>
        <pc:picChg chg="add del mod">
          <ac:chgData name="Li Zheyun /IT" userId="S::s10222023@connect.np.edu.sg::63c281aa-334e-4599-b3ff-78cf5f13f93b" providerId="AD" clId="Web-{AF5CDE72-1B57-4C0D-11D7-CEC9E615DDA7}" dt="2022-07-24T10:45:20.463" v="3103"/>
          <ac:picMkLst>
            <pc:docMk/>
            <pc:sldMk cId="3958792345" sldId="351"/>
            <ac:picMk id="4" creationId="{9A722246-8985-6C41-AFC2-76EA2007E5FD}"/>
          </ac:picMkLst>
        </pc:picChg>
        <pc:picChg chg="add mod">
          <ac:chgData name="Li Zheyun /IT" userId="S::s10222023@connect.np.edu.sg::63c281aa-334e-4599-b3ff-78cf5f13f93b" providerId="AD" clId="Web-{AF5CDE72-1B57-4C0D-11D7-CEC9E615DDA7}" dt="2022-07-24T12:20:10.783" v="3255" actId="14100"/>
          <ac:picMkLst>
            <pc:docMk/>
            <pc:sldMk cId="3958792345" sldId="351"/>
            <ac:picMk id="5" creationId="{32639666-64CA-BE3A-A11A-C2C04C3BABA4}"/>
          </ac:picMkLst>
        </pc:picChg>
      </pc:sldChg>
      <pc:sldChg chg="addSp delSp modSp new modNotes">
        <pc:chgData name="Li Zheyun /IT" userId="S::s10222023@connect.np.edu.sg::63c281aa-334e-4599-b3ff-78cf5f13f93b" providerId="AD" clId="Web-{AF5CDE72-1B57-4C0D-11D7-CEC9E615DDA7}" dt="2022-07-24T14:35:20.321" v="7891"/>
        <pc:sldMkLst>
          <pc:docMk/>
          <pc:sldMk cId="3368361166" sldId="352"/>
        </pc:sldMkLst>
        <pc:spChg chg="mod">
          <ac:chgData name="Li Zheyun /IT" userId="S::s10222023@connect.np.edu.sg::63c281aa-334e-4599-b3ff-78cf5f13f93b" providerId="AD" clId="Web-{AF5CDE72-1B57-4C0D-11D7-CEC9E615DDA7}" dt="2022-07-24T13:03:59.495" v="4629" actId="20577"/>
          <ac:spMkLst>
            <pc:docMk/>
            <pc:sldMk cId="3368361166" sldId="352"/>
            <ac:spMk id="2" creationId="{B46FFFE7-525A-C64E-D548-66187215F211}"/>
          </ac:spMkLst>
        </pc:spChg>
        <pc:spChg chg="del mod">
          <ac:chgData name="Li Zheyun /IT" userId="S::s10222023@connect.np.edu.sg::63c281aa-334e-4599-b3ff-78cf5f13f93b" providerId="AD" clId="Web-{AF5CDE72-1B57-4C0D-11D7-CEC9E615DDA7}" dt="2022-07-24T13:06:58.328" v="4767"/>
          <ac:spMkLst>
            <pc:docMk/>
            <pc:sldMk cId="3368361166" sldId="352"/>
            <ac:spMk id="3" creationId="{E2E00102-5419-6FCB-D368-3D800CCC82BF}"/>
          </ac:spMkLst>
        </pc:spChg>
        <pc:spChg chg="add mod">
          <ac:chgData name="Li Zheyun /IT" userId="S::s10222023@connect.np.edu.sg::63c281aa-334e-4599-b3ff-78cf5f13f93b" providerId="AD" clId="Web-{AF5CDE72-1B57-4C0D-11D7-CEC9E615DDA7}" dt="2022-07-24T13:06:52.641" v="4766" actId="1076"/>
          <ac:spMkLst>
            <pc:docMk/>
            <pc:sldMk cId="3368361166" sldId="352"/>
            <ac:spMk id="5" creationId="{F687B67D-AAB4-0D1C-95BC-3E18F5D980BD}"/>
          </ac:spMkLst>
        </pc:spChg>
        <pc:spChg chg="add">
          <ac:chgData name="Li Zheyun /IT" userId="S::s10222023@connect.np.edu.sg::63c281aa-334e-4599-b3ff-78cf5f13f93b" providerId="AD" clId="Web-{AF5CDE72-1B57-4C0D-11D7-CEC9E615DDA7}" dt="2022-07-24T14:28:58.714" v="7796"/>
          <ac:spMkLst>
            <pc:docMk/>
            <pc:sldMk cId="3368361166" sldId="352"/>
            <ac:spMk id="2418" creationId="{0B01D461-0779-6B21-9D6F-B51742696785}"/>
          </ac:spMkLst>
        </pc:spChg>
        <pc:graphicFrameChg chg="add mod modGraphic">
          <ac:chgData name="Li Zheyun /IT" userId="S::s10222023@connect.np.edu.sg::63c281aa-334e-4599-b3ff-78cf5f13f93b" providerId="AD" clId="Web-{AF5CDE72-1B57-4C0D-11D7-CEC9E615DDA7}" dt="2022-07-24T14:28:20.385" v="7790" actId="20577"/>
          <ac:graphicFrameMkLst>
            <pc:docMk/>
            <pc:sldMk cId="3368361166" sldId="352"/>
            <ac:graphicFrameMk id="6" creationId="{08036CF7-A44C-2075-FB22-A7A54A7206A2}"/>
          </ac:graphicFrameMkLst>
        </pc:graphicFrameChg>
      </pc:sldChg>
      <pc:sldChg chg="addSp delSp modSp new modNotes">
        <pc:chgData name="Li Zheyun /IT" userId="S::s10222023@connect.np.edu.sg::63c281aa-334e-4599-b3ff-78cf5f13f93b" providerId="AD" clId="Web-{AF5CDE72-1B57-4C0D-11D7-CEC9E615DDA7}" dt="2022-07-24T14:59:09.068" v="8719"/>
        <pc:sldMkLst>
          <pc:docMk/>
          <pc:sldMk cId="3443186875" sldId="353"/>
        </pc:sldMkLst>
        <pc:spChg chg="mod">
          <ac:chgData name="Li Zheyun /IT" userId="S::s10222023@connect.np.edu.sg::63c281aa-334e-4599-b3ff-78cf5f13f93b" providerId="AD" clId="Web-{AF5CDE72-1B57-4C0D-11D7-CEC9E615DDA7}" dt="2022-07-24T14:46:01.422" v="8292" actId="20577"/>
          <ac:spMkLst>
            <pc:docMk/>
            <pc:sldMk cId="3443186875" sldId="353"/>
            <ac:spMk id="2" creationId="{D8711CB8-9CBD-231D-4EBF-C691BF95EC4B}"/>
          </ac:spMkLst>
        </pc:spChg>
        <pc:spChg chg="del">
          <ac:chgData name="Li Zheyun /IT" userId="S::s10222023@connect.np.edu.sg::63c281aa-334e-4599-b3ff-78cf5f13f93b" providerId="AD" clId="Web-{AF5CDE72-1B57-4C0D-11D7-CEC9E615DDA7}" dt="2022-07-24T13:40:21.813" v="5831"/>
          <ac:spMkLst>
            <pc:docMk/>
            <pc:sldMk cId="3443186875" sldId="353"/>
            <ac:spMk id="3" creationId="{63CF3C1E-51C4-F7C6-7A8C-CA99A52E7EEF}"/>
          </ac:spMkLst>
        </pc:spChg>
        <pc:spChg chg="add">
          <ac:chgData name="Li Zheyun /IT" userId="S::s10222023@connect.np.edu.sg::63c281aa-334e-4599-b3ff-78cf5f13f93b" providerId="AD" clId="Web-{AF5CDE72-1B57-4C0D-11D7-CEC9E615DDA7}" dt="2022-07-24T14:28:54.995" v="7795"/>
          <ac:spMkLst>
            <pc:docMk/>
            <pc:sldMk cId="3443186875" sldId="353"/>
            <ac:spMk id="8" creationId="{6BDCC055-9E93-6AF5-04A5-10574C72A17D}"/>
          </ac:spMkLst>
        </pc:spChg>
        <pc:picChg chg="add del mod">
          <ac:chgData name="Li Zheyun /IT" userId="S::s10222023@connect.np.edu.sg::63c281aa-334e-4599-b3ff-78cf5f13f93b" providerId="AD" clId="Web-{AF5CDE72-1B57-4C0D-11D7-CEC9E615DDA7}" dt="2022-07-24T14:24:57.629" v="7632"/>
          <ac:picMkLst>
            <pc:docMk/>
            <pc:sldMk cId="3443186875" sldId="353"/>
            <ac:picMk id="4" creationId="{D51DA6E4-A14D-9D47-2060-7025E9E80E64}"/>
          </ac:picMkLst>
        </pc:picChg>
        <pc:picChg chg="add mod">
          <ac:chgData name="Li Zheyun /IT" userId="S::s10222023@connect.np.edu.sg::63c281aa-334e-4599-b3ff-78cf5f13f93b" providerId="AD" clId="Web-{AF5CDE72-1B57-4C0D-11D7-CEC9E615DDA7}" dt="2022-07-24T14:25:14.130" v="7638" actId="14100"/>
          <ac:picMkLst>
            <pc:docMk/>
            <pc:sldMk cId="3443186875" sldId="353"/>
            <ac:picMk id="5" creationId="{2E0AD355-5515-150A-E3EC-2B9B9DF06D8C}"/>
          </ac:picMkLst>
        </pc:picChg>
        <pc:picChg chg="add del mod">
          <ac:chgData name="Li Zheyun /IT" userId="S::s10222023@connect.np.edu.sg::63c281aa-334e-4599-b3ff-78cf5f13f93b" providerId="AD" clId="Web-{AF5CDE72-1B57-4C0D-11D7-CEC9E615DDA7}" dt="2022-07-24T14:28:41.682" v="7794"/>
          <ac:picMkLst>
            <pc:docMk/>
            <pc:sldMk cId="3443186875" sldId="353"/>
            <ac:picMk id="6" creationId="{718F742A-0B71-68FB-6D22-7B9B8280B075}"/>
          </ac:picMkLst>
        </pc:picChg>
      </pc:sldChg>
    </pc:docChg>
  </pc:docChgLst>
  <pc:docChgLst>
    <pc:chgData name="Armirola Roseller Iii Tumolva /IT" userId="S::s10223630@connect.np.edu.sg::06237595-d70e-4f22-b2ad-76b342e37960" providerId="AD" clId="Web-{1D71D673-5237-1B9B-B5A3-4D12959F1623}"/>
    <pc:docChg chg="addSld modSld">
      <pc:chgData name="Armirola Roseller Iii Tumolva /IT" userId="S::s10223630@connect.np.edu.sg::06237595-d70e-4f22-b2ad-76b342e37960" providerId="AD" clId="Web-{1D71D673-5237-1B9B-B5A3-4D12959F1623}" dt="2022-07-23T18:41:33.500" v="510"/>
      <pc:docMkLst>
        <pc:docMk/>
      </pc:docMkLst>
      <pc:sldChg chg="addSp delSp modSp modNotes">
        <pc:chgData name="Armirola Roseller Iii Tumolva /IT" userId="S::s10223630@connect.np.edu.sg::06237595-d70e-4f22-b2ad-76b342e37960" providerId="AD" clId="Web-{1D71D673-5237-1B9B-B5A3-4D12959F1623}" dt="2022-07-23T18:41:33.500" v="510"/>
        <pc:sldMkLst>
          <pc:docMk/>
          <pc:sldMk cId="1752576739" sldId="311"/>
        </pc:sldMkLst>
        <pc:spChg chg="add del mod">
          <ac:chgData name="Armirola Roseller Iii Tumolva /IT" userId="S::s10223630@connect.np.edu.sg::06237595-d70e-4f22-b2ad-76b342e37960" providerId="AD" clId="Web-{1D71D673-5237-1B9B-B5A3-4D12959F1623}" dt="2022-07-23T16:44:48.102" v="471"/>
          <ac:spMkLst>
            <pc:docMk/>
            <pc:sldMk cId="1752576739" sldId="311"/>
            <ac:spMk id="2" creationId="{FC03745B-7306-57E3-8424-8A883F51D111}"/>
          </ac:spMkLst>
        </pc:spChg>
        <pc:spChg chg="add mod">
          <ac:chgData name="Armirola Roseller Iii Tumolva /IT" userId="S::s10223630@connect.np.edu.sg::06237595-d70e-4f22-b2ad-76b342e37960" providerId="AD" clId="Web-{1D71D673-5237-1B9B-B5A3-4D12959F1623}" dt="2022-07-23T16:45:05.634" v="475" actId="1076"/>
          <ac:spMkLst>
            <pc:docMk/>
            <pc:sldMk cId="1752576739" sldId="311"/>
            <ac:spMk id="3" creationId="{37C55770-B33E-2C39-8C18-8D485DE68344}"/>
          </ac:spMkLst>
        </pc:spChg>
        <pc:spChg chg="mod">
          <ac:chgData name="Armirola Roseller Iii Tumolva /IT" userId="S::s10223630@connect.np.edu.sg::06237595-d70e-4f22-b2ad-76b342e37960" providerId="AD" clId="Web-{1D71D673-5237-1B9B-B5A3-4D12959F1623}" dt="2022-07-23T16:00:49.021" v="301" actId="20577"/>
          <ac:spMkLst>
            <pc:docMk/>
            <pc:sldMk cId="1752576739" sldId="311"/>
            <ac:spMk id="2050" creationId="{00000000-0000-0000-0000-000000000000}"/>
          </ac:spMkLst>
        </pc:spChg>
        <pc:graphicFrameChg chg="mod modGraphic">
          <ac:chgData name="Armirola Roseller Iii Tumolva /IT" userId="S::s10223630@connect.np.edu.sg::06237595-d70e-4f22-b2ad-76b342e37960" providerId="AD" clId="Web-{1D71D673-5237-1B9B-B5A3-4D12959F1623}" dt="2022-07-23T16:02:43.946" v="431" actId="1076"/>
          <ac:graphicFrameMkLst>
            <pc:docMk/>
            <pc:sldMk cId="1752576739" sldId="311"/>
            <ac:graphicFrameMk id="2051" creationId="{00000000-0000-0000-0000-000000000000}"/>
          </ac:graphicFrameMkLst>
        </pc:graphicFrameChg>
      </pc:sldChg>
      <pc:sldChg chg="modSp">
        <pc:chgData name="Armirola Roseller Iii Tumolva /IT" userId="S::s10223630@connect.np.edu.sg::06237595-d70e-4f22-b2ad-76b342e37960" providerId="AD" clId="Web-{1D71D673-5237-1B9B-B5A3-4D12959F1623}" dt="2022-07-23T16:44:41.415" v="467" actId="20577"/>
        <pc:sldMkLst>
          <pc:docMk/>
          <pc:sldMk cId="1879526044" sldId="340"/>
        </pc:sldMkLst>
        <pc:spChg chg="mod">
          <ac:chgData name="Armirola Roseller Iii Tumolva /IT" userId="S::s10223630@connect.np.edu.sg::06237595-d70e-4f22-b2ad-76b342e37960" providerId="AD" clId="Web-{1D71D673-5237-1B9B-B5A3-4D12959F1623}" dt="2022-07-23T16:44:41.415" v="467" actId="20577"/>
          <ac:spMkLst>
            <pc:docMk/>
            <pc:sldMk cId="1879526044" sldId="340"/>
            <ac:spMk id="3" creationId="{216FCEA7-202B-E5C5-E86E-285F7A3F864A}"/>
          </ac:spMkLst>
        </pc:spChg>
      </pc:sldChg>
      <pc:sldChg chg="addSp modSp new">
        <pc:chgData name="Armirola Roseller Iii Tumolva /IT" userId="S::s10223630@connect.np.edu.sg::06237595-d70e-4f22-b2ad-76b342e37960" providerId="AD" clId="Web-{1D71D673-5237-1B9B-B5A3-4D12959F1623}" dt="2022-07-23T17:55:32.805" v="478" actId="1076"/>
        <pc:sldMkLst>
          <pc:docMk/>
          <pc:sldMk cId="2525722526" sldId="341"/>
        </pc:sldMkLst>
        <pc:spChg chg="add mod">
          <ac:chgData name="Armirola Roseller Iii Tumolva /IT" userId="S::s10223630@connect.np.edu.sg::06237595-d70e-4f22-b2ad-76b342e37960" providerId="AD" clId="Web-{1D71D673-5237-1B9B-B5A3-4D12959F1623}" dt="2022-07-23T17:55:32.805" v="478" actId="1076"/>
          <ac:spMkLst>
            <pc:docMk/>
            <pc:sldMk cId="2525722526" sldId="341"/>
            <ac:spMk id="5" creationId="{25BF6347-392E-B597-D9BA-383E77E7D6C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26D5D-084D-48D4-BF9C-83C66B6F8D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03BFAB0-D05D-42BC-BD0B-0BE161DAE896}">
      <dgm:prSet phldrT="[Text]" phldr="0"/>
      <dgm:spPr/>
      <dgm:t>
        <a:bodyPr/>
        <a:lstStyle/>
        <a:p>
          <a:pPr rtl="0"/>
          <a:r>
            <a:rPr lang="en-US">
              <a:latin typeface="Staatliches"/>
            </a:rPr>
            <a:t>1. Hospitals prioritizing COVID-19 patients to outpatients</a:t>
          </a:r>
        </a:p>
      </dgm:t>
    </dgm:pt>
    <dgm:pt modelId="{0424BA39-1D92-4C06-B636-0C0F5715E19C}" type="parTrans" cxnId="{416620A0-3545-42A0-994C-18E27BE8705B}">
      <dgm:prSet/>
      <dgm:spPr/>
      <dgm:t>
        <a:bodyPr/>
        <a:lstStyle/>
        <a:p>
          <a:endParaRPr lang="en-US"/>
        </a:p>
      </dgm:t>
    </dgm:pt>
    <dgm:pt modelId="{B90B9580-D076-43B8-8C7F-975A7C48F7B6}" type="sibTrans" cxnId="{416620A0-3545-42A0-994C-18E27BE8705B}">
      <dgm:prSet/>
      <dgm:spPr/>
      <dgm:t>
        <a:bodyPr/>
        <a:lstStyle/>
        <a:p>
          <a:endParaRPr lang="en-US"/>
        </a:p>
      </dgm:t>
    </dgm:pt>
    <dgm:pt modelId="{81B26FD1-0E83-45BE-9C8C-E7CFA9907E92}">
      <dgm:prSet phldrT="[Text]" phldr="0"/>
      <dgm:spPr/>
      <dgm:t>
        <a:bodyPr/>
        <a:lstStyle/>
        <a:p>
          <a:pPr rtl="0"/>
          <a:r>
            <a:rPr lang="en-US">
              <a:latin typeface="Staatliches"/>
            </a:rPr>
            <a:t>2. outpatients backing out from appointments </a:t>
          </a:r>
        </a:p>
      </dgm:t>
    </dgm:pt>
    <dgm:pt modelId="{1C65F3FA-D7DE-44CD-8660-A2E9B54DA484}" type="parTrans" cxnId="{6881540E-4B34-4B62-B017-8DFD624F8789}">
      <dgm:prSet/>
      <dgm:spPr/>
      <dgm:t>
        <a:bodyPr/>
        <a:lstStyle/>
        <a:p>
          <a:endParaRPr lang="en-US"/>
        </a:p>
      </dgm:t>
    </dgm:pt>
    <dgm:pt modelId="{95F4EB79-C0C4-440F-8ADB-BB7456273CFC}" type="sibTrans" cxnId="{6881540E-4B34-4B62-B017-8DFD624F8789}">
      <dgm:prSet/>
      <dgm:spPr/>
      <dgm:t>
        <a:bodyPr/>
        <a:lstStyle/>
        <a:p>
          <a:endParaRPr lang="en-US"/>
        </a:p>
      </dgm:t>
    </dgm:pt>
    <dgm:pt modelId="{2F1F7493-DA4B-41D4-B9A3-2D611FDAF980}">
      <dgm:prSet phldrT="[Text]" phldr="0"/>
      <dgm:spPr/>
      <dgm:t>
        <a:bodyPr/>
        <a:lstStyle/>
        <a:p>
          <a:pPr rtl="0"/>
          <a:r>
            <a:rPr lang="en-US">
              <a:latin typeface="Staatliches"/>
            </a:rPr>
            <a:t>3. Outpatients making unnecessary appointments</a:t>
          </a:r>
        </a:p>
      </dgm:t>
    </dgm:pt>
    <dgm:pt modelId="{AF9710A2-C3AF-46FC-A7B4-4EAEF39369F3}" type="parTrans" cxnId="{73CE8FF4-3102-486C-B56F-A07AE2C27902}">
      <dgm:prSet/>
      <dgm:spPr/>
      <dgm:t>
        <a:bodyPr/>
        <a:lstStyle/>
        <a:p>
          <a:endParaRPr lang="en-US"/>
        </a:p>
      </dgm:t>
    </dgm:pt>
    <dgm:pt modelId="{3448591A-9C69-4FF1-A568-83A868EDF6D0}" type="sibTrans" cxnId="{73CE8FF4-3102-486C-B56F-A07AE2C27902}">
      <dgm:prSet/>
      <dgm:spPr/>
      <dgm:t>
        <a:bodyPr/>
        <a:lstStyle/>
        <a:p>
          <a:endParaRPr lang="en-US"/>
        </a:p>
      </dgm:t>
    </dgm:pt>
    <dgm:pt modelId="{8534B23B-76BB-424A-AEF8-9B60899CE3B3}" type="pres">
      <dgm:prSet presAssocID="{81B26D5D-084D-48D4-BF9C-83C66B6F8D80}" presName="diagram" presStyleCnt="0">
        <dgm:presLayoutVars>
          <dgm:dir/>
          <dgm:resizeHandles val="exact"/>
        </dgm:presLayoutVars>
      </dgm:prSet>
      <dgm:spPr/>
    </dgm:pt>
    <dgm:pt modelId="{3F529995-6A46-46F9-B1EC-061659B84D53}" type="pres">
      <dgm:prSet presAssocID="{603BFAB0-D05D-42BC-BD0B-0BE161DAE896}" presName="node" presStyleLbl="node1" presStyleIdx="0" presStyleCnt="3">
        <dgm:presLayoutVars>
          <dgm:bulletEnabled val="1"/>
        </dgm:presLayoutVars>
      </dgm:prSet>
      <dgm:spPr/>
    </dgm:pt>
    <dgm:pt modelId="{C5CB1810-0901-4239-B088-702F09DE381D}" type="pres">
      <dgm:prSet presAssocID="{B90B9580-D076-43B8-8C7F-975A7C48F7B6}" presName="sibTrans" presStyleCnt="0"/>
      <dgm:spPr/>
    </dgm:pt>
    <dgm:pt modelId="{84E43422-9C78-414D-9C91-D49DB7807550}" type="pres">
      <dgm:prSet presAssocID="{81B26FD1-0E83-45BE-9C8C-E7CFA9907E92}" presName="node" presStyleLbl="node1" presStyleIdx="1" presStyleCnt="3">
        <dgm:presLayoutVars>
          <dgm:bulletEnabled val="1"/>
        </dgm:presLayoutVars>
      </dgm:prSet>
      <dgm:spPr/>
    </dgm:pt>
    <dgm:pt modelId="{7B57DD99-297C-4CE6-B5C4-AE11E5912126}" type="pres">
      <dgm:prSet presAssocID="{95F4EB79-C0C4-440F-8ADB-BB7456273CFC}" presName="sibTrans" presStyleCnt="0"/>
      <dgm:spPr/>
    </dgm:pt>
    <dgm:pt modelId="{7C473AA4-D052-4D10-AB2E-D3E1AAE4FF2A}" type="pres">
      <dgm:prSet presAssocID="{2F1F7493-DA4B-41D4-B9A3-2D611FDAF980}" presName="node" presStyleLbl="node1" presStyleIdx="2" presStyleCnt="3" custLinFactNeighborX="-846" custLinFactNeighborY="-2252">
        <dgm:presLayoutVars>
          <dgm:bulletEnabled val="1"/>
        </dgm:presLayoutVars>
      </dgm:prSet>
      <dgm:spPr/>
    </dgm:pt>
  </dgm:ptLst>
  <dgm:cxnLst>
    <dgm:cxn modelId="{6881540E-4B34-4B62-B017-8DFD624F8789}" srcId="{81B26D5D-084D-48D4-BF9C-83C66B6F8D80}" destId="{81B26FD1-0E83-45BE-9C8C-E7CFA9907E92}" srcOrd="1" destOrd="0" parTransId="{1C65F3FA-D7DE-44CD-8660-A2E9B54DA484}" sibTransId="{95F4EB79-C0C4-440F-8ADB-BB7456273CFC}"/>
    <dgm:cxn modelId="{6A5BAC52-0A68-49D1-A9D4-10117852C1B4}" type="presOf" srcId="{81B26D5D-084D-48D4-BF9C-83C66B6F8D80}" destId="{8534B23B-76BB-424A-AEF8-9B60899CE3B3}" srcOrd="0" destOrd="0" presId="urn:microsoft.com/office/officeart/2005/8/layout/default"/>
    <dgm:cxn modelId="{18198662-8DB7-4FC4-BB7F-CD4142FB99AB}" type="presOf" srcId="{603BFAB0-D05D-42BC-BD0B-0BE161DAE896}" destId="{3F529995-6A46-46F9-B1EC-061659B84D53}" srcOrd="0" destOrd="0" presId="urn:microsoft.com/office/officeart/2005/8/layout/default"/>
    <dgm:cxn modelId="{416620A0-3545-42A0-994C-18E27BE8705B}" srcId="{81B26D5D-084D-48D4-BF9C-83C66B6F8D80}" destId="{603BFAB0-D05D-42BC-BD0B-0BE161DAE896}" srcOrd="0" destOrd="0" parTransId="{0424BA39-1D92-4C06-B636-0C0F5715E19C}" sibTransId="{B90B9580-D076-43B8-8C7F-975A7C48F7B6}"/>
    <dgm:cxn modelId="{F04B11BA-DC7E-4E6E-81A6-C9679FDBE2BC}" type="presOf" srcId="{2F1F7493-DA4B-41D4-B9A3-2D611FDAF980}" destId="{7C473AA4-D052-4D10-AB2E-D3E1AAE4FF2A}" srcOrd="0" destOrd="0" presId="urn:microsoft.com/office/officeart/2005/8/layout/default"/>
    <dgm:cxn modelId="{4B9D40D2-EECF-416E-B681-4AE27E163695}" type="presOf" srcId="{81B26FD1-0E83-45BE-9C8C-E7CFA9907E92}" destId="{84E43422-9C78-414D-9C91-D49DB7807550}" srcOrd="0" destOrd="0" presId="urn:microsoft.com/office/officeart/2005/8/layout/default"/>
    <dgm:cxn modelId="{73CE8FF4-3102-486C-B56F-A07AE2C27902}" srcId="{81B26D5D-084D-48D4-BF9C-83C66B6F8D80}" destId="{2F1F7493-DA4B-41D4-B9A3-2D611FDAF980}" srcOrd="2" destOrd="0" parTransId="{AF9710A2-C3AF-46FC-A7B4-4EAEF39369F3}" sibTransId="{3448591A-9C69-4FF1-A568-83A868EDF6D0}"/>
    <dgm:cxn modelId="{FE4EC4B3-81BC-45C6-89AC-E73B70A9B9DB}" type="presParOf" srcId="{8534B23B-76BB-424A-AEF8-9B60899CE3B3}" destId="{3F529995-6A46-46F9-B1EC-061659B84D53}" srcOrd="0" destOrd="0" presId="urn:microsoft.com/office/officeart/2005/8/layout/default"/>
    <dgm:cxn modelId="{5D70736A-9084-4C79-A5FC-3F096FBC3153}" type="presParOf" srcId="{8534B23B-76BB-424A-AEF8-9B60899CE3B3}" destId="{C5CB1810-0901-4239-B088-702F09DE381D}" srcOrd="1" destOrd="0" presId="urn:microsoft.com/office/officeart/2005/8/layout/default"/>
    <dgm:cxn modelId="{02CEE653-7C03-4AE8-8043-DAB4F54979FD}" type="presParOf" srcId="{8534B23B-76BB-424A-AEF8-9B60899CE3B3}" destId="{84E43422-9C78-414D-9C91-D49DB7807550}" srcOrd="2" destOrd="0" presId="urn:microsoft.com/office/officeart/2005/8/layout/default"/>
    <dgm:cxn modelId="{E2C96C0B-720F-440B-B81E-C6391431F020}" type="presParOf" srcId="{8534B23B-76BB-424A-AEF8-9B60899CE3B3}" destId="{7B57DD99-297C-4CE6-B5C4-AE11E5912126}" srcOrd="3" destOrd="0" presId="urn:microsoft.com/office/officeart/2005/8/layout/default"/>
    <dgm:cxn modelId="{4A83E03E-4495-4973-BA71-2BE33BD1243D}" type="presParOf" srcId="{8534B23B-76BB-424A-AEF8-9B60899CE3B3}" destId="{7C473AA4-D052-4D10-AB2E-D3E1AAE4FF2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29995-6A46-46F9-B1EC-061659B84D53}">
      <dsp:nvSpPr>
        <dsp:cNvPr id="0" name=""/>
        <dsp:cNvSpPr/>
      </dsp:nvSpPr>
      <dsp:spPr>
        <a:xfrm>
          <a:off x="1496680" y="3099"/>
          <a:ext cx="3643593" cy="2186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a:latin typeface="Staatliches"/>
            </a:rPr>
            <a:t>1. Hospitals prioritizing COVID-19 patients to outpatients</a:t>
          </a:r>
        </a:p>
      </dsp:txBody>
      <dsp:txXfrm>
        <a:off x="1496680" y="3099"/>
        <a:ext cx="3643593" cy="2186156"/>
      </dsp:txXfrm>
    </dsp:sp>
    <dsp:sp modelId="{84E43422-9C78-414D-9C91-D49DB7807550}">
      <dsp:nvSpPr>
        <dsp:cNvPr id="0" name=""/>
        <dsp:cNvSpPr/>
      </dsp:nvSpPr>
      <dsp:spPr>
        <a:xfrm>
          <a:off x="5504633" y="3099"/>
          <a:ext cx="3643593" cy="2186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a:latin typeface="Staatliches"/>
            </a:rPr>
            <a:t>2. outpatients backing out from appointments </a:t>
          </a:r>
        </a:p>
      </dsp:txBody>
      <dsp:txXfrm>
        <a:off x="5504633" y="3099"/>
        <a:ext cx="3643593" cy="2186156"/>
      </dsp:txXfrm>
    </dsp:sp>
    <dsp:sp modelId="{7C473AA4-D052-4D10-AB2E-D3E1AAE4FF2A}">
      <dsp:nvSpPr>
        <dsp:cNvPr id="0" name=""/>
        <dsp:cNvSpPr/>
      </dsp:nvSpPr>
      <dsp:spPr>
        <a:xfrm>
          <a:off x="3469831" y="2504382"/>
          <a:ext cx="3643593" cy="2186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a:latin typeface="Staatliches"/>
            </a:rPr>
            <a:t>3. Outpatients making unnecessary appointments</a:t>
          </a:r>
        </a:p>
      </dsp:txBody>
      <dsp:txXfrm>
        <a:off x="3469831" y="2504382"/>
        <a:ext cx="3643593" cy="218615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25T02:07:23.0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11038 10151 16383 0 0,'6'0'0'0'0,"6"0"0"0"0,7 0 0 0 0,5 0 0 0 0,4 0 0 0 0,2 0 0 0 0,1 0 0 0 0,1 0 0 0 0,0 0 0 0 0,0 0 0 0 0,0 0 0 0 0,-1 0 0 0 0,5 0 0 0 0,2 0 0 0 0,-1 0 0 0 0,-1 0 0 0 0,-2 0 0 0 0,-1 0 0 0 0,5 0 0 0 0,0 0 0 0 0,-1 0 0 0 0,-1 0 0 0 0,-2 0 0 0 0,-1 0 0 0 0,3 0 0 0 0,2 0 0 0 0,0 0 0 0 0,-3 0 0 0 0,-1 0 0 0 0,-6-5 0 0 0,-3-2 0 0 0,-1 0 0 0 0,7 2 0 0 0,2 1 0 0 0,2 2 0 0 0,-1 1 0 0 0,0 0 0 0 0,-1 1 0 0 0,-1 0 0 0 0,-1 1 0 0 0,0-1 0 0 0,0 0 0 0 0,5 0 0 0 0,1 0 0 0 0,0 1 0 0 0,-1-1 0 0 0,-1 0 0 0 0,-2 0 0 0 0,-1 0 0 0 0,-1 0 0 0 0,-1 0 0 0 0,1-1 0 0 0,-1 1 0 0 0,1 0 0 0 0,-1 0 0 0 0,1 0 0 0 0,-1 0 0 0 0,1 0 0 0 0,-1 0 0 0 0,1 0 0 0 0,5 0 0 0 0,2 0 0 0 0,-1 0 0 0 0,-1 0 0 0 0,-2 0 0 0 0,-1 0 0 0 0,5 0 0 0 0,0 0 0 0 0,-1 0 0 0 0,-1 0 0 0 0,-2 0 0 0 0,-1 0 0 0 0,4 0 0 0 0,1 0 0 0 0,-1 0 0 0 0,-1 0 0 0 0,-2 0 0 0 0,-2 0 0 0 0,0 0 0 0 0,-1 0 0 0 0,0 0 0 0 0,-1 0 0 0 0,0 0 0 0 0,1 0 0 0 0,-1-5 0 0 0,1-2 0 0 0,-1 1 0 0 0,1 0 0 0 0,0 3 0 0 0,-1 0 0 0 0,1 2 0 0 0,0 1 0 0 0,-1-1 0 0 0,6 2 0 0 0,2-1 0 0 0,-1 0 0 0 0,-1 1 0 0 0,-1-7 0 0 0,-2 0 0 0 0,4-6 0 0 0,1 0 0 0 0,5 1 0 0 0,-1 4 0 0 0,-1 1 0 0 0,-3 4 0 0 0,3 0 0 0 0,-1 2 0 0 0,4 0 0 0 0,-1 1 0 0 0,-2-1 0 0 0,2 1 0 0 0,-1-1 0 0 0,-2 0 0 0 0,-3 0 0 0 0,-3 1 0 0 0,-1-1 0 0 0,-2 0 0 0 0,5 0 0 0 0,1 0 0 0 0,0-1 0 0 0,-2 1 0 0 0,0 0 0 0 0,-3 0 0 0 0,5 0 0 0 0,1 0 0 0 0,0 0 0 0 0,-3 0 0 0 0,0 0 0 0 0,-3 0 0 0 0,0 0 0 0 0,-1 0 0 0 0,0 0 0 0 0,-1 0 0 0 0,0 0 0 0 0,1 0 0 0 0,-1 0 0 0 0,1 0 0 0 0,-1 0 0 0 0,1 0 0 0 0,0 0 0 0 0,-1 0 0 0 0,1 0 0 0 0,0 0 0 0 0,-6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24CA6-7105-4756-81B4-E0CD181B5F76}" type="datetimeFigureOut">
              <a:t>8/14/22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CDE12-D414-4BFB-9083-EBA3D34EDF4B}" type="slidenum">
              <a:t>‹#›</a:t>
            </a:fld>
            <a:endParaRPr lang="en-US"/>
          </a:p>
        </p:txBody>
      </p:sp>
    </p:spTree>
    <p:extLst>
      <p:ext uri="{BB962C8B-B14F-4D97-AF65-F5344CB8AC3E}">
        <p14:creationId xmlns:p14="http://schemas.microsoft.com/office/powerpoint/2010/main" val="87182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oh.gov.sg/news-highlights/details/update-on-hospitals-capacity-and-manpower-situation-in-managing-the-covid-19-surg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www.channelnewsasia.com/singapore/covid-19-healthcare-workers-coping-cases-nurses-doctors-2237801" TargetMode="External"/><Relationship Id="rId4" Type="http://schemas.openxmlformats.org/officeDocument/2006/relationships/hyperlink" Target="https://www.moh.gov.sg/resources-statistics/healthcare-institution-statistics/beds-occupancy-rate-(bo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hannelnewsasia.com/singapore/covid19-hospital-capacity-manpower-nurses-bed-occupancy-2230876"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moh.gov.sg/news-highlights/details/update-on-hospitals-capacity-and-manpower-situation-in-managing-the-covid-19-surg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straitstimes.com/singapore/health/hospitals-and-clinics-in-spore-desperate-for-nurses-offering-finders-fee-to-staff"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moh.gov.sg/news-highlights/details/impact-of-covid-19-on-resignation-and-recruitment-of-healthcare-professional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rsm.global/singapore/insights/our-expert-insights/navigating-workforce-shortages-healthcare-sector-0"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channelnewsasia.com/singapore/resignation-rates-among-healthcare-workers-singapore-year-moh-increase-icu-capacity-2282766"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c5f93ca3c1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c5f93ca3c1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One of the key issues Singapore face is the lack of medical resources mainly hospital beds to cater to both covid and non-covid patients. Singapore being a small country, we have a limited amount of land to provide space to house more hospital beds.</a:t>
            </a:r>
            <a:endParaRPr lang="en-US"/>
          </a:p>
        </p:txBody>
      </p:sp>
    </p:spTree>
    <p:extLst>
      <p:ext uri="{BB962C8B-B14F-4D97-AF65-F5344CB8AC3E}">
        <p14:creationId xmlns:p14="http://schemas.microsoft.com/office/powerpoint/2010/main" val="128816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c5a74b7a7e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c5a74b7a7e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With almost 3,000 cases of covid-19</a:t>
            </a:r>
            <a:r>
              <a:rPr lang="en-US"/>
              <a:t> daily (Singapore Ministry of Health, 2021),</a:t>
            </a:r>
            <a:r>
              <a:rPr lang="en-US">
                <a:cs typeface="Calibri"/>
              </a:rPr>
              <a:t> it is challenging to provide enough beds for these covid-stricken patients let alone non covid-19 patients. Doctors are faced with a difficulty of choosing who has the most priority and risk escalating the health condition of those unable to get a bed. Observations from the graph show a shocking average of 85% occupancy across all hospitals, with SGH (the largest hospital in Singapore) has a high occupancy of 80%. </a:t>
            </a:r>
          </a:p>
          <a:p>
            <a:endParaRPr lang="en-US">
              <a:cs typeface="Calibri"/>
            </a:endParaRPr>
          </a:p>
          <a:p>
            <a:r>
              <a:rPr lang="en-US"/>
              <a:t>20 hospitals in Singapore (Singapore Government, 2020)</a:t>
            </a:r>
            <a:endParaRPr lang="en-US">
              <a:cs typeface="Calibri"/>
            </a:endParaRPr>
          </a:p>
          <a:p>
            <a:endParaRPr lang="en-US">
              <a:cs typeface="Calibri"/>
            </a:endParaRPr>
          </a:p>
          <a:p>
            <a:r>
              <a:rPr lang="en-US">
                <a:cs typeface="Calibri"/>
              </a:rPr>
              <a:t>Reference:</a:t>
            </a:r>
          </a:p>
          <a:p>
            <a:r>
              <a:rPr lang="en-US">
                <a:hlinkClick r:id="rId3"/>
              </a:rPr>
              <a:t>https://www.moh.gov.sg/news-highlights/details/update-on-hospitals-capacity-and-manpower-situation-in-managing-the-covid-19-surge</a:t>
            </a:r>
            <a:endParaRPr lang="en-US">
              <a:cs typeface="Calibri"/>
            </a:endParaRPr>
          </a:p>
          <a:p>
            <a:r>
              <a:rPr lang="en-US">
                <a:hlinkClick r:id="rId4"/>
              </a:rPr>
              <a:t>https://www.moh.gov.sg/resources-statistics/healthcare-institution-statistics/beds-occupancy-rate-(bor</a:t>
            </a:r>
            <a:r>
              <a:rPr lang="en-US"/>
              <a:t>)</a:t>
            </a:r>
          </a:p>
          <a:p>
            <a:r>
              <a:rPr lang="en-US">
                <a:hlinkClick r:id="rId5"/>
              </a:rPr>
              <a:t>https://www.channelnewsasia.com/singapore/covid-19-healthcare-workers-coping-cases-nurses-doctors-2237801</a:t>
            </a:r>
            <a:r>
              <a:rPr lang="en-US"/>
              <a:t> (Graph)</a:t>
            </a:r>
            <a:endParaRPr lang="en-US">
              <a:cs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c4016fe30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c4016fe30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As of October 2021, the total number of beds reserved for Covid patients is around 1650 isolation beds and 200 ICU beds. Occupancy rate is 89% and 73% respectively </a:t>
            </a:r>
            <a:r>
              <a:rPr lang="en-US"/>
              <a:t>(Lai, 2021)</a:t>
            </a:r>
            <a:r>
              <a:rPr lang="en-US">
                <a:cs typeface="Calibri"/>
              </a:rPr>
              <a:t>. </a:t>
            </a:r>
            <a:r>
              <a:rPr lang="en-US"/>
              <a:t>As these rates increases, Singapore must set aside more beds from the non-covid side to accommodate.  As a result, the waiting time for non-covid patients to be admitted increased by 34% due to insufficient beds (Singapore Ministry of Health, 2021).</a:t>
            </a:r>
            <a:r>
              <a:rPr lang="en-US">
                <a:cs typeface="Calibri"/>
              </a:rPr>
              <a:t> Even if they increase the number of beds, more manpower is needed to care for the more patients otherwise existing healthcare workers have too much on their plate. That brings me to my next point of lack of manpower</a:t>
            </a:r>
          </a:p>
          <a:p>
            <a:endParaRPr lang="en-US">
              <a:cs typeface="Calibri"/>
            </a:endParaRPr>
          </a:p>
          <a:p>
            <a:r>
              <a:rPr lang="en-US">
                <a:cs typeface="Calibri"/>
              </a:rPr>
              <a:t>Reference: </a:t>
            </a:r>
            <a:endParaRPr lang="en-US"/>
          </a:p>
          <a:p>
            <a:pPr marL="0" lvl="0" indent="0" algn="l">
              <a:spcBef>
                <a:spcPts val="0"/>
              </a:spcBef>
              <a:spcAft>
                <a:spcPts val="0"/>
              </a:spcAft>
              <a:buNone/>
            </a:pPr>
            <a:r>
              <a:rPr lang="en-US">
                <a:hlinkClick r:id="rId3"/>
              </a:rPr>
              <a:t>https://www.channelnewsasia.com/singapore/covid19-hospital-capacity-manpower-nurses-bed-occupancy-2230876</a:t>
            </a:r>
            <a:endParaRPr lang="en-US">
              <a:cs typeface="Calibri" panose="020F0502020204030204"/>
            </a:endParaRPr>
          </a:p>
          <a:p>
            <a:r>
              <a:rPr lang="en-US">
                <a:hlinkClick r:id="rId4"/>
              </a:rPr>
              <a:t>https://www.moh.gov.sg/news-highlights/details/update-on-hospitals-capacity-and-manpower-situation-in-managing-the-covid-19-surge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c5f93ca3c1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c5f93ca3c1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One reason Singapore can't have too many beds is due to our limited number of healthcare personal.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c5f93ca3c1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c5f93ca3c1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Over the years, the number of workers leaving, both local and foreigners, are higher than those that entering the industry. Focusing on the first half of 2021 (the middle of the covid crisis), there is already net loss of 700 healthcare workers</a:t>
            </a:r>
            <a:r>
              <a:rPr lang="en-US"/>
              <a:t>  (Baker, 2021). Assuming the second half of 2021 is the same, there is a net loss of 1400 workers, the same as 2020. Consequently, Singapore is 600 healthcare workers short from full strength (Khalik, 2021), which means existing workers end up shouldering more workload. This may further stress them, leads to a chain effect of workers to leave one after another. </a:t>
            </a:r>
          </a:p>
          <a:p>
            <a:endParaRPr lang="en-US">
              <a:cs typeface="Calibri"/>
            </a:endParaRPr>
          </a:p>
          <a:p>
            <a:r>
              <a:rPr lang="en-US">
                <a:cs typeface="Calibri"/>
              </a:rPr>
              <a:t>Total number of workers leaving in 2019 </a:t>
            </a:r>
            <a:r>
              <a:rPr lang="en-US"/>
              <a:t>(Baker, 2021).</a:t>
            </a:r>
            <a:endParaRPr lang="en-US">
              <a:cs typeface="Calibri"/>
            </a:endParaRPr>
          </a:p>
          <a:p>
            <a:r>
              <a:rPr lang="en-US">
                <a:cs typeface="Calibri"/>
              </a:rPr>
              <a:t>Number of resignations is 3700 and new workers is 2300 in 2020, 1300 new workers in first half of 2021</a:t>
            </a:r>
            <a:r>
              <a:rPr lang="en-US"/>
              <a:t> (Singapore Ministry of Health, 2022).</a:t>
            </a:r>
            <a:endParaRPr lang="en-US">
              <a:cs typeface="Calibri"/>
            </a:endParaRPr>
          </a:p>
          <a:p>
            <a:endParaRPr lang="en-US">
              <a:cs typeface="Calibri"/>
            </a:endParaRPr>
          </a:p>
          <a:p>
            <a:r>
              <a:rPr lang="en-US">
                <a:cs typeface="Calibri"/>
              </a:rPr>
              <a:t>Reference:</a:t>
            </a:r>
          </a:p>
          <a:p>
            <a:r>
              <a:rPr lang="en-US">
                <a:hlinkClick r:id="rId3"/>
              </a:rPr>
              <a:t>https://www.straitstimes.com/singapore/health/hospitals-and-clinics-in-spore-desperate-for-nurses-offering-finders-fee-to-staff</a:t>
            </a:r>
            <a:endParaRPr lang="en-US">
              <a:cs typeface="Calibri"/>
              <a:hlinkClick r:id="rId3"/>
            </a:endParaRPr>
          </a:p>
          <a:p>
            <a:r>
              <a:rPr lang="en-US">
                <a:hlinkClick r:id="rId4"/>
              </a:rPr>
              <a:t>https://www.moh.gov.sg/news-highlights/details/impact-of-covid-19-on-resignation-and-recruitment-of-healthcare-professionals/</a:t>
            </a:r>
            <a:endParaRPr lang="en-US">
              <a:cs typeface="Calibri"/>
              <a:hlinkClick r:id="rId4"/>
            </a:endParaRPr>
          </a:p>
          <a:p>
            <a:endParaRPr lang="en-US">
              <a:cs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6"/>
        <p:cNvGrpSpPr/>
        <p:nvPr/>
      </p:nvGrpSpPr>
      <p:grpSpPr>
        <a:xfrm>
          <a:off x="0" y="0"/>
          <a:ext cx="0" cy="0"/>
          <a:chOff x="0" y="0"/>
          <a:chExt cx="0" cy="0"/>
        </a:xfrm>
      </p:grpSpPr>
      <p:sp>
        <p:nvSpPr>
          <p:cNvPr id="2267" name="Google Shape;2267;gc5f93ca3c1_0_1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8" name="Google Shape;2268;gc5f93ca3c1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Some reasons why the supply is low may be attributed to unattractive job roles especially nursing. Being a nurse is seen as dangerous, tiring and unprofitable to society. The pay is not enough to risk getting themselves infected. These factors discourage students from joining the healthcare industry </a:t>
            </a:r>
            <a:r>
              <a:rPr lang="en-US"/>
              <a:t>(RSM, 2021)</a:t>
            </a:r>
            <a:r>
              <a:rPr lang="en-US">
                <a:cs typeface="Calibri"/>
              </a:rPr>
              <a:t>. </a:t>
            </a:r>
          </a:p>
          <a:p>
            <a:endParaRPr lang="en-US">
              <a:cs typeface="Calibri"/>
            </a:endParaRPr>
          </a:p>
          <a:p>
            <a:r>
              <a:rPr lang="en-US">
                <a:cs typeface="Calibri"/>
              </a:rPr>
              <a:t>Singapore turns to foreigners when local talent is running low with 30% of our workforce being foreigners. However, in the case of covid, outsourcing new foreigners is even harder now that borders are tightly bound by new rules. Some foreigners prefer staying in their homeland to protect themselves. With a high churn rate and low supply of both local and foreigners, Singapore face a critical loss of manpower to care for patients.</a:t>
            </a:r>
            <a:endParaRPr lang="en-US"/>
          </a:p>
          <a:p>
            <a:endParaRPr lang="en-US">
              <a:cs typeface="Calibri"/>
            </a:endParaRPr>
          </a:p>
          <a:p>
            <a:r>
              <a:rPr lang="en-US">
                <a:cs typeface="Calibri"/>
              </a:rPr>
              <a:t>Ref:</a:t>
            </a:r>
          </a:p>
          <a:p>
            <a:r>
              <a:rPr lang="en-US">
                <a:hlinkClick r:id="rId3"/>
              </a:rPr>
              <a:t>https://www.rsm.global/singapore/insights/our-expert-insights/navigating-workforce-shortages-healthcare-sector-0</a:t>
            </a:r>
            <a:endParaRPr lang="en-US">
              <a:cs typeface="Calibri"/>
              <a:hlinkClick r:id="rId3"/>
            </a:endParaRPr>
          </a:p>
          <a:p>
            <a:r>
              <a:rPr lang="en-US">
                <a:hlinkClick r:id="rId4"/>
              </a:rPr>
              <a:t>https://www.channelnewsasia.com/singapore/resignation-rates-among-healthcare-workers-singapore-year-moh-increase-icu-capacity-2282766</a:t>
            </a:r>
            <a:endParaRPr lang="en-US">
              <a:cs typeface="Calibri"/>
              <a:hlinkClick r:id="rId4"/>
            </a:endParaRPr>
          </a:p>
          <a:p>
            <a:endParaRPr lang="en-US">
              <a:cs typeface="Calibri"/>
            </a:endParaRPr>
          </a:p>
          <a:p>
            <a:endParaRPr lang="en-US">
              <a:cs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c5f93ca3c1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c5f93ca3c1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Thank you Wee Kang. Now we will move on to discussing about what are some of the problems and challenges that were faced by the healthcare workers with regards to the social aspect? </a:t>
            </a:r>
          </a:p>
          <a:p>
            <a:endParaRPr lang="en-US">
              <a:cs typeface="Calibri"/>
            </a:endParaRPr>
          </a:p>
          <a:p>
            <a:endParaRPr lang="en-US">
              <a:cs typeface="Calibri"/>
            </a:endParaRPr>
          </a:p>
        </p:txBody>
      </p:sp>
    </p:spTree>
    <p:extLst>
      <p:ext uri="{BB962C8B-B14F-4D97-AF65-F5344CB8AC3E}">
        <p14:creationId xmlns:p14="http://schemas.microsoft.com/office/powerpoint/2010/main" val="460095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c5f93ca3c1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c5f93ca3c1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Healthcare workers have had a lot of struggle during this pandemic. They have long working hours of an average of 50 hours per week, higher than the national average of 44 hours. </a:t>
            </a:r>
          </a:p>
          <a:p>
            <a:endParaRPr lang="en-US"/>
          </a:p>
          <a:p>
            <a:r>
              <a:rPr lang="en-US"/>
              <a:t>Workers also did not have a structured schedule, as their working hours often changed depending on the influx of cases, even having shifts which would last overnight.</a:t>
            </a:r>
            <a:endParaRPr lang="en-US">
              <a:cs typeface="Calibri"/>
            </a:endParaRPr>
          </a:p>
          <a:p>
            <a:r>
              <a:rPr lang="en-US"/>
              <a:t>Lastly, healthcare workers also have to deal with their own personal health, family and finance which all stress-factors. </a:t>
            </a:r>
            <a:endParaRPr lang="en-US">
              <a:cs typeface="Calibri"/>
            </a:endParaRPr>
          </a:p>
          <a:p>
            <a:endParaRPr lang="en-US"/>
          </a:p>
          <a:p>
            <a:r>
              <a:rPr lang="en-US"/>
              <a:t>All these often leave healthcare workers overworked as we can see burnout and exhaustion threshold were met by 80% and 75% of healthcare workers respectively </a:t>
            </a:r>
            <a:endParaRPr lang="en-US">
              <a:cs typeface="Calibri"/>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Let's first talk about what caused this. In order to accommodate to the high influx of patients, more nurses had to be appointed where hospitals entrusts a 1 to 1 ratio of patients to nurses (Lai, 2021). Only a select few who are competent are allowed to nurse in ICUs. Caring for patients in ICUs is labor intensive, this led to exhausted workers working around the clock. 4 general ward beds had to be closed just to provide enough manpower for 1 ICU bed</a:t>
            </a:r>
            <a:endParaRPr lang="en-US">
              <a:cs typeface="Calibri" panose="020F0502020204030204"/>
            </a:endParaRPr>
          </a:p>
          <a:p>
            <a:endParaRPr lang="en-US">
              <a:cs typeface="Calibri" panose="020F0502020204030204"/>
            </a:endParaRPr>
          </a:p>
          <a:p>
            <a:endParaRPr lang="en-US">
              <a:cs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As you can see from the statistics here, the number of discrimination cases in Singapore has increased by 200 from 2019 to November 2021. </a:t>
            </a:r>
          </a:p>
          <a:p>
            <a:pPr algn="just"/>
            <a:endParaRPr lang="en-US">
              <a:cs typeface="+mn-lt"/>
            </a:endParaRPr>
          </a:p>
          <a:p>
            <a:pPr algn="just"/>
            <a:r>
              <a:rPr lang="en-US"/>
              <a:t>Outside of their workplace, healthcare workers are also faced with a social stigma. Despite being the unsung heroes of our nations, they are instead battered down for spreading the virus to others in public. Harassment stemming from paranoia of the virus towards healthcare workers were reported for working in a place contaminated with the virus. Fear rises as people continue to separate themselves from these workers. The cases of abuse and discrimination surged from 1200 in 2019 to 1400 as at the end of November 2021 (Neo, 2022). This understandable yet undeserving treatment of healthcare workers might be the reason for tendering a resignation. This public perception of healthcare workers deters those searching for a career from joining, ultimately reducing locals from joining forces in the healthcare sector. </a:t>
            </a:r>
            <a:endParaRPr lang="en-US">
              <a:cs typeface="Calibri"/>
            </a:endParaRPr>
          </a:p>
          <a:p>
            <a:pPr algn="just"/>
            <a:endParaRPr lang="en-US">
              <a:cs typeface="+mn-lt"/>
            </a:endParaRPr>
          </a:p>
          <a:p>
            <a:pPr algn="just"/>
            <a:r>
              <a:rPr lang="en-US" u="sng">
                <a:cs typeface="+mn-lt"/>
              </a:rPr>
              <a:t>Ref</a:t>
            </a:r>
            <a:endParaRPr lang="en-US">
              <a:cs typeface="+mn-lt"/>
            </a:endParaRPr>
          </a:p>
          <a:p>
            <a:pPr algn="just"/>
            <a:r>
              <a:rPr lang="en-US">
                <a:cs typeface="+mn-lt"/>
              </a:rPr>
              <a:t>Neo C. (2022, 29 May) </a:t>
            </a:r>
            <a:r>
              <a:rPr lang="en-US"/>
              <a:t>‘The lack of humanity eats away at you’: Frontline workers spill out bad encounters on the job </a:t>
            </a:r>
            <a:r>
              <a:rPr lang="en-US" i="1"/>
              <a:t>CNA </a:t>
            </a:r>
            <a:endParaRPr lang="en-US"/>
          </a:p>
          <a:p>
            <a:pPr algn="just"/>
            <a:r>
              <a:rPr lang="en-SG"/>
              <a:t>https://www.channelnewsasia.com/cna-insider/frontline-workers-security-guard-nurses-healthcare-abuse-job-2711386#:~:text=Between%20January%20and%20November%20last,a%20parliamentary%20reply%20this%20year.  </a:t>
            </a:r>
            <a:endParaRPr lang="en-US">
              <a:cs typeface="Calibri"/>
            </a:endParaRPr>
          </a:p>
          <a:p>
            <a:br>
              <a:rPr lang="en-US">
                <a:cs typeface="+mn-lt"/>
              </a:rPr>
            </a:br>
            <a:endParaRPr lang="en-US"/>
          </a:p>
        </p:txBody>
      </p:sp>
      <p:sp>
        <p:nvSpPr>
          <p:cNvPr id="4" name="Slide Number Placeholder 3"/>
          <p:cNvSpPr>
            <a:spLocks noGrp="1"/>
          </p:cNvSpPr>
          <p:nvPr>
            <p:ph type="sldNum" sz="quarter" idx="5"/>
          </p:nvPr>
        </p:nvSpPr>
        <p:spPr/>
        <p:txBody>
          <a:bodyPr/>
          <a:lstStyle/>
          <a:p>
            <a:fld id="{2EECDE12-D414-4BFB-9083-EBA3D34EDF4B}" type="slidenum">
              <a:rPr lang="en-US"/>
              <a:t>18</a:t>
            </a:fld>
            <a:endParaRPr lang="en-US"/>
          </a:p>
        </p:txBody>
      </p:sp>
    </p:spTree>
    <p:extLst>
      <p:ext uri="{BB962C8B-B14F-4D97-AF65-F5344CB8AC3E}">
        <p14:creationId xmlns:p14="http://schemas.microsoft.com/office/powerpoint/2010/main" val="4082530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Can just read off slides here, say points 1 and 2 are social impact (impacts the outpatient’s health) and point 3 impacts the healthcare system and workers</a:t>
            </a:r>
          </a:p>
          <a:p>
            <a:endParaRPr lang="en-US">
              <a:cs typeface="Calibri"/>
            </a:endParaRPr>
          </a:p>
          <a:p>
            <a:r>
              <a:rPr lang="en-US" u="sng">
                <a:cs typeface="Calibri"/>
              </a:rPr>
              <a:t>Point 1 and 2</a:t>
            </a:r>
          </a:p>
          <a:p>
            <a:endParaRPr lang="en-US">
              <a:cs typeface="Calibri"/>
            </a:endParaRPr>
          </a:p>
          <a:p>
            <a:endParaRPr lang="en-US">
              <a:cs typeface="Calibri"/>
            </a:endParaRPr>
          </a:p>
          <a:p>
            <a:r>
              <a:rPr lang="en-US" u="sng">
                <a:cs typeface="Calibri"/>
              </a:rPr>
              <a:t>Point 3 </a:t>
            </a:r>
          </a:p>
          <a:p>
            <a:r>
              <a:rPr lang="en-US">
                <a:cs typeface="Calibri"/>
              </a:rPr>
              <a:t>When outpatients make unnecessary appointments, it will hog the hospital's resources</a:t>
            </a:r>
          </a:p>
        </p:txBody>
      </p:sp>
      <p:sp>
        <p:nvSpPr>
          <p:cNvPr id="4" name="Slide Number Placeholder 3"/>
          <p:cNvSpPr>
            <a:spLocks noGrp="1"/>
          </p:cNvSpPr>
          <p:nvPr>
            <p:ph type="sldNum" sz="quarter" idx="5"/>
          </p:nvPr>
        </p:nvSpPr>
        <p:spPr/>
        <p:txBody>
          <a:bodyPr/>
          <a:lstStyle/>
          <a:p>
            <a:fld id="{2EECDE12-D414-4BFB-9083-EBA3D34EDF4B}" type="slidenum">
              <a:rPr lang="en-US"/>
              <a:t>19</a:t>
            </a:fld>
            <a:endParaRPr lang="en-US"/>
          </a:p>
        </p:txBody>
      </p:sp>
    </p:spTree>
    <p:extLst>
      <p:ext uri="{BB962C8B-B14F-4D97-AF65-F5344CB8AC3E}">
        <p14:creationId xmlns:p14="http://schemas.microsoft.com/office/powerpoint/2010/main" val="69154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c5a74b7a7e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c5a74b7a7e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Pandemics are a situation a virus or diseases is widespread around the world. Often times there are many infection cases and no lack of cure or vaccine for the virus. As such, there will be many people going to the hospital to seek treatment which in turns puts great stress on the healthcare systems. Should the healthcare system not be able to withstand the pressure, it will collapse and the standard of living will drop considerably.</a:t>
            </a:r>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1) Hospitals are prioritizing COVID-19 patients to normal outpatients</a:t>
            </a:r>
          </a:p>
          <a:p>
            <a:pPr algn="just"/>
            <a:r>
              <a:rPr lang="en-US">
                <a:cs typeface="Calibri"/>
              </a:rPr>
              <a:t>Covid-19 patients are prioritized over non-covid as if is classified as a life-threatening illnesses, which required immediate medical attention. Because of this many clinics which offer non-essential services are instead allocated to deal and treat Covid-19 patients. As such, during covid-19, Singapore had many outpatients whose appointments or surgeries were delayed. For people who require constant medical treatment for their conditions, this delay/denial of medical assistance could pose potential health implications.</a:t>
            </a: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endParaRPr lang="en-US">
              <a:cs typeface="Calibri"/>
            </a:endParaRPr>
          </a:p>
          <a:p>
            <a:pPr algn="just"/>
            <a:r>
              <a:rPr lang="en-US">
                <a:cs typeface="Calibri"/>
              </a:rPr>
              <a:t>What does this point trying to say? COVID-19 is thought to be an illness whereby it will be life-threatening illnesses, which would require immediate medical attention as compared to normal illnesses such as a normal cough or a cold, the Ministry of Health has defined such as illnesses, along with routine </a:t>
            </a:r>
            <a:r>
              <a:rPr lang="en-US" err="1">
                <a:cs typeface="Calibri"/>
              </a:rPr>
              <a:t>ophthamology</a:t>
            </a:r>
            <a:r>
              <a:rPr lang="en-US">
                <a:cs typeface="Calibri"/>
              </a:rPr>
              <a:t> services as "non-essential", which means that such clinical services that were offered to outpatients by highly-trained medical specialists within that field to perform the required treatment to treat those patients. </a:t>
            </a:r>
          </a:p>
          <a:p>
            <a:pPr algn="just"/>
            <a:endParaRPr lang="en-US">
              <a:cs typeface="Calibri"/>
            </a:endParaRPr>
          </a:p>
          <a:p>
            <a:pPr algn="just"/>
            <a:r>
              <a:rPr lang="en-US">
                <a:cs typeface="Calibri"/>
              </a:rPr>
              <a:t>Use this?</a:t>
            </a:r>
          </a:p>
          <a:p>
            <a:pPr algn="just"/>
            <a:endParaRPr lang="en-US">
              <a:cs typeface="Calibri"/>
            </a:endParaRPr>
          </a:p>
        </p:txBody>
      </p:sp>
      <p:sp>
        <p:nvSpPr>
          <p:cNvPr id="4" name="Slide Number Placeholder 3"/>
          <p:cNvSpPr>
            <a:spLocks noGrp="1"/>
          </p:cNvSpPr>
          <p:nvPr>
            <p:ph type="sldNum" sz="quarter" idx="5"/>
          </p:nvPr>
        </p:nvSpPr>
        <p:spPr/>
        <p:txBody>
          <a:bodyPr/>
          <a:lstStyle/>
          <a:p>
            <a:fld id="{2EECDE12-D414-4BFB-9083-EBA3D34EDF4B}" type="slidenum">
              <a:rPr lang="en-SG" smtClean="0"/>
              <a:t>20</a:t>
            </a:fld>
            <a:endParaRPr lang="en-SG"/>
          </a:p>
        </p:txBody>
      </p:sp>
    </p:spTree>
    <p:extLst>
      <p:ext uri="{BB962C8B-B14F-4D97-AF65-F5344CB8AC3E}">
        <p14:creationId xmlns:p14="http://schemas.microsoft.com/office/powerpoint/2010/main" val="2287772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2) Outpatients backing out from their appointments </a:t>
            </a:r>
            <a:endParaRPr lang="en-SG"/>
          </a:p>
          <a:p>
            <a:r>
              <a:rPr lang="en-SG"/>
              <a:t>Outpatients also getting infected with covid 19 and considering that medical facilities deal with many covid patients every day, it makes them a hotspot for covid infections to occur. This might dissuade these outpatients from attending their check-ups for fear of contracting the virus and hence cancelling their appointments. This also poses health implications for them as things such as running out of medication or skipping their medication are all potential scenarios that these outpatients might run into which would cause their health to deteriorate. </a:t>
            </a:r>
          </a:p>
        </p:txBody>
      </p:sp>
      <p:sp>
        <p:nvSpPr>
          <p:cNvPr id="4" name="Slide Number Placeholder 3"/>
          <p:cNvSpPr>
            <a:spLocks noGrp="1"/>
          </p:cNvSpPr>
          <p:nvPr>
            <p:ph type="sldNum" sz="quarter" idx="5"/>
          </p:nvPr>
        </p:nvSpPr>
        <p:spPr/>
        <p:txBody>
          <a:bodyPr/>
          <a:lstStyle/>
          <a:p>
            <a:fld id="{2EECDE12-D414-4BFB-9083-EBA3D34EDF4B}" type="slidenum">
              <a:rPr lang="en-SG" smtClean="0"/>
              <a:t>21</a:t>
            </a:fld>
            <a:endParaRPr lang="en-SG"/>
          </a:p>
        </p:txBody>
      </p:sp>
    </p:spTree>
    <p:extLst>
      <p:ext uri="{BB962C8B-B14F-4D97-AF65-F5344CB8AC3E}">
        <p14:creationId xmlns:p14="http://schemas.microsoft.com/office/powerpoint/2010/main" val="382302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3) Outpatients making unnecessary appointments </a:t>
            </a:r>
            <a:endParaRPr lang="en-US"/>
          </a:p>
          <a:p>
            <a:r>
              <a:rPr lang="en-US"/>
              <a:t>Outpatients might be “Kan-Cheong” to make appointment that are unnecessary as they fear having their check ups delayed or cancelled in the future. They might also go for a check-up even if they have very minor symptoms. While this keeps them safe, it takes away manpower and resources from the healthcare system that in a time of a pandemic is extremely important. Overtime this will drain the healthcare workers as well as waster their time considering it could have been dealt with without a check-up or appointment.</a:t>
            </a:r>
            <a:endParaRPr lang="en-US">
              <a:cs typeface="Calibri"/>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lgn="just"/>
            <a:r>
              <a:rPr lang="en-US"/>
              <a:t>People would have the tendency to make unnecessary appointments at a particular hospital for their medical appointments, through the hospital’s make-an-appointment portal. Each individual appointment made by the user through the portal occupies a certain slot within the hospital’s daily schedule to attend to the patient’s appointment. If the patients do not turn up for their time slot, hospitals would have to manually assign that slot to other patients who may need to seek medical assistance from the healthcare workers. </a:t>
            </a:r>
          </a:p>
          <a:p>
            <a:pPr algn="just"/>
            <a:endParaRPr lang="en-US"/>
          </a:p>
          <a:p>
            <a:pPr algn="just"/>
            <a:r>
              <a:rPr lang="en-US"/>
              <a:t>For example, some people know that they do not have COVID-19, and they would still want to book an appointment to go for a COVID-19 test </a:t>
            </a:r>
            <a:endParaRPr lang="ja-JP" altLang="en-US"/>
          </a:p>
          <a:p>
            <a:endParaRPr lang="en-US"/>
          </a:p>
          <a:p>
            <a:r>
              <a:rPr lang="en-US" u="sng"/>
              <a:t>Why would this create unwanted pressure on the healthcare workers? </a:t>
            </a:r>
            <a:endParaRPr lang="en-US"/>
          </a:p>
          <a:p>
            <a:r>
              <a:rPr lang="en-US"/>
              <a:t>Professional having to work for extended periods of time just to wait for these outpatients to turn up. </a:t>
            </a:r>
          </a:p>
          <a:p>
            <a:endParaRPr lang="en-US"/>
          </a:p>
          <a:p>
            <a:endParaRPr lang="en-US" b="1">
              <a:cs typeface="Calibri"/>
            </a:endParaRPr>
          </a:p>
        </p:txBody>
      </p:sp>
      <p:sp>
        <p:nvSpPr>
          <p:cNvPr id="4" name="Slide Number Placeholder 3"/>
          <p:cNvSpPr>
            <a:spLocks noGrp="1"/>
          </p:cNvSpPr>
          <p:nvPr>
            <p:ph type="sldNum" sz="quarter" idx="5"/>
          </p:nvPr>
        </p:nvSpPr>
        <p:spPr/>
        <p:txBody>
          <a:bodyPr/>
          <a:lstStyle/>
          <a:p>
            <a:fld id="{2EECDE12-D414-4BFB-9083-EBA3D34EDF4B}" type="slidenum">
              <a:rPr lang="en-SG" smtClean="0"/>
              <a:t>22</a:t>
            </a:fld>
            <a:endParaRPr lang="en-SG"/>
          </a:p>
        </p:txBody>
      </p:sp>
    </p:spTree>
    <p:extLst>
      <p:ext uri="{BB962C8B-B14F-4D97-AF65-F5344CB8AC3E}">
        <p14:creationId xmlns:p14="http://schemas.microsoft.com/office/powerpoint/2010/main" val="4089401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c5a74b7a7e_0_1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c5a74b7a7e_0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Thank you Zhe Yun. My name is </a:t>
            </a:r>
            <a:r>
              <a:rPr lang="en-US" err="1">
                <a:cs typeface="Calibri"/>
              </a:rPr>
              <a:t>Yo</a:t>
            </a:r>
            <a:r>
              <a:rPr lang="en-US">
                <a:cs typeface="Calibri"/>
              </a:rPr>
              <a:t> Ming, and now I will be covering on the existing measures and limitations in Singapore</a:t>
            </a:r>
          </a:p>
        </p:txBody>
      </p:sp>
    </p:spTree>
    <p:extLst>
      <p:ext uri="{BB962C8B-B14F-4D97-AF65-F5344CB8AC3E}">
        <p14:creationId xmlns:p14="http://schemas.microsoft.com/office/powerpoint/2010/main" val="713964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5a74b7a7e_0_1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5a74b7a7e_0_1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Fortunately, Singapore has been proven to be greatly effective in managing the global pandemic. As shown with the current COVID-19 pandemic, Singapore was at one point, specifically in April 2020, ranked first in Bloomberg’s COVID-19 resilience ranking. (Asia &amp; The Pacific Policy Society, 2021). </a:t>
            </a:r>
            <a:endParaRPr lang="en-US">
              <a:cs typeface="Calibri"/>
            </a:endParaRPr>
          </a:p>
          <a:p>
            <a:endParaRPr lang="en-US">
              <a:cs typeface="Calibri"/>
            </a:endParaRPr>
          </a:p>
          <a:p>
            <a:r>
              <a:rPr lang="en-US" u="sng">
                <a:cs typeface="Calibri"/>
              </a:rPr>
              <a:t>Ref:</a:t>
            </a:r>
          </a:p>
          <a:p>
            <a:r>
              <a:rPr lang="en-US"/>
              <a:t>Asia &amp; The Pacific Policy Society. (2021, June 23). </a:t>
            </a:r>
            <a:r>
              <a:rPr lang="en-US" i="1"/>
              <a:t>How Singapore is handling the pandemic</a:t>
            </a:r>
            <a:r>
              <a:rPr lang="en-US"/>
              <a:t>. Retrieved from The key trade-offs for managing COVID-19: https://www.policyforum.net/how-singapore-is-handling-the-pandemic/ </a:t>
            </a:r>
            <a:endParaRPr lang="en-US">
              <a:cs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c5f93ca3c1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c5f93ca3c1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In our entire population of 5.943 million, </a:t>
            </a:r>
            <a:r>
              <a:rPr lang="en"/>
              <a:t>1,579,946</a:t>
            </a:r>
            <a:r>
              <a:rPr lang="en-US"/>
              <a:t> , which covers 25.9% of the total population, were infected. The proportion of the cases who have died is 1,447 (Ministry of Health Singapore, n.d.) and the hospital capacity in which 60% of the 219 intensive care unit beds reserved for Covid-19 patients are occupied. Compared to Hong Kong, which has roughly 7.62 million cases and 9,437 mortality rates (</a:t>
            </a:r>
            <a:r>
              <a:rPr lang="en-US" err="1"/>
              <a:t>Worldometer</a:t>
            </a:r>
            <a:r>
              <a:rPr lang="en-US"/>
              <a:t>, 2022), and notably, the hospital capacity in Hong Kong is 90%. So, how is Singapore able to practice such effective measures to maintain a low hospital capacity rate for the Covid-19 patients? What else is there aside from the wearing of mask and safe distancing. </a:t>
            </a:r>
          </a:p>
          <a:p>
            <a:endParaRPr lang="en-US">
              <a:cs typeface="Calibri"/>
            </a:endParaRPr>
          </a:p>
          <a:p>
            <a:r>
              <a:rPr lang="en-US" u="sng">
                <a:cs typeface="Calibri"/>
              </a:rPr>
              <a:t>Ref:</a:t>
            </a:r>
          </a:p>
          <a:p>
            <a:r>
              <a:rPr lang="en-US"/>
              <a:t>Ministry of Health Singapore. (n.d.). </a:t>
            </a:r>
            <a:r>
              <a:rPr lang="en-US" i="1"/>
              <a:t>COVID-19 STATISTICS</a:t>
            </a:r>
            <a:r>
              <a:rPr lang="en-US"/>
              <a:t>. Retrieved from https://www.moh.gov.sg/covid-19/statistics </a:t>
            </a:r>
          </a:p>
          <a:p>
            <a:r>
              <a:rPr lang="en-US" err="1"/>
              <a:t>Worldometer</a:t>
            </a:r>
            <a:r>
              <a:rPr lang="en-US"/>
              <a:t>. (2022, July 16). </a:t>
            </a:r>
            <a:r>
              <a:rPr lang="en-US" i="1"/>
              <a:t>Corona virus statistic in Hong Kong</a:t>
            </a:r>
            <a:r>
              <a:rPr lang="en-US"/>
              <a:t>. Retrieved from https://www.worldometers.info/coronavirus/country/china-hong-kong-sar/ </a:t>
            </a:r>
            <a:endParaRPr lang="en-US">
              <a:cs typeface="Calibri"/>
            </a:endParaRPr>
          </a:p>
        </p:txBody>
      </p:sp>
    </p:spTree>
    <p:extLst>
      <p:ext uri="{BB962C8B-B14F-4D97-AF65-F5344CB8AC3E}">
        <p14:creationId xmlns:p14="http://schemas.microsoft.com/office/powerpoint/2010/main" val="2127979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6"/>
        <p:cNvGrpSpPr/>
        <p:nvPr/>
      </p:nvGrpSpPr>
      <p:grpSpPr>
        <a:xfrm>
          <a:off x="0" y="0"/>
          <a:ext cx="0" cy="0"/>
          <a:chOff x="0" y="0"/>
          <a:chExt cx="0" cy="0"/>
        </a:xfrm>
      </p:grpSpPr>
      <p:sp>
        <p:nvSpPr>
          <p:cNvPr id="2267" name="Google Shape;2267;gc5f93ca3c1_0_1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8" name="Google Shape;2268;gc5f93ca3c1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After 2 months from the when the virus spread to Singapore, the government issued a worldwide lockdown on the 7 April 2020. </a:t>
            </a:r>
          </a:p>
          <a:p>
            <a:endParaRPr lang="en-US"/>
          </a:p>
          <a:p>
            <a:r>
              <a:rPr lang="en-US"/>
              <a:t>This measure has effectively stemmed the community spread of COVID-19. Despite significantly reducing the spread of the virus, this measure has led to a huge outlash by the community. </a:t>
            </a:r>
            <a:endParaRPr lang="en-US">
              <a:cs typeface="Calibri" panose="020F0502020204030204"/>
            </a:endParaRPr>
          </a:p>
        </p:txBody>
      </p:sp>
    </p:spTree>
    <p:extLst>
      <p:ext uri="{BB962C8B-B14F-4D97-AF65-F5344CB8AC3E}">
        <p14:creationId xmlns:p14="http://schemas.microsoft.com/office/powerpoint/2010/main" val="179818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gc5f93ca3c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c5f93ca3c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Many people were struggling to get necessities due to a group of people who panic buy the products, hoarding a huge stock of them. Moreover, businesses closed down and jobs were lost, leading to an economic downfall. It is shown that despite the service sector may have escaped previous crises, year 2020 was the hardest-hit for them. By three quarters through the year, a total number of people employed in Singapore had significantly dropped by around 196,400. Among these numbers, 113,500 jobs were lost due to the circuit breaker period in the second quarter of 2020 (Sue-Ann, 2021). </a:t>
            </a:r>
          </a:p>
          <a:p>
            <a:endParaRPr lang="en-US"/>
          </a:p>
          <a:p>
            <a:r>
              <a:rPr lang="en-US"/>
              <a:t>Unfortunately, the impact of lockdowns does not stop there, as the number of cases on domestic violence, especially during the first lockdown in the period of 7 April to 6 May, there were 476 cases, which was a 22 per cent increase on 2020 as compared with the average of 389 cases monthly before the circuit breaker (Jean, 2021). </a:t>
            </a:r>
          </a:p>
          <a:p>
            <a:endParaRPr lang="en-US">
              <a:cs typeface="Calibri" panose="020F0502020204030204"/>
            </a:endParaRPr>
          </a:p>
          <a:p>
            <a:r>
              <a:rPr lang="en-US" u="sng">
                <a:cs typeface="Calibri" panose="020F0502020204030204"/>
              </a:rPr>
              <a:t>Ref:</a:t>
            </a:r>
          </a:p>
          <a:p>
            <a:r>
              <a:rPr lang="en-US"/>
              <a:t>Sue-Ann, T. (2021, November 24). </a:t>
            </a:r>
            <a:r>
              <a:rPr lang="en-US" i="1"/>
              <a:t>Covid-19 drove unprecedented drop of 196,400 in </a:t>
            </a:r>
            <a:r>
              <a:rPr lang="en-US" i="1" err="1"/>
              <a:t>S'pore</a:t>
            </a:r>
            <a:r>
              <a:rPr lang="en-US" i="1"/>
              <a:t> employment; services hardest-hit: MTI report</a:t>
            </a:r>
            <a:r>
              <a:rPr lang="en-US"/>
              <a:t>. Retrieved from The Straits Times: https://www.straitstimes.com/singapore/jobs/covid-19-drove-unprecedented-drop-of-196400-in-singapore-employment-services-hardest </a:t>
            </a:r>
          </a:p>
          <a:p>
            <a:r>
              <a:rPr lang="en-US"/>
              <a:t>Jean, L. (2021, December 8). </a:t>
            </a:r>
            <a:r>
              <a:rPr lang="en-US" i="1"/>
              <a:t>Coronavirus: More cases of family violence during circuit breaker; police to proactively help victims</a:t>
            </a:r>
            <a:r>
              <a:rPr lang="en-US"/>
              <a:t>. Retrieved from The Straits Times: https://www.straitstimes.com/singapore/courts-crime/coronavirus-more-cases-of-family-violence-during-circuit-breaker-police-to </a:t>
            </a:r>
            <a:endParaRPr lang="en-US">
              <a:cs typeface="Calibri" panose="020F05020202040302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c5f93ca3c1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c5f93ca3c1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government then issued a compulsory ‘</a:t>
            </a:r>
            <a:r>
              <a:rPr lang="en-US" err="1"/>
              <a:t>TraceTogether</a:t>
            </a:r>
            <a:r>
              <a:rPr lang="en-US"/>
              <a:t>’ application, a contact tracing system, to make the island to be able to restart its economy following the impact of the lockdown while still </a:t>
            </a:r>
            <a:r>
              <a:rPr lang="en-US" err="1"/>
              <a:t>minimising</a:t>
            </a:r>
            <a:r>
              <a:rPr lang="en-US"/>
              <a:t> the risk and fear of the pandemic spreading out of control (Asia &amp; The Pacific Policy Society, 2021). </a:t>
            </a:r>
          </a:p>
          <a:p>
            <a:endParaRPr lang="en-US"/>
          </a:p>
          <a:p>
            <a:r>
              <a:rPr lang="en-US"/>
              <a:t>This measure is effective in allowing the authorities to </a:t>
            </a:r>
            <a:r>
              <a:rPr lang="en-US" err="1"/>
              <a:t>recognise</a:t>
            </a:r>
            <a:r>
              <a:rPr lang="en-US"/>
              <a:t> and quarantine the infected and those who had close contact with such patients immediately. It has effectively show that over 4.2 million citizens, which consists of about 78 per cent of residents, were then using the ‘</a:t>
            </a:r>
            <a:r>
              <a:rPr lang="en-US" err="1"/>
              <a:t>TraceTogether</a:t>
            </a:r>
            <a:r>
              <a:rPr lang="en-US"/>
              <a:t>’ token of app. Of these people, 2 million downloaded the app on their phone (Yuen-C, 2021). </a:t>
            </a:r>
          </a:p>
          <a:p>
            <a:endParaRPr lang="en-US">
              <a:cs typeface="+mn-lt"/>
            </a:endParaRPr>
          </a:p>
          <a:p>
            <a:r>
              <a:rPr lang="en-US" u="sng">
                <a:cs typeface="+mn-lt"/>
              </a:rPr>
              <a:t>Ref:</a:t>
            </a:r>
          </a:p>
          <a:p>
            <a:r>
              <a:rPr lang="en-US"/>
              <a:t>Asia &amp; The Pacific Policy Society. (2021, June 23). </a:t>
            </a:r>
            <a:r>
              <a:rPr lang="en-US" i="1"/>
              <a:t>How Singapore is handling the pandemic</a:t>
            </a:r>
            <a:r>
              <a:rPr lang="en-US"/>
              <a:t>. Retrieved from The key trade-offs for managing COVID-19: https://www.policyforum.net/how-singapore-is-handling-the-pandemic/ </a:t>
            </a:r>
            <a:br>
              <a:rPr lang="en-US">
                <a:cs typeface="+mn-lt"/>
              </a:rPr>
            </a:br>
            <a:r>
              <a:rPr lang="en-US"/>
              <a:t>Yuen-C, T. (2021, January 4). </a:t>
            </a:r>
            <a:r>
              <a:rPr lang="en-US" i="1"/>
              <a:t>More than 4.2m people using </a:t>
            </a:r>
            <a:r>
              <a:rPr lang="en-US" i="1" err="1"/>
              <a:t>TraceTogether</a:t>
            </a:r>
            <a:r>
              <a:rPr lang="en-US" i="1"/>
              <a:t>, token distribution to resume soon: Lawrence Wong</a:t>
            </a:r>
            <a:r>
              <a:rPr lang="en-US"/>
              <a:t>. Retrieved from The Strait Times: https://www.straitstimes.com/singapore/politics/parliament-more-than-42m-people-using-tracetogether-token-distribution-to-resume </a:t>
            </a:r>
            <a:endParaRPr lang="en-US">
              <a:cs typeface="Calibri"/>
            </a:endParaRPr>
          </a:p>
        </p:txBody>
      </p:sp>
    </p:spTree>
    <p:extLst>
      <p:ext uri="{BB962C8B-B14F-4D97-AF65-F5344CB8AC3E}">
        <p14:creationId xmlns:p14="http://schemas.microsoft.com/office/powerpoint/2010/main" val="3036658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gc5f93ca3c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c5f93ca3c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However, there were limitations as it does not function properly on Apple’s iOS operation system. Having the app to keep running in the background, as well as Bluetooth syncing for efficiency, it conversely would be resulting against user </a:t>
            </a:r>
            <a:r>
              <a:rPr lang="en-US" err="1"/>
              <a:t>behaviour</a:t>
            </a:r>
            <a:r>
              <a:rPr lang="en-US"/>
              <a:t> and draining battery life (GOVTECH SINGAPORE, 2020). </a:t>
            </a:r>
          </a:p>
          <a:p>
            <a:endParaRPr lang="en-US"/>
          </a:p>
          <a:p>
            <a:r>
              <a:rPr lang="en-US"/>
              <a:t>Furthermore, this ‘</a:t>
            </a:r>
            <a:r>
              <a:rPr lang="en-US" err="1"/>
              <a:t>TraceTogether</a:t>
            </a:r>
            <a:r>
              <a:rPr lang="en-US"/>
              <a:t>’ procedure is really costly, which is shown to be a total of $13.8 million on its development. The cost includes $2.4 million into developing the ‘</a:t>
            </a:r>
            <a:r>
              <a:rPr lang="en-US" err="1"/>
              <a:t>TraceTogether</a:t>
            </a:r>
            <a:r>
              <a:rPr lang="en-US"/>
              <a:t>’ application, $5.2 million for the development of </a:t>
            </a:r>
            <a:r>
              <a:rPr lang="en-US" err="1"/>
              <a:t>SafeEntry</a:t>
            </a:r>
            <a:r>
              <a:rPr lang="en-US"/>
              <a:t> around malls, and last but definitely not the least, $6.2 million was spent on developing and production of ‘</a:t>
            </a:r>
            <a:r>
              <a:rPr lang="en-US" err="1"/>
              <a:t>TraceTogether</a:t>
            </a:r>
            <a:r>
              <a:rPr lang="en-US"/>
              <a:t>’ tokens (Yuen, 2020). </a:t>
            </a:r>
          </a:p>
          <a:p>
            <a:endParaRPr lang="en-US">
              <a:cs typeface="Calibri"/>
            </a:endParaRPr>
          </a:p>
          <a:p>
            <a:r>
              <a:rPr lang="en-US" u="sng">
                <a:cs typeface="Calibri"/>
              </a:rPr>
              <a:t>Ref:</a:t>
            </a:r>
          </a:p>
          <a:p>
            <a:r>
              <a:rPr lang="en-US"/>
              <a:t>GOVTECH SINGAPORE. (2020, June 29). </a:t>
            </a:r>
            <a:r>
              <a:rPr lang="en-US" i="1"/>
              <a:t>Two reasons why Singapore is sticking with </a:t>
            </a:r>
            <a:r>
              <a:rPr lang="en-US" i="1" err="1"/>
              <a:t>TraceTogether’s</a:t>
            </a:r>
            <a:r>
              <a:rPr lang="en-US" i="1"/>
              <a:t> protocol</a:t>
            </a:r>
            <a:r>
              <a:rPr lang="en-US"/>
              <a:t>. Retrieved from GOVTECH SINGAPORE: https://www.tech.gov.sg/media/technews/two-reasons-why-singapore-sticking-with-tracetogether-protocol </a:t>
            </a:r>
          </a:p>
          <a:p>
            <a:r>
              <a:rPr lang="en-US"/>
              <a:t>Yuen, S. (2020, November 4). </a:t>
            </a:r>
            <a:r>
              <a:rPr lang="en-US" i="1"/>
              <a:t>Parliament: $13.8 million spent on </a:t>
            </a:r>
            <a:r>
              <a:rPr lang="en-US" i="1" err="1"/>
              <a:t>SafeEntry</a:t>
            </a:r>
            <a:r>
              <a:rPr lang="en-US" i="1"/>
              <a:t>, </a:t>
            </a:r>
            <a:r>
              <a:rPr lang="en-US" i="1" err="1"/>
              <a:t>TraceTogether</a:t>
            </a:r>
            <a:r>
              <a:rPr lang="en-US" i="1"/>
              <a:t> digital contact tracing tools</a:t>
            </a:r>
            <a:r>
              <a:rPr lang="en-US"/>
              <a:t>. Retrieved from The Straits Times: https://www.straitstimes.com/singapore/politics/parliament-138-million-spent-on-safeentry-tracetogether-digital-contact-tracing </a:t>
            </a:r>
            <a:endParaRPr lang="en-US">
              <a:cs typeface="Calibri"/>
            </a:endParaRPr>
          </a:p>
        </p:txBody>
      </p:sp>
    </p:spTree>
    <p:extLst>
      <p:ext uri="{BB962C8B-B14F-4D97-AF65-F5344CB8AC3E}">
        <p14:creationId xmlns:p14="http://schemas.microsoft.com/office/powerpoint/2010/main" val="429241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c5f93ca3c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c5f93ca3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SG"/>
              <a:t>Pandemics are a situation a virus or diseases is widespread around the world. Often times there are many infection cases and no lack of cure or vaccine for the virus. As such, there will be many people going to the hospital to seek treatment which in turns puts great stress on the healthcare systems. Should the healthcare system not be able to withstand the pressure, it will collapse and the standard of living will drop considerably.</a:t>
            </a:r>
            <a:endParaRPr lang="en-US"/>
          </a:p>
          <a:p>
            <a:pPr marL="0" lvl="0" indent="0" algn="l">
              <a:spcBef>
                <a:spcPts val="0"/>
              </a:spcBef>
              <a:spcAft>
                <a:spcPts val="0"/>
              </a:spcAft>
              <a:buNone/>
            </a:pPr>
            <a:endParaRPr lang="en-SG" sz="1200">
              <a:cs typeface="Calibri"/>
            </a:endParaRPr>
          </a:p>
          <a:p>
            <a:pPr marL="342900" indent="-342900">
              <a:buAutoNum type="arabicPeriod"/>
            </a:pPr>
            <a:r>
              <a:rPr lang="en-SG" sz="1200"/>
              <a:t>It is unable to give all patients who require treatment healthcare access</a:t>
            </a:r>
            <a:endParaRPr lang="en-SG" sz="1200">
              <a:cs typeface="Calibri"/>
            </a:endParaRPr>
          </a:p>
          <a:p>
            <a:pPr marL="342900" indent="-342900">
              <a:buAutoNum type="arabicPeriod"/>
            </a:pPr>
            <a:endParaRPr lang="en-SG" sz="1200"/>
          </a:p>
          <a:p>
            <a:pPr marL="342900" indent="-342900">
              <a:buAutoNum type="arabicPeriod"/>
            </a:pPr>
            <a:r>
              <a:rPr lang="en-SG" sz="1200"/>
              <a:t>Healthcare staff are severely overworked and undermanned, till exhaustion or even death</a:t>
            </a:r>
            <a:endParaRPr lang="en-SG" sz="1200">
              <a:cs typeface="Calibri"/>
            </a:endParaRPr>
          </a:p>
          <a:p>
            <a:pPr marL="342900" indent="-342900">
              <a:buAutoNum type="arabicPeriod"/>
            </a:pPr>
            <a:endParaRPr lang="en-SG" sz="1200"/>
          </a:p>
          <a:p>
            <a:pPr marL="342900" indent="-342900">
              <a:buAutoNum type="arabicPeriod"/>
            </a:pPr>
            <a:r>
              <a:rPr lang="en-SG" sz="1200"/>
              <a:t>Healthcare prices spike abnormally high and the low income / </a:t>
            </a:r>
            <a:r>
              <a:rPr lang="en-SG" sz="1200" err="1"/>
              <a:t>avg</a:t>
            </a:r>
            <a:r>
              <a:rPr lang="en-SG" sz="1200"/>
              <a:t> citizen are unable to afford it</a:t>
            </a:r>
            <a:endParaRPr lang="en-SG" sz="1200">
              <a:cs typeface="Calibri"/>
            </a:endParaRPr>
          </a:p>
          <a:p>
            <a:pPr marL="342900" indent="-342900">
              <a:buAutoNum type="arabicPeriod"/>
            </a:pPr>
            <a:endParaRPr lang="en-SG" sz="1200"/>
          </a:p>
          <a:p>
            <a:pPr marL="342900" indent="-342900">
              <a:buAutoNum type="arabicPeriod"/>
            </a:pPr>
            <a:r>
              <a:rPr lang="en-SG" sz="1200"/>
              <a:t>Has lack of medical resources to treat patients</a:t>
            </a:r>
            <a:endParaRPr lang="en-SG" sz="1200">
              <a:cs typeface="Calibri"/>
            </a:endParaRPr>
          </a:p>
          <a:p>
            <a:pPr marL="342900" indent="-342900">
              <a:buAutoNum type="arabicPeriod"/>
            </a:pPr>
            <a:endParaRPr lang="en-SG" sz="1200"/>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c5a74b7a7e_0_1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c5a74b7a7e_0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Thank you </a:t>
            </a:r>
            <a:r>
              <a:rPr lang="en-US" err="1">
                <a:cs typeface="Calibri"/>
              </a:rPr>
              <a:t>Yo</a:t>
            </a:r>
            <a:r>
              <a:rPr lang="en-US">
                <a:cs typeface="Calibri"/>
              </a:rPr>
              <a:t> Ming, now, </a:t>
            </a:r>
            <a:r>
              <a:rPr lang="en-US" err="1">
                <a:cs typeface="Calibri"/>
              </a:rPr>
              <a:t>i</a:t>
            </a:r>
            <a:r>
              <a:rPr lang="en-US">
                <a:cs typeface="Calibri"/>
              </a:rPr>
              <a:t> will now propose a recommendation to address....</a:t>
            </a:r>
          </a:p>
        </p:txBody>
      </p:sp>
    </p:spTree>
    <p:extLst>
      <p:ext uri="{BB962C8B-B14F-4D97-AF65-F5344CB8AC3E}">
        <p14:creationId xmlns:p14="http://schemas.microsoft.com/office/powerpoint/2010/main" val="4124120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c5f93ca3c1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c5f93ca3c1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Singapore is not new to pandemics, this table shows a small overview of the cases and deaths in Singapore for the most recent pandemics as of late.</a:t>
            </a:r>
          </a:p>
          <a:p>
            <a:endParaRPr lang="en-US">
              <a:cs typeface="Calibri"/>
            </a:endParaRPr>
          </a:p>
          <a:p>
            <a:r>
              <a:rPr lang="en-US">
                <a:cs typeface="Calibri"/>
              </a:rPr>
              <a:t>If we actually observe the past global pandemics around the world, like </a:t>
            </a:r>
            <a:r>
              <a:rPr lang="en-US" err="1">
                <a:cs typeface="Calibri"/>
              </a:rPr>
              <a:t>sars</a:t>
            </a:r>
            <a:r>
              <a:rPr lang="en-US">
                <a:cs typeface="Calibri"/>
              </a:rPr>
              <a:t>, </a:t>
            </a:r>
            <a:r>
              <a:rPr lang="en-US" err="1">
                <a:cs typeface="Calibri"/>
              </a:rPr>
              <a:t>ebola</a:t>
            </a:r>
            <a:r>
              <a:rPr lang="en-US">
                <a:cs typeface="Calibri"/>
              </a:rPr>
              <a:t>, swine flu, there is quite a trend where a new pandemic appears every decade or 2, so it may not be long before we are hit with another virus outbreak and its better to assume so</a:t>
            </a:r>
          </a:p>
          <a:p>
            <a:endParaRPr lang="en-US">
              <a:cs typeface="Calibri"/>
            </a:endParaRPr>
          </a:p>
          <a:p>
            <a:r>
              <a:rPr lang="en-US">
                <a:cs typeface="Calibri"/>
              </a:rPr>
              <a:t>Moreover, Singapore has implemented many great ways to help solve the current covid19 situation in </a:t>
            </a:r>
            <a:r>
              <a:rPr lang="en-US" err="1">
                <a:cs typeface="Calibri"/>
              </a:rPr>
              <a:t>singapore</a:t>
            </a:r>
            <a:r>
              <a:rPr lang="en-US">
                <a:cs typeface="Calibri"/>
              </a:rPr>
              <a:t>, so there is not much to change there.</a:t>
            </a:r>
          </a:p>
          <a:p>
            <a:endParaRPr lang="en-US">
              <a:cs typeface="Calibri"/>
            </a:endParaRPr>
          </a:p>
          <a:p>
            <a:r>
              <a:rPr lang="en-US">
                <a:cs typeface="Calibri"/>
              </a:rPr>
              <a:t>Thus, my proposal is focusing on the future by recommending that </a:t>
            </a:r>
            <a:r>
              <a:rPr lang="en-US" err="1">
                <a:cs typeface="Calibri"/>
              </a:rPr>
              <a:t>singapore</a:t>
            </a:r>
            <a:r>
              <a:rPr lang="en-US">
                <a:cs typeface="Calibri"/>
              </a:rPr>
              <a:t> increases their preparation for the possible pandemics to come</a:t>
            </a:r>
          </a:p>
          <a:p>
            <a:endParaRPr lang="en-US">
              <a:cs typeface="Calibri"/>
            </a:endParaRPr>
          </a:p>
          <a:p>
            <a:endParaRPr lang="en-US">
              <a:cs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recall some of the limitations that were mentioned just now, listed here </a:t>
            </a:r>
            <a:r>
              <a:rPr lang="en-US" err="1">
                <a:cs typeface="Calibri"/>
              </a:rPr>
              <a:t>isnt</a:t>
            </a:r>
            <a:r>
              <a:rPr lang="en-US">
                <a:cs typeface="Calibri"/>
              </a:rPr>
              <a:t> exhaustive as we could only solve so many problems with only one recommendation</a:t>
            </a:r>
          </a:p>
          <a:p>
            <a:endParaRPr lang="en-US">
              <a:cs typeface="Calibri"/>
            </a:endParaRPr>
          </a:p>
          <a:p>
            <a:r>
              <a:rPr lang="en-US">
                <a:cs typeface="Calibri"/>
              </a:rPr>
              <a:t>these limitations can be re-</a:t>
            </a:r>
            <a:r>
              <a:rPr lang="en-US" err="1">
                <a:cs typeface="Calibri"/>
              </a:rPr>
              <a:t>categorised</a:t>
            </a:r>
            <a:r>
              <a:rPr lang="en-US">
                <a:cs typeface="Calibri"/>
              </a:rPr>
              <a:t> as such,  </a:t>
            </a:r>
            <a:r>
              <a:rPr lang="en-US" err="1">
                <a:cs typeface="Calibri"/>
              </a:rPr>
              <a:t>cb</a:t>
            </a:r>
            <a:r>
              <a:rPr lang="en-US">
                <a:cs typeface="Calibri"/>
              </a:rPr>
              <a:t> -&gt; ser, </a:t>
            </a:r>
            <a:r>
              <a:rPr lang="en-US" err="1">
                <a:cs typeface="Calibri"/>
              </a:rPr>
              <a:t>tt</a:t>
            </a:r>
            <a:r>
              <a:rPr lang="en-US">
                <a:cs typeface="Calibri"/>
              </a:rPr>
              <a:t> -&gt; TI/tech issue</a:t>
            </a:r>
          </a:p>
          <a:p>
            <a:endParaRPr lang="en-US">
              <a:cs typeface="Calibri"/>
            </a:endParaRPr>
          </a:p>
          <a:p>
            <a:r>
              <a:rPr lang="en-US">
                <a:cs typeface="Calibri"/>
              </a:rPr>
              <a:t>and we can combine them to prepare for </a:t>
            </a:r>
            <a:r>
              <a:rPr lang="en-US" err="1">
                <a:cs typeface="Calibri"/>
              </a:rPr>
              <a:t>whats</a:t>
            </a:r>
            <a:r>
              <a:rPr lang="en-US">
                <a:cs typeface="Calibri"/>
              </a:rPr>
              <a:t> ahead</a:t>
            </a:r>
          </a:p>
          <a:p>
            <a:endParaRPr lang="en-US">
              <a:cs typeface="Calibri"/>
            </a:endParaRPr>
          </a:p>
        </p:txBody>
      </p:sp>
      <p:sp>
        <p:nvSpPr>
          <p:cNvPr id="4" name="Slide Number Placeholder 3"/>
          <p:cNvSpPr>
            <a:spLocks noGrp="1"/>
          </p:cNvSpPr>
          <p:nvPr>
            <p:ph type="sldNum" sz="quarter" idx="5"/>
          </p:nvPr>
        </p:nvSpPr>
        <p:spPr/>
        <p:txBody>
          <a:bodyPr/>
          <a:lstStyle/>
          <a:p>
            <a:fld id="{2EECDE12-D414-4BFB-9083-EBA3D34EDF4B}" type="slidenum">
              <a:rPr lang="en-US"/>
              <a:t>32</a:t>
            </a:fld>
            <a:endParaRPr lang="en-US"/>
          </a:p>
        </p:txBody>
      </p:sp>
    </p:spTree>
    <p:extLst>
      <p:ext uri="{BB962C8B-B14F-4D97-AF65-F5344CB8AC3E}">
        <p14:creationId xmlns:p14="http://schemas.microsoft.com/office/powerpoint/2010/main" val="1637089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prepare, </a:t>
            </a:r>
            <a:r>
              <a:rPr lang="en-US" err="1">
                <a:cs typeface="Calibri"/>
              </a:rPr>
              <a:t>singapore</a:t>
            </a:r>
            <a:r>
              <a:rPr lang="en-US">
                <a:cs typeface="Calibri"/>
              </a:rPr>
              <a:t> has to develop prevention from preparation slowly over the years, so that we are prepared for what's to come and helping prevent economic downfall although by </a:t>
            </a:r>
            <a:r>
              <a:rPr lang="en-US" err="1">
                <a:cs typeface="Calibri"/>
              </a:rPr>
              <a:t>abit</a:t>
            </a:r>
            <a:r>
              <a:rPr lang="en-US">
                <a:cs typeface="Calibri"/>
              </a:rPr>
              <a:t> and would definitely reduce the stress upon our hospitals and their staff members</a:t>
            </a:r>
          </a:p>
          <a:p>
            <a:endParaRPr lang="en-US">
              <a:cs typeface="Calibri"/>
            </a:endParaRPr>
          </a:p>
          <a:p>
            <a:r>
              <a:rPr lang="en-US">
                <a:cs typeface="Calibri"/>
              </a:rPr>
              <a:t>Feasibility:</a:t>
            </a:r>
          </a:p>
          <a:p>
            <a:r>
              <a:rPr lang="en-US">
                <a:cs typeface="Calibri"/>
              </a:rPr>
              <a:t>Better than short sudden </a:t>
            </a:r>
            <a:r>
              <a:rPr lang="en-US" err="1">
                <a:cs typeface="Calibri"/>
              </a:rPr>
              <a:t>devs</a:t>
            </a:r>
            <a:endParaRPr lang="en-US">
              <a:cs typeface="Calibri"/>
            </a:endParaRPr>
          </a:p>
          <a:p>
            <a:endParaRPr lang="en-US">
              <a:cs typeface="Calibri"/>
            </a:endParaRPr>
          </a:p>
          <a:p>
            <a:r>
              <a:rPr lang="en-US">
                <a:cs typeface="Calibri"/>
              </a:rPr>
              <a:t>Talk about how trace together came about and its drawbacks</a:t>
            </a:r>
          </a:p>
          <a:p>
            <a:r>
              <a:rPr lang="en-US">
                <a:cs typeface="Calibri"/>
              </a:rPr>
              <a:t>TT was suddenly developed to counter covid</a:t>
            </a:r>
          </a:p>
          <a:p>
            <a:endParaRPr lang="en-US">
              <a:cs typeface="Calibri"/>
            </a:endParaRPr>
          </a:p>
          <a:p>
            <a:r>
              <a:rPr lang="en-US">
                <a:cs typeface="Calibri"/>
              </a:rPr>
              <a:t>Slow development in the long run allows more room ….</a:t>
            </a:r>
          </a:p>
        </p:txBody>
      </p:sp>
      <p:sp>
        <p:nvSpPr>
          <p:cNvPr id="4" name="Slide Number Placeholder 3"/>
          <p:cNvSpPr>
            <a:spLocks noGrp="1"/>
          </p:cNvSpPr>
          <p:nvPr>
            <p:ph type="sldNum" sz="quarter" idx="5"/>
          </p:nvPr>
        </p:nvSpPr>
        <p:spPr/>
        <p:txBody>
          <a:bodyPr/>
          <a:lstStyle/>
          <a:p>
            <a:fld id="{2EECDE12-D414-4BFB-9083-EBA3D34EDF4B}" type="slidenum">
              <a:rPr lang="en-US"/>
              <a:t>33</a:t>
            </a:fld>
            <a:endParaRPr lang="en-US"/>
          </a:p>
        </p:txBody>
      </p:sp>
    </p:spTree>
    <p:extLst>
      <p:ext uri="{BB962C8B-B14F-4D97-AF65-F5344CB8AC3E}">
        <p14:creationId xmlns:p14="http://schemas.microsoft.com/office/powerpoint/2010/main" val="691934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case of preventing or reducing socio-economic recession,</a:t>
            </a:r>
          </a:p>
          <a:p>
            <a:endParaRPr lang="en-US">
              <a:cs typeface="Calibri" panose="020F0502020204030204"/>
            </a:endParaRPr>
          </a:p>
          <a:p>
            <a:r>
              <a:rPr lang="en-US">
                <a:cs typeface="Calibri" panose="020F0502020204030204"/>
              </a:rPr>
              <a:t>We should continue allowing workers and students to work from home even not during any pandemic by incorporating at least mixed working environments into schedules, with exceptions of course due to different natures of work</a:t>
            </a:r>
          </a:p>
          <a:p>
            <a:r>
              <a:rPr lang="en-US">
                <a:cs typeface="Calibri" panose="020F0502020204030204"/>
              </a:rPr>
              <a:t>This is actually a motion that many companies are taking on right now.</a:t>
            </a:r>
          </a:p>
          <a:p>
            <a:endParaRPr lang="en-US"/>
          </a:p>
          <a:p>
            <a:r>
              <a:rPr lang="en-US"/>
              <a:t>e.g. Ngee Ann Poly incorporates "Whitespace Week" where students perform self-directed learning at home instead of coming to class</a:t>
            </a:r>
            <a:endParaRPr lang="en-US">
              <a:cs typeface="Calibri"/>
            </a:endParaRPr>
          </a:p>
          <a:p>
            <a:endParaRPr lang="en-US">
              <a:cs typeface="Calibri"/>
            </a:endParaRPr>
          </a:p>
          <a:p>
            <a:r>
              <a:rPr lang="en-US">
                <a:cs typeface="Calibri"/>
              </a:rPr>
              <a:t>*explain reasons*</a:t>
            </a:r>
          </a:p>
        </p:txBody>
      </p:sp>
      <p:sp>
        <p:nvSpPr>
          <p:cNvPr id="4" name="Slide Number Placeholder 3"/>
          <p:cNvSpPr>
            <a:spLocks noGrp="1"/>
          </p:cNvSpPr>
          <p:nvPr>
            <p:ph type="sldNum" sz="quarter" idx="5"/>
          </p:nvPr>
        </p:nvSpPr>
        <p:spPr/>
        <p:txBody>
          <a:bodyPr/>
          <a:lstStyle/>
          <a:p>
            <a:fld id="{2EECDE12-D414-4BFB-9083-EBA3D34EDF4B}" type="slidenum">
              <a:rPr lang="en-US"/>
              <a:t>34</a:t>
            </a:fld>
            <a:endParaRPr lang="en-US"/>
          </a:p>
        </p:txBody>
      </p:sp>
    </p:spTree>
    <p:extLst>
      <p:ext uri="{BB962C8B-B14F-4D97-AF65-F5344CB8AC3E}">
        <p14:creationId xmlns:p14="http://schemas.microsoft.com/office/powerpoint/2010/main" val="3333549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case of improving technology and technicality,</a:t>
            </a:r>
          </a:p>
          <a:p>
            <a:endParaRPr lang="en-US">
              <a:cs typeface="Calibri"/>
            </a:endParaRPr>
          </a:p>
          <a:p>
            <a:r>
              <a:rPr lang="en-US"/>
              <a:t>Creating a new separate app is much more costly than simply increasing the number of features in an existing app</a:t>
            </a:r>
            <a:endParaRPr lang="en-US">
              <a:cs typeface="Calibri"/>
            </a:endParaRPr>
          </a:p>
          <a:p>
            <a:r>
              <a:rPr lang="en-US"/>
              <a:t>(reduced dev cost)</a:t>
            </a:r>
            <a:endParaRPr lang="en-US">
              <a:cs typeface="Calibri"/>
            </a:endParaRPr>
          </a:p>
          <a:p>
            <a:endParaRPr lang="en-US">
              <a:cs typeface="Calibri"/>
            </a:endParaRPr>
          </a:p>
          <a:p>
            <a:r>
              <a:rPr lang="en-US">
                <a:cs typeface="Calibri"/>
              </a:rPr>
              <a:t>As a user myself, I wish to actually use one app to check all my important government related stuff instead of having to download multiple apps to check for different things</a:t>
            </a:r>
          </a:p>
          <a:p>
            <a:r>
              <a:rPr lang="en-US">
                <a:cs typeface="Calibri"/>
              </a:rPr>
              <a:t>(one app to handle many)</a:t>
            </a:r>
          </a:p>
          <a:p>
            <a:endParaRPr lang="en-US">
              <a:cs typeface="Calibri"/>
            </a:endParaRPr>
          </a:p>
          <a:p>
            <a:r>
              <a:rPr lang="en-US">
                <a:cs typeface="Calibri"/>
              </a:rPr>
              <a:t>People would want to comply better with the app and there would be a reduced number of complaints</a:t>
            </a:r>
          </a:p>
        </p:txBody>
      </p:sp>
      <p:sp>
        <p:nvSpPr>
          <p:cNvPr id="4" name="Slide Number Placeholder 3"/>
          <p:cNvSpPr>
            <a:spLocks noGrp="1"/>
          </p:cNvSpPr>
          <p:nvPr>
            <p:ph type="sldNum" sz="quarter" idx="5"/>
          </p:nvPr>
        </p:nvSpPr>
        <p:spPr/>
        <p:txBody>
          <a:bodyPr/>
          <a:lstStyle/>
          <a:p>
            <a:fld id="{2EECDE12-D414-4BFB-9083-EBA3D34EDF4B}" type="slidenum">
              <a:rPr lang="en-US"/>
              <a:t>35</a:t>
            </a:fld>
            <a:endParaRPr lang="en-US"/>
          </a:p>
        </p:txBody>
      </p:sp>
    </p:spTree>
    <p:extLst>
      <p:ext uri="{BB962C8B-B14F-4D97-AF65-F5344CB8AC3E}">
        <p14:creationId xmlns:p14="http://schemas.microsoft.com/office/powerpoint/2010/main" val="3312173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5f93ca3c1_0_1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5f93ca3c1_0_1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That’s all for our presentation, thank you for listening and here are our references</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Website reference</a:t>
            </a:r>
          </a:p>
        </p:txBody>
      </p:sp>
      <p:sp>
        <p:nvSpPr>
          <p:cNvPr id="4" name="Slide Number Placeholder 3"/>
          <p:cNvSpPr>
            <a:spLocks noGrp="1"/>
          </p:cNvSpPr>
          <p:nvPr>
            <p:ph type="sldNum" sz="quarter" idx="5"/>
          </p:nvPr>
        </p:nvSpPr>
        <p:spPr/>
        <p:txBody>
          <a:bodyPr/>
          <a:lstStyle/>
          <a:p>
            <a:fld id="{2EECDE12-D414-4BFB-9083-EBA3D34EDF4B}" type="slidenum">
              <a:rPr lang="en-US"/>
              <a:t>40</a:t>
            </a:fld>
            <a:endParaRPr lang="en-US"/>
          </a:p>
        </p:txBody>
      </p:sp>
    </p:spTree>
    <p:extLst>
      <p:ext uri="{BB962C8B-B14F-4D97-AF65-F5344CB8AC3E}">
        <p14:creationId xmlns:p14="http://schemas.microsoft.com/office/powerpoint/2010/main" val="4020728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gc5f93ca3c1_0_1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gc5f93ca3c1_0_1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SG"/>
              <a:t>Foreign workers make up 38% of labour force (International Labour Organization, 2020)</a:t>
            </a:r>
          </a:p>
          <a:p>
            <a:pPr marL="0" lvl="0" indent="0" algn="l" rtl="0">
              <a:spcBef>
                <a:spcPts val="0"/>
              </a:spcBef>
              <a:spcAft>
                <a:spcPts val="0"/>
              </a:spcAft>
              <a:buFontTx/>
              <a:buNone/>
            </a:pPr>
            <a:endParaRPr lang="en-SG"/>
          </a:p>
          <a:p>
            <a:pPr marL="0" lvl="0" indent="0" algn="l" rtl="0">
              <a:spcBef>
                <a:spcPts val="0"/>
              </a:spcBef>
              <a:spcAft>
                <a:spcPts val="0"/>
              </a:spcAft>
              <a:buFontTx/>
              <a:buNone/>
            </a:pPr>
            <a:r>
              <a:rPr lang="en-SG"/>
              <a:t>1. Take covid w/o global </a:t>
            </a:r>
            <a:r>
              <a:rPr lang="en-SG" err="1"/>
              <a:t>impt</a:t>
            </a:r>
            <a:endParaRPr lang="en-SG"/>
          </a:p>
          <a:p>
            <a:pPr marL="171450" lvl="0" indent="-171450" algn="l" rtl="0">
              <a:spcBef>
                <a:spcPts val="0"/>
              </a:spcBef>
              <a:spcAft>
                <a:spcPts val="0"/>
              </a:spcAft>
              <a:buFontTx/>
              <a:buChar char="-"/>
            </a:pPr>
            <a:r>
              <a:rPr lang="en-SG"/>
              <a:t>If Singapore did not see dealing with covid 19 as an issue with global importance</a:t>
            </a:r>
            <a:endParaRPr lang="en-SG">
              <a:cs typeface="Calibri"/>
            </a:endParaRPr>
          </a:p>
          <a:p>
            <a:pPr marL="171450" lvl="0" indent="-171450" algn="l" rtl="0">
              <a:spcBef>
                <a:spcPts val="0"/>
              </a:spcBef>
              <a:spcAft>
                <a:spcPts val="0"/>
              </a:spcAft>
              <a:buFontTx/>
              <a:buChar char="-"/>
            </a:pPr>
            <a:r>
              <a:rPr lang="en-SG"/>
              <a:t>Continued to let foreign workers and tourists travel in and out of the country</a:t>
            </a:r>
            <a:endParaRPr lang="en-SG">
              <a:cs typeface="Calibri"/>
            </a:endParaRPr>
          </a:p>
          <a:p>
            <a:pPr marL="0" lvl="0" indent="0" algn="l" rtl="0">
              <a:spcBef>
                <a:spcPts val="0"/>
              </a:spcBef>
              <a:spcAft>
                <a:spcPts val="0"/>
              </a:spcAft>
              <a:buFontTx/>
              <a:buNone/>
            </a:pPr>
            <a:endParaRPr lang="en-SG"/>
          </a:p>
          <a:p>
            <a:pPr marL="0" lvl="0" indent="0" algn="l" rtl="0">
              <a:spcBef>
                <a:spcPts val="0"/>
              </a:spcBef>
              <a:spcAft>
                <a:spcPts val="0"/>
              </a:spcAft>
              <a:buFontTx/>
              <a:buNone/>
            </a:pPr>
            <a:r>
              <a:rPr lang="en-SG"/>
              <a:t>2. Outcome with other countries</a:t>
            </a:r>
            <a:endParaRPr lang="en-SG">
              <a:cs typeface="Calibri"/>
            </a:endParaRPr>
          </a:p>
          <a:p>
            <a:pPr marL="171450" lvl="0" indent="-171450" algn="l" rtl="0">
              <a:spcBef>
                <a:spcPts val="0"/>
              </a:spcBef>
              <a:spcAft>
                <a:spcPts val="0"/>
              </a:spcAft>
              <a:buFontTx/>
              <a:buChar char="-"/>
            </a:pPr>
            <a:r>
              <a:rPr lang="en-SG"/>
              <a:t>We would send infected overseas where they could start covid clusters for other countries</a:t>
            </a:r>
            <a:endParaRPr lang="en-SG">
              <a:cs typeface="Calibri"/>
            </a:endParaRPr>
          </a:p>
          <a:p>
            <a:pPr marL="171450" lvl="0" indent="-171450" algn="l" rtl="0">
              <a:spcBef>
                <a:spcPts val="0"/>
              </a:spcBef>
              <a:spcAft>
                <a:spcPts val="0"/>
              </a:spcAft>
              <a:buFontTx/>
              <a:buChar char="-"/>
            </a:pPr>
            <a:r>
              <a:rPr lang="en-SG"/>
              <a:t>Outrage those countries, lose trade opportunities, lose good relations</a:t>
            </a:r>
            <a:endParaRPr lang="en-SG">
              <a:cs typeface="Calibri"/>
            </a:endParaRPr>
          </a:p>
          <a:p>
            <a:pPr marL="171450" indent="-171450">
              <a:buFontTx/>
              <a:buChar char="-"/>
            </a:pPr>
            <a:r>
              <a:rPr lang="en-SG"/>
              <a:t>Reputation of being respectable/ responsible will be tarnished </a:t>
            </a:r>
          </a:p>
          <a:p>
            <a:pPr marL="171450" indent="-171450">
              <a:buFontTx/>
              <a:buChar char="-"/>
            </a:pPr>
            <a:endParaRPr lang="en-SG">
              <a:cs typeface="Calibri" panose="020F0502020204030204"/>
            </a:endParaRPr>
          </a:p>
          <a:p>
            <a:pPr marL="171450" lvl="0" indent="-171450" algn="l" rtl="0">
              <a:spcBef>
                <a:spcPts val="0"/>
              </a:spcBef>
              <a:spcAft>
                <a:spcPts val="0"/>
              </a:spcAft>
              <a:buFontTx/>
              <a:buChar char="-"/>
            </a:pPr>
            <a:r>
              <a:rPr lang="en-SG"/>
              <a:t>3. Result of own country</a:t>
            </a:r>
            <a:endParaRPr lang="en-SG">
              <a:cs typeface="Calibri"/>
            </a:endParaRPr>
          </a:p>
          <a:p>
            <a:pPr marL="171450" lvl="0" indent="-171450" algn="l" rtl="0">
              <a:spcBef>
                <a:spcPts val="0"/>
              </a:spcBef>
              <a:spcAft>
                <a:spcPts val="0"/>
              </a:spcAft>
              <a:buFontTx/>
              <a:buChar char="-"/>
            </a:pPr>
            <a:r>
              <a:rPr lang="en-SG"/>
              <a:t>Singapore itself would have more infections since we are letting infected in</a:t>
            </a:r>
            <a:endParaRPr lang="en-SG">
              <a:cs typeface="Calibri"/>
            </a:endParaRPr>
          </a:p>
          <a:p>
            <a:pPr marL="171450" lvl="0" indent="-171450" algn="l" rtl="0">
              <a:spcBef>
                <a:spcPts val="0"/>
              </a:spcBef>
              <a:spcAft>
                <a:spcPts val="0"/>
              </a:spcAft>
              <a:buFontTx/>
              <a:buChar char="-"/>
            </a:pPr>
            <a:r>
              <a:rPr lang="en-SG"/>
              <a:t>More strain on healthcare system</a:t>
            </a:r>
            <a:endParaRPr lang="en-SG">
              <a:cs typeface="Calibri"/>
            </a:endParaRPr>
          </a:p>
          <a:p>
            <a:pPr marL="171450" lvl="0" indent="-171450" algn="l" rtl="0">
              <a:spcBef>
                <a:spcPts val="0"/>
              </a:spcBef>
              <a:spcAft>
                <a:spcPts val="0"/>
              </a:spcAft>
              <a:buFontTx/>
              <a:buChar char="-"/>
            </a:pPr>
            <a:r>
              <a:rPr lang="en-SG"/>
              <a:t>Potential collapse which would lower quality of life</a:t>
            </a:r>
            <a:endParaRPr lang="en-SG">
              <a:cs typeface="Calibri"/>
            </a:endParaRPr>
          </a:p>
          <a:p>
            <a:r>
              <a:rPr lang="en-SG"/>
              <a:t>-   Citizens lose trust in the govt.</a:t>
            </a:r>
            <a:endParaRPr lang="en-SG">
              <a:cs typeface="Calibri"/>
            </a:endParaRPr>
          </a:p>
          <a:p>
            <a:pPr marL="171450" lvl="0" indent="-171450" algn="l" rtl="0">
              <a:spcBef>
                <a:spcPts val="0"/>
              </a:spcBef>
              <a:spcAft>
                <a:spcPts val="0"/>
              </a:spcAft>
              <a:buFontTx/>
              <a:buChar char="-"/>
            </a:pPr>
            <a:endParaRPr lang="en-SG"/>
          </a:p>
          <a:p>
            <a:pPr marL="171450" indent="-171450">
              <a:buFont typeface="Arial"/>
              <a:buChar char="•"/>
            </a:pPr>
            <a:r>
              <a:rPr lang="en-SG"/>
              <a:t>Foreign workers make up 38% of labour force (International Labour Organization, 2020)</a:t>
            </a:r>
            <a:endParaRPr lang="en-SG">
              <a:cs typeface="Calibri"/>
            </a:endParaRPr>
          </a:p>
          <a:p>
            <a:pPr marL="171450" lvl="0" indent="-171450" algn="l">
              <a:spcBef>
                <a:spcPts val="0"/>
              </a:spcBef>
              <a:spcAft>
                <a:spcPts val="0"/>
              </a:spcAft>
              <a:buFontTx/>
              <a:buChar char="-"/>
            </a:pPr>
            <a:endParaRPr lang="en-SG">
              <a:cs typeface="Calibri"/>
            </a:endParaRPr>
          </a:p>
          <a:p>
            <a:pPr marL="171450" lvl="0" indent="-171450" algn="l" rtl="0">
              <a:spcBef>
                <a:spcPts val="0"/>
              </a:spcBef>
              <a:spcAft>
                <a:spcPts val="0"/>
              </a:spcAft>
              <a:buFontTx/>
              <a:buChar char="-"/>
            </a:pPr>
            <a:endParaRPr lang="en-SG"/>
          </a:p>
          <a:p>
            <a:pPr marL="171450" lvl="0" indent="-171450" algn="l" rtl="0">
              <a:spcBef>
                <a:spcPts val="0"/>
              </a:spcBef>
              <a:spcAft>
                <a:spcPts val="0"/>
              </a:spcAft>
              <a:buFontTx/>
              <a:buChar char="-"/>
            </a:pPr>
            <a:endParaRPr lang="en-SG"/>
          </a:p>
          <a:p>
            <a:pPr marL="171450" indent="-171450">
              <a:buFontTx/>
              <a:buChar char="-"/>
            </a:pPr>
            <a:endParaRPr lang="en-SG">
              <a:cs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Google Shape;2113;gc5f93ca3c1_0_1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c5f93ca3c1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c5f93ca3c1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c5f93ca3c1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SG"/>
              <a:t>When a country’s healthcare system collapses, it will have to close down certain sectors</a:t>
            </a:r>
            <a:endParaRPr lang="en-US"/>
          </a:p>
          <a:p>
            <a:r>
              <a:rPr lang="en-SG"/>
              <a:t>To contain the spread. </a:t>
            </a:r>
            <a:endParaRPr lang="en-SG">
              <a:cs typeface="Calibri"/>
            </a:endParaRPr>
          </a:p>
          <a:p>
            <a:r>
              <a:rPr lang="en-SG"/>
              <a:t>This will then snowball and affect the people working in those industries, causing them to lose their jobs and livelihoods</a:t>
            </a:r>
            <a:endParaRPr lang="en-SG">
              <a:cs typeface="Calibri"/>
            </a:endParaRPr>
          </a:p>
          <a:p>
            <a:r>
              <a:rPr lang="en-SG"/>
              <a:t>For e.g. the recent covid 19 pandemic, </a:t>
            </a:r>
            <a:endParaRPr lang="en-SG">
              <a:cs typeface="Calibri"/>
            </a:endParaRPr>
          </a:p>
          <a:p>
            <a:r>
              <a:rPr lang="en-SG"/>
              <a:t>Many lost their livelihoods</a:t>
            </a:r>
            <a:endParaRPr lang="en-SG">
              <a:cs typeface="Calibri"/>
            </a:endParaRPr>
          </a:p>
          <a:p>
            <a:r>
              <a:rPr lang="en-SG"/>
              <a:t>Magnitude of employment loss in Singapore during covid was the worst ever at 196,400 jobs</a:t>
            </a:r>
          </a:p>
          <a:p>
            <a:r>
              <a:rPr lang="en-US" b="0" i="0">
                <a:solidFill>
                  <a:srgbClr val="000000"/>
                </a:solidFill>
                <a:effectLst/>
                <a:latin typeface="SelaneText"/>
              </a:rPr>
              <a:t>113,500 jobs were lost during the circuit breaker period. </a:t>
            </a:r>
            <a:r>
              <a:rPr lang="en-US" sz="1200" kern="1200">
                <a:solidFill>
                  <a:schemeClr val="tx1"/>
                </a:solidFill>
                <a:effectLst/>
                <a:latin typeface="+mn-lt"/>
                <a:ea typeface="+mn-ea"/>
                <a:cs typeface="+mn-cs"/>
              </a:rPr>
              <a:t>(Tan S.-A. , 2021)</a:t>
            </a:r>
            <a:r>
              <a:rPr lang="en-SG">
                <a:effectLst/>
              </a:rPr>
              <a:t> </a:t>
            </a:r>
            <a:endParaRPr lang="en-US" b="0" i="0">
              <a:solidFill>
                <a:srgbClr val="000000"/>
              </a:solidFill>
              <a:effectLst/>
              <a:latin typeface="SelaneText"/>
            </a:endParaRPr>
          </a:p>
          <a:p>
            <a:endParaRPr lang="en-US" b="0" i="0">
              <a:solidFill>
                <a:srgbClr val="000000"/>
              </a:solidFill>
              <a:effectLst/>
              <a:latin typeface="SelaneText"/>
            </a:endParaRPr>
          </a:p>
          <a:p>
            <a:r>
              <a:rPr lang="en-US" b="0" i="0">
                <a:solidFill>
                  <a:srgbClr val="000000"/>
                </a:solidFill>
                <a:effectLst/>
                <a:latin typeface="SelaneText"/>
              </a:rPr>
              <a:t>To put this into perspective, 1 in 4 Singaporeans lost their jobs and of those who did not lose it</a:t>
            </a:r>
          </a:p>
          <a:p>
            <a:r>
              <a:rPr lang="en-US" b="0" i="0">
                <a:solidFill>
                  <a:srgbClr val="000000"/>
                </a:solidFill>
                <a:effectLst/>
                <a:latin typeface="SelaneText"/>
              </a:rPr>
              <a:t>26% either had a pay cut or had a salary freeze (Tan S.-A , 2021)</a:t>
            </a:r>
          </a:p>
          <a:p>
            <a:endParaRPr lang="en-SG"/>
          </a:p>
          <a:p>
            <a:r>
              <a:rPr lang="en-SG"/>
              <a:t>During a pandemic, many economic sectors such as food and tourism had much fewer consumers</a:t>
            </a:r>
            <a:endParaRPr lang="en-SG">
              <a:cs typeface="Calibri"/>
            </a:endParaRPr>
          </a:p>
          <a:p>
            <a:r>
              <a:rPr lang="en-SG"/>
              <a:t>Hence many businesses closed resulting in many losing their jobs</a:t>
            </a:r>
            <a:endParaRPr lang="en-SG">
              <a:cs typeface="Calibri"/>
            </a:endParaRPr>
          </a:p>
          <a:p>
            <a:r>
              <a:rPr lang="en-SG"/>
              <a:t>Inflation</a:t>
            </a:r>
          </a:p>
          <a:p>
            <a:r>
              <a:rPr lang="en-US" b="0" i="0">
                <a:solidFill>
                  <a:srgbClr val="000000"/>
                </a:solidFill>
                <a:effectLst/>
                <a:latin typeface="sofia-pro"/>
              </a:rPr>
              <a:t>food, electricity and gas, rose 2.4 per cent year-on-year in January – the highest increase in more than nine years.</a:t>
            </a:r>
          </a:p>
          <a:p>
            <a:r>
              <a:rPr lang="en-US" b="0" i="0">
                <a:solidFill>
                  <a:srgbClr val="000000"/>
                </a:solidFill>
                <a:effectLst/>
                <a:latin typeface="sofia-pro"/>
              </a:rPr>
              <a:t>For food alone, the inflation rate that month was 2.6 per cent. (Min, 2022)</a:t>
            </a:r>
            <a:endParaRPr lang="en-S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c5f93ca3c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c5f93ca3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SG"/>
              <a:t>Healthcare workers have to deal with many cases every day during pandemics</a:t>
            </a:r>
            <a:endParaRPr lang="en-US"/>
          </a:p>
          <a:p>
            <a:r>
              <a:rPr lang="en-SG"/>
              <a:t>This results in long working hours with no leave for them </a:t>
            </a:r>
            <a:endParaRPr lang="en-SG">
              <a:cs typeface="Calibri"/>
            </a:endParaRPr>
          </a:p>
          <a:p>
            <a:r>
              <a:rPr lang="en-SG"/>
              <a:t>Leading to burnout, exhaustion, Poor physical and mental health</a:t>
            </a:r>
            <a:endParaRPr lang="en-SG">
              <a:cs typeface="Calibri"/>
            </a:endParaRPr>
          </a:p>
          <a:p>
            <a:r>
              <a:rPr lang="en-SG"/>
              <a:t>Wanting to leave their jobs</a:t>
            </a:r>
            <a:endParaRPr lang="en-SG">
              <a:cs typeface="Calibri"/>
            </a:endParaRPr>
          </a:p>
          <a:p>
            <a:r>
              <a:rPr lang="en-SG"/>
              <a:t>Many suffering from depression and anxiety</a:t>
            </a:r>
            <a:endParaRPr lang="en-SG">
              <a:cs typeface="Calibri"/>
            </a:endParaRPr>
          </a:p>
          <a:p>
            <a:endParaRPr lang="en-SG"/>
          </a:p>
          <a:p>
            <a:r>
              <a:rPr lang="en-SG"/>
              <a:t>For e.g. in Singapore</a:t>
            </a:r>
            <a:endParaRPr lang="en-SG">
              <a:cs typeface="Calibri"/>
            </a:endParaRPr>
          </a:p>
          <a:p>
            <a:endParaRPr lang="en-SG"/>
          </a:p>
          <a:p>
            <a:r>
              <a:rPr lang="en-SG"/>
              <a:t>1500 resigned in the first half of 2021 alone compared to 2000 annually pre-pandemic.. (Tan, 2021) More pressure on current workers</a:t>
            </a:r>
          </a:p>
          <a:p>
            <a:endParaRPr lang="en-SG"/>
          </a:p>
          <a:p>
            <a:r>
              <a:rPr lang="en-SG"/>
              <a:t>Nurse to patient ratio increased from 1:6 to 1:12 (</a:t>
            </a:r>
            <a:r>
              <a:rPr lang="en-SG" err="1"/>
              <a:t>Leng</a:t>
            </a:r>
            <a:r>
              <a:rPr lang="en-SG"/>
              <a:t>, 2022)</a:t>
            </a:r>
          </a:p>
          <a:p>
            <a:endParaRPr lang="en-SG"/>
          </a:p>
          <a:p>
            <a:r>
              <a:rPr lang="en-SG"/>
              <a:t>Record high number of abuse and harassment cases of healthcare workers. Increased by 17% during the pandemic (Chin, 2022)</a:t>
            </a:r>
          </a:p>
          <a:p>
            <a:endParaRPr lang="en-SG"/>
          </a:p>
          <a:p>
            <a:r>
              <a:rPr lang="en-SG"/>
              <a:t>When such things happen, the fewer people will want to join healthcare sectors</a:t>
            </a:r>
            <a:endParaRPr lang="en-SG">
              <a:cs typeface="Calibri"/>
            </a:endParaRPr>
          </a:p>
          <a:p>
            <a:r>
              <a:rPr lang="en-SG"/>
              <a:t>Fewer people will want to stay in the healthcare sector.</a:t>
            </a:r>
            <a:endParaRPr lang="en-SG">
              <a:cs typeface="Calibri"/>
            </a:endParaRPr>
          </a:p>
          <a:p>
            <a:r>
              <a:rPr lang="en-SG"/>
              <a:t>Results in extremely undermanned healthcare systems.</a:t>
            </a:r>
            <a:endParaRPr lang="en-SG">
              <a:cs typeface="Calibri"/>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30199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c5a74b7a7e_0_1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c5a74b7a7e_0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Thank you Dominic for your sharing on the impacts of healthcare in the global perspective . My name is Wee Kang and I will be walking you through the difficulties faced in Singapore's healthcare sector.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c5a74b7a7e_0_1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c5a74b7a7e_0_1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Despite Singapore's sophisticated healthcare, it still suffers from the exponential rise of Covid-19 patients. In terms of impact there are four areas that is split into economical and social impacts.</a:t>
            </a:r>
          </a:p>
          <a:p>
            <a:endParaRPr lang="en-US">
              <a:cs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1" name="Google Shape;11;p2"/>
          <p:cNvSpPr txBox="1"/>
          <p:nvPr/>
        </p:nvSpPr>
        <p:spPr>
          <a:xfrm>
            <a:off x="469933" y="380233"/>
            <a:ext cx="7387600" cy="1412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 sz="3733" b="1">
                <a:solidFill>
                  <a:schemeClr val="dk1"/>
                </a:solidFill>
                <a:highlight>
                  <a:srgbClr val="FFFFFF"/>
                </a:highlight>
                <a:latin typeface="Fira Sans"/>
                <a:ea typeface="Fira Sans"/>
                <a:cs typeface="Fira Sans"/>
                <a:sym typeface="Fira Sans"/>
              </a:rPr>
              <a:t>Healthcare Infographics</a:t>
            </a:r>
            <a:endParaRPr sz="3733" b="1">
              <a:latin typeface="Fira Sans"/>
              <a:ea typeface="Fira Sans"/>
              <a:cs typeface="Fira Sans"/>
              <a:sym typeface="Fira Sans"/>
            </a:endParaRPr>
          </a:p>
        </p:txBody>
      </p:sp>
    </p:spTree>
  </p:cSld>
  <p:clrMapOvr>
    <a:masterClrMapping/>
  </p:clrMapOvr>
  <p:extLst>
    <p:ext uri="{DCECCB84-F9BA-43D5-87BE-67443E8EF086}">
      <p15:sldGuideLst xmlns:p15="http://schemas.microsoft.com/office/powerpoint/2012/main">
        <p15:guide id="1" orient="horz" pos="343" userDrawn="1">
          <p15:clr>
            <a:srgbClr val="FA7B17"/>
          </p15:clr>
        </p15:guide>
        <p15:guide id="2" pos="384" userDrawn="1">
          <p15:clr>
            <a:srgbClr val="FA7B17"/>
          </p15:clr>
        </p15:guide>
        <p15:guide id="3" orient="horz" pos="3977" userDrawn="1">
          <p15:clr>
            <a:srgbClr val="FA7B17"/>
          </p15:clr>
        </p15:guide>
        <p15:guide id="4" pos="7296" userDrawn="1">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5" name="Google Shape;45;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6" name="Google Shape;46;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387633" y="2042217"/>
            <a:ext cx="5916000" cy="2331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5387633" y="4373332"/>
            <a:ext cx="5916000" cy="442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grpSp>
        <p:nvGrpSpPr>
          <p:cNvPr id="12" name="Google Shape;12;p3"/>
          <p:cNvGrpSpPr/>
          <p:nvPr/>
        </p:nvGrpSpPr>
        <p:grpSpPr>
          <a:xfrm>
            <a:off x="11596364" y="1254970"/>
            <a:ext cx="342680" cy="309401"/>
            <a:chOff x="9239814" y="2663254"/>
            <a:chExt cx="340591" cy="307475"/>
          </a:xfrm>
        </p:grpSpPr>
        <p:sp>
          <p:nvSpPr>
            <p:cNvPr id="13" name="Google Shape;13;p3"/>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 name="Google Shape;14;p3"/>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5" name="Google Shape;15;p3"/>
          <p:cNvGrpSpPr/>
          <p:nvPr/>
        </p:nvGrpSpPr>
        <p:grpSpPr>
          <a:xfrm rot="20478467">
            <a:off x="11404980" y="307020"/>
            <a:ext cx="250448" cy="500869"/>
            <a:chOff x="8858632" y="2449775"/>
            <a:chExt cx="187827" cy="375634"/>
          </a:xfrm>
        </p:grpSpPr>
        <p:sp>
          <p:nvSpPr>
            <p:cNvPr id="16" name="Google Shape;16;p3"/>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 name="Google Shape;17;p3"/>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rgbClr val="F9F8F7"/>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8" name="Google Shape;18;p3"/>
          <p:cNvGrpSpPr/>
          <p:nvPr/>
        </p:nvGrpSpPr>
        <p:grpSpPr>
          <a:xfrm rot="18315435">
            <a:off x="296357" y="6267751"/>
            <a:ext cx="506415" cy="364383"/>
            <a:chOff x="9549534" y="2313177"/>
            <a:chExt cx="379843" cy="273310"/>
          </a:xfrm>
        </p:grpSpPr>
        <p:sp>
          <p:nvSpPr>
            <p:cNvPr id="19" name="Google Shape;19;p3"/>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 name="Google Shape;20;p3"/>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 name="Google Shape;21;p3"/>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 name="Google Shape;22;p3"/>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3" name="Google Shape;23;p3"/>
          <p:cNvGrpSpPr/>
          <p:nvPr/>
        </p:nvGrpSpPr>
        <p:grpSpPr>
          <a:xfrm rot="1658323">
            <a:off x="162050" y="5411284"/>
            <a:ext cx="358841" cy="259745"/>
            <a:chOff x="10038633" y="2173057"/>
            <a:chExt cx="269128" cy="194806"/>
          </a:xfrm>
        </p:grpSpPr>
        <p:sp>
          <p:nvSpPr>
            <p:cNvPr id="24" name="Google Shape;24;p3"/>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 name="Google Shape;25;p3"/>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 name="Google Shape;26;p3"/>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 name="Google Shape;27;p3"/>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8" name="Google Shape;28;p3"/>
          <p:cNvGrpSpPr/>
          <p:nvPr/>
        </p:nvGrpSpPr>
        <p:grpSpPr>
          <a:xfrm>
            <a:off x="1205131" y="6295237"/>
            <a:ext cx="342680" cy="309401"/>
            <a:chOff x="9239814" y="2663254"/>
            <a:chExt cx="340591" cy="307475"/>
          </a:xfrm>
        </p:grpSpPr>
        <p:sp>
          <p:nvSpPr>
            <p:cNvPr id="29" name="Google Shape;29;p3"/>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 name="Google Shape;30;p3"/>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31" name="Google Shape;31;p3"/>
          <p:cNvSpPr txBox="1">
            <a:spLocks noGrp="1"/>
          </p:cNvSpPr>
          <p:nvPr>
            <p:ph type="title"/>
          </p:nvPr>
        </p:nvSpPr>
        <p:spPr>
          <a:xfrm>
            <a:off x="5266467" y="3334533"/>
            <a:ext cx="6071600" cy="14288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9600">
                <a:solidFill>
                  <a:schemeClr val="accent4"/>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32" name="Google Shape;32;p3"/>
          <p:cNvSpPr txBox="1">
            <a:spLocks noGrp="1"/>
          </p:cNvSpPr>
          <p:nvPr>
            <p:ph type="subTitle" idx="1"/>
          </p:nvPr>
        </p:nvSpPr>
        <p:spPr>
          <a:xfrm>
            <a:off x="5266467" y="4763333"/>
            <a:ext cx="6071600" cy="610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24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3" name="Google Shape;33;p3"/>
          <p:cNvSpPr txBox="1">
            <a:spLocks noGrp="1"/>
          </p:cNvSpPr>
          <p:nvPr>
            <p:ph type="title" idx="2" hasCustomPrompt="1"/>
          </p:nvPr>
        </p:nvSpPr>
        <p:spPr>
          <a:xfrm>
            <a:off x="7687467" y="1714533"/>
            <a:ext cx="1229600" cy="11776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9600"/>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grpSp>
        <p:nvGrpSpPr>
          <p:cNvPr id="35" name="Google Shape;35;p4"/>
          <p:cNvGrpSpPr/>
          <p:nvPr/>
        </p:nvGrpSpPr>
        <p:grpSpPr>
          <a:xfrm>
            <a:off x="11566553" y="1068239"/>
            <a:ext cx="454121" cy="409967"/>
            <a:chOff x="9239814" y="2663254"/>
            <a:chExt cx="340591" cy="307475"/>
          </a:xfrm>
        </p:grpSpPr>
        <p:sp>
          <p:nvSpPr>
            <p:cNvPr id="36" name="Google Shape;36;p4"/>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 name="Google Shape;37;p4"/>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8" name="Google Shape;38;p4"/>
          <p:cNvGrpSpPr/>
          <p:nvPr/>
        </p:nvGrpSpPr>
        <p:grpSpPr>
          <a:xfrm>
            <a:off x="11404377" y="225883"/>
            <a:ext cx="250436" cy="500845"/>
            <a:chOff x="8858632" y="2449775"/>
            <a:chExt cx="187827" cy="375634"/>
          </a:xfrm>
        </p:grpSpPr>
        <p:sp>
          <p:nvSpPr>
            <p:cNvPr id="39" name="Google Shape;39;p4"/>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 name="Google Shape;40;p4"/>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rgbClr val="F9F8F7"/>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1" name="Google Shape;41;p4"/>
          <p:cNvGrpSpPr/>
          <p:nvPr/>
        </p:nvGrpSpPr>
        <p:grpSpPr>
          <a:xfrm rot="20327729">
            <a:off x="285673" y="6310645"/>
            <a:ext cx="506460" cy="364416"/>
            <a:chOff x="9549534" y="2313177"/>
            <a:chExt cx="379843" cy="273310"/>
          </a:xfrm>
        </p:grpSpPr>
        <p:sp>
          <p:nvSpPr>
            <p:cNvPr id="42" name="Google Shape;42;p4"/>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3" name="Google Shape;43;p4"/>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 name="Google Shape;44;p4"/>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 name="Google Shape;45;p4"/>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6" name="Google Shape;46;p4"/>
          <p:cNvGrpSpPr/>
          <p:nvPr/>
        </p:nvGrpSpPr>
        <p:grpSpPr>
          <a:xfrm rot="1158717">
            <a:off x="359469" y="5711528"/>
            <a:ext cx="358825" cy="259733"/>
            <a:chOff x="10038633" y="2173057"/>
            <a:chExt cx="269128" cy="194806"/>
          </a:xfrm>
        </p:grpSpPr>
        <p:sp>
          <p:nvSpPr>
            <p:cNvPr id="47" name="Google Shape;47;p4"/>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 name="Google Shape;48;p4"/>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 name="Google Shape;49;p4"/>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 name="Google Shape;50;p4"/>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51" name="Google Shape;51;p4"/>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atin typeface="Staatliches"/>
                <a:ea typeface="Staatliches"/>
                <a:cs typeface="Staatliches"/>
                <a:sym typeface="Staatliche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960000" y="1714500"/>
            <a:ext cx="10272000" cy="4423200"/>
          </a:xfrm>
          <a:prstGeom prst="rect">
            <a:avLst/>
          </a:prstGeom>
        </p:spPr>
        <p:txBody>
          <a:bodyPr spcFirstLastPara="1" wrap="square" lIns="0" tIns="0" rIns="0" bIns="0" anchor="ctr" anchorCtr="0">
            <a:noAutofit/>
          </a:bodyPr>
          <a:lstStyle>
            <a:lvl1pPr marL="609585" lvl="0" indent="-406390">
              <a:lnSpc>
                <a:spcPct val="100000"/>
              </a:lnSpc>
              <a:spcBef>
                <a:spcPts val="0"/>
              </a:spcBef>
              <a:spcAft>
                <a:spcPts val="0"/>
              </a:spcAft>
              <a:buClr>
                <a:srgbClr val="434343"/>
              </a:buClr>
              <a:buSzPts val="1200"/>
              <a:buFont typeface="Avenir"/>
              <a:buAutoNum type="arabicPeriod"/>
              <a:defRPr sz="1667">
                <a:latin typeface="Avenir"/>
                <a:ea typeface="Avenir"/>
                <a:cs typeface="Avenir"/>
                <a:sym typeface="Avenir"/>
              </a:defRPr>
            </a:lvl1pPr>
            <a:lvl2pPr marL="1219170" lvl="1" indent="-406390">
              <a:spcBef>
                <a:spcPts val="2133"/>
              </a:spcBef>
              <a:spcAft>
                <a:spcPts val="0"/>
              </a:spcAft>
              <a:buClr>
                <a:srgbClr val="434343"/>
              </a:buClr>
              <a:buSzPts val="1200"/>
              <a:buFont typeface="Roboto Condensed Light"/>
              <a:buAutoNum type="alphaLcPeriod"/>
              <a:defRPr/>
            </a:lvl2pPr>
            <a:lvl3pPr marL="1828754" lvl="2" indent="-406390">
              <a:spcBef>
                <a:spcPts val="2133"/>
              </a:spcBef>
              <a:spcAft>
                <a:spcPts val="0"/>
              </a:spcAft>
              <a:buClr>
                <a:srgbClr val="434343"/>
              </a:buClr>
              <a:buSzPts val="1200"/>
              <a:buFont typeface="Roboto Condensed Light"/>
              <a:buAutoNum type="romanLcPeriod"/>
              <a:defRPr/>
            </a:lvl3pPr>
            <a:lvl4pPr marL="2438339" lvl="3" indent="-406390">
              <a:spcBef>
                <a:spcPts val="2133"/>
              </a:spcBef>
              <a:spcAft>
                <a:spcPts val="0"/>
              </a:spcAft>
              <a:buClr>
                <a:srgbClr val="434343"/>
              </a:buClr>
              <a:buSzPts val="1200"/>
              <a:buFont typeface="Roboto Condensed Light"/>
              <a:buAutoNum type="arabicPeriod"/>
              <a:defRPr/>
            </a:lvl4pPr>
            <a:lvl5pPr marL="3047924" lvl="4" indent="-406390">
              <a:spcBef>
                <a:spcPts val="2133"/>
              </a:spcBef>
              <a:spcAft>
                <a:spcPts val="0"/>
              </a:spcAft>
              <a:buClr>
                <a:srgbClr val="434343"/>
              </a:buClr>
              <a:buSzPts val="1200"/>
              <a:buFont typeface="Roboto Condensed Light"/>
              <a:buAutoNum type="alphaLcPeriod"/>
              <a:defRPr/>
            </a:lvl5pPr>
            <a:lvl6pPr marL="3657509" lvl="5" indent="-406390">
              <a:spcBef>
                <a:spcPts val="2133"/>
              </a:spcBef>
              <a:spcAft>
                <a:spcPts val="0"/>
              </a:spcAft>
              <a:buClr>
                <a:srgbClr val="434343"/>
              </a:buClr>
              <a:buSzPts val="1200"/>
              <a:buFont typeface="Roboto Condensed Light"/>
              <a:buAutoNum type="romanLcPeriod"/>
              <a:defRPr/>
            </a:lvl6pPr>
            <a:lvl7pPr marL="4267093" lvl="6" indent="-406390">
              <a:spcBef>
                <a:spcPts val="2133"/>
              </a:spcBef>
              <a:spcAft>
                <a:spcPts val="0"/>
              </a:spcAft>
              <a:buClr>
                <a:srgbClr val="434343"/>
              </a:buClr>
              <a:buSzPts val="1200"/>
              <a:buFont typeface="Roboto Condensed Light"/>
              <a:buAutoNum type="arabicPeriod"/>
              <a:defRPr/>
            </a:lvl7pPr>
            <a:lvl8pPr marL="4876678" lvl="7" indent="-406390">
              <a:spcBef>
                <a:spcPts val="2133"/>
              </a:spcBef>
              <a:spcAft>
                <a:spcPts val="0"/>
              </a:spcAft>
              <a:buClr>
                <a:srgbClr val="434343"/>
              </a:buClr>
              <a:buSzPts val="1200"/>
              <a:buFont typeface="Roboto Condensed Light"/>
              <a:buAutoNum type="alphaLcPeriod"/>
              <a:defRPr/>
            </a:lvl8pPr>
            <a:lvl9pPr marL="5486263" lvl="8" indent="-406390">
              <a:spcBef>
                <a:spcPts val="2133"/>
              </a:spcBef>
              <a:spcAft>
                <a:spcPts val="2133"/>
              </a:spcAft>
              <a:buClr>
                <a:srgbClr val="434343"/>
              </a:buClr>
              <a:buSzPts val="1200"/>
              <a:buFont typeface="Roboto Condensed Light"/>
              <a:buAutoNum type="romanLcPeriod"/>
              <a:defRPr/>
            </a:lvl9pPr>
          </a:lstStyle>
          <a:p>
            <a:endParaRPr/>
          </a:p>
        </p:txBody>
      </p:sp>
      <p:grpSp>
        <p:nvGrpSpPr>
          <p:cNvPr id="53" name="Google Shape;53;p4"/>
          <p:cNvGrpSpPr/>
          <p:nvPr/>
        </p:nvGrpSpPr>
        <p:grpSpPr>
          <a:xfrm rot="1910912">
            <a:off x="11601247" y="1905814"/>
            <a:ext cx="411284" cy="297697"/>
            <a:chOff x="10038633" y="2173057"/>
            <a:chExt cx="269128" cy="194806"/>
          </a:xfrm>
        </p:grpSpPr>
        <p:sp>
          <p:nvSpPr>
            <p:cNvPr id="54" name="Google Shape;54;p4"/>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 name="Google Shape;55;p4"/>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 name="Google Shape;56;p4"/>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7" name="Google Shape;57;p4"/>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5"/>
          <p:cNvSpPr txBox="1">
            <a:spLocks noGrp="1"/>
          </p:cNvSpPr>
          <p:nvPr>
            <p:ph type="subTitle" idx="1"/>
          </p:nvPr>
        </p:nvSpPr>
        <p:spPr>
          <a:xfrm>
            <a:off x="1817517" y="2072600"/>
            <a:ext cx="31636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60" name="Google Shape;60;p5"/>
          <p:cNvSpPr txBox="1">
            <a:spLocks noGrp="1"/>
          </p:cNvSpPr>
          <p:nvPr>
            <p:ph type="subTitle" idx="2"/>
          </p:nvPr>
        </p:nvSpPr>
        <p:spPr>
          <a:xfrm>
            <a:off x="1817517" y="2699000"/>
            <a:ext cx="3163600" cy="208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1" name="Google Shape;61;p5"/>
          <p:cNvSpPr txBox="1">
            <a:spLocks noGrp="1"/>
          </p:cNvSpPr>
          <p:nvPr>
            <p:ph type="subTitle" idx="3"/>
          </p:nvPr>
        </p:nvSpPr>
        <p:spPr>
          <a:xfrm>
            <a:off x="7210883" y="2072600"/>
            <a:ext cx="31636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62" name="Google Shape;62;p5"/>
          <p:cNvSpPr txBox="1">
            <a:spLocks noGrp="1"/>
          </p:cNvSpPr>
          <p:nvPr>
            <p:ph type="subTitle" idx="4"/>
          </p:nvPr>
        </p:nvSpPr>
        <p:spPr>
          <a:xfrm>
            <a:off x="7210884" y="2699000"/>
            <a:ext cx="3163600" cy="208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63" name="Google Shape;63;p5"/>
          <p:cNvGrpSpPr/>
          <p:nvPr/>
        </p:nvGrpSpPr>
        <p:grpSpPr>
          <a:xfrm flipH="1">
            <a:off x="11455234" y="492220"/>
            <a:ext cx="506457" cy="364413"/>
            <a:chOff x="9549534" y="2313177"/>
            <a:chExt cx="379843" cy="273310"/>
          </a:xfrm>
        </p:grpSpPr>
        <p:sp>
          <p:nvSpPr>
            <p:cNvPr id="64" name="Google Shape;64;p5"/>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 name="Google Shape;65;p5"/>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 name="Google Shape;66;p5"/>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7" name="Google Shape;67;p5"/>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8" name="Google Shape;68;p5"/>
          <p:cNvGrpSpPr/>
          <p:nvPr/>
        </p:nvGrpSpPr>
        <p:grpSpPr>
          <a:xfrm flipH="1">
            <a:off x="10950722" y="305392"/>
            <a:ext cx="358837" cy="259741"/>
            <a:chOff x="10038633" y="2173057"/>
            <a:chExt cx="269128" cy="194806"/>
          </a:xfrm>
        </p:grpSpPr>
        <p:sp>
          <p:nvSpPr>
            <p:cNvPr id="69" name="Google Shape;69;p5"/>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0" name="Google Shape;70;p5"/>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 name="Google Shape;71;p5"/>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 name="Google Shape;72;p5"/>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73" name="Google Shape;73;p5"/>
          <p:cNvGrpSpPr/>
          <p:nvPr/>
        </p:nvGrpSpPr>
        <p:grpSpPr>
          <a:xfrm rot="9915806">
            <a:off x="299630" y="4473482"/>
            <a:ext cx="454165" cy="410007"/>
            <a:chOff x="9239814" y="2663254"/>
            <a:chExt cx="340591" cy="307475"/>
          </a:xfrm>
        </p:grpSpPr>
        <p:sp>
          <p:nvSpPr>
            <p:cNvPr id="74" name="Google Shape;74;p5"/>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5" name="Google Shape;75;p5"/>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76" name="Google Shape;76;p5"/>
          <p:cNvGrpSpPr/>
          <p:nvPr/>
        </p:nvGrpSpPr>
        <p:grpSpPr>
          <a:xfrm rot="3022289" flipH="1">
            <a:off x="1466213" y="6373427"/>
            <a:ext cx="358836" cy="258195"/>
            <a:chOff x="9549534" y="2313177"/>
            <a:chExt cx="379843" cy="273310"/>
          </a:xfrm>
        </p:grpSpPr>
        <p:sp>
          <p:nvSpPr>
            <p:cNvPr id="77" name="Google Shape;77;p5"/>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 name="Google Shape;78;p5"/>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9" name="Google Shape;79;p5"/>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0" name="Google Shape;80;p5"/>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81" name="Google Shape;81;p5"/>
          <p:cNvGrpSpPr/>
          <p:nvPr/>
        </p:nvGrpSpPr>
        <p:grpSpPr>
          <a:xfrm rot="20106193">
            <a:off x="11707675" y="1288399"/>
            <a:ext cx="250445" cy="500863"/>
            <a:chOff x="8858632" y="2449775"/>
            <a:chExt cx="187827" cy="375634"/>
          </a:xfrm>
        </p:grpSpPr>
        <p:sp>
          <p:nvSpPr>
            <p:cNvPr id="82" name="Google Shape;82;p5"/>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3" name="Google Shape;83;p5"/>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84" name="Google Shape;84;p5"/>
          <p:cNvGrpSpPr/>
          <p:nvPr/>
        </p:nvGrpSpPr>
        <p:grpSpPr>
          <a:xfrm rot="19756206" flipH="1">
            <a:off x="219629" y="5517632"/>
            <a:ext cx="616807" cy="1029157"/>
            <a:chOff x="4109416" y="1879697"/>
            <a:chExt cx="925194" cy="1543711"/>
          </a:xfrm>
        </p:grpSpPr>
        <p:sp>
          <p:nvSpPr>
            <p:cNvPr id="85" name="Google Shape;85;p5"/>
            <p:cNvSpPr/>
            <p:nvPr/>
          </p:nvSpPr>
          <p:spPr>
            <a:xfrm>
              <a:off x="4109416" y="2436954"/>
              <a:ext cx="925194" cy="986454"/>
            </a:xfrm>
            <a:custGeom>
              <a:avLst/>
              <a:gdLst/>
              <a:ahLst/>
              <a:cxnLst/>
              <a:rect l="l" t="t" r="r" b="b"/>
              <a:pathLst>
                <a:path w="18924" h="20177" extrusionOk="0">
                  <a:moveTo>
                    <a:pt x="10452" y="0"/>
                  </a:moveTo>
                  <a:cubicBezTo>
                    <a:pt x="10076" y="151"/>
                    <a:pt x="9650" y="251"/>
                    <a:pt x="9249" y="251"/>
                  </a:cubicBezTo>
                  <a:cubicBezTo>
                    <a:pt x="8873" y="251"/>
                    <a:pt x="8472" y="176"/>
                    <a:pt x="8096" y="25"/>
                  </a:cubicBezTo>
                  <a:cubicBezTo>
                    <a:pt x="7971" y="1028"/>
                    <a:pt x="7269" y="1830"/>
                    <a:pt x="6292" y="2181"/>
                  </a:cubicBezTo>
                  <a:cubicBezTo>
                    <a:pt x="2633" y="3409"/>
                    <a:pt x="1" y="6867"/>
                    <a:pt x="1" y="10928"/>
                  </a:cubicBezTo>
                  <a:cubicBezTo>
                    <a:pt x="1" y="16034"/>
                    <a:pt x="4151" y="20177"/>
                    <a:pt x="9271" y="20177"/>
                  </a:cubicBezTo>
                  <a:cubicBezTo>
                    <a:pt x="9504" y="20177"/>
                    <a:pt x="9739" y="20168"/>
                    <a:pt x="9976" y="20151"/>
                  </a:cubicBezTo>
                  <a:cubicBezTo>
                    <a:pt x="14387" y="19825"/>
                    <a:pt x="17996" y="16341"/>
                    <a:pt x="18447" y="11905"/>
                  </a:cubicBezTo>
                  <a:cubicBezTo>
                    <a:pt x="18923" y="7419"/>
                    <a:pt x="16166" y="3484"/>
                    <a:pt x="12206" y="2156"/>
                  </a:cubicBezTo>
                  <a:cubicBezTo>
                    <a:pt x="11254" y="1830"/>
                    <a:pt x="10577" y="978"/>
                    <a:pt x="10452"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 name="Google Shape;86;p5"/>
            <p:cNvSpPr/>
            <p:nvPr/>
          </p:nvSpPr>
          <p:spPr>
            <a:xfrm>
              <a:off x="4448865" y="2319323"/>
              <a:ext cx="226703" cy="129901"/>
            </a:xfrm>
            <a:custGeom>
              <a:avLst/>
              <a:gdLst/>
              <a:ahLst/>
              <a:cxnLst/>
              <a:rect l="l" t="t" r="r" b="b"/>
              <a:pathLst>
                <a:path w="4637" h="2657" extrusionOk="0">
                  <a:moveTo>
                    <a:pt x="0" y="0"/>
                  </a:moveTo>
                  <a:lnTo>
                    <a:pt x="0" y="1328"/>
                  </a:lnTo>
                  <a:cubicBezTo>
                    <a:pt x="0" y="1780"/>
                    <a:pt x="502" y="2181"/>
                    <a:pt x="1153" y="2431"/>
                  </a:cubicBezTo>
                  <a:cubicBezTo>
                    <a:pt x="1529" y="2582"/>
                    <a:pt x="1930" y="2657"/>
                    <a:pt x="2306" y="2657"/>
                  </a:cubicBezTo>
                  <a:cubicBezTo>
                    <a:pt x="2707" y="2657"/>
                    <a:pt x="3133" y="2557"/>
                    <a:pt x="3509" y="2406"/>
                  </a:cubicBezTo>
                  <a:cubicBezTo>
                    <a:pt x="4136" y="2156"/>
                    <a:pt x="4637" y="1754"/>
                    <a:pt x="4637" y="1328"/>
                  </a:cubicBezTo>
                  <a:lnTo>
                    <a:pt x="4637" y="0"/>
                  </a:lnTo>
                  <a:cubicBezTo>
                    <a:pt x="4637" y="677"/>
                    <a:pt x="3384" y="1328"/>
                    <a:pt x="2306" y="1328"/>
                  </a:cubicBezTo>
                  <a:cubicBezTo>
                    <a:pt x="1253" y="1328"/>
                    <a:pt x="0" y="677"/>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7" name="Google Shape;87;p5"/>
            <p:cNvSpPr/>
            <p:nvPr/>
          </p:nvSpPr>
          <p:spPr>
            <a:xfrm>
              <a:off x="4448865" y="2262952"/>
              <a:ext cx="226703" cy="121345"/>
            </a:xfrm>
            <a:custGeom>
              <a:avLst/>
              <a:gdLst/>
              <a:ahLst/>
              <a:cxnLst/>
              <a:rect l="l" t="t" r="r" b="b"/>
              <a:pathLst>
                <a:path w="4637" h="2482" extrusionOk="0">
                  <a:moveTo>
                    <a:pt x="1253" y="0"/>
                  </a:moveTo>
                  <a:lnTo>
                    <a:pt x="1253" y="0"/>
                  </a:lnTo>
                  <a:cubicBezTo>
                    <a:pt x="577" y="226"/>
                    <a:pt x="0" y="677"/>
                    <a:pt x="0" y="1153"/>
                  </a:cubicBezTo>
                  <a:cubicBezTo>
                    <a:pt x="0" y="1830"/>
                    <a:pt x="1253" y="2481"/>
                    <a:pt x="2306" y="2481"/>
                  </a:cubicBezTo>
                  <a:cubicBezTo>
                    <a:pt x="3384" y="2481"/>
                    <a:pt x="4637" y="1830"/>
                    <a:pt x="4637" y="1153"/>
                  </a:cubicBezTo>
                  <a:cubicBezTo>
                    <a:pt x="4637" y="702"/>
                    <a:pt x="4111" y="276"/>
                    <a:pt x="3459" y="25"/>
                  </a:cubicBezTo>
                  <a:lnTo>
                    <a:pt x="3459" y="25"/>
                  </a:lnTo>
                  <a:lnTo>
                    <a:pt x="3559" y="827"/>
                  </a:lnTo>
                  <a:cubicBezTo>
                    <a:pt x="3559" y="1028"/>
                    <a:pt x="3459" y="1203"/>
                    <a:pt x="3258" y="1278"/>
                  </a:cubicBezTo>
                  <a:cubicBezTo>
                    <a:pt x="2949" y="1382"/>
                    <a:pt x="2639" y="1438"/>
                    <a:pt x="2330" y="1438"/>
                  </a:cubicBezTo>
                  <a:cubicBezTo>
                    <a:pt x="2038" y="1438"/>
                    <a:pt x="1746" y="1388"/>
                    <a:pt x="1454" y="1278"/>
                  </a:cubicBezTo>
                  <a:cubicBezTo>
                    <a:pt x="1279" y="1203"/>
                    <a:pt x="1178" y="1028"/>
                    <a:pt x="1178" y="827"/>
                  </a:cubicBezTo>
                  <a:lnTo>
                    <a:pt x="1253"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8" name="Google Shape;88;p5"/>
            <p:cNvSpPr/>
            <p:nvPr/>
          </p:nvSpPr>
          <p:spPr>
            <a:xfrm>
              <a:off x="4506458" y="1879697"/>
              <a:ext cx="116456" cy="453601"/>
            </a:xfrm>
            <a:custGeom>
              <a:avLst/>
              <a:gdLst/>
              <a:ahLst/>
              <a:cxnLst/>
              <a:rect l="l" t="t" r="r" b="b"/>
              <a:pathLst>
                <a:path w="2382" h="9278" extrusionOk="0">
                  <a:moveTo>
                    <a:pt x="1153" y="1"/>
                  </a:moveTo>
                  <a:cubicBezTo>
                    <a:pt x="953" y="1"/>
                    <a:pt x="752" y="132"/>
                    <a:pt x="727" y="396"/>
                  </a:cubicBezTo>
                  <a:lnTo>
                    <a:pt x="75" y="7839"/>
                  </a:lnTo>
                  <a:lnTo>
                    <a:pt x="0" y="8666"/>
                  </a:lnTo>
                  <a:cubicBezTo>
                    <a:pt x="0" y="8867"/>
                    <a:pt x="101" y="9042"/>
                    <a:pt x="276" y="9117"/>
                  </a:cubicBezTo>
                  <a:cubicBezTo>
                    <a:pt x="568" y="9227"/>
                    <a:pt x="860" y="9277"/>
                    <a:pt x="1152" y="9277"/>
                  </a:cubicBezTo>
                  <a:cubicBezTo>
                    <a:pt x="1461" y="9277"/>
                    <a:pt x="1771" y="9221"/>
                    <a:pt x="2080" y="9117"/>
                  </a:cubicBezTo>
                  <a:cubicBezTo>
                    <a:pt x="2281" y="9042"/>
                    <a:pt x="2381" y="8867"/>
                    <a:pt x="2381" y="8666"/>
                  </a:cubicBezTo>
                  <a:lnTo>
                    <a:pt x="2281" y="7864"/>
                  </a:lnTo>
                  <a:lnTo>
                    <a:pt x="1579" y="396"/>
                  </a:lnTo>
                  <a:cubicBezTo>
                    <a:pt x="1554" y="132"/>
                    <a:pt x="1354" y="1"/>
                    <a:pt x="11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grpSp>
        <p:nvGrpSpPr>
          <p:cNvPr id="90" name="Google Shape;90;p6"/>
          <p:cNvGrpSpPr/>
          <p:nvPr/>
        </p:nvGrpSpPr>
        <p:grpSpPr>
          <a:xfrm rot="1500468">
            <a:off x="1108783" y="321421"/>
            <a:ext cx="462560" cy="332828"/>
            <a:chOff x="9549534" y="2313177"/>
            <a:chExt cx="379843" cy="273310"/>
          </a:xfrm>
        </p:grpSpPr>
        <p:sp>
          <p:nvSpPr>
            <p:cNvPr id="91" name="Google Shape;91;p6"/>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 name="Google Shape;92;p6"/>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 name="Google Shape;93;p6"/>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4" name="Google Shape;94;p6"/>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95" name="Google Shape;95;p6"/>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96" name="Google Shape;96;p6"/>
          <p:cNvGrpSpPr/>
          <p:nvPr/>
        </p:nvGrpSpPr>
        <p:grpSpPr>
          <a:xfrm rot="1860302">
            <a:off x="296218" y="1626526"/>
            <a:ext cx="358828" cy="259735"/>
            <a:chOff x="10038633" y="2173057"/>
            <a:chExt cx="269128" cy="194806"/>
          </a:xfrm>
        </p:grpSpPr>
        <p:sp>
          <p:nvSpPr>
            <p:cNvPr id="97" name="Google Shape;97;p6"/>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 name="Google Shape;98;p6"/>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 name="Google Shape;99;p6"/>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0" name="Google Shape;100;p6"/>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01" name="Google Shape;101;p6"/>
          <p:cNvGrpSpPr/>
          <p:nvPr/>
        </p:nvGrpSpPr>
        <p:grpSpPr>
          <a:xfrm rot="11684194" flipH="1">
            <a:off x="11497335" y="4780431"/>
            <a:ext cx="454165" cy="410007"/>
            <a:chOff x="9239814" y="2663254"/>
            <a:chExt cx="340591" cy="307475"/>
          </a:xfrm>
        </p:grpSpPr>
        <p:sp>
          <p:nvSpPr>
            <p:cNvPr id="102" name="Google Shape;102;p6"/>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 name="Google Shape;103;p6"/>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04" name="Google Shape;104;p6"/>
          <p:cNvGrpSpPr/>
          <p:nvPr/>
        </p:nvGrpSpPr>
        <p:grpSpPr>
          <a:xfrm rot="18577711">
            <a:off x="10536583" y="6350260"/>
            <a:ext cx="358836" cy="258195"/>
            <a:chOff x="9549534" y="2313177"/>
            <a:chExt cx="379843" cy="273310"/>
          </a:xfrm>
        </p:grpSpPr>
        <p:sp>
          <p:nvSpPr>
            <p:cNvPr id="105" name="Google Shape;105;p6"/>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6" name="Google Shape;106;p6"/>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7" name="Google Shape;107;p6"/>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8" name="Google Shape;108;p6"/>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09" name="Google Shape;109;p6"/>
          <p:cNvGrpSpPr/>
          <p:nvPr/>
        </p:nvGrpSpPr>
        <p:grpSpPr>
          <a:xfrm rot="2700000" flipH="1">
            <a:off x="316896" y="606030"/>
            <a:ext cx="208819" cy="417615"/>
            <a:chOff x="8858632" y="2449775"/>
            <a:chExt cx="187827" cy="375634"/>
          </a:xfrm>
        </p:grpSpPr>
        <p:sp>
          <p:nvSpPr>
            <p:cNvPr id="110" name="Google Shape;110;p6"/>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1" name="Google Shape;111;p6"/>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12" name="Google Shape;112;p6"/>
          <p:cNvGrpSpPr/>
          <p:nvPr/>
        </p:nvGrpSpPr>
        <p:grpSpPr>
          <a:xfrm rot="812431">
            <a:off x="11451241" y="5682177"/>
            <a:ext cx="546372" cy="911636"/>
            <a:chOff x="4109416" y="1879697"/>
            <a:chExt cx="925194" cy="1543711"/>
          </a:xfrm>
        </p:grpSpPr>
        <p:sp>
          <p:nvSpPr>
            <p:cNvPr id="113" name="Google Shape;113;p6"/>
            <p:cNvSpPr/>
            <p:nvPr/>
          </p:nvSpPr>
          <p:spPr>
            <a:xfrm>
              <a:off x="4109416" y="2436954"/>
              <a:ext cx="925194" cy="986454"/>
            </a:xfrm>
            <a:custGeom>
              <a:avLst/>
              <a:gdLst/>
              <a:ahLst/>
              <a:cxnLst/>
              <a:rect l="l" t="t" r="r" b="b"/>
              <a:pathLst>
                <a:path w="18924" h="20177" extrusionOk="0">
                  <a:moveTo>
                    <a:pt x="10452" y="0"/>
                  </a:moveTo>
                  <a:cubicBezTo>
                    <a:pt x="10076" y="151"/>
                    <a:pt x="9650" y="251"/>
                    <a:pt x="9249" y="251"/>
                  </a:cubicBezTo>
                  <a:cubicBezTo>
                    <a:pt x="8873" y="251"/>
                    <a:pt x="8472" y="176"/>
                    <a:pt x="8096" y="25"/>
                  </a:cubicBezTo>
                  <a:cubicBezTo>
                    <a:pt x="7971" y="1028"/>
                    <a:pt x="7269" y="1830"/>
                    <a:pt x="6292" y="2181"/>
                  </a:cubicBezTo>
                  <a:cubicBezTo>
                    <a:pt x="2633" y="3409"/>
                    <a:pt x="1" y="6867"/>
                    <a:pt x="1" y="10928"/>
                  </a:cubicBezTo>
                  <a:cubicBezTo>
                    <a:pt x="1" y="16034"/>
                    <a:pt x="4151" y="20177"/>
                    <a:pt x="9271" y="20177"/>
                  </a:cubicBezTo>
                  <a:cubicBezTo>
                    <a:pt x="9504" y="20177"/>
                    <a:pt x="9739" y="20168"/>
                    <a:pt x="9976" y="20151"/>
                  </a:cubicBezTo>
                  <a:cubicBezTo>
                    <a:pt x="14387" y="19825"/>
                    <a:pt x="17996" y="16341"/>
                    <a:pt x="18447" y="11905"/>
                  </a:cubicBezTo>
                  <a:cubicBezTo>
                    <a:pt x="18923" y="7419"/>
                    <a:pt x="16166" y="3484"/>
                    <a:pt x="12206" y="2156"/>
                  </a:cubicBezTo>
                  <a:cubicBezTo>
                    <a:pt x="11254" y="1830"/>
                    <a:pt x="10577" y="978"/>
                    <a:pt x="10452"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4" name="Google Shape;114;p6"/>
            <p:cNvSpPr/>
            <p:nvPr/>
          </p:nvSpPr>
          <p:spPr>
            <a:xfrm>
              <a:off x="4448865" y="2319323"/>
              <a:ext cx="226703" cy="129901"/>
            </a:xfrm>
            <a:custGeom>
              <a:avLst/>
              <a:gdLst/>
              <a:ahLst/>
              <a:cxnLst/>
              <a:rect l="l" t="t" r="r" b="b"/>
              <a:pathLst>
                <a:path w="4637" h="2657" extrusionOk="0">
                  <a:moveTo>
                    <a:pt x="0" y="0"/>
                  </a:moveTo>
                  <a:lnTo>
                    <a:pt x="0" y="1328"/>
                  </a:lnTo>
                  <a:cubicBezTo>
                    <a:pt x="0" y="1780"/>
                    <a:pt x="502" y="2181"/>
                    <a:pt x="1153" y="2431"/>
                  </a:cubicBezTo>
                  <a:cubicBezTo>
                    <a:pt x="1529" y="2582"/>
                    <a:pt x="1930" y="2657"/>
                    <a:pt x="2306" y="2657"/>
                  </a:cubicBezTo>
                  <a:cubicBezTo>
                    <a:pt x="2707" y="2657"/>
                    <a:pt x="3133" y="2557"/>
                    <a:pt x="3509" y="2406"/>
                  </a:cubicBezTo>
                  <a:cubicBezTo>
                    <a:pt x="4136" y="2156"/>
                    <a:pt x="4637" y="1754"/>
                    <a:pt x="4637" y="1328"/>
                  </a:cubicBezTo>
                  <a:lnTo>
                    <a:pt x="4637" y="0"/>
                  </a:lnTo>
                  <a:cubicBezTo>
                    <a:pt x="4637" y="677"/>
                    <a:pt x="3384" y="1328"/>
                    <a:pt x="2306" y="1328"/>
                  </a:cubicBezTo>
                  <a:cubicBezTo>
                    <a:pt x="1253" y="1328"/>
                    <a:pt x="0" y="677"/>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5" name="Google Shape;115;p6"/>
            <p:cNvSpPr/>
            <p:nvPr/>
          </p:nvSpPr>
          <p:spPr>
            <a:xfrm>
              <a:off x="4448865" y="2262952"/>
              <a:ext cx="226703" cy="121345"/>
            </a:xfrm>
            <a:custGeom>
              <a:avLst/>
              <a:gdLst/>
              <a:ahLst/>
              <a:cxnLst/>
              <a:rect l="l" t="t" r="r" b="b"/>
              <a:pathLst>
                <a:path w="4637" h="2482" extrusionOk="0">
                  <a:moveTo>
                    <a:pt x="1253" y="0"/>
                  </a:moveTo>
                  <a:lnTo>
                    <a:pt x="1253" y="0"/>
                  </a:lnTo>
                  <a:cubicBezTo>
                    <a:pt x="577" y="226"/>
                    <a:pt x="0" y="677"/>
                    <a:pt x="0" y="1153"/>
                  </a:cubicBezTo>
                  <a:cubicBezTo>
                    <a:pt x="0" y="1830"/>
                    <a:pt x="1253" y="2481"/>
                    <a:pt x="2306" y="2481"/>
                  </a:cubicBezTo>
                  <a:cubicBezTo>
                    <a:pt x="3384" y="2481"/>
                    <a:pt x="4637" y="1830"/>
                    <a:pt x="4637" y="1153"/>
                  </a:cubicBezTo>
                  <a:cubicBezTo>
                    <a:pt x="4637" y="702"/>
                    <a:pt x="4111" y="276"/>
                    <a:pt x="3459" y="25"/>
                  </a:cubicBezTo>
                  <a:lnTo>
                    <a:pt x="3459" y="25"/>
                  </a:lnTo>
                  <a:lnTo>
                    <a:pt x="3559" y="827"/>
                  </a:lnTo>
                  <a:cubicBezTo>
                    <a:pt x="3559" y="1028"/>
                    <a:pt x="3459" y="1203"/>
                    <a:pt x="3258" y="1278"/>
                  </a:cubicBezTo>
                  <a:cubicBezTo>
                    <a:pt x="2949" y="1382"/>
                    <a:pt x="2639" y="1438"/>
                    <a:pt x="2330" y="1438"/>
                  </a:cubicBezTo>
                  <a:cubicBezTo>
                    <a:pt x="2038" y="1438"/>
                    <a:pt x="1746" y="1388"/>
                    <a:pt x="1454" y="1278"/>
                  </a:cubicBezTo>
                  <a:cubicBezTo>
                    <a:pt x="1279" y="1203"/>
                    <a:pt x="1178" y="1028"/>
                    <a:pt x="1178" y="827"/>
                  </a:cubicBezTo>
                  <a:lnTo>
                    <a:pt x="1253"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6" name="Google Shape;116;p6"/>
            <p:cNvSpPr/>
            <p:nvPr/>
          </p:nvSpPr>
          <p:spPr>
            <a:xfrm>
              <a:off x="4506458" y="1879697"/>
              <a:ext cx="116456" cy="453601"/>
            </a:xfrm>
            <a:custGeom>
              <a:avLst/>
              <a:gdLst/>
              <a:ahLst/>
              <a:cxnLst/>
              <a:rect l="l" t="t" r="r" b="b"/>
              <a:pathLst>
                <a:path w="2382" h="9278" extrusionOk="0">
                  <a:moveTo>
                    <a:pt x="1153" y="1"/>
                  </a:moveTo>
                  <a:cubicBezTo>
                    <a:pt x="953" y="1"/>
                    <a:pt x="752" y="132"/>
                    <a:pt x="727" y="396"/>
                  </a:cubicBezTo>
                  <a:lnTo>
                    <a:pt x="75" y="7839"/>
                  </a:lnTo>
                  <a:lnTo>
                    <a:pt x="0" y="8666"/>
                  </a:lnTo>
                  <a:cubicBezTo>
                    <a:pt x="0" y="8867"/>
                    <a:pt x="101" y="9042"/>
                    <a:pt x="276" y="9117"/>
                  </a:cubicBezTo>
                  <a:cubicBezTo>
                    <a:pt x="568" y="9227"/>
                    <a:pt x="860" y="9277"/>
                    <a:pt x="1152" y="9277"/>
                  </a:cubicBezTo>
                  <a:cubicBezTo>
                    <a:pt x="1461" y="9277"/>
                    <a:pt x="1771" y="9221"/>
                    <a:pt x="2080" y="9117"/>
                  </a:cubicBezTo>
                  <a:cubicBezTo>
                    <a:pt x="2281" y="9042"/>
                    <a:pt x="2381" y="8867"/>
                    <a:pt x="2381" y="8666"/>
                  </a:cubicBezTo>
                  <a:lnTo>
                    <a:pt x="2281" y="7864"/>
                  </a:lnTo>
                  <a:lnTo>
                    <a:pt x="1579" y="396"/>
                  </a:lnTo>
                  <a:cubicBezTo>
                    <a:pt x="1554" y="132"/>
                    <a:pt x="1354" y="1"/>
                    <a:pt x="11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6464133" y="2096067"/>
            <a:ext cx="4767600" cy="1219600"/>
          </a:xfrm>
          <a:prstGeom prst="rect">
            <a:avLst/>
          </a:prstGeom>
        </p:spPr>
        <p:txBody>
          <a:bodyPr spcFirstLastPara="1" wrap="square" lIns="0" tIns="0" rIns="0" bIns="0" anchor="ctr" anchorCtr="0">
            <a:noAutofit/>
          </a:bodyPr>
          <a:lstStyle>
            <a:lvl1pPr lvl="0">
              <a:spcBef>
                <a:spcPts val="0"/>
              </a:spcBef>
              <a:spcAft>
                <a:spcPts val="0"/>
              </a:spcAft>
              <a:buSzPts val="3600"/>
              <a:buNone/>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9" name="Google Shape;119;p7"/>
          <p:cNvSpPr txBox="1">
            <a:spLocks noGrp="1"/>
          </p:cNvSpPr>
          <p:nvPr>
            <p:ph type="subTitle" idx="1"/>
          </p:nvPr>
        </p:nvSpPr>
        <p:spPr>
          <a:xfrm>
            <a:off x="6464133" y="3315667"/>
            <a:ext cx="4767600" cy="1446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sz="2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120" name="Google Shape;120;p7"/>
          <p:cNvGrpSpPr/>
          <p:nvPr/>
        </p:nvGrpSpPr>
        <p:grpSpPr>
          <a:xfrm>
            <a:off x="10305998" y="6200859"/>
            <a:ext cx="883029" cy="1357944"/>
            <a:chOff x="7729498" y="4650644"/>
            <a:chExt cx="662272" cy="1018458"/>
          </a:xfrm>
        </p:grpSpPr>
        <p:sp>
          <p:nvSpPr>
            <p:cNvPr id="121" name="Google Shape;121;p7"/>
            <p:cNvSpPr/>
            <p:nvPr/>
          </p:nvSpPr>
          <p:spPr>
            <a:xfrm rot="-1930625">
              <a:off x="7752189" y="5520515"/>
              <a:ext cx="168837" cy="104249"/>
            </a:xfrm>
            <a:custGeom>
              <a:avLst/>
              <a:gdLst/>
              <a:ahLst/>
              <a:cxnLst/>
              <a:rect l="l" t="t" r="r" b="b"/>
              <a:pathLst>
                <a:path w="6943" h="4287" extrusionOk="0">
                  <a:moveTo>
                    <a:pt x="6692" y="1"/>
                  </a:moveTo>
                  <a:lnTo>
                    <a:pt x="0" y="3861"/>
                  </a:lnTo>
                  <a:lnTo>
                    <a:pt x="226" y="4287"/>
                  </a:lnTo>
                  <a:lnTo>
                    <a:pt x="6942" y="402"/>
                  </a:lnTo>
                  <a:lnTo>
                    <a:pt x="6692" y="1"/>
                  </a:lnTo>
                  <a:close/>
                </a:path>
              </a:pathLst>
            </a:custGeom>
            <a:solidFill>
              <a:srgbClr val="E9E5D9"/>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2" name="Google Shape;122;p7"/>
            <p:cNvSpPr/>
            <p:nvPr/>
          </p:nvSpPr>
          <p:spPr>
            <a:xfrm rot="-1930625">
              <a:off x="7746067" y="5515565"/>
              <a:ext cx="180436" cy="114268"/>
            </a:xfrm>
            <a:custGeom>
              <a:avLst/>
              <a:gdLst/>
              <a:ahLst/>
              <a:cxnLst/>
              <a:rect l="l" t="t" r="r" b="b"/>
              <a:pathLst>
                <a:path w="7420" h="4699" extrusionOk="0">
                  <a:moveTo>
                    <a:pt x="6868" y="488"/>
                  </a:moveTo>
                  <a:lnTo>
                    <a:pt x="6918" y="538"/>
                  </a:lnTo>
                  <a:lnTo>
                    <a:pt x="552" y="4197"/>
                  </a:lnTo>
                  <a:lnTo>
                    <a:pt x="527" y="4147"/>
                  </a:lnTo>
                  <a:lnTo>
                    <a:pt x="6868" y="488"/>
                  </a:lnTo>
                  <a:close/>
                  <a:moveTo>
                    <a:pt x="6958" y="1"/>
                  </a:moveTo>
                  <a:cubicBezTo>
                    <a:pt x="6913" y="1"/>
                    <a:pt x="6878" y="19"/>
                    <a:pt x="6843" y="36"/>
                  </a:cubicBezTo>
                  <a:lnTo>
                    <a:pt x="151" y="3896"/>
                  </a:lnTo>
                  <a:cubicBezTo>
                    <a:pt x="51" y="3946"/>
                    <a:pt x="0" y="4097"/>
                    <a:pt x="51" y="4197"/>
                  </a:cubicBezTo>
                  <a:lnTo>
                    <a:pt x="301" y="4598"/>
                  </a:lnTo>
                  <a:cubicBezTo>
                    <a:pt x="326" y="4648"/>
                    <a:pt x="376" y="4673"/>
                    <a:pt x="427" y="4698"/>
                  </a:cubicBezTo>
                  <a:lnTo>
                    <a:pt x="477" y="4698"/>
                  </a:lnTo>
                  <a:cubicBezTo>
                    <a:pt x="527" y="4698"/>
                    <a:pt x="552" y="4698"/>
                    <a:pt x="577" y="4673"/>
                  </a:cubicBezTo>
                  <a:lnTo>
                    <a:pt x="7294" y="813"/>
                  </a:lnTo>
                  <a:cubicBezTo>
                    <a:pt x="7394" y="738"/>
                    <a:pt x="7419" y="613"/>
                    <a:pt x="7369" y="513"/>
                  </a:cubicBezTo>
                  <a:lnTo>
                    <a:pt x="7143" y="112"/>
                  </a:lnTo>
                  <a:cubicBezTo>
                    <a:pt x="7118" y="61"/>
                    <a:pt x="7068" y="36"/>
                    <a:pt x="7018" y="11"/>
                  </a:cubicBezTo>
                  <a:cubicBezTo>
                    <a:pt x="6996" y="4"/>
                    <a:pt x="6976" y="1"/>
                    <a:pt x="6958"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3" name="Google Shape;123;p7"/>
            <p:cNvSpPr/>
            <p:nvPr/>
          </p:nvSpPr>
          <p:spPr>
            <a:xfrm rot="-1930625">
              <a:off x="7992346" y="4871683"/>
              <a:ext cx="263310" cy="327533"/>
            </a:xfrm>
            <a:custGeom>
              <a:avLst/>
              <a:gdLst/>
              <a:ahLst/>
              <a:cxnLst/>
              <a:rect l="l" t="t" r="r" b="b"/>
              <a:pathLst>
                <a:path w="10828" h="13469" extrusionOk="0">
                  <a:moveTo>
                    <a:pt x="2555" y="0"/>
                  </a:moveTo>
                  <a:cubicBezTo>
                    <a:pt x="2140" y="0"/>
                    <a:pt x="1759" y="88"/>
                    <a:pt x="1429" y="278"/>
                  </a:cubicBezTo>
                  <a:cubicBezTo>
                    <a:pt x="427" y="854"/>
                    <a:pt x="1" y="2283"/>
                    <a:pt x="51" y="3937"/>
                  </a:cubicBezTo>
                  <a:lnTo>
                    <a:pt x="2657" y="2433"/>
                  </a:lnTo>
                  <a:cubicBezTo>
                    <a:pt x="2877" y="2307"/>
                    <a:pt x="3132" y="2248"/>
                    <a:pt x="3409" y="2248"/>
                  </a:cubicBezTo>
                  <a:cubicBezTo>
                    <a:pt x="4776" y="2248"/>
                    <a:pt x="6687" y="3665"/>
                    <a:pt x="7645" y="5291"/>
                  </a:cubicBezTo>
                  <a:cubicBezTo>
                    <a:pt x="8773" y="7271"/>
                    <a:pt x="8948" y="10278"/>
                    <a:pt x="7620" y="11030"/>
                  </a:cubicBezTo>
                  <a:lnTo>
                    <a:pt x="5013" y="12559"/>
                  </a:lnTo>
                  <a:cubicBezTo>
                    <a:pt x="5961" y="13124"/>
                    <a:pt x="6919" y="13468"/>
                    <a:pt x="7742" y="13468"/>
                  </a:cubicBezTo>
                  <a:cubicBezTo>
                    <a:pt x="8160" y="13468"/>
                    <a:pt x="8544" y="13380"/>
                    <a:pt x="8873" y="13185"/>
                  </a:cubicBezTo>
                  <a:cubicBezTo>
                    <a:pt x="8898" y="13185"/>
                    <a:pt x="8923" y="13160"/>
                    <a:pt x="8973" y="13135"/>
                  </a:cubicBezTo>
                  <a:cubicBezTo>
                    <a:pt x="10828" y="11932"/>
                    <a:pt x="10552" y="7496"/>
                    <a:pt x="8873" y="4589"/>
                  </a:cubicBezTo>
                  <a:cubicBezTo>
                    <a:pt x="7456" y="2130"/>
                    <a:pt x="4601" y="0"/>
                    <a:pt x="255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4" name="Google Shape;124;p7"/>
            <p:cNvSpPr/>
            <p:nvPr/>
          </p:nvSpPr>
          <p:spPr>
            <a:xfrm rot="-1930625">
              <a:off x="7869169" y="5237677"/>
              <a:ext cx="174332" cy="218493"/>
            </a:xfrm>
            <a:custGeom>
              <a:avLst/>
              <a:gdLst/>
              <a:ahLst/>
              <a:cxnLst/>
              <a:rect l="l" t="t" r="r" b="b"/>
              <a:pathLst>
                <a:path w="7169" h="8985" extrusionOk="0">
                  <a:moveTo>
                    <a:pt x="1848" y="1"/>
                  </a:moveTo>
                  <a:cubicBezTo>
                    <a:pt x="1555" y="1"/>
                    <a:pt x="1287" y="57"/>
                    <a:pt x="1053" y="190"/>
                  </a:cubicBezTo>
                  <a:cubicBezTo>
                    <a:pt x="226" y="667"/>
                    <a:pt x="1" y="2070"/>
                    <a:pt x="226" y="3524"/>
                  </a:cubicBezTo>
                  <a:lnTo>
                    <a:pt x="2306" y="2346"/>
                  </a:lnTo>
                  <a:cubicBezTo>
                    <a:pt x="2416" y="2282"/>
                    <a:pt x="2543" y="2253"/>
                    <a:pt x="2681" y="2253"/>
                  </a:cubicBezTo>
                  <a:cubicBezTo>
                    <a:pt x="3362" y="2253"/>
                    <a:pt x="4308" y="2962"/>
                    <a:pt x="4788" y="3774"/>
                  </a:cubicBezTo>
                  <a:cubicBezTo>
                    <a:pt x="5364" y="4752"/>
                    <a:pt x="5439" y="6256"/>
                    <a:pt x="4788" y="6657"/>
                  </a:cubicBezTo>
                  <a:lnTo>
                    <a:pt x="4788" y="6631"/>
                  </a:lnTo>
                  <a:lnTo>
                    <a:pt x="2707" y="7834"/>
                  </a:lnTo>
                  <a:cubicBezTo>
                    <a:pt x="3549" y="8530"/>
                    <a:pt x="4484" y="8985"/>
                    <a:pt x="5249" y="8985"/>
                  </a:cubicBezTo>
                  <a:cubicBezTo>
                    <a:pt x="5532" y="8985"/>
                    <a:pt x="5792" y="8922"/>
                    <a:pt x="6016" y="8787"/>
                  </a:cubicBezTo>
                  <a:cubicBezTo>
                    <a:pt x="6367" y="8611"/>
                    <a:pt x="6617" y="8235"/>
                    <a:pt x="6768" y="7784"/>
                  </a:cubicBezTo>
                  <a:cubicBezTo>
                    <a:pt x="7169" y="6531"/>
                    <a:pt x="6868" y="4501"/>
                    <a:pt x="6041" y="3048"/>
                  </a:cubicBezTo>
                  <a:cubicBezTo>
                    <a:pt x="5189" y="1619"/>
                    <a:pt x="3610" y="316"/>
                    <a:pt x="2306" y="40"/>
                  </a:cubicBezTo>
                  <a:cubicBezTo>
                    <a:pt x="2148" y="15"/>
                    <a:pt x="1995" y="1"/>
                    <a:pt x="1848"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5" name="Google Shape;125;p7"/>
            <p:cNvSpPr/>
            <p:nvPr/>
          </p:nvSpPr>
          <p:spPr>
            <a:xfrm rot="-1930625">
              <a:off x="8145767" y="4711816"/>
              <a:ext cx="178588" cy="218590"/>
            </a:xfrm>
            <a:custGeom>
              <a:avLst/>
              <a:gdLst/>
              <a:ahLst/>
              <a:cxnLst/>
              <a:rect l="l" t="t" r="r" b="b"/>
              <a:pathLst>
                <a:path w="7344" h="8989" extrusionOk="0">
                  <a:moveTo>
                    <a:pt x="1797" y="0"/>
                  </a:moveTo>
                  <a:cubicBezTo>
                    <a:pt x="1523" y="0"/>
                    <a:pt x="1271" y="58"/>
                    <a:pt x="1053" y="184"/>
                  </a:cubicBezTo>
                  <a:cubicBezTo>
                    <a:pt x="226" y="685"/>
                    <a:pt x="1" y="2089"/>
                    <a:pt x="226" y="3542"/>
                  </a:cubicBezTo>
                  <a:lnTo>
                    <a:pt x="2306" y="2364"/>
                  </a:lnTo>
                  <a:lnTo>
                    <a:pt x="2306" y="2339"/>
                  </a:lnTo>
                  <a:cubicBezTo>
                    <a:pt x="2414" y="2277"/>
                    <a:pt x="2538" y="2248"/>
                    <a:pt x="2673" y="2248"/>
                  </a:cubicBezTo>
                  <a:cubicBezTo>
                    <a:pt x="3354" y="2248"/>
                    <a:pt x="4306" y="2977"/>
                    <a:pt x="4788" y="3793"/>
                  </a:cubicBezTo>
                  <a:cubicBezTo>
                    <a:pt x="5364" y="4770"/>
                    <a:pt x="5439" y="6274"/>
                    <a:pt x="4788" y="6650"/>
                  </a:cubicBezTo>
                  <a:lnTo>
                    <a:pt x="2707" y="7853"/>
                  </a:lnTo>
                  <a:cubicBezTo>
                    <a:pt x="3557" y="8536"/>
                    <a:pt x="4502" y="8988"/>
                    <a:pt x="5281" y="8988"/>
                  </a:cubicBezTo>
                  <a:cubicBezTo>
                    <a:pt x="5559" y="8988"/>
                    <a:pt x="5816" y="8931"/>
                    <a:pt x="6041" y="8805"/>
                  </a:cubicBezTo>
                  <a:cubicBezTo>
                    <a:pt x="7344" y="8053"/>
                    <a:pt x="7169" y="5046"/>
                    <a:pt x="6041" y="3066"/>
                  </a:cubicBezTo>
                  <a:cubicBezTo>
                    <a:pt x="5080" y="1438"/>
                    <a:pt x="3163" y="0"/>
                    <a:pt x="179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6" name="Google Shape;126;p7"/>
            <p:cNvSpPr/>
            <p:nvPr/>
          </p:nvSpPr>
          <p:spPr>
            <a:xfrm rot="-1930625">
              <a:off x="7877076" y="5302313"/>
              <a:ext cx="136543" cy="141236"/>
            </a:xfrm>
            <a:custGeom>
              <a:avLst/>
              <a:gdLst/>
              <a:ahLst/>
              <a:cxnLst/>
              <a:rect l="l" t="t" r="r" b="b"/>
              <a:pathLst>
                <a:path w="5615" h="5808" extrusionOk="0">
                  <a:moveTo>
                    <a:pt x="2856" y="0"/>
                  </a:moveTo>
                  <a:cubicBezTo>
                    <a:pt x="2718" y="0"/>
                    <a:pt x="2591" y="29"/>
                    <a:pt x="2481" y="93"/>
                  </a:cubicBezTo>
                  <a:lnTo>
                    <a:pt x="401" y="1271"/>
                  </a:lnTo>
                  <a:lnTo>
                    <a:pt x="0" y="1521"/>
                  </a:lnTo>
                  <a:cubicBezTo>
                    <a:pt x="110" y="1458"/>
                    <a:pt x="237" y="1429"/>
                    <a:pt x="375" y="1429"/>
                  </a:cubicBezTo>
                  <a:cubicBezTo>
                    <a:pt x="1055" y="1429"/>
                    <a:pt x="2002" y="2137"/>
                    <a:pt x="2481" y="2950"/>
                  </a:cubicBezTo>
                  <a:cubicBezTo>
                    <a:pt x="3033" y="3927"/>
                    <a:pt x="3133" y="5406"/>
                    <a:pt x="2506" y="5807"/>
                  </a:cubicBezTo>
                  <a:lnTo>
                    <a:pt x="2882" y="5581"/>
                  </a:lnTo>
                  <a:lnTo>
                    <a:pt x="4963" y="4378"/>
                  </a:lnTo>
                  <a:lnTo>
                    <a:pt x="4963" y="4404"/>
                  </a:lnTo>
                  <a:cubicBezTo>
                    <a:pt x="5614" y="4028"/>
                    <a:pt x="5539" y="2499"/>
                    <a:pt x="4963" y="1521"/>
                  </a:cubicBezTo>
                  <a:cubicBezTo>
                    <a:pt x="4483" y="709"/>
                    <a:pt x="3537" y="0"/>
                    <a:pt x="285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7" name="Google Shape;127;p7"/>
            <p:cNvSpPr/>
            <p:nvPr/>
          </p:nvSpPr>
          <p:spPr>
            <a:xfrm rot="-1930625">
              <a:off x="8125572" y="4785664"/>
              <a:ext cx="173724" cy="163730"/>
            </a:xfrm>
            <a:custGeom>
              <a:avLst/>
              <a:gdLst/>
              <a:ahLst/>
              <a:cxnLst/>
              <a:rect l="l" t="t" r="r" b="b"/>
              <a:pathLst>
                <a:path w="7144" h="6733" extrusionOk="0">
                  <a:moveTo>
                    <a:pt x="4377" y="0"/>
                  </a:moveTo>
                  <a:cubicBezTo>
                    <a:pt x="4242" y="0"/>
                    <a:pt x="4118" y="29"/>
                    <a:pt x="4010" y="91"/>
                  </a:cubicBezTo>
                  <a:lnTo>
                    <a:pt x="4010" y="116"/>
                  </a:lnTo>
                  <a:lnTo>
                    <a:pt x="1930" y="1294"/>
                  </a:lnTo>
                  <a:lnTo>
                    <a:pt x="0" y="2422"/>
                  </a:lnTo>
                  <a:cubicBezTo>
                    <a:pt x="602" y="3024"/>
                    <a:pt x="1128" y="3700"/>
                    <a:pt x="1529" y="4402"/>
                  </a:cubicBezTo>
                  <a:cubicBezTo>
                    <a:pt x="1930" y="5104"/>
                    <a:pt x="2256" y="5906"/>
                    <a:pt x="2482" y="6733"/>
                  </a:cubicBezTo>
                  <a:lnTo>
                    <a:pt x="4411" y="5605"/>
                  </a:lnTo>
                  <a:lnTo>
                    <a:pt x="6492" y="4402"/>
                  </a:lnTo>
                  <a:cubicBezTo>
                    <a:pt x="7143" y="4026"/>
                    <a:pt x="7068" y="2522"/>
                    <a:pt x="6492" y="1545"/>
                  </a:cubicBezTo>
                  <a:cubicBezTo>
                    <a:pt x="6010" y="729"/>
                    <a:pt x="5058" y="0"/>
                    <a:pt x="43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8" name="Google Shape;128;p7"/>
            <p:cNvSpPr/>
            <p:nvPr/>
          </p:nvSpPr>
          <p:spPr>
            <a:xfrm rot="-1930625">
              <a:off x="7880425" y="5353475"/>
              <a:ext cx="88419" cy="109283"/>
            </a:xfrm>
            <a:custGeom>
              <a:avLst/>
              <a:gdLst/>
              <a:ahLst/>
              <a:cxnLst/>
              <a:rect l="l" t="t" r="r" b="b"/>
              <a:pathLst>
                <a:path w="3636" h="4494" extrusionOk="0">
                  <a:moveTo>
                    <a:pt x="877" y="1"/>
                  </a:moveTo>
                  <a:cubicBezTo>
                    <a:pt x="739" y="1"/>
                    <a:pt x="612" y="30"/>
                    <a:pt x="502" y="93"/>
                  </a:cubicBezTo>
                  <a:cubicBezTo>
                    <a:pt x="126" y="294"/>
                    <a:pt x="1" y="870"/>
                    <a:pt x="51" y="1497"/>
                  </a:cubicBezTo>
                  <a:lnTo>
                    <a:pt x="978" y="945"/>
                  </a:lnTo>
                  <a:cubicBezTo>
                    <a:pt x="1279" y="1046"/>
                    <a:pt x="1856" y="1447"/>
                    <a:pt x="2181" y="1998"/>
                  </a:cubicBezTo>
                  <a:cubicBezTo>
                    <a:pt x="2482" y="2524"/>
                    <a:pt x="2557" y="3226"/>
                    <a:pt x="2482" y="3527"/>
                  </a:cubicBezTo>
                  <a:cubicBezTo>
                    <a:pt x="2457" y="3552"/>
                    <a:pt x="2006" y="3803"/>
                    <a:pt x="1530" y="4078"/>
                  </a:cubicBezTo>
                  <a:cubicBezTo>
                    <a:pt x="1897" y="4341"/>
                    <a:pt x="2277" y="4493"/>
                    <a:pt x="2600" y="4493"/>
                  </a:cubicBezTo>
                  <a:cubicBezTo>
                    <a:pt x="2740" y="4493"/>
                    <a:pt x="2870" y="4465"/>
                    <a:pt x="2983" y="4404"/>
                  </a:cubicBezTo>
                  <a:cubicBezTo>
                    <a:pt x="2983" y="4379"/>
                    <a:pt x="3008" y="4379"/>
                    <a:pt x="3008" y="4379"/>
                  </a:cubicBezTo>
                  <a:cubicBezTo>
                    <a:pt x="3635" y="3978"/>
                    <a:pt x="3535" y="2499"/>
                    <a:pt x="2983" y="1522"/>
                  </a:cubicBezTo>
                  <a:cubicBezTo>
                    <a:pt x="2504" y="709"/>
                    <a:pt x="1557" y="1"/>
                    <a:pt x="877"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9" name="Google Shape;129;p7"/>
            <p:cNvSpPr/>
            <p:nvPr/>
          </p:nvSpPr>
          <p:spPr>
            <a:xfrm rot="-1930625">
              <a:off x="7847794" y="5393429"/>
              <a:ext cx="109113" cy="95860"/>
            </a:xfrm>
            <a:custGeom>
              <a:avLst/>
              <a:gdLst/>
              <a:ahLst/>
              <a:cxnLst/>
              <a:rect l="l" t="t" r="r" b="b"/>
              <a:pathLst>
                <a:path w="4487" h="3942" extrusionOk="0">
                  <a:moveTo>
                    <a:pt x="2907" y="0"/>
                  </a:moveTo>
                  <a:lnTo>
                    <a:pt x="1980" y="552"/>
                  </a:lnTo>
                  <a:lnTo>
                    <a:pt x="902" y="1178"/>
                  </a:lnTo>
                  <a:cubicBezTo>
                    <a:pt x="226" y="1554"/>
                    <a:pt x="0" y="2406"/>
                    <a:pt x="376" y="3083"/>
                  </a:cubicBezTo>
                  <a:lnTo>
                    <a:pt x="426" y="3158"/>
                  </a:lnTo>
                  <a:lnTo>
                    <a:pt x="476" y="3259"/>
                  </a:lnTo>
                  <a:cubicBezTo>
                    <a:pt x="729" y="3696"/>
                    <a:pt x="1208" y="3942"/>
                    <a:pt x="1692" y="3942"/>
                  </a:cubicBezTo>
                  <a:cubicBezTo>
                    <a:pt x="1929" y="3942"/>
                    <a:pt x="2167" y="3883"/>
                    <a:pt x="2381" y="3760"/>
                  </a:cubicBezTo>
                  <a:cubicBezTo>
                    <a:pt x="2381" y="3760"/>
                    <a:pt x="2932" y="3434"/>
                    <a:pt x="3459" y="3133"/>
                  </a:cubicBezTo>
                  <a:cubicBezTo>
                    <a:pt x="3935" y="2858"/>
                    <a:pt x="4386" y="2607"/>
                    <a:pt x="4411" y="2582"/>
                  </a:cubicBezTo>
                  <a:cubicBezTo>
                    <a:pt x="4486" y="2281"/>
                    <a:pt x="4411" y="1579"/>
                    <a:pt x="4110" y="1053"/>
                  </a:cubicBezTo>
                  <a:cubicBezTo>
                    <a:pt x="3785" y="502"/>
                    <a:pt x="3208" y="101"/>
                    <a:pt x="290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0" name="Google Shape;130;p7"/>
            <p:cNvSpPr/>
            <p:nvPr/>
          </p:nvSpPr>
          <p:spPr>
            <a:xfrm rot="-1930625">
              <a:off x="7821598" y="4988782"/>
              <a:ext cx="455297" cy="387864"/>
            </a:xfrm>
            <a:custGeom>
              <a:avLst/>
              <a:gdLst/>
              <a:ahLst/>
              <a:cxnLst/>
              <a:rect l="l" t="t" r="r" b="b"/>
              <a:pathLst>
                <a:path w="18723" h="15950" extrusionOk="0">
                  <a:moveTo>
                    <a:pt x="13183" y="0"/>
                  </a:moveTo>
                  <a:cubicBezTo>
                    <a:pt x="12906" y="0"/>
                    <a:pt x="12651" y="59"/>
                    <a:pt x="12431" y="185"/>
                  </a:cubicBezTo>
                  <a:lnTo>
                    <a:pt x="9825" y="1689"/>
                  </a:lnTo>
                  <a:lnTo>
                    <a:pt x="0" y="7353"/>
                  </a:lnTo>
                  <a:cubicBezTo>
                    <a:pt x="234" y="7220"/>
                    <a:pt x="502" y="7164"/>
                    <a:pt x="795" y="7164"/>
                  </a:cubicBezTo>
                  <a:cubicBezTo>
                    <a:pt x="942" y="7164"/>
                    <a:pt x="1095" y="7178"/>
                    <a:pt x="1253" y="7203"/>
                  </a:cubicBezTo>
                  <a:lnTo>
                    <a:pt x="8672" y="2917"/>
                  </a:lnTo>
                  <a:cubicBezTo>
                    <a:pt x="9975" y="3193"/>
                    <a:pt x="11579" y="4471"/>
                    <a:pt x="12406" y="5925"/>
                  </a:cubicBezTo>
                  <a:cubicBezTo>
                    <a:pt x="13258" y="7378"/>
                    <a:pt x="13559" y="9408"/>
                    <a:pt x="13158" y="10662"/>
                  </a:cubicBezTo>
                  <a:lnTo>
                    <a:pt x="5715" y="14947"/>
                  </a:lnTo>
                  <a:cubicBezTo>
                    <a:pt x="5580" y="15352"/>
                    <a:pt x="5364" y="15697"/>
                    <a:pt x="5067" y="15890"/>
                  </a:cubicBezTo>
                  <a:lnTo>
                    <a:pt x="5067" y="15890"/>
                  </a:lnTo>
                  <a:lnTo>
                    <a:pt x="14787" y="10311"/>
                  </a:lnTo>
                  <a:lnTo>
                    <a:pt x="17394" y="8782"/>
                  </a:lnTo>
                  <a:cubicBezTo>
                    <a:pt x="18722" y="8030"/>
                    <a:pt x="18547" y="5023"/>
                    <a:pt x="17419" y="3043"/>
                  </a:cubicBezTo>
                  <a:cubicBezTo>
                    <a:pt x="16461" y="1417"/>
                    <a:pt x="14550" y="0"/>
                    <a:pt x="13183" y="0"/>
                  </a:cubicBezTo>
                  <a:close/>
                  <a:moveTo>
                    <a:pt x="5067" y="15890"/>
                  </a:moveTo>
                  <a:lnTo>
                    <a:pt x="4963" y="15950"/>
                  </a:lnTo>
                  <a:cubicBezTo>
                    <a:pt x="4999" y="15932"/>
                    <a:pt x="5033" y="15912"/>
                    <a:pt x="5067" y="1589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1" name="Google Shape;131;p7"/>
            <p:cNvSpPr/>
            <p:nvPr/>
          </p:nvSpPr>
          <p:spPr>
            <a:xfrm rot="-1930625">
              <a:off x="8161368" y="4681576"/>
              <a:ext cx="182868" cy="231260"/>
            </a:xfrm>
            <a:custGeom>
              <a:avLst/>
              <a:gdLst/>
              <a:ahLst/>
              <a:cxnLst/>
              <a:rect l="l" t="t" r="r" b="b"/>
              <a:pathLst>
                <a:path w="7520" h="9510" extrusionOk="0">
                  <a:moveTo>
                    <a:pt x="28" y="872"/>
                  </a:moveTo>
                  <a:cubicBezTo>
                    <a:pt x="19" y="877"/>
                    <a:pt x="9" y="882"/>
                    <a:pt x="0" y="888"/>
                  </a:cubicBezTo>
                  <a:lnTo>
                    <a:pt x="28" y="872"/>
                  </a:lnTo>
                  <a:close/>
                  <a:moveTo>
                    <a:pt x="2004" y="1"/>
                  </a:moveTo>
                  <a:cubicBezTo>
                    <a:pt x="1727" y="1"/>
                    <a:pt x="1473" y="59"/>
                    <a:pt x="1253" y="186"/>
                  </a:cubicBezTo>
                  <a:lnTo>
                    <a:pt x="28" y="872"/>
                  </a:lnTo>
                  <a:lnTo>
                    <a:pt x="28" y="872"/>
                  </a:lnTo>
                  <a:cubicBezTo>
                    <a:pt x="239" y="757"/>
                    <a:pt x="481" y="704"/>
                    <a:pt x="744" y="704"/>
                  </a:cubicBezTo>
                  <a:cubicBezTo>
                    <a:pt x="2110" y="704"/>
                    <a:pt x="4027" y="2142"/>
                    <a:pt x="4988" y="3770"/>
                  </a:cubicBezTo>
                  <a:cubicBezTo>
                    <a:pt x="6116" y="5750"/>
                    <a:pt x="6291" y="8757"/>
                    <a:pt x="4988" y="9509"/>
                  </a:cubicBezTo>
                  <a:lnTo>
                    <a:pt x="6216" y="8808"/>
                  </a:lnTo>
                  <a:cubicBezTo>
                    <a:pt x="7519" y="8056"/>
                    <a:pt x="7369" y="5023"/>
                    <a:pt x="6216" y="3068"/>
                  </a:cubicBezTo>
                  <a:cubicBezTo>
                    <a:pt x="5278" y="1422"/>
                    <a:pt x="3370" y="1"/>
                    <a:pt x="200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2" name="Google Shape;132;p7"/>
            <p:cNvSpPr/>
            <p:nvPr/>
          </p:nvSpPr>
          <p:spPr>
            <a:xfrm rot="-1930625">
              <a:off x="8015757" y="4840464"/>
              <a:ext cx="252343" cy="337041"/>
            </a:xfrm>
            <a:custGeom>
              <a:avLst/>
              <a:gdLst/>
              <a:ahLst/>
              <a:cxnLst/>
              <a:rect l="l" t="t" r="r" b="b"/>
              <a:pathLst>
                <a:path w="10377" h="13860" extrusionOk="0">
                  <a:moveTo>
                    <a:pt x="2359" y="0"/>
                  </a:moveTo>
                  <a:cubicBezTo>
                    <a:pt x="1943" y="0"/>
                    <a:pt x="1560" y="87"/>
                    <a:pt x="1228" y="275"/>
                  </a:cubicBezTo>
                  <a:lnTo>
                    <a:pt x="0" y="1002"/>
                  </a:lnTo>
                  <a:cubicBezTo>
                    <a:pt x="330" y="812"/>
                    <a:pt x="711" y="724"/>
                    <a:pt x="1126" y="724"/>
                  </a:cubicBezTo>
                  <a:cubicBezTo>
                    <a:pt x="3172" y="724"/>
                    <a:pt x="6027" y="2854"/>
                    <a:pt x="7444" y="5313"/>
                  </a:cubicBezTo>
                  <a:cubicBezTo>
                    <a:pt x="9123" y="8220"/>
                    <a:pt x="9399" y="12656"/>
                    <a:pt x="7544" y="13859"/>
                  </a:cubicBezTo>
                  <a:lnTo>
                    <a:pt x="8697" y="13208"/>
                  </a:lnTo>
                  <a:cubicBezTo>
                    <a:pt x="10176" y="12330"/>
                    <a:pt x="10376" y="9498"/>
                    <a:pt x="9650" y="6917"/>
                  </a:cubicBezTo>
                  <a:cubicBezTo>
                    <a:pt x="9424" y="6090"/>
                    <a:pt x="9098" y="5288"/>
                    <a:pt x="8697" y="4586"/>
                  </a:cubicBezTo>
                  <a:cubicBezTo>
                    <a:pt x="8296" y="3884"/>
                    <a:pt x="7770" y="3208"/>
                    <a:pt x="7168" y="2606"/>
                  </a:cubicBezTo>
                  <a:cubicBezTo>
                    <a:pt x="5703" y="1082"/>
                    <a:pt x="3827" y="0"/>
                    <a:pt x="235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3" name="Google Shape;133;p7"/>
            <p:cNvSpPr/>
            <p:nvPr/>
          </p:nvSpPr>
          <p:spPr>
            <a:xfrm rot="-1930625">
              <a:off x="7871706" y="5075187"/>
              <a:ext cx="302923" cy="299276"/>
            </a:xfrm>
            <a:custGeom>
              <a:avLst/>
              <a:gdLst/>
              <a:ahLst/>
              <a:cxnLst/>
              <a:rect l="l" t="t" r="r" b="b"/>
              <a:pathLst>
                <a:path w="12457" h="12307" extrusionOk="0">
                  <a:moveTo>
                    <a:pt x="7444" y="1"/>
                  </a:moveTo>
                  <a:lnTo>
                    <a:pt x="1" y="4286"/>
                  </a:lnTo>
                  <a:cubicBezTo>
                    <a:pt x="1329" y="4587"/>
                    <a:pt x="2958" y="5916"/>
                    <a:pt x="3810" y="7419"/>
                  </a:cubicBezTo>
                  <a:cubicBezTo>
                    <a:pt x="4687" y="8923"/>
                    <a:pt x="5013" y="11003"/>
                    <a:pt x="4637" y="12307"/>
                  </a:cubicBezTo>
                  <a:lnTo>
                    <a:pt x="12056" y="7996"/>
                  </a:lnTo>
                  <a:cubicBezTo>
                    <a:pt x="12457" y="6718"/>
                    <a:pt x="12106" y="4637"/>
                    <a:pt x="11254" y="3134"/>
                  </a:cubicBezTo>
                  <a:cubicBezTo>
                    <a:pt x="10377" y="1630"/>
                    <a:pt x="8747" y="301"/>
                    <a:pt x="7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4" name="Google Shape;134;p7"/>
            <p:cNvSpPr/>
            <p:nvPr/>
          </p:nvSpPr>
          <p:spPr>
            <a:xfrm rot="-1930625">
              <a:off x="8059943" y="5287832"/>
              <a:ext cx="15855" cy="56101"/>
            </a:xfrm>
            <a:custGeom>
              <a:avLst/>
              <a:gdLst/>
              <a:ahLst/>
              <a:cxnLst/>
              <a:rect l="l" t="t" r="r" b="b"/>
              <a:pathLst>
                <a:path w="652" h="2307" extrusionOk="0">
                  <a:moveTo>
                    <a:pt x="501" y="1"/>
                  </a:moveTo>
                  <a:lnTo>
                    <a:pt x="50" y="76"/>
                  </a:lnTo>
                  <a:cubicBezTo>
                    <a:pt x="176" y="853"/>
                    <a:pt x="151" y="1605"/>
                    <a:pt x="0" y="2181"/>
                  </a:cubicBezTo>
                  <a:lnTo>
                    <a:pt x="451" y="2306"/>
                  </a:lnTo>
                  <a:cubicBezTo>
                    <a:pt x="627" y="1680"/>
                    <a:pt x="652" y="853"/>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5" name="Google Shape;135;p7"/>
            <p:cNvSpPr/>
            <p:nvPr/>
          </p:nvSpPr>
          <p:spPr>
            <a:xfrm rot="-1930625">
              <a:off x="8082994" y="5281282"/>
              <a:ext cx="15247" cy="30494"/>
            </a:xfrm>
            <a:custGeom>
              <a:avLst/>
              <a:gdLst/>
              <a:ahLst/>
              <a:cxnLst/>
              <a:rect l="l" t="t" r="r" b="b"/>
              <a:pathLst>
                <a:path w="627" h="1254" extrusionOk="0">
                  <a:moveTo>
                    <a:pt x="151" y="1"/>
                  </a:moveTo>
                  <a:cubicBezTo>
                    <a:pt x="151" y="427"/>
                    <a:pt x="101" y="803"/>
                    <a:pt x="0" y="1128"/>
                  </a:cubicBezTo>
                  <a:lnTo>
                    <a:pt x="476" y="1254"/>
                  </a:lnTo>
                  <a:cubicBezTo>
                    <a:pt x="577" y="878"/>
                    <a:pt x="627" y="452"/>
                    <a:pt x="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6" name="Google Shape;136;p7"/>
            <p:cNvSpPr/>
            <p:nvPr/>
          </p:nvSpPr>
          <p:spPr>
            <a:xfrm rot="-1930625">
              <a:off x="8092508" y="5226304"/>
              <a:ext cx="15879" cy="56076"/>
            </a:xfrm>
            <a:custGeom>
              <a:avLst/>
              <a:gdLst/>
              <a:ahLst/>
              <a:cxnLst/>
              <a:rect l="l" t="t" r="r" b="b"/>
              <a:pathLst>
                <a:path w="653" h="2306" extrusionOk="0">
                  <a:moveTo>
                    <a:pt x="527" y="0"/>
                  </a:moveTo>
                  <a:lnTo>
                    <a:pt x="51" y="75"/>
                  </a:lnTo>
                  <a:cubicBezTo>
                    <a:pt x="176" y="852"/>
                    <a:pt x="151" y="1604"/>
                    <a:pt x="0" y="2181"/>
                  </a:cubicBezTo>
                  <a:lnTo>
                    <a:pt x="452" y="2306"/>
                  </a:lnTo>
                  <a:cubicBezTo>
                    <a:pt x="627" y="1679"/>
                    <a:pt x="652" y="852"/>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7" name="Google Shape;137;p7"/>
            <p:cNvSpPr/>
            <p:nvPr/>
          </p:nvSpPr>
          <p:spPr>
            <a:xfrm rot="-1930625">
              <a:off x="8116120" y="5219567"/>
              <a:ext cx="14663" cy="30518"/>
            </a:xfrm>
            <a:custGeom>
              <a:avLst/>
              <a:gdLst/>
              <a:ahLst/>
              <a:cxnLst/>
              <a:rect l="l" t="t" r="r" b="b"/>
              <a:pathLst>
                <a:path w="603" h="1255" extrusionOk="0">
                  <a:moveTo>
                    <a:pt x="126" y="1"/>
                  </a:moveTo>
                  <a:cubicBezTo>
                    <a:pt x="126" y="427"/>
                    <a:pt x="76" y="778"/>
                    <a:pt x="1" y="1104"/>
                  </a:cubicBezTo>
                  <a:lnTo>
                    <a:pt x="452" y="1254"/>
                  </a:lnTo>
                  <a:cubicBezTo>
                    <a:pt x="552"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8" name="Google Shape;138;p7"/>
            <p:cNvSpPr/>
            <p:nvPr/>
          </p:nvSpPr>
          <p:spPr>
            <a:xfrm rot="-1930625">
              <a:off x="8124913" y="5164196"/>
              <a:ext cx="15879" cy="56708"/>
            </a:xfrm>
            <a:custGeom>
              <a:avLst/>
              <a:gdLst/>
              <a:ahLst/>
              <a:cxnLst/>
              <a:rect l="l" t="t" r="r" b="b"/>
              <a:pathLst>
                <a:path w="653" h="2332" extrusionOk="0">
                  <a:moveTo>
                    <a:pt x="527" y="0"/>
                  </a:moveTo>
                  <a:lnTo>
                    <a:pt x="51" y="76"/>
                  </a:lnTo>
                  <a:cubicBezTo>
                    <a:pt x="176" y="878"/>
                    <a:pt x="176" y="1630"/>
                    <a:pt x="1" y="2206"/>
                  </a:cubicBezTo>
                  <a:lnTo>
                    <a:pt x="452" y="2331"/>
                  </a:lnTo>
                  <a:cubicBezTo>
                    <a:pt x="627" y="1705"/>
                    <a:pt x="652" y="878"/>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9" name="Google Shape;139;p7"/>
            <p:cNvSpPr/>
            <p:nvPr/>
          </p:nvSpPr>
          <p:spPr>
            <a:xfrm rot="-1930625">
              <a:off x="8157427" y="5102490"/>
              <a:ext cx="16487" cy="56708"/>
            </a:xfrm>
            <a:custGeom>
              <a:avLst/>
              <a:gdLst/>
              <a:ahLst/>
              <a:cxnLst/>
              <a:rect l="l" t="t" r="r" b="b"/>
              <a:pathLst>
                <a:path w="678" h="2332" extrusionOk="0">
                  <a:moveTo>
                    <a:pt x="527" y="1"/>
                  </a:moveTo>
                  <a:lnTo>
                    <a:pt x="51" y="76"/>
                  </a:lnTo>
                  <a:cubicBezTo>
                    <a:pt x="201" y="878"/>
                    <a:pt x="176" y="1630"/>
                    <a:pt x="1" y="2206"/>
                  </a:cubicBezTo>
                  <a:lnTo>
                    <a:pt x="452" y="2332"/>
                  </a:lnTo>
                  <a:cubicBezTo>
                    <a:pt x="652" y="1680"/>
                    <a:pt x="678" y="853"/>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0" name="Google Shape;140;p7"/>
            <p:cNvSpPr/>
            <p:nvPr/>
          </p:nvSpPr>
          <p:spPr>
            <a:xfrm rot="-1930625">
              <a:off x="8181108" y="5096541"/>
              <a:ext cx="14639" cy="29886"/>
            </a:xfrm>
            <a:custGeom>
              <a:avLst/>
              <a:gdLst/>
              <a:ahLst/>
              <a:cxnLst/>
              <a:rect l="l" t="t" r="r" b="b"/>
              <a:pathLst>
                <a:path w="602" h="1229" extrusionOk="0">
                  <a:moveTo>
                    <a:pt x="125" y="1"/>
                  </a:moveTo>
                  <a:cubicBezTo>
                    <a:pt x="125" y="402"/>
                    <a:pt x="100" y="778"/>
                    <a:pt x="0" y="1104"/>
                  </a:cubicBezTo>
                  <a:lnTo>
                    <a:pt x="451" y="1229"/>
                  </a:lnTo>
                  <a:cubicBezTo>
                    <a:pt x="551"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41" name="Google Shape;141;p7"/>
          <p:cNvGrpSpPr/>
          <p:nvPr/>
        </p:nvGrpSpPr>
        <p:grpSpPr>
          <a:xfrm>
            <a:off x="352786" y="1230990"/>
            <a:ext cx="454121" cy="409967"/>
            <a:chOff x="9239814" y="2663254"/>
            <a:chExt cx="340591" cy="307475"/>
          </a:xfrm>
        </p:grpSpPr>
        <p:sp>
          <p:nvSpPr>
            <p:cNvPr id="142" name="Google Shape;142;p7"/>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3" name="Google Shape;143;p7"/>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44" name="Google Shape;144;p7"/>
          <p:cNvGrpSpPr/>
          <p:nvPr/>
        </p:nvGrpSpPr>
        <p:grpSpPr>
          <a:xfrm>
            <a:off x="213777" y="225883"/>
            <a:ext cx="250436" cy="500845"/>
            <a:chOff x="8858632" y="2449775"/>
            <a:chExt cx="187827" cy="375634"/>
          </a:xfrm>
        </p:grpSpPr>
        <p:sp>
          <p:nvSpPr>
            <p:cNvPr id="145" name="Google Shape;145;p7"/>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6" name="Google Shape;146;p7"/>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rgbClr val="F9F8F7"/>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47" name="Google Shape;147;p7"/>
          <p:cNvGrpSpPr/>
          <p:nvPr/>
        </p:nvGrpSpPr>
        <p:grpSpPr>
          <a:xfrm rot="2700000" flipH="1">
            <a:off x="11721593" y="4654481"/>
            <a:ext cx="358833" cy="259739"/>
            <a:chOff x="10038633" y="2173057"/>
            <a:chExt cx="269128" cy="194806"/>
          </a:xfrm>
        </p:grpSpPr>
        <p:sp>
          <p:nvSpPr>
            <p:cNvPr id="148" name="Google Shape;148;p7"/>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9" name="Google Shape;149;p7"/>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0" name="Google Shape;150;p7"/>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1" name="Google Shape;151;p7"/>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52" name="Google Shape;152;p7"/>
          <p:cNvGrpSpPr/>
          <p:nvPr/>
        </p:nvGrpSpPr>
        <p:grpSpPr>
          <a:xfrm rot="14035249">
            <a:off x="11606971" y="5398443"/>
            <a:ext cx="250435" cy="500843"/>
            <a:chOff x="8858632" y="2449775"/>
            <a:chExt cx="187827" cy="375634"/>
          </a:xfrm>
        </p:grpSpPr>
        <p:sp>
          <p:nvSpPr>
            <p:cNvPr id="153" name="Google Shape;153;p7"/>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4" name="Google Shape;154;p7"/>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55" name="Google Shape;155;p7"/>
          <p:cNvGrpSpPr/>
          <p:nvPr/>
        </p:nvGrpSpPr>
        <p:grpSpPr>
          <a:xfrm rot="18900000" flipH="1">
            <a:off x="11663569" y="6383497"/>
            <a:ext cx="358833" cy="259739"/>
            <a:chOff x="10038633" y="2173057"/>
            <a:chExt cx="269128" cy="194806"/>
          </a:xfrm>
        </p:grpSpPr>
        <p:sp>
          <p:nvSpPr>
            <p:cNvPr id="156" name="Google Shape;156;p7"/>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7" name="Google Shape;157;p7"/>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8" name="Google Shape;158;p7"/>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9" name="Google Shape;159;p7"/>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3155400" y="1794800"/>
            <a:ext cx="5881200" cy="3268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2"/>
        <p:cNvGrpSpPr/>
        <p:nvPr/>
      </p:nvGrpSpPr>
      <p:grpSpPr>
        <a:xfrm>
          <a:off x="0" y="0"/>
          <a:ext cx="0" cy="0"/>
          <a:chOff x="0" y="0"/>
          <a:chExt cx="0" cy="0"/>
        </a:xfrm>
      </p:grpSpPr>
      <p:grpSp>
        <p:nvGrpSpPr>
          <p:cNvPr id="163" name="Google Shape;163;p9"/>
          <p:cNvGrpSpPr/>
          <p:nvPr/>
        </p:nvGrpSpPr>
        <p:grpSpPr>
          <a:xfrm rot="1395985">
            <a:off x="248589" y="294615"/>
            <a:ext cx="366681" cy="587087"/>
            <a:chOff x="5796773" y="3396354"/>
            <a:chExt cx="335075" cy="536423"/>
          </a:xfrm>
        </p:grpSpPr>
        <p:sp>
          <p:nvSpPr>
            <p:cNvPr id="164" name="Google Shape;164;p9"/>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5" name="Google Shape;165;p9"/>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6" name="Google Shape;166;p9"/>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7" name="Google Shape;167;p9"/>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68" name="Google Shape;168;p9"/>
          <p:cNvGrpSpPr/>
          <p:nvPr/>
        </p:nvGrpSpPr>
        <p:grpSpPr>
          <a:xfrm rot="19753730" flipH="1">
            <a:off x="10629319" y="6317919"/>
            <a:ext cx="358829" cy="259736"/>
            <a:chOff x="10038633" y="2173057"/>
            <a:chExt cx="269128" cy="194806"/>
          </a:xfrm>
        </p:grpSpPr>
        <p:sp>
          <p:nvSpPr>
            <p:cNvPr id="169" name="Google Shape;169;p9"/>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0" name="Google Shape;170;p9"/>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1" name="Google Shape;171;p9"/>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2" name="Google Shape;172;p9"/>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73" name="Google Shape;173;p9"/>
          <p:cNvGrpSpPr/>
          <p:nvPr/>
        </p:nvGrpSpPr>
        <p:grpSpPr>
          <a:xfrm>
            <a:off x="11669903" y="5424437"/>
            <a:ext cx="358847" cy="323956"/>
            <a:chOff x="9239814" y="2663254"/>
            <a:chExt cx="340591" cy="307475"/>
          </a:xfrm>
        </p:grpSpPr>
        <p:sp>
          <p:nvSpPr>
            <p:cNvPr id="174" name="Google Shape;174;p9"/>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5" name="Google Shape;175;p9"/>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76" name="Google Shape;176;p9"/>
          <p:cNvGrpSpPr/>
          <p:nvPr/>
        </p:nvGrpSpPr>
        <p:grpSpPr>
          <a:xfrm rot="808232">
            <a:off x="11502665" y="6259377"/>
            <a:ext cx="188247" cy="376475"/>
            <a:chOff x="8858632" y="2449775"/>
            <a:chExt cx="187827" cy="375634"/>
          </a:xfrm>
        </p:grpSpPr>
        <p:sp>
          <p:nvSpPr>
            <p:cNvPr id="177" name="Google Shape;177;p9"/>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8" name="Google Shape;178;p9"/>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79" name="Google Shape;179;p9"/>
          <p:cNvGrpSpPr/>
          <p:nvPr/>
        </p:nvGrpSpPr>
        <p:grpSpPr>
          <a:xfrm rot="18522544" flipH="1">
            <a:off x="423603" y="1256985"/>
            <a:ext cx="358848" cy="258204"/>
            <a:chOff x="9549534" y="2313177"/>
            <a:chExt cx="379843" cy="273310"/>
          </a:xfrm>
        </p:grpSpPr>
        <p:sp>
          <p:nvSpPr>
            <p:cNvPr id="180" name="Google Shape;180;p9"/>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1" name="Google Shape;181;p9"/>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2" name="Google Shape;182;p9"/>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3" name="Google Shape;183;p9"/>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84" name="Google Shape;184;p9"/>
          <p:cNvSpPr txBox="1">
            <a:spLocks noGrp="1"/>
          </p:cNvSpPr>
          <p:nvPr>
            <p:ph type="title"/>
          </p:nvPr>
        </p:nvSpPr>
        <p:spPr>
          <a:xfrm>
            <a:off x="5432967" y="1688400"/>
            <a:ext cx="57992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6000"/>
            </a:lvl1pPr>
            <a:lvl2pPr lvl="1" algn="r" rtl="0">
              <a:spcBef>
                <a:spcPts val="0"/>
              </a:spcBef>
              <a:spcAft>
                <a:spcPts val="0"/>
              </a:spcAft>
              <a:buSzPts val="4500"/>
              <a:buNone/>
              <a:defRPr sz="6000"/>
            </a:lvl2pPr>
            <a:lvl3pPr lvl="2" algn="r" rtl="0">
              <a:spcBef>
                <a:spcPts val="0"/>
              </a:spcBef>
              <a:spcAft>
                <a:spcPts val="0"/>
              </a:spcAft>
              <a:buSzPts val="4500"/>
              <a:buNone/>
              <a:defRPr sz="6000"/>
            </a:lvl3pPr>
            <a:lvl4pPr lvl="3" algn="r" rtl="0">
              <a:spcBef>
                <a:spcPts val="0"/>
              </a:spcBef>
              <a:spcAft>
                <a:spcPts val="0"/>
              </a:spcAft>
              <a:buSzPts val="4500"/>
              <a:buNone/>
              <a:defRPr sz="6000"/>
            </a:lvl4pPr>
            <a:lvl5pPr lvl="4" algn="r" rtl="0">
              <a:spcBef>
                <a:spcPts val="0"/>
              </a:spcBef>
              <a:spcAft>
                <a:spcPts val="0"/>
              </a:spcAft>
              <a:buSzPts val="4500"/>
              <a:buNone/>
              <a:defRPr sz="6000"/>
            </a:lvl5pPr>
            <a:lvl6pPr lvl="5" algn="r" rtl="0">
              <a:spcBef>
                <a:spcPts val="0"/>
              </a:spcBef>
              <a:spcAft>
                <a:spcPts val="0"/>
              </a:spcAft>
              <a:buSzPts val="4500"/>
              <a:buNone/>
              <a:defRPr sz="6000"/>
            </a:lvl6pPr>
            <a:lvl7pPr lvl="6" algn="r" rtl="0">
              <a:spcBef>
                <a:spcPts val="0"/>
              </a:spcBef>
              <a:spcAft>
                <a:spcPts val="0"/>
              </a:spcAft>
              <a:buSzPts val="4500"/>
              <a:buNone/>
              <a:defRPr sz="6000"/>
            </a:lvl7pPr>
            <a:lvl8pPr lvl="7" algn="r" rtl="0">
              <a:spcBef>
                <a:spcPts val="0"/>
              </a:spcBef>
              <a:spcAft>
                <a:spcPts val="0"/>
              </a:spcAft>
              <a:buSzPts val="4500"/>
              <a:buNone/>
              <a:defRPr sz="6000"/>
            </a:lvl8pPr>
            <a:lvl9pPr lvl="8" algn="r" rtl="0">
              <a:spcBef>
                <a:spcPts val="0"/>
              </a:spcBef>
              <a:spcAft>
                <a:spcPts val="0"/>
              </a:spcAft>
              <a:buSzPts val="4500"/>
              <a:buNone/>
              <a:defRPr sz="6000"/>
            </a:lvl9pPr>
          </a:lstStyle>
          <a:p>
            <a:endParaRPr/>
          </a:p>
        </p:txBody>
      </p:sp>
      <p:sp>
        <p:nvSpPr>
          <p:cNvPr id="185" name="Google Shape;185;p9"/>
          <p:cNvSpPr txBox="1">
            <a:spLocks noGrp="1"/>
          </p:cNvSpPr>
          <p:nvPr>
            <p:ph type="subTitle" idx="1"/>
          </p:nvPr>
        </p:nvSpPr>
        <p:spPr>
          <a:xfrm>
            <a:off x="5433100" y="2810800"/>
            <a:ext cx="5799200" cy="2358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sz="2400"/>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grpSp>
        <p:nvGrpSpPr>
          <p:cNvPr id="186" name="Google Shape;186;p9"/>
          <p:cNvGrpSpPr/>
          <p:nvPr/>
        </p:nvGrpSpPr>
        <p:grpSpPr>
          <a:xfrm>
            <a:off x="1285970" y="246070"/>
            <a:ext cx="358847" cy="323956"/>
            <a:chOff x="9239814" y="2663254"/>
            <a:chExt cx="340591" cy="307475"/>
          </a:xfrm>
        </p:grpSpPr>
        <p:sp>
          <p:nvSpPr>
            <p:cNvPr id="187" name="Google Shape;187;p9"/>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8" name="Google Shape;188;p9"/>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960000" y="2714733"/>
            <a:ext cx="5318800" cy="1210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0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91" name="Google Shape;191;p10"/>
          <p:cNvSpPr txBox="1">
            <a:spLocks noGrp="1"/>
          </p:cNvSpPr>
          <p:nvPr>
            <p:ph type="subTitle" idx="1"/>
          </p:nvPr>
        </p:nvSpPr>
        <p:spPr>
          <a:xfrm>
            <a:off x="960000" y="3925200"/>
            <a:ext cx="5318800" cy="2212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sz="2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2"/>
        <p:cNvGrpSpPr/>
        <p:nvPr/>
      </p:nvGrpSpPr>
      <p:grpSpPr>
        <a:xfrm>
          <a:off x="0" y="0"/>
          <a:ext cx="0" cy="0"/>
          <a:chOff x="0" y="0"/>
          <a:chExt cx="0" cy="0"/>
        </a:xfrm>
      </p:grpSpPr>
      <p:sp>
        <p:nvSpPr>
          <p:cNvPr id="193" name="Google Shape;193;p11"/>
          <p:cNvSpPr txBox="1">
            <a:spLocks noGrp="1"/>
          </p:cNvSpPr>
          <p:nvPr>
            <p:ph type="title" hasCustomPrompt="1"/>
          </p:nvPr>
        </p:nvSpPr>
        <p:spPr>
          <a:xfrm>
            <a:off x="7112800" y="1274300"/>
            <a:ext cx="4119200" cy="18848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12800"/>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94" name="Google Shape;194;p11"/>
          <p:cNvSpPr txBox="1">
            <a:spLocks noGrp="1"/>
          </p:cNvSpPr>
          <p:nvPr>
            <p:ph type="subTitle" idx="1"/>
          </p:nvPr>
        </p:nvSpPr>
        <p:spPr>
          <a:xfrm>
            <a:off x="7112800" y="3158900"/>
            <a:ext cx="41192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667">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5" name="Google Shape;195;p11"/>
          <p:cNvSpPr txBox="1">
            <a:spLocks noGrp="1"/>
          </p:cNvSpPr>
          <p:nvPr>
            <p:ph type="subTitle" idx="2"/>
          </p:nvPr>
        </p:nvSpPr>
        <p:spPr>
          <a:xfrm>
            <a:off x="7112800" y="3975700"/>
            <a:ext cx="4119200" cy="1608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96"/>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xfrm>
            <a:off x="960000" y="593367"/>
            <a:ext cx="7684400" cy="763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13"/>
          <p:cNvSpPr txBox="1">
            <a:spLocks noGrp="1"/>
          </p:cNvSpPr>
          <p:nvPr>
            <p:ph type="subTitle" idx="1"/>
          </p:nvPr>
        </p:nvSpPr>
        <p:spPr>
          <a:xfrm>
            <a:off x="959984" y="4748000"/>
            <a:ext cx="33580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200" name="Google Shape;200;p13"/>
          <p:cNvSpPr txBox="1">
            <a:spLocks noGrp="1"/>
          </p:cNvSpPr>
          <p:nvPr>
            <p:ph type="subTitle" idx="2"/>
          </p:nvPr>
        </p:nvSpPr>
        <p:spPr>
          <a:xfrm>
            <a:off x="960000" y="5374400"/>
            <a:ext cx="33580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01" name="Google Shape;201;p13"/>
          <p:cNvSpPr txBox="1">
            <a:spLocks noGrp="1"/>
          </p:cNvSpPr>
          <p:nvPr>
            <p:ph type="title" idx="3" hasCustomPrompt="1"/>
          </p:nvPr>
        </p:nvSpPr>
        <p:spPr>
          <a:xfrm>
            <a:off x="2219000" y="4171400"/>
            <a:ext cx="840000" cy="3896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02" name="Google Shape;202;p13"/>
          <p:cNvSpPr txBox="1">
            <a:spLocks noGrp="1"/>
          </p:cNvSpPr>
          <p:nvPr>
            <p:ph type="subTitle" idx="4"/>
          </p:nvPr>
        </p:nvSpPr>
        <p:spPr>
          <a:xfrm>
            <a:off x="4416984" y="4748000"/>
            <a:ext cx="33580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203" name="Google Shape;203;p13"/>
          <p:cNvSpPr txBox="1">
            <a:spLocks noGrp="1"/>
          </p:cNvSpPr>
          <p:nvPr>
            <p:ph type="subTitle" idx="5"/>
          </p:nvPr>
        </p:nvSpPr>
        <p:spPr>
          <a:xfrm>
            <a:off x="4417000" y="5374400"/>
            <a:ext cx="33580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04" name="Google Shape;204;p13"/>
          <p:cNvSpPr txBox="1">
            <a:spLocks noGrp="1"/>
          </p:cNvSpPr>
          <p:nvPr>
            <p:ph type="title" idx="6" hasCustomPrompt="1"/>
          </p:nvPr>
        </p:nvSpPr>
        <p:spPr>
          <a:xfrm>
            <a:off x="5676000" y="4171400"/>
            <a:ext cx="840000" cy="3896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05" name="Google Shape;205;p13"/>
          <p:cNvSpPr txBox="1">
            <a:spLocks noGrp="1"/>
          </p:cNvSpPr>
          <p:nvPr>
            <p:ph type="subTitle" idx="7"/>
          </p:nvPr>
        </p:nvSpPr>
        <p:spPr>
          <a:xfrm>
            <a:off x="959984" y="2436767"/>
            <a:ext cx="33580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206" name="Google Shape;206;p13"/>
          <p:cNvSpPr txBox="1">
            <a:spLocks noGrp="1"/>
          </p:cNvSpPr>
          <p:nvPr>
            <p:ph type="subTitle" idx="8"/>
          </p:nvPr>
        </p:nvSpPr>
        <p:spPr>
          <a:xfrm>
            <a:off x="960000" y="3063167"/>
            <a:ext cx="33580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07" name="Google Shape;207;p13"/>
          <p:cNvSpPr txBox="1">
            <a:spLocks noGrp="1"/>
          </p:cNvSpPr>
          <p:nvPr>
            <p:ph type="title" idx="9" hasCustomPrompt="1"/>
          </p:nvPr>
        </p:nvSpPr>
        <p:spPr>
          <a:xfrm>
            <a:off x="2219000" y="1860183"/>
            <a:ext cx="840000" cy="3896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08" name="Google Shape;208;p13"/>
          <p:cNvSpPr txBox="1">
            <a:spLocks noGrp="1"/>
          </p:cNvSpPr>
          <p:nvPr>
            <p:ph type="subTitle" idx="13"/>
          </p:nvPr>
        </p:nvSpPr>
        <p:spPr>
          <a:xfrm>
            <a:off x="4416984" y="2436767"/>
            <a:ext cx="33580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209" name="Google Shape;209;p13"/>
          <p:cNvSpPr txBox="1">
            <a:spLocks noGrp="1"/>
          </p:cNvSpPr>
          <p:nvPr>
            <p:ph type="subTitle" idx="14"/>
          </p:nvPr>
        </p:nvSpPr>
        <p:spPr>
          <a:xfrm>
            <a:off x="4417000" y="3063167"/>
            <a:ext cx="33580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10" name="Google Shape;210;p13"/>
          <p:cNvSpPr txBox="1">
            <a:spLocks noGrp="1"/>
          </p:cNvSpPr>
          <p:nvPr>
            <p:ph type="title" idx="15" hasCustomPrompt="1"/>
          </p:nvPr>
        </p:nvSpPr>
        <p:spPr>
          <a:xfrm>
            <a:off x="5676000" y="1860176"/>
            <a:ext cx="840000" cy="3896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grpSp>
        <p:nvGrpSpPr>
          <p:cNvPr id="211" name="Google Shape;211;p13"/>
          <p:cNvGrpSpPr/>
          <p:nvPr/>
        </p:nvGrpSpPr>
        <p:grpSpPr>
          <a:xfrm rot="18315435">
            <a:off x="296357" y="6267751"/>
            <a:ext cx="506415" cy="364383"/>
            <a:chOff x="9549534" y="2313177"/>
            <a:chExt cx="379843" cy="273310"/>
          </a:xfrm>
        </p:grpSpPr>
        <p:sp>
          <p:nvSpPr>
            <p:cNvPr id="212" name="Google Shape;212;p13"/>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3" name="Google Shape;213;p13"/>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4" name="Google Shape;214;p13"/>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5" name="Google Shape;215;p13"/>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16" name="Google Shape;216;p13"/>
          <p:cNvGrpSpPr/>
          <p:nvPr/>
        </p:nvGrpSpPr>
        <p:grpSpPr>
          <a:xfrm rot="1658323">
            <a:off x="162050" y="5411284"/>
            <a:ext cx="358841" cy="259745"/>
            <a:chOff x="10038633" y="2173057"/>
            <a:chExt cx="269128" cy="194806"/>
          </a:xfrm>
        </p:grpSpPr>
        <p:sp>
          <p:nvSpPr>
            <p:cNvPr id="217" name="Google Shape;217;p13"/>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8" name="Google Shape;218;p13"/>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9" name="Google Shape;219;p13"/>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0" name="Google Shape;220;p13"/>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21" name="Google Shape;221;p13"/>
          <p:cNvGrpSpPr/>
          <p:nvPr/>
        </p:nvGrpSpPr>
        <p:grpSpPr>
          <a:xfrm>
            <a:off x="1205131" y="6374904"/>
            <a:ext cx="342680" cy="309401"/>
            <a:chOff x="9239814" y="2663254"/>
            <a:chExt cx="340591" cy="307475"/>
          </a:xfrm>
        </p:grpSpPr>
        <p:sp>
          <p:nvSpPr>
            <p:cNvPr id="222" name="Google Shape;222;p13"/>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3" name="Google Shape;223;p13"/>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24"/>
        <p:cNvGrpSpPr/>
        <p:nvPr/>
      </p:nvGrpSpPr>
      <p:grpSpPr>
        <a:xfrm>
          <a:off x="0" y="0"/>
          <a:ext cx="0" cy="0"/>
          <a:chOff x="0" y="0"/>
          <a:chExt cx="0" cy="0"/>
        </a:xfrm>
      </p:grpSpPr>
      <p:sp>
        <p:nvSpPr>
          <p:cNvPr id="225" name="Google Shape;225;p14"/>
          <p:cNvSpPr txBox="1">
            <a:spLocks noGrp="1"/>
          </p:cNvSpPr>
          <p:nvPr>
            <p:ph type="title"/>
          </p:nvPr>
        </p:nvSpPr>
        <p:spPr>
          <a:xfrm>
            <a:off x="2452000" y="4052700"/>
            <a:ext cx="7288000" cy="7636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3200">
                <a:solidFill>
                  <a:schemeClr val="accent4"/>
                </a:solidFill>
              </a:defRPr>
            </a:lvl1pPr>
            <a:lvl2pPr lvl="1" algn="ctr">
              <a:spcBef>
                <a:spcPts val="0"/>
              </a:spcBef>
              <a:spcAft>
                <a:spcPts val="0"/>
              </a:spcAft>
              <a:buSzPts val="1800"/>
              <a:buFont typeface="Staatliches"/>
              <a:buNone/>
              <a:defRPr sz="2400">
                <a:latin typeface="Staatliches"/>
                <a:ea typeface="Staatliches"/>
                <a:cs typeface="Staatliches"/>
                <a:sym typeface="Staatliches"/>
              </a:defRPr>
            </a:lvl2pPr>
            <a:lvl3pPr lvl="2" algn="ctr">
              <a:spcBef>
                <a:spcPts val="0"/>
              </a:spcBef>
              <a:spcAft>
                <a:spcPts val="0"/>
              </a:spcAft>
              <a:buSzPts val="1800"/>
              <a:buFont typeface="Staatliches"/>
              <a:buNone/>
              <a:defRPr sz="2400">
                <a:latin typeface="Staatliches"/>
                <a:ea typeface="Staatliches"/>
                <a:cs typeface="Staatliches"/>
                <a:sym typeface="Staatliches"/>
              </a:defRPr>
            </a:lvl3pPr>
            <a:lvl4pPr lvl="3" algn="ctr">
              <a:spcBef>
                <a:spcPts val="0"/>
              </a:spcBef>
              <a:spcAft>
                <a:spcPts val="0"/>
              </a:spcAft>
              <a:buSzPts val="1800"/>
              <a:buFont typeface="Staatliches"/>
              <a:buNone/>
              <a:defRPr sz="2400">
                <a:latin typeface="Staatliches"/>
                <a:ea typeface="Staatliches"/>
                <a:cs typeface="Staatliches"/>
                <a:sym typeface="Staatliches"/>
              </a:defRPr>
            </a:lvl4pPr>
            <a:lvl5pPr lvl="4" algn="ctr">
              <a:spcBef>
                <a:spcPts val="0"/>
              </a:spcBef>
              <a:spcAft>
                <a:spcPts val="0"/>
              </a:spcAft>
              <a:buSzPts val="1800"/>
              <a:buFont typeface="Staatliches"/>
              <a:buNone/>
              <a:defRPr sz="2400">
                <a:latin typeface="Staatliches"/>
                <a:ea typeface="Staatliches"/>
                <a:cs typeface="Staatliches"/>
                <a:sym typeface="Staatliches"/>
              </a:defRPr>
            </a:lvl5pPr>
            <a:lvl6pPr lvl="5" algn="ctr">
              <a:spcBef>
                <a:spcPts val="0"/>
              </a:spcBef>
              <a:spcAft>
                <a:spcPts val="0"/>
              </a:spcAft>
              <a:buSzPts val="1800"/>
              <a:buFont typeface="Staatliches"/>
              <a:buNone/>
              <a:defRPr sz="2400">
                <a:latin typeface="Staatliches"/>
                <a:ea typeface="Staatliches"/>
                <a:cs typeface="Staatliches"/>
                <a:sym typeface="Staatliches"/>
              </a:defRPr>
            </a:lvl6pPr>
            <a:lvl7pPr lvl="6" algn="ctr">
              <a:spcBef>
                <a:spcPts val="0"/>
              </a:spcBef>
              <a:spcAft>
                <a:spcPts val="0"/>
              </a:spcAft>
              <a:buSzPts val="1800"/>
              <a:buFont typeface="Staatliches"/>
              <a:buNone/>
              <a:defRPr sz="2400">
                <a:latin typeface="Staatliches"/>
                <a:ea typeface="Staatliches"/>
                <a:cs typeface="Staatliches"/>
                <a:sym typeface="Staatliches"/>
              </a:defRPr>
            </a:lvl7pPr>
            <a:lvl8pPr lvl="7" algn="ctr">
              <a:spcBef>
                <a:spcPts val="0"/>
              </a:spcBef>
              <a:spcAft>
                <a:spcPts val="0"/>
              </a:spcAft>
              <a:buSzPts val="1800"/>
              <a:buFont typeface="Staatliches"/>
              <a:buNone/>
              <a:defRPr sz="2400">
                <a:latin typeface="Staatliches"/>
                <a:ea typeface="Staatliches"/>
                <a:cs typeface="Staatliches"/>
                <a:sym typeface="Staatliches"/>
              </a:defRPr>
            </a:lvl8pPr>
            <a:lvl9pPr lvl="8" algn="ctr">
              <a:spcBef>
                <a:spcPts val="0"/>
              </a:spcBef>
              <a:spcAft>
                <a:spcPts val="0"/>
              </a:spcAft>
              <a:buSzPts val="1800"/>
              <a:buFont typeface="Staatliches"/>
              <a:buNone/>
              <a:defRPr sz="2400">
                <a:latin typeface="Staatliches"/>
                <a:ea typeface="Staatliches"/>
                <a:cs typeface="Staatliches"/>
                <a:sym typeface="Staatliches"/>
              </a:defRPr>
            </a:lvl9pPr>
          </a:lstStyle>
          <a:p>
            <a:endParaRPr/>
          </a:p>
        </p:txBody>
      </p:sp>
      <p:sp>
        <p:nvSpPr>
          <p:cNvPr id="226" name="Google Shape;226;p14"/>
          <p:cNvSpPr txBox="1">
            <a:spLocks noGrp="1"/>
          </p:cNvSpPr>
          <p:nvPr>
            <p:ph type="title" idx="2"/>
          </p:nvPr>
        </p:nvSpPr>
        <p:spPr>
          <a:xfrm>
            <a:off x="2452000" y="2041700"/>
            <a:ext cx="7288000" cy="2010800"/>
          </a:xfrm>
          <a:prstGeom prst="rect">
            <a:avLst/>
          </a:prstGeom>
        </p:spPr>
        <p:txBody>
          <a:bodyPr spcFirstLastPara="1" wrap="square" lIns="0" tIns="0" rIns="0" bIns="0" anchor="ctr" anchorCtr="0">
            <a:noAutofit/>
          </a:bodyPr>
          <a:lstStyle>
            <a:lvl1pPr lvl="0" algn="ctr" rtl="0">
              <a:spcBef>
                <a:spcPts val="0"/>
              </a:spcBef>
              <a:spcAft>
                <a:spcPts val="0"/>
              </a:spcAft>
              <a:buSzPts val="2500"/>
              <a:buFont typeface="Avenir"/>
              <a:buNone/>
              <a:defRPr sz="3333">
                <a:solidFill>
                  <a:schemeClr val="dk2"/>
                </a:solidFill>
                <a:latin typeface="Nunito"/>
                <a:ea typeface="Nunito"/>
                <a:cs typeface="Nunito"/>
                <a:sym typeface="Nunito"/>
              </a:defRPr>
            </a:lvl1pPr>
            <a:lvl2pPr lvl="1" algn="ctr" rtl="0">
              <a:spcBef>
                <a:spcPts val="0"/>
              </a:spcBef>
              <a:spcAft>
                <a:spcPts val="0"/>
              </a:spcAft>
              <a:buSzPts val="2500"/>
              <a:buFont typeface="Avenir"/>
              <a:buNone/>
              <a:defRPr sz="3333">
                <a:latin typeface="Avenir"/>
                <a:ea typeface="Avenir"/>
                <a:cs typeface="Avenir"/>
                <a:sym typeface="Avenir"/>
              </a:defRPr>
            </a:lvl2pPr>
            <a:lvl3pPr lvl="2" algn="ctr" rtl="0">
              <a:spcBef>
                <a:spcPts val="0"/>
              </a:spcBef>
              <a:spcAft>
                <a:spcPts val="0"/>
              </a:spcAft>
              <a:buSzPts val="2500"/>
              <a:buFont typeface="Avenir"/>
              <a:buNone/>
              <a:defRPr sz="3333">
                <a:latin typeface="Avenir"/>
                <a:ea typeface="Avenir"/>
                <a:cs typeface="Avenir"/>
                <a:sym typeface="Avenir"/>
              </a:defRPr>
            </a:lvl3pPr>
            <a:lvl4pPr lvl="3" algn="ctr" rtl="0">
              <a:spcBef>
                <a:spcPts val="0"/>
              </a:spcBef>
              <a:spcAft>
                <a:spcPts val="0"/>
              </a:spcAft>
              <a:buSzPts val="2500"/>
              <a:buFont typeface="Avenir"/>
              <a:buNone/>
              <a:defRPr sz="3333">
                <a:latin typeface="Avenir"/>
                <a:ea typeface="Avenir"/>
                <a:cs typeface="Avenir"/>
                <a:sym typeface="Avenir"/>
              </a:defRPr>
            </a:lvl4pPr>
            <a:lvl5pPr lvl="4" algn="ctr" rtl="0">
              <a:spcBef>
                <a:spcPts val="0"/>
              </a:spcBef>
              <a:spcAft>
                <a:spcPts val="0"/>
              </a:spcAft>
              <a:buSzPts val="2500"/>
              <a:buFont typeface="Avenir"/>
              <a:buNone/>
              <a:defRPr sz="3333">
                <a:latin typeface="Avenir"/>
                <a:ea typeface="Avenir"/>
                <a:cs typeface="Avenir"/>
                <a:sym typeface="Avenir"/>
              </a:defRPr>
            </a:lvl5pPr>
            <a:lvl6pPr lvl="5" algn="ctr" rtl="0">
              <a:spcBef>
                <a:spcPts val="0"/>
              </a:spcBef>
              <a:spcAft>
                <a:spcPts val="0"/>
              </a:spcAft>
              <a:buSzPts val="2500"/>
              <a:buFont typeface="Avenir"/>
              <a:buNone/>
              <a:defRPr sz="3333">
                <a:latin typeface="Avenir"/>
                <a:ea typeface="Avenir"/>
                <a:cs typeface="Avenir"/>
                <a:sym typeface="Avenir"/>
              </a:defRPr>
            </a:lvl6pPr>
            <a:lvl7pPr lvl="6" algn="ctr" rtl="0">
              <a:spcBef>
                <a:spcPts val="0"/>
              </a:spcBef>
              <a:spcAft>
                <a:spcPts val="0"/>
              </a:spcAft>
              <a:buSzPts val="2500"/>
              <a:buFont typeface="Avenir"/>
              <a:buNone/>
              <a:defRPr sz="3333">
                <a:latin typeface="Avenir"/>
                <a:ea typeface="Avenir"/>
                <a:cs typeface="Avenir"/>
                <a:sym typeface="Avenir"/>
              </a:defRPr>
            </a:lvl7pPr>
            <a:lvl8pPr lvl="7" algn="ctr" rtl="0">
              <a:spcBef>
                <a:spcPts val="0"/>
              </a:spcBef>
              <a:spcAft>
                <a:spcPts val="0"/>
              </a:spcAft>
              <a:buSzPts val="2500"/>
              <a:buFont typeface="Avenir"/>
              <a:buNone/>
              <a:defRPr sz="3333">
                <a:latin typeface="Avenir"/>
                <a:ea typeface="Avenir"/>
                <a:cs typeface="Avenir"/>
                <a:sym typeface="Avenir"/>
              </a:defRPr>
            </a:lvl8pPr>
            <a:lvl9pPr lvl="8" algn="ctr" rtl="0">
              <a:spcBef>
                <a:spcPts val="0"/>
              </a:spcBef>
              <a:spcAft>
                <a:spcPts val="0"/>
              </a:spcAft>
              <a:buSzPts val="2500"/>
              <a:buFont typeface="Avenir"/>
              <a:buNone/>
              <a:defRPr sz="3333">
                <a:latin typeface="Avenir"/>
                <a:ea typeface="Avenir"/>
                <a:cs typeface="Avenir"/>
                <a:sym typeface="Avenir"/>
              </a:defRPr>
            </a:lvl9pPr>
          </a:lstStyle>
          <a:p>
            <a:endParaRPr/>
          </a:p>
        </p:txBody>
      </p:sp>
      <p:grpSp>
        <p:nvGrpSpPr>
          <p:cNvPr id="227" name="Google Shape;227;p14"/>
          <p:cNvGrpSpPr/>
          <p:nvPr/>
        </p:nvGrpSpPr>
        <p:grpSpPr>
          <a:xfrm>
            <a:off x="237773" y="492220"/>
            <a:ext cx="506457" cy="364413"/>
            <a:chOff x="9549534" y="2313177"/>
            <a:chExt cx="379843" cy="273310"/>
          </a:xfrm>
        </p:grpSpPr>
        <p:sp>
          <p:nvSpPr>
            <p:cNvPr id="228" name="Google Shape;228;p14"/>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9" name="Google Shape;229;p14"/>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0" name="Google Shape;230;p14"/>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1" name="Google Shape;231;p14"/>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32" name="Google Shape;232;p14"/>
          <p:cNvGrpSpPr/>
          <p:nvPr/>
        </p:nvGrpSpPr>
        <p:grpSpPr>
          <a:xfrm>
            <a:off x="889906" y="305392"/>
            <a:ext cx="358837" cy="259741"/>
            <a:chOff x="10038633" y="2173057"/>
            <a:chExt cx="269128" cy="194806"/>
          </a:xfrm>
        </p:grpSpPr>
        <p:sp>
          <p:nvSpPr>
            <p:cNvPr id="233" name="Google Shape;233;p14"/>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4" name="Google Shape;234;p14"/>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5" name="Google Shape;235;p14"/>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6" name="Google Shape;236;p14"/>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37" name="Google Shape;237;p14"/>
          <p:cNvGrpSpPr/>
          <p:nvPr/>
        </p:nvGrpSpPr>
        <p:grpSpPr>
          <a:xfrm flipH="1">
            <a:off x="11302282" y="6222157"/>
            <a:ext cx="454121" cy="409967"/>
            <a:chOff x="9239814" y="2663254"/>
            <a:chExt cx="340591" cy="307475"/>
          </a:xfrm>
        </p:grpSpPr>
        <p:sp>
          <p:nvSpPr>
            <p:cNvPr id="238" name="Google Shape;238;p14"/>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9" name="Google Shape;239;p14"/>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40" name="Google Shape;240;p14"/>
          <p:cNvGrpSpPr/>
          <p:nvPr/>
        </p:nvGrpSpPr>
        <p:grpSpPr>
          <a:xfrm rot="20791593" flipH="1">
            <a:off x="11679457" y="5261709"/>
            <a:ext cx="250441" cy="500856"/>
            <a:chOff x="8858632" y="2449775"/>
            <a:chExt cx="187827" cy="375634"/>
          </a:xfrm>
        </p:grpSpPr>
        <p:sp>
          <p:nvSpPr>
            <p:cNvPr id="241" name="Google Shape;241;p14"/>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2" name="Google Shape;242;p14"/>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43" name="Google Shape;243;p14"/>
          <p:cNvGrpSpPr/>
          <p:nvPr/>
        </p:nvGrpSpPr>
        <p:grpSpPr>
          <a:xfrm>
            <a:off x="10602692" y="6373957"/>
            <a:ext cx="358825" cy="258187"/>
            <a:chOff x="9549534" y="2313177"/>
            <a:chExt cx="379843" cy="273310"/>
          </a:xfrm>
        </p:grpSpPr>
        <p:sp>
          <p:nvSpPr>
            <p:cNvPr id="244" name="Google Shape;244;p14"/>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5" name="Google Shape;245;p14"/>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6" name="Google Shape;246;p14"/>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7" name="Google Shape;247;p14"/>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48" name="Google Shape;248;p14"/>
          <p:cNvGrpSpPr/>
          <p:nvPr/>
        </p:nvGrpSpPr>
        <p:grpSpPr>
          <a:xfrm rot="1493807" flipH="1">
            <a:off x="241344" y="1288399"/>
            <a:ext cx="250445" cy="500863"/>
            <a:chOff x="8858632" y="2449775"/>
            <a:chExt cx="187827" cy="375634"/>
          </a:xfrm>
        </p:grpSpPr>
        <p:sp>
          <p:nvSpPr>
            <p:cNvPr id="249" name="Google Shape;249;p14"/>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0" name="Google Shape;250;p14"/>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251"/>
        <p:cNvGrpSpPr/>
        <p:nvPr/>
      </p:nvGrpSpPr>
      <p:grpSpPr>
        <a:xfrm>
          <a:off x="0" y="0"/>
          <a:ext cx="0" cy="0"/>
          <a:chOff x="0" y="0"/>
          <a:chExt cx="0" cy="0"/>
        </a:xfrm>
      </p:grpSpPr>
      <p:grpSp>
        <p:nvGrpSpPr>
          <p:cNvPr id="252" name="Google Shape;252;p15"/>
          <p:cNvGrpSpPr/>
          <p:nvPr/>
        </p:nvGrpSpPr>
        <p:grpSpPr>
          <a:xfrm rot="18315435">
            <a:off x="307194" y="6297630"/>
            <a:ext cx="506415" cy="364383"/>
            <a:chOff x="9549534" y="2313177"/>
            <a:chExt cx="379843" cy="273310"/>
          </a:xfrm>
        </p:grpSpPr>
        <p:sp>
          <p:nvSpPr>
            <p:cNvPr id="253" name="Google Shape;253;p15"/>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4" name="Google Shape;254;p15"/>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5" name="Google Shape;255;p15"/>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6" name="Google Shape;256;p15"/>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57" name="Google Shape;257;p15"/>
          <p:cNvGrpSpPr/>
          <p:nvPr/>
        </p:nvGrpSpPr>
        <p:grpSpPr>
          <a:xfrm rot="1658323">
            <a:off x="172888" y="5441162"/>
            <a:ext cx="358841" cy="259745"/>
            <a:chOff x="10038633" y="2173057"/>
            <a:chExt cx="269128" cy="194806"/>
          </a:xfrm>
        </p:grpSpPr>
        <p:sp>
          <p:nvSpPr>
            <p:cNvPr id="258" name="Google Shape;258;p15"/>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9" name="Google Shape;259;p15"/>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0" name="Google Shape;260;p15"/>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1" name="Google Shape;261;p15"/>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62" name="Google Shape;262;p15"/>
          <p:cNvGrpSpPr/>
          <p:nvPr/>
        </p:nvGrpSpPr>
        <p:grpSpPr>
          <a:xfrm>
            <a:off x="1215968" y="6404782"/>
            <a:ext cx="342680" cy="309401"/>
            <a:chOff x="9239814" y="2663254"/>
            <a:chExt cx="340591" cy="307475"/>
          </a:xfrm>
        </p:grpSpPr>
        <p:sp>
          <p:nvSpPr>
            <p:cNvPr id="263" name="Google Shape;263;p15"/>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4" name="Google Shape;264;p15"/>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65" name="Google Shape;265;p15"/>
          <p:cNvGrpSpPr/>
          <p:nvPr/>
        </p:nvGrpSpPr>
        <p:grpSpPr>
          <a:xfrm rot="10800000" flipH="1">
            <a:off x="10245183" y="-675147"/>
            <a:ext cx="883029" cy="1357944"/>
            <a:chOff x="7729498" y="4650644"/>
            <a:chExt cx="662272" cy="1018458"/>
          </a:xfrm>
        </p:grpSpPr>
        <p:sp>
          <p:nvSpPr>
            <p:cNvPr id="266" name="Google Shape;266;p15"/>
            <p:cNvSpPr/>
            <p:nvPr/>
          </p:nvSpPr>
          <p:spPr>
            <a:xfrm rot="-1930625">
              <a:off x="7752189" y="5520515"/>
              <a:ext cx="168837" cy="104249"/>
            </a:xfrm>
            <a:custGeom>
              <a:avLst/>
              <a:gdLst/>
              <a:ahLst/>
              <a:cxnLst/>
              <a:rect l="l" t="t" r="r" b="b"/>
              <a:pathLst>
                <a:path w="6943" h="4287" extrusionOk="0">
                  <a:moveTo>
                    <a:pt x="6692" y="1"/>
                  </a:moveTo>
                  <a:lnTo>
                    <a:pt x="0" y="3861"/>
                  </a:lnTo>
                  <a:lnTo>
                    <a:pt x="226" y="4287"/>
                  </a:lnTo>
                  <a:lnTo>
                    <a:pt x="6942" y="402"/>
                  </a:lnTo>
                  <a:lnTo>
                    <a:pt x="6692" y="1"/>
                  </a:lnTo>
                  <a:close/>
                </a:path>
              </a:pathLst>
            </a:custGeom>
            <a:solidFill>
              <a:srgbClr val="E9E5D9"/>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7" name="Google Shape;267;p15"/>
            <p:cNvSpPr/>
            <p:nvPr/>
          </p:nvSpPr>
          <p:spPr>
            <a:xfrm rot="-1930625">
              <a:off x="7746067" y="5515565"/>
              <a:ext cx="180436" cy="114268"/>
            </a:xfrm>
            <a:custGeom>
              <a:avLst/>
              <a:gdLst/>
              <a:ahLst/>
              <a:cxnLst/>
              <a:rect l="l" t="t" r="r" b="b"/>
              <a:pathLst>
                <a:path w="7420" h="4699" extrusionOk="0">
                  <a:moveTo>
                    <a:pt x="6868" y="488"/>
                  </a:moveTo>
                  <a:lnTo>
                    <a:pt x="6918" y="538"/>
                  </a:lnTo>
                  <a:lnTo>
                    <a:pt x="552" y="4197"/>
                  </a:lnTo>
                  <a:lnTo>
                    <a:pt x="527" y="4147"/>
                  </a:lnTo>
                  <a:lnTo>
                    <a:pt x="6868" y="488"/>
                  </a:lnTo>
                  <a:close/>
                  <a:moveTo>
                    <a:pt x="6958" y="1"/>
                  </a:moveTo>
                  <a:cubicBezTo>
                    <a:pt x="6913" y="1"/>
                    <a:pt x="6878" y="19"/>
                    <a:pt x="6843" y="36"/>
                  </a:cubicBezTo>
                  <a:lnTo>
                    <a:pt x="151" y="3896"/>
                  </a:lnTo>
                  <a:cubicBezTo>
                    <a:pt x="51" y="3946"/>
                    <a:pt x="0" y="4097"/>
                    <a:pt x="51" y="4197"/>
                  </a:cubicBezTo>
                  <a:lnTo>
                    <a:pt x="301" y="4598"/>
                  </a:lnTo>
                  <a:cubicBezTo>
                    <a:pt x="326" y="4648"/>
                    <a:pt x="376" y="4673"/>
                    <a:pt x="427" y="4698"/>
                  </a:cubicBezTo>
                  <a:lnTo>
                    <a:pt x="477" y="4698"/>
                  </a:lnTo>
                  <a:cubicBezTo>
                    <a:pt x="527" y="4698"/>
                    <a:pt x="552" y="4698"/>
                    <a:pt x="577" y="4673"/>
                  </a:cubicBezTo>
                  <a:lnTo>
                    <a:pt x="7294" y="813"/>
                  </a:lnTo>
                  <a:cubicBezTo>
                    <a:pt x="7394" y="738"/>
                    <a:pt x="7419" y="613"/>
                    <a:pt x="7369" y="513"/>
                  </a:cubicBezTo>
                  <a:lnTo>
                    <a:pt x="7143" y="112"/>
                  </a:lnTo>
                  <a:cubicBezTo>
                    <a:pt x="7118" y="61"/>
                    <a:pt x="7068" y="36"/>
                    <a:pt x="7018" y="11"/>
                  </a:cubicBezTo>
                  <a:cubicBezTo>
                    <a:pt x="6996" y="4"/>
                    <a:pt x="6976" y="1"/>
                    <a:pt x="6958"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8" name="Google Shape;268;p15"/>
            <p:cNvSpPr/>
            <p:nvPr/>
          </p:nvSpPr>
          <p:spPr>
            <a:xfrm rot="-1930625">
              <a:off x="7992346" y="4871683"/>
              <a:ext cx="263310" cy="327533"/>
            </a:xfrm>
            <a:custGeom>
              <a:avLst/>
              <a:gdLst/>
              <a:ahLst/>
              <a:cxnLst/>
              <a:rect l="l" t="t" r="r" b="b"/>
              <a:pathLst>
                <a:path w="10828" h="13469" extrusionOk="0">
                  <a:moveTo>
                    <a:pt x="2555" y="0"/>
                  </a:moveTo>
                  <a:cubicBezTo>
                    <a:pt x="2140" y="0"/>
                    <a:pt x="1759" y="88"/>
                    <a:pt x="1429" y="278"/>
                  </a:cubicBezTo>
                  <a:cubicBezTo>
                    <a:pt x="427" y="854"/>
                    <a:pt x="1" y="2283"/>
                    <a:pt x="51" y="3937"/>
                  </a:cubicBezTo>
                  <a:lnTo>
                    <a:pt x="2657" y="2433"/>
                  </a:lnTo>
                  <a:cubicBezTo>
                    <a:pt x="2877" y="2307"/>
                    <a:pt x="3132" y="2248"/>
                    <a:pt x="3409" y="2248"/>
                  </a:cubicBezTo>
                  <a:cubicBezTo>
                    <a:pt x="4776" y="2248"/>
                    <a:pt x="6687" y="3665"/>
                    <a:pt x="7645" y="5291"/>
                  </a:cubicBezTo>
                  <a:cubicBezTo>
                    <a:pt x="8773" y="7271"/>
                    <a:pt x="8948" y="10278"/>
                    <a:pt x="7620" y="11030"/>
                  </a:cubicBezTo>
                  <a:lnTo>
                    <a:pt x="5013" y="12559"/>
                  </a:lnTo>
                  <a:cubicBezTo>
                    <a:pt x="5961" y="13124"/>
                    <a:pt x="6919" y="13468"/>
                    <a:pt x="7742" y="13468"/>
                  </a:cubicBezTo>
                  <a:cubicBezTo>
                    <a:pt x="8160" y="13468"/>
                    <a:pt x="8544" y="13380"/>
                    <a:pt x="8873" y="13185"/>
                  </a:cubicBezTo>
                  <a:cubicBezTo>
                    <a:pt x="8898" y="13185"/>
                    <a:pt x="8923" y="13160"/>
                    <a:pt x="8973" y="13135"/>
                  </a:cubicBezTo>
                  <a:cubicBezTo>
                    <a:pt x="10828" y="11932"/>
                    <a:pt x="10552" y="7496"/>
                    <a:pt x="8873" y="4589"/>
                  </a:cubicBezTo>
                  <a:cubicBezTo>
                    <a:pt x="7456" y="2130"/>
                    <a:pt x="4601" y="0"/>
                    <a:pt x="255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9" name="Google Shape;269;p15"/>
            <p:cNvSpPr/>
            <p:nvPr/>
          </p:nvSpPr>
          <p:spPr>
            <a:xfrm rot="-1930625">
              <a:off x="7869169" y="5237677"/>
              <a:ext cx="174332" cy="218493"/>
            </a:xfrm>
            <a:custGeom>
              <a:avLst/>
              <a:gdLst/>
              <a:ahLst/>
              <a:cxnLst/>
              <a:rect l="l" t="t" r="r" b="b"/>
              <a:pathLst>
                <a:path w="7169" h="8985" extrusionOk="0">
                  <a:moveTo>
                    <a:pt x="1848" y="1"/>
                  </a:moveTo>
                  <a:cubicBezTo>
                    <a:pt x="1555" y="1"/>
                    <a:pt x="1287" y="57"/>
                    <a:pt x="1053" y="190"/>
                  </a:cubicBezTo>
                  <a:cubicBezTo>
                    <a:pt x="226" y="667"/>
                    <a:pt x="1" y="2070"/>
                    <a:pt x="226" y="3524"/>
                  </a:cubicBezTo>
                  <a:lnTo>
                    <a:pt x="2306" y="2346"/>
                  </a:lnTo>
                  <a:cubicBezTo>
                    <a:pt x="2416" y="2282"/>
                    <a:pt x="2543" y="2253"/>
                    <a:pt x="2681" y="2253"/>
                  </a:cubicBezTo>
                  <a:cubicBezTo>
                    <a:pt x="3362" y="2253"/>
                    <a:pt x="4308" y="2962"/>
                    <a:pt x="4788" y="3774"/>
                  </a:cubicBezTo>
                  <a:cubicBezTo>
                    <a:pt x="5364" y="4752"/>
                    <a:pt x="5439" y="6256"/>
                    <a:pt x="4788" y="6657"/>
                  </a:cubicBezTo>
                  <a:lnTo>
                    <a:pt x="4788" y="6631"/>
                  </a:lnTo>
                  <a:lnTo>
                    <a:pt x="2707" y="7834"/>
                  </a:lnTo>
                  <a:cubicBezTo>
                    <a:pt x="3549" y="8530"/>
                    <a:pt x="4484" y="8985"/>
                    <a:pt x="5249" y="8985"/>
                  </a:cubicBezTo>
                  <a:cubicBezTo>
                    <a:pt x="5532" y="8985"/>
                    <a:pt x="5792" y="8922"/>
                    <a:pt x="6016" y="8787"/>
                  </a:cubicBezTo>
                  <a:cubicBezTo>
                    <a:pt x="6367" y="8611"/>
                    <a:pt x="6617" y="8235"/>
                    <a:pt x="6768" y="7784"/>
                  </a:cubicBezTo>
                  <a:cubicBezTo>
                    <a:pt x="7169" y="6531"/>
                    <a:pt x="6868" y="4501"/>
                    <a:pt x="6041" y="3048"/>
                  </a:cubicBezTo>
                  <a:cubicBezTo>
                    <a:pt x="5189" y="1619"/>
                    <a:pt x="3610" y="316"/>
                    <a:pt x="2306" y="40"/>
                  </a:cubicBezTo>
                  <a:cubicBezTo>
                    <a:pt x="2148" y="15"/>
                    <a:pt x="1995" y="1"/>
                    <a:pt x="1848"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0" name="Google Shape;270;p15"/>
            <p:cNvSpPr/>
            <p:nvPr/>
          </p:nvSpPr>
          <p:spPr>
            <a:xfrm rot="-1930625">
              <a:off x="8145767" y="4711816"/>
              <a:ext cx="178588" cy="218590"/>
            </a:xfrm>
            <a:custGeom>
              <a:avLst/>
              <a:gdLst/>
              <a:ahLst/>
              <a:cxnLst/>
              <a:rect l="l" t="t" r="r" b="b"/>
              <a:pathLst>
                <a:path w="7344" h="8989" extrusionOk="0">
                  <a:moveTo>
                    <a:pt x="1797" y="0"/>
                  </a:moveTo>
                  <a:cubicBezTo>
                    <a:pt x="1523" y="0"/>
                    <a:pt x="1271" y="58"/>
                    <a:pt x="1053" y="184"/>
                  </a:cubicBezTo>
                  <a:cubicBezTo>
                    <a:pt x="226" y="685"/>
                    <a:pt x="1" y="2089"/>
                    <a:pt x="226" y="3542"/>
                  </a:cubicBezTo>
                  <a:lnTo>
                    <a:pt x="2306" y="2364"/>
                  </a:lnTo>
                  <a:lnTo>
                    <a:pt x="2306" y="2339"/>
                  </a:lnTo>
                  <a:cubicBezTo>
                    <a:pt x="2414" y="2277"/>
                    <a:pt x="2538" y="2248"/>
                    <a:pt x="2673" y="2248"/>
                  </a:cubicBezTo>
                  <a:cubicBezTo>
                    <a:pt x="3354" y="2248"/>
                    <a:pt x="4306" y="2977"/>
                    <a:pt x="4788" y="3793"/>
                  </a:cubicBezTo>
                  <a:cubicBezTo>
                    <a:pt x="5364" y="4770"/>
                    <a:pt x="5439" y="6274"/>
                    <a:pt x="4788" y="6650"/>
                  </a:cubicBezTo>
                  <a:lnTo>
                    <a:pt x="2707" y="7853"/>
                  </a:lnTo>
                  <a:cubicBezTo>
                    <a:pt x="3557" y="8536"/>
                    <a:pt x="4502" y="8988"/>
                    <a:pt x="5281" y="8988"/>
                  </a:cubicBezTo>
                  <a:cubicBezTo>
                    <a:pt x="5559" y="8988"/>
                    <a:pt x="5816" y="8931"/>
                    <a:pt x="6041" y="8805"/>
                  </a:cubicBezTo>
                  <a:cubicBezTo>
                    <a:pt x="7344" y="8053"/>
                    <a:pt x="7169" y="5046"/>
                    <a:pt x="6041" y="3066"/>
                  </a:cubicBezTo>
                  <a:cubicBezTo>
                    <a:pt x="5080" y="1438"/>
                    <a:pt x="3163" y="0"/>
                    <a:pt x="179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1" name="Google Shape;271;p15"/>
            <p:cNvSpPr/>
            <p:nvPr/>
          </p:nvSpPr>
          <p:spPr>
            <a:xfrm rot="-1930625">
              <a:off x="7877076" y="5302313"/>
              <a:ext cx="136543" cy="141236"/>
            </a:xfrm>
            <a:custGeom>
              <a:avLst/>
              <a:gdLst/>
              <a:ahLst/>
              <a:cxnLst/>
              <a:rect l="l" t="t" r="r" b="b"/>
              <a:pathLst>
                <a:path w="5615" h="5808" extrusionOk="0">
                  <a:moveTo>
                    <a:pt x="2856" y="0"/>
                  </a:moveTo>
                  <a:cubicBezTo>
                    <a:pt x="2718" y="0"/>
                    <a:pt x="2591" y="29"/>
                    <a:pt x="2481" y="93"/>
                  </a:cubicBezTo>
                  <a:lnTo>
                    <a:pt x="401" y="1271"/>
                  </a:lnTo>
                  <a:lnTo>
                    <a:pt x="0" y="1521"/>
                  </a:lnTo>
                  <a:cubicBezTo>
                    <a:pt x="110" y="1458"/>
                    <a:pt x="237" y="1429"/>
                    <a:pt x="375" y="1429"/>
                  </a:cubicBezTo>
                  <a:cubicBezTo>
                    <a:pt x="1055" y="1429"/>
                    <a:pt x="2002" y="2137"/>
                    <a:pt x="2481" y="2950"/>
                  </a:cubicBezTo>
                  <a:cubicBezTo>
                    <a:pt x="3033" y="3927"/>
                    <a:pt x="3133" y="5406"/>
                    <a:pt x="2506" y="5807"/>
                  </a:cubicBezTo>
                  <a:lnTo>
                    <a:pt x="2882" y="5581"/>
                  </a:lnTo>
                  <a:lnTo>
                    <a:pt x="4963" y="4378"/>
                  </a:lnTo>
                  <a:lnTo>
                    <a:pt x="4963" y="4404"/>
                  </a:lnTo>
                  <a:cubicBezTo>
                    <a:pt x="5614" y="4028"/>
                    <a:pt x="5539" y="2499"/>
                    <a:pt x="4963" y="1521"/>
                  </a:cubicBezTo>
                  <a:cubicBezTo>
                    <a:pt x="4483" y="709"/>
                    <a:pt x="3537" y="0"/>
                    <a:pt x="285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2" name="Google Shape;272;p15"/>
            <p:cNvSpPr/>
            <p:nvPr/>
          </p:nvSpPr>
          <p:spPr>
            <a:xfrm rot="-1930625">
              <a:off x="8125572" y="4785664"/>
              <a:ext cx="173724" cy="163730"/>
            </a:xfrm>
            <a:custGeom>
              <a:avLst/>
              <a:gdLst/>
              <a:ahLst/>
              <a:cxnLst/>
              <a:rect l="l" t="t" r="r" b="b"/>
              <a:pathLst>
                <a:path w="7144" h="6733" extrusionOk="0">
                  <a:moveTo>
                    <a:pt x="4377" y="0"/>
                  </a:moveTo>
                  <a:cubicBezTo>
                    <a:pt x="4242" y="0"/>
                    <a:pt x="4118" y="29"/>
                    <a:pt x="4010" y="91"/>
                  </a:cubicBezTo>
                  <a:lnTo>
                    <a:pt x="4010" y="116"/>
                  </a:lnTo>
                  <a:lnTo>
                    <a:pt x="1930" y="1294"/>
                  </a:lnTo>
                  <a:lnTo>
                    <a:pt x="0" y="2422"/>
                  </a:lnTo>
                  <a:cubicBezTo>
                    <a:pt x="602" y="3024"/>
                    <a:pt x="1128" y="3700"/>
                    <a:pt x="1529" y="4402"/>
                  </a:cubicBezTo>
                  <a:cubicBezTo>
                    <a:pt x="1930" y="5104"/>
                    <a:pt x="2256" y="5906"/>
                    <a:pt x="2482" y="6733"/>
                  </a:cubicBezTo>
                  <a:lnTo>
                    <a:pt x="4411" y="5605"/>
                  </a:lnTo>
                  <a:lnTo>
                    <a:pt x="6492" y="4402"/>
                  </a:lnTo>
                  <a:cubicBezTo>
                    <a:pt x="7143" y="4026"/>
                    <a:pt x="7068" y="2522"/>
                    <a:pt x="6492" y="1545"/>
                  </a:cubicBezTo>
                  <a:cubicBezTo>
                    <a:pt x="6010" y="729"/>
                    <a:pt x="5058" y="0"/>
                    <a:pt x="43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3" name="Google Shape;273;p15"/>
            <p:cNvSpPr/>
            <p:nvPr/>
          </p:nvSpPr>
          <p:spPr>
            <a:xfrm rot="-1930625">
              <a:off x="7880425" y="5353475"/>
              <a:ext cx="88419" cy="109283"/>
            </a:xfrm>
            <a:custGeom>
              <a:avLst/>
              <a:gdLst/>
              <a:ahLst/>
              <a:cxnLst/>
              <a:rect l="l" t="t" r="r" b="b"/>
              <a:pathLst>
                <a:path w="3636" h="4494" extrusionOk="0">
                  <a:moveTo>
                    <a:pt x="877" y="1"/>
                  </a:moveTo>
                  <a:cubicBezTo>
                    <a:pt x="739" y="1"/>
                    <a:pt x="612" y="30"/>
                    <a:pt x="502" y="93"/>
                  </a:cubicBezTo>
                  <a:cubicBezTo>
                    <a:pt x="126" y="294"/>
                    <a:pt x="1" y="870"/>
                    <a:pt x="51" y="1497"/>
                  </a:cubicBezTo>
                  <a:lnTo>
                    <a:pt x="978" y="945"/>
                  </a:lnTo>
                  <a:cubicBezTo>
                    <a:pt x="1279" y="1046"/>
                    <a:pt x="1856" y="1447"/>
                    <a:pt x="2181" y="1998"/>
                  </a:cubicBezTo>
                  <a:cubicBezTo>
                    <a:pt x="2482" y="2524"/>
                    <a:pt x="2557" y="3226"/>
                    <a:pt x="2482" y="3527"/>
                  </a:cubicBezTo>
                  <a:cubicBezTo>
                    <a:pt x="2457" y="3552"/>
                    <a:pt x="2006" y="3803"/>
                    <a:pt x="1530" y="4078"/>
                  </a:cubicBezTo>
                  <a:cubicBezTo>
                    <a:pt x="1897" y="4341"/>
                    <a:pt x="2277" y="4493"/>
                    <a:pt x="2600" y="4493"/>
                  </a:cubicBezTo>
                  <a:cubicBezTo>
                    <a:pt x="2740" y="4493"/>
                    <a:pt x="2870" y="4465"/>
                    <a:pt x="2983" y="4404"/>
                  </a:cubicBezTo>
                  <a:cubicBezTo>
                    <a:pt x="2983" y="4379"/>
                    <a:pt x="3008" y="4379"/>
                    <a:pt x="3008" y="4379"/>
                  </a:cubicBezTo>
                  <a:cubicBezTo>
                    <a:pt x="3635" y="3978"/>
                    <a:pt x="3535" y="2499"/>
                    <a:pt x="2983" y="1522"/>
                  </a:cubicBezTo>
                  <a:cubicBezTo>
                    <a:pt x="2504" y="709"/>
                    <a:pt x="1557" y="1"/>
                    <a:pt x="877"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4" name="Google Shape;274;p15"/>
            <p:cNvSpPr/>
            <p:nvPr/>
          </p:nvSpPr>
          <p:spPr>
            <a:xfrm rot="-1930625">
              <a:off x="7847794" y="5393429"/>
              <a:ext cx="109113" cy="95860"/>
            </a:xfrm>
            <a:custGeom>
              <a:avLst/>
              <a:gdLst/>
              <a:ahLst/>
              <a:cxnLst/>
              <a:rect l="l" t="t" r="r" b="b"/>
              <a:pathLst>
                <a:path w="4487" h="3942" extrusionOk="0">
                  <a:moveTo>
                    <a:pt x="2907" y="0"/>
                  </a:moveTo>
                  <a:lnTo>
                    <a:pt x="1980" y="552"/>
                  </a:lnTo>
                  <a:lnTo>
                    <a:pt x="902" y="1178"/>
                  </a:lnTo>
                  <a:cubicBezTo>
                    <a:pt x="226" y="1554"/>
                    <a:pt x="0" y="2406"/>
                    <a:pt x="376" y="3083"/>
                  </a:cubicBezTo>
                  <a:lnTo>
                    <a:pt x="426" y="3158"/>
                  </a:lnTo>
                  <a:lnTo>
                    <a:pt x="476" y="3259"/>
                  </a:lnTo>
                  <a:cubicBezTo>
                    <a:pt x="729" y="3696"/>
                    <a:pt x="1208" y="3942"/>
                    <a:pt x="1692" y="3942"/>
                  </a:cubicBezTo>
                  <a:cubicBezTo>
                    <a:pt x="1929" y="3942"/>
                    <a:pt x="2167" y="3883"/>
                    <a:pt x="2381" y="3760"/>
                  </a:cubicBezTo>
                  <a:cubicBezTo>
                    <a:pt x="2381" y="3760"/>
                    <a:pt x="2932" y="3434"/>
                    <a:pt x="3459" y="3133"/>
                  </a:cubicBezTo>
                  <a:cubicBezTo>
                    <a:pt x="3935" y="2858"/>
                    <a:pt x="4386" y="2607"/>
                    <a:pt x="4411" y="2582"/>
                  </a:cubicBezTo>
                  <a:cubicBezTo>
                    <a:pt x="4486" y="2281"/>
                    <a:pt x="4411" y="1579"/>
                    <a:pt x="4110" y="1053"/>
                  </a:cubicBezTo>
                  <a:cubicBezTo>
                    <a:pt x="3785" y="502"/>
                    <a:pt x="3208" y="101"/>
                    <a:pt x="290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5" name="Google Shape;275;p15"/>
            <p:cNvSpPr/>
            <p:nvPr/>
          </p:nvSpPr>
          <p:spPr>
            <a:xfrm rot="-1930625">
              <a:off x="7821598" y="4988782"/>
              <a:ext cx="455297" cy="387864"/>
            </a:xfrm>
            <a:custGeom>
              <a:avLst/>
              <a:gdLst/>
              <a:ahLst/>
              <a:cxnLst/>
              <a:rect l="l" t="t" r="r" b="b"/>
              <a:pathLst>
                <a:path w="18723" h="15950" extrusionOk="0">
                  <a:moveTo>
                    <a:pt x="13183" y="0"/>
                  </a:moveTo>
                  <a:cubicBezTo>
                    <a:pt x="12906" y="0"/>
                    <a:pt x="12651" y="59"/>
                    <a:pt x="12431" y="185"/>
                  </a:cubicBezTo>
                  <a:lnTo>
                    <a:pt x="9825" y="1689"/>
                  </a:lnTo>
                  <a:lnTo>
                    <a:pt x="0" y="7353"/>
                  </a:lnTo>
                  <a:cubicBezTo>
                    <a:pt x="234" y="7220"/>
                    <a:pt x="502" y="7164"/>
                    <a:pt x="795" y="7164"/>
                  </a:cubicBezTo>
                  <a:cubicBezTo>
                    <a:pt x="942" y="7164"/>
                    <a:pt x="1095" y="7178"/>
                    <a:pt x="1253" y="7203"/>
                  </a:cubicBezTo>
                  <a:lnTo>
                    <a:pt x="8672" y="2917"/>
                  </a:lnTo>
                  <a:cubicBezTo>
                    <a:pt x="9975" y="3193"/>
                    <a:pt x="11579" y="4471"/>
                    <a:pt x="12406" y="5925"/>
                  </a:cubicBezTo>
                  <a:cubicBezTo>
                    <a:pt x="13258" y="7378"/>
                    <a:pt x="13559" y="9408"/>
                    <a:pt x="13158" y="10662"/>
                  </a:cubicBezTo>
                  <a:lnTo>
                    <a:pt x="5715" y="14947"/>
                  </a:lnTo>
                  <a:cubicBezTo>
                    <a:pt x="5580" y="15352"/>
                    <a:pt x="5364" y="15697"/>
                    <a:pt x="5067" y="15890"/>
                  </a:cubicBezTo>
                  <a:lnTo>
                    <a:pt x="5067" y="15890"/>
                  </a:lnTo>
                  <a:lnTo>
                    <a:pt x="14787" y="10311"/>
                  </a:lnTo>
                  <a:lnTo>
                    <a:pt x="17394" y="8782"/>
                  </a:lnTo>
                  <a:cubicBezTo>
                    <a:pt x="18722" y="8030"/>
                    <a:pt x="18547" y="5023"/>
                    <a:pt x="17419" y="3043"/>
                  </a:cubicBezTo>
                  <a:cubicBezTo>
                    <a:pt x="16461" y="1417"/>
                    <a:pt x="14550" y="0"/>
                    <a:pt x="13183" y="0"/>
                  </a:cubicBezTo>
                  <a:close/>
                  <a:moveTo>
                    <a:pt x="5067" y="15890"/>
                  </a:moveTo>
                  <a:lnTo>
                    <a:pt x="4963" y="15950"/>
                  </a:lnTo>
                  <a:cubicBezTo>
                    <a:pt x="4999" y="15932"/>
                    <a:pt x="5033" y="15912"/>
                    <a:pt x="5067" y="1589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6" name="Google Shape;276;p15"/>
            <p:cNvSpPr/>
            <p:nvPr/>
          </p:nvSpPr>
          <p:spPr>
            <a:xfrm rot="-1930625">
              <a:off x="8161368" y="4681576"/>
              <a:ext cx="182868" cy="231260"/>
            </a:xfrm>
            <a:custGeom>
              <a:avLst/>
              <a:gdLst/>
              <a:ahLst/>
              <a:cxnLst/>
              <a:rect l="l" t="t" r="r" b="b"/>
              <a:pathLst>
                <a:path w="7520" h="9510" extrusionOk="0">
                  <a:moveTo>
                    <a:pt x="28" y="872"/>
                  </a:moveTo>
                  <a:cubicBezTo>
                    <a:pt x="19" y="877"/>
                    <a:pt x="9" y="882"/>
                    <a:pt x="0" y="888"/>
                  </a:cubicBezTo>
                  <a:lnTo>
                    <a:pt x="28" y="872"/>
                  </a:lnTo>
                  <a:close/>
                  <a:moveTo>
                    <a:pt x="2004" y="1"/>
                  </a:moveTo>
                  <a:cubicBezTo>
                    <a:pt x="1727" y="1"/>
                    <a:pt x="1473" y="59"/>
                    <a:pt x="1253" y="186"/>
                  </a:cubicBezTo>
                  <a:lnTo>
                    <a:pt x="28" y="872"/>
                  </a:lnTo>
                  <a:lnTo>
                    <a:pt x="28" y="872"/>
                  </a:lnTo>
                  <a:cubicBezTo>
                    <a:pt x="239" y="757"/>
                    <a:pt x="481" y="704"/>
                    <a:pt x="744" y="704"/>
                  </a:cubicBezTo>
                  <a:cubicBezTo>
                    <a:pt x="2110" y="704"/>
                    <a:pt x="4027" y="2142"/>
                    <a:pt x="4988" y="3770"/>
                  </a:cubicBezTo>
                  <a:cubicBezTo>
                    <a:pt x="6116" y="5750"/>
                    <a:pt x="6291" y="8757"/>
                    <a:pt x="4988" y="9509"/>
                  </a:cubicBezTo>
                  <a:lnTo>
                    <a:pt x="6216" y="8808"/>
                  </a:lnTo>
                  <a:cubicBezTo>
                    <a:pt x="7519" y="8056"/>
                    <a:pt x="7369" y="5023"/>
                    <a:pt x="6216" y="3068"/>
                  </a:cubicBezTo>
                  <a:cubicBezTo>
                    <a:pt x="5278" y="1422"/>
                    <a:pt x="3370" y="1"/>
                    <a:pt x="200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7" name="Google Shape;277;p15"/>
            <p:cNvSpPr/>
            <p:nvPr/>
          </p:nvSpPr>
          <p:spPr>
            <a:xfrm rot="-1930625">
              <a:off x="8015757" y="4840464"/>
              <a:ext cx="252343" cy="337041"/>
            </a:xfrm>
            <a:custGeom>
              <a:avLst/>
              <a:gdLst/>
              <a:ahLst/>
              <a:cxnLst/>
              <a:rect l="l" t="t" r="r" b="b"/>
              <a:pathLst>
                <a:path w="10377" h="13860" extrusionOk="0">
                  <a:moveTo>
                    <a:pt x="2359" y="0"/>
                  </a:moveTo>
                  <a:cubicBezTo>
                    <a:pt x="1943" y="0"/>
                    <a:pt x="1560" y="87"/>
                    <a:pt x="1228" y="275"/>
                  </a:cubicBezTo>
                  <a:lnTo>
                    <a:pt x="0" y="1002"/>
                  </a:lnTo>
                  <a:cubicBezTo>
                    <a:pt x="330" y="812"/>
                    <a:pt x="711" y="724"/>
                    <a:pt x="1126" y="724"/>
                  </a:cubicBezTo>
                  <a:cubicBezTo>
                    <a:pt x="3172" y="724"/>
                    <a:pt x="6027" y="2854"/>
                    <a:pt x="7444" y="5313"/>
                  </a:cubicBezTo>
                  <a:cubicBezTo>
                    <a:pt x="9123" y="8220"/>
                    <a:pt x="9399" y="12656"/>
                    <a:pt x="7544" y="13859"/>
                  </a:cubicBezTo>
                  <a:lnTo>
                    <a:pt x="8697" y="13208"/>
                  </a:lnTo>
                  <a:cubicBezTo>
                    <a:pt x="10176" y="12330"/>
                    <a:pt x="10376" y="9498"/>
                    <a:pt x="9650" y="6917"/>
                  </a:cubicBezTo>
                  <a:cubicBezTo>
                    <a:pt x="9424" y="6090"/>
                    <a:pt x="9098" y="5288"/>
                    <a:pt x="8697" y="4586"/>
                  </a:cubicBezTo>
                  <a:cubicBezTo>
                    <a:pt x="8296" y="3884"/>
                    <a:pt x="7770" y="3208"/>
                    <a:pt x="7168" y="2606"/>
                  </a:cubicBezTo>
                  <a:cubicBezTo>
                    <a:pt x="5703" y="1082"/>
                    <a:pt x="3827" y="0"/>
                    <a:pt x="235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8" name="Google Shape;278;p15"/>
            <p:cNvSpPr/>
            <p:nvPr/>
          </p:nvSpPr>
          <p:spPr>
            <a:xfrm rot="-1930625">
              <a:off x="7871706" y="5075187"/>
              <a:ext cx="302923" cy="299276"/>
            </a:xfrm>
            <a:custGeom>
              <a:avLst/>
              <a:gdLst/>
              <a:ahLst/>
              <a:cxnLst/>
              <a:rect l="l" t="t" r="r" b="b"/>
              <a:pathLst>
                <a:path w="12457" h="12307" extrusionOk="0">
                  <a:moveTo>
                    <a:pt x="7444" y="1"/>
                  </a:moveTo>
                  <a:lnTo>
                    <a:pt x="1" y="4286"/>
                  </a:lnTo>
                  <a:cubicBezTo>
                    <a:pt x="1329" y="4587"/>
                    <a:pt x="2958" y="5916"/>
                    <a:pt x="3810" y="7419"/>
                  </a:cubicBezTo>
                  <a:cubicBezTo>
                    <a:pt x="4687" y="8923"/>
                    <a:pt x="5013" y="11003"/>
                    <a:pt x="4637" y="12307"/>
                  </a:cubicBezTo>
                  <a:lnTo>
                    <a:pt x="12056" y="7996"/>
                  </a:lnTo>
                  <a:cubicBezTo>
                    <a:pt x="12457" y="6718"/>
                    <a:pt x="12106" y="4637"/>
                    <a:pt x="11254" y="3134"/>
                  </a:cubicBezTo>
                  <a:cubicBezTo>
                    <a:pt x="10377" y="1630"/>
                    <a:pt x="8747" y="301"/>
                    <a:pt x="7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9" name="Google Shape;279;p15"/>
            <p:cNvSpPr/>
            <p:nvPr/>
          </p:nvSpPr>
          <p:spPr>
            <a:xfrm rot="-1930625">
              <a:off x="8059943" y="5287832"/>
              <a:ext cx="15855" cy="56101"/>
            </a:xfrm>
            <a:custGeom>
              <a:avLst/>
              <a:gdLst/>
              <a:ahLst/>
              <a:cxnLst/>
              <a:rect l="l" t="t" r="r" b="b"/>
              <a:pathLst>
                <a:path w="652" h="2307" extrusionOk="0">
                  <a:moveTo>
                    <a:pt x="501" y="1"/>
                  </a:moveTo>
                  <a:lnTo>
                    <a:pt x="50" y="76"/>
                  </a:lnTo>
                  <a:cubicBezTo>
                    <a:pt x="176" y="853"/>
                    <a:pt x="151" y="1605"/>
                    <a:pt x="0" y="2181"/>
                  </a:cubicBezTo>
                  <a:lnTo>
                    <a:pt x="451" y="2306"/>
                  </a:lnTo>
                  <a:cubicBezTo>
                    <a:pt x="627" y="1680"/>
                    <a:pt x="652" y="853"/>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0" name="Google Shape;280;p15"/>
            <p:cNvSpPr/>
            <p:nvPr/>
          </p:nvSpPr>
          <p:spPr>
            <a:xfrm rot="-1930625">
              <a:off x="8082994" y="5281282"/>
              <a:ext cx="15247" cy="30494"/>
            </a:xfrm>
            <a:custGeom>
              <a:avLst/>
              <a:gdLst/>
              <a:ahLst/>
              <a:cxnLst/>
              <a:rect l="l" t="t" r="r" b="b"/>
              <a:pathLst>
                <a:path w="627" h="1254" extrusionOk="0">
                  <a:moveTo>
                    <a:pt x="151" y="1"/>
                  </a:moveTo>
                  <a:cubicBezTo>
                    <a:pt x="151" y="427"/>
                    <a:pt x="101" y="803"/>
                    <a:pt x="0" y="1128"/>
                  </a:cubicBezTo>
                  <a:lnTo>
                    <a:pt x="476" y="1254"/>
                  </a:lnTo>
                  <a:cubicBezTo>
                    <a:pt x="577" y="878"/>
                    <a:pt x="627" y="452"/>
                    <a:pt x="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1" name="Google Shape;281;p15"/>
            <p:cNvSpPr/>
            <p:nvPr/>
          </p:nvSpPr>
          <p:spPr>
            <a:xfrm rot="-1930625">
              <a:off x="8092508" y="5226304"/>
              <a:ext cx="15879" cy="56076"/>
            </a:xfrm>
            <a:custGeom>
              <a:avLst/>
              <a:gdLst/>
              <a:ahLst/>
              <a:cxnLst/>
              <a:rect l="l" t="t" r="r" b="b"/>
              <a:pathLst>
                <a:path w="653" h="2306" extrusionOk="0">
                  <a:moveTo>
                    <a:pt x="527" y="0"/>
                  </a:moveTo>
                  <a:lnTo>
                    <a:pt x="51" y="75"/>
                  </a:lnTo>
                  <a:cubicBezTo>
                    <a:pt x="176" y="852"/>
                    <a:pt x="151" y="1604"/>
                    <a:pt x="0" y="2181"/>
                  </a:cubicBezTo>
                  <a:lnTo>
                    <a:pt x="452" y="2306"/>
                  </a:lnTo>
                  <a:cubicBezTo>
                    <a:pt x="627" y="1679"/>
                    <a:pt x="652" y="852"/>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2" name="Google Shape;282;p15"/>
            <p:cNvSpPr/>
            <p:nvPr/>
          </p:nvSpPr>
          <p:spPr>
            <a:xfrm rot="-1930625">
              <a:off x="8116120" y="5219567"/>
              <a:ext cx="14663" cy="30518"/>
            </a:xfrm>
            <a:custGeom>
              <a:avLst/>
              <a:gdLst/>
              <a:ahLst/>
              <a:cxnLst/>
              <a:rect l="l" t="t" r="r" b="b"/>
              <a:pathLst>
                <a:path w="603" h="1255" extrusionOk="0">
                  <a:moveTo>
                    <a:pt x="126" y="1"/>
                  </a:moveTo>
                  <a:cubicBezTo>
                    <a:pt x="126" y="427"/>
                    <a:pt x="76" y="778"/>
                    <a:pt x="1" y="1104"/>
                  </a:cubicBezTo>
                  <a:lnTo>
                    <a:pt x="452" y="1254"/>
                  </a:lnTo>
                  <a:cubicBezTo>
                    <a:pt x="552"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3" name="Google Shape;283;p15"/>
            <p:cNvSpPr/>
            <p:nvPr/>
          </p:nvSpPr>
          <p:spPr>
            <a:xfrm rot="-1930625">
              <a:off x="8124913" y="5164196"/>
              <a:ext cx="15879" cy="56708"/>
            </a:xfrm>
            <a:custGeom>
              <a:avLst/>
              <a:gdLst/>
              <a:ahLst/>
              <a:cxnLst/>
              <a:rect l="l" t="t" r="r" b="b"/>
              <a:pathLst>
                <a:path w="653" h="2332" extrusionOk="0">
                  <a:moveTo>
                    <a:pt x="527" y="0"/>
                  </a:moveTo>
                  <a:lnTo>
                    <a:pt x="51" y="76"/>
                  </a:lnTo>
                  <a:cubicBezTo>
                    <a:pt x="176" y="878"/>
                    <a:pt x="176" y="1630"/>
                    <a:pt x="1" y="2206"/>
                  </a:cubicBezTo>
                  <a:lnTo>
                    <a:pt x="452" y="2331"/>
                  </a:lnTo>
                  <a:cubicBezTo>
                    <a:pt x="627" y="1705"/>
                    <a:pt x="652" y="878"/>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4" name="Google Shape;284;p15"/>
            <p:cNvSpPr/>
            <p:nvPr/>
          </p:nvSpPr>
          <p:spPr>
            <a:xfrm rot="-1930625">
              <a:off x="8157427" y="5102490"/>
              <a:ext cx="16487" cy="56708"/>
            </a:xfrm>
            <a:custGeom>
              <a:avLst/>
              <a:gdLst/>
              <a:ahLst/>
              <a:cxnLst/>
              <a:rect l="l" t="t" r="r" b="b"/>
              <a:pathLst>
                <a:path w="678" h="2332" extrusionOk="0">
                  <a:moveTo>
                    <a:pt x="527" y="1"/>
                  </a:moveTo>
                  <a:lnTo>
                    <a:pt x="51" y="76"/>
                  </a:lnTo>
                  <a:cubicBezTo>
                    <a:pt x="201" y="878"/>
                    <a:pt x="176" y="1630"/>
                    <a:pt x="1" y="2206"/>
                  </a:cubicBezTo>
                  <a:lnTo>
                    <a:pt x="452" y="2332"/>
                  </a:lnTo>
                  <a:cubicBezTo>
                    <a:pt x="652" y="1680"/>
                    <a:pt x="678" y="853"/>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5" name="Google Shape;285;p15"/>
            <p:cNvSpPr/>
            <p:nvPr/>
          </p:nvSpPr>
          <p:spPr>
            <a:xfrm rot="-1930625">
              <a:off x="8181108" y="5096541"/>
              <a:ext cx="14639" cy="29886"/>
            </a:xfrm>
            <a:custGeom>
              <a:avLst/>
              <a:gdLst/>
              <a:ahLst/>
              <a:cxnLst/>
              <a:rect l="l" t="t" r="r" b="b"/>
              <a:pathLst>
                <a:path w="602" h="1229" extrusionOk="0">
                  <a:moveTo>
                    <a:pt x="125" y="1"/>
                  </a:moveTo>
                  <a:cubicBezTo>
                    <a:pt x="125" y="402"/>
                    <a:pt x="100" y="778"/>
                    <a:pt x="0" y="1104"/>
                  </a:cubicBezTo>
                  <a:lnTo>
                    <a:pt x="451" y="1229"/>
                  </a:lnTo>
                  <a:cubicBezTo>
                    <a:pt x="551"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86" name="Google Shape;286;p15"/>
          <p:cNvGrpSpPr/>
          <p:nvPr/>
        </p:nvGrpSpPr>
        <p:grpSpPr>
          <a:xfrm rot="8100000">
            <a:off x="11660780" y="1969435"/>
            <a:ext cx="358833" cy="259739"/>
            <a:chOff x="10038633" y="2173057"/>
            <a:chExt cx="269128" cy="194806"/>
          </a:xfrm>
        </p:grpSpPr>
        <p:sp>
          <p:nvSpPr>
            <p:cNvPr id="287" name="Google Shape;287;p15"/>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8" name="Google Shape;288;p15"/>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9" name="Google Shape;289;p15"/>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0" name="Google Shape;290;p15"/>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91" name="Google Shape;291;p15"/>
          <p:cNvGrpSpPr/>
          <p:nvPr/>
        </p:nvGrpSpPr>
        <p:grpSpPr>
          <a:xfrm rot="18364751" flipH="1">
            <a:off x="11546157" y="984372"/>
            <a:ext cx="250435" cy="500843"/>
            <a:chOff x="8858632" y="2449775"/>
            <a:chExt cx="187827" cy="375634"/>
          </a:xfrm>
        </p:grpSpPr>
        <p:sp>
          <p:nvSpPr>
            <p:cNvPr id="292" name="Google Shape;292;p15"/>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3" name="Google Shape;293;p15"/>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94" name="Google Shape;294;p15"/>
          <p:cNvGrpSpPr/>
          <p:nvPr/>
        </p:nvGrpSpPr>
        <p:grpSpPr>
          <a:xfrm rot="13500000">
            <a:off x="11602754" y="240419"/>
            <a:ext cx="358833" cy="259739"/>
            <a:chOff x="10038633" y="2173057"/>
            <a:chExt cx="269128" cy="194806"/>
          </a:xfrm>
        </p:grpSpPr>
        <p:sp>
          <p:nvSpPr>
            <p:cNvPr id="295" name="Google Shape;295;p15"/>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6" name="Google Shape;296;p15"/>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7" name="Google Shape;297;p15"/>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8" name="Google Shape;298;p15"/>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99" name="Google Shape;299;p15"/>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0" name="Google Shape;300;p15"/>
          <p:cNvSpPr txBox="1">
            <a:spLocks noGrp="1"/>
          </p:cNvSpPr>
          <p:nvPr>
            <p:ph type="title" idx="2" hasCustomPrompt="1"/>
          </p:nvPr>
        </p:nvSpPr>
        <p:spPr>
          <a:xfrm>
            <a:off x="960000" y="3014784"/>
            <a:ext cx="2941600" cy="8920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6000">
                <a:solidFill>
                  <a:schemeClr val="accent4"/>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301" name="Google Shape;301;p15"/>
          <p:cNvSpPr txBox="1">
            <a:spLocks noGrp="1"/>
          </p:cNvSpPr>
          <p:nvPr>
            <p:ph type="subTitle" idx="1"/>
          </p:nvPr>
        </p:nvSpPr>
        <p:spPr>
          <a:xfrm>
            <a:off x="960000" y="4485384"/>
            <a:ext cx="29416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2" name="Google Shape;302;p15"/>
          <p:cNvSpPr txBox="1">
            <a:spLocks noGrp="1"/>
          </p:cNvSpPr>
          <p:nvPr>
            <p:ph type="title" idx="3" hasCustomPrompt="1"/>
          </p:nvPr>
        </p:nvSpPr>
        <p:spPr>
          <a:xfrm>
            <a:off x="4625200" y="3014784"/>
            <a:ext cx="2941600" cy="8920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6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303" name="Google Shape;303;p15"/>
          <p:cNvSpPr txBox="1">
            <a:spLocks noGrp="1"/>
          </p:cNvSpPr>
          <p:nvPr>
            <p:ph type="subTitle" idx="4"/>
          </p:nvPr>
        </p:nvSpPr>
        <p:spPr>
          <a:xfrm>
            <a:off x="4625200" y="4485384"/>
            <a:ext cx="29416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4" name="Google Shape;304;p15"/>
          <p:cNvSpPr txBox="1">
            <a:spLocks noGrp="1"/>
          </p:cNvSpPr>
          <p:nvPr>
            <p:ph type="title" idx="5" hasCustomPrompt="1"/>
          </p:nvPr>
        </p:nvSpPr>
        <p:spPr>
          <a:xfrm>
            <a:off x="8290400" y="3014784"/>
            <a:ext cx="2941600" cy="8920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6000">
                <a:solidFill>
                  <a:schemeClr val="accent5"/>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305" name="Google Shape;305;p15"/>
          <p:cNvSpPr txBox="1">
            <a:spLocks noGrp="1"/>
          </p:cNvSpPr>
          <p:nvPr>
            <p:ph type="subTitle" idx="6"/>
          </p:nvPr>
        </p:nvSpPr>
        <p:spPr>
          <a:xfrm>
            <a:off x="8290400" y="4485384"/>
            <a:ext cx="29416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CUSTOM_3">
    <p:spTree>
      <p:nvGrpSpPr>
        <p:cNvPr id="1" name="Shape 306"/>
        <p:cNvGrpSpPr/>
        <p:nvPr/>
      </p:nvGrpSpPr>
      <p:grpSpPr>
        <a:xfrm>
          <a:off x="0" y="0"/>
          <a:ext cx="0" cy="0"/>
          <a:chOff x="0" y="0"/>
          <a:chExt cx="0" cy="0"/>
        </a:xfrm>
      </p:grpSpPr>
      <p:sp>
        <p:nvSpPr>
          <p:cNvPr id="307" name="Google Shape;307;p16"/>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8" name="Google Shape;308;p16"/>
          <p:cNvGrpSpPr/>
          <p:nvPr/>
        </p:nvGrpSpPr>
        <p:grpSpPr>
          <a:xfrm rot="20204015" flipH="1">
            <a:off x="11561040" y="294615"/>
            <a:ext cx="366681" cy="587087"/>
            <a:chOff x="5796773" y="3396354"/>
            <a:chExt cx="335075" cy="536423"/>
          </a:xfrm>
        </p:grpSpPr>
        <p:sp>
          <p:nvSpPr>
            <p:cNvPr id="309" name="Google Shape;309;p16"/>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0" name="Google Shape;310;p16"/>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1" name="Google Shape;311;p16"/>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2" name="Google Shape;312;p16"/>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13" name="Google Shape;313;p16"/>
          <p:cNvGrpSpPr/>
          <p:nvPr/>
        </p:nvGrpSpPr>
        <p:grpSpPr>
          <a:xfrm rot="1846270">
            <a:off x="1087662" y="6318185"/>
            <a:ext cx="358829" cy="259736"/>
            <a:chOff x="10038633" y="2173057"/>
            <a:chExt cx="269128" cy="194806"/>
          </a:xfrm>
        </p:grpSpPr>
        <p:sp>
          <p:nvSpPr>
            <p:cNvPr id="314" name="Google Shape;314;p16"/>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5" name="Google Shape;315;p16"/>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6" name="Google Shape;316;p16"/>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7" name="Google Shape;317;p16"/>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18" name="Google Shape;318;p16"/>
          <p:cNvGrpSpPr/>
          <p:nvPr/>
        </p:nvGrpSpPr>
        <p:grpSpPr>
          <a:xfrm flipH="1">
            <a:off x="68075" y="5353041"/>
            <a:ext cx="437819" cy="395249"/>
            <a:chOff x="9239814" y="2663254"/>
            <a:chExt cx="340591" cy="307475"/>
          </a:xfrm>
        </p:grpSpPr>
        <p:sp>
          <p:nvSpPr>
            <p:cNvPr id="319" name="Google Shape;319;p16"/>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0" name="Google Shape;320;p16"/>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21" name="Google Shape;321;p16"/>
          <p:cNvGrpSpPr/>
          <p:nvPr/>
        </p:nvGrpSpPr>
        <p:grpSpPr>
          <a:xfrm rot="20791677" flipH="1">
            <a:off x="356369" y="6159217"/>
            <a:ext cx="235632" cy="471240"/>
            <a:chOff x="8858632" y="2449775"/>
            <a:chExt cx="187827" cy="375634"/>
          </a:xfrm>
        </p:grpSpPr>
        <p:sp>
          <p:nvSpPr>
            <p:cNvPr id="322" name="Google Shape;322;p16"/>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3" name="Google Shape;323;p16"/>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24" name="Google Shape;324;p16"/>
          <p:cNvGrpSpPr/>
          <p:nvPr/>
        </p:nvGrpSpPr>
        <p:grpSpPr>
          <a:xfrm rot="1664428">
            <a:off x="11393917" y="1349397"/>
            <a:ext cx="358843" cy="258200"/>
            <a:chOff x="9549534" y="2313177"/>
            <a:chExt cx="379843" cy="273310"/>
          </a:xfrm>
        </p:grpSpPr>
        <p:sp>
          <p:nvSpPr>
            <p:cNvPr id="325" name="Google Shape;325;p16"/>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6" name="Google Shape;326;p16"/>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7" name="Google Shape;327;p16"/>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8" name="Google Shape;328;p16"/>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29" name="Google Shape;329;p16"/>
          <p:cNvGrpSpPr/>
          <p:nvPr/>
        </p:nvGrpSpPr>
        <p:grpSpPr>
          <a:xfrm rot="1059460" flipH="1">
            <a:off x="10746939" y="127805"/>
            <a:ext cx="358861" cy="323968"/>
            <a:chOff x="9239814" y="2663254"/>
            <a:chExt cx="340591" cy="307475"/>
          </a:xfrm>
        </p:grpSpPr>
        <p:sp>
          <p:nvSpPr>
            <p:cNvPr id="330" name="Google Shape;330;p16"/>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31" name="Google Shape;331;p16"/>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332"/>
        <p:cNvGrpSpPr/>
        <p:nvPr/>
      </p:nvGrpSpPr>
      <p:grpSpPr>
        <a:xfrm>
          <a:off x="0" y="0"/>
          <a:ext cx="0" cy="0"/>
          <a:chOff x="0" y="0"/>
          <a:chExt cx="0" cy="0"/>
        </a:xfrm>
      </p:grpSpPr>
      <p:grpSp>
        <p:nvGrpSpPr>
          <p:cNvPr id="333" name="Google Shape;333;p17"/>
          <p:cNvGrpSpPr/>
          <p:nvPr/>
        </p:nvGrpSpPr>
        <p:grpSpPr>
          <a:xfrm rot="1500468">
            <a:off x="1108783" y="321421"/>
            <a:ext cx="462560" cy="332828"/>
            <a:chOff x="9549534" y="2313177"/>
            <a:chExt cx="379843" cy="273310"/>
          </a:xfrm>
        </p:grpSpPr>
        <p:sp>
          <p:nvSpPr>
            <p:cNvPr id="334" name="Google Shape;334;p17"/>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35" name="Google Shape;335;p17"/>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36" name="Google Shape;336;p17"/>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37" name="Google Shape;337;p17"/>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38" name="Google Shape;338;p17"/>
          <p:cNvGrpSpPr/>
          <p:nvPr/>
        </p:nvGrpSpPr>
        <p:grpSpPr>
          <a:xfrm rot="1860302">
            <a:off x="296218" y="1626526"/>
            <a:ext cx="358828" cy="259735"/>
            <a:chOff x="10038633" y="2173057"/>
            <a:chExt cx="269128" cy="194806"/>
          </a:xfrm>
        </p:grpSpPr>
        <p:sp>
          <p:nvSpPr>
            <p:cNvPr id="339" name="Google Shape;339;p17"/>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40" name="Google Shape;340;p17"/>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41" name="Google Shape;341;p17"/>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42" name="Google Shape;342;p17"/>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43" name="Google Shape;343;p17"/>
          <p:cNvGrpSpPr/>
          <p:nvPr/>
        </p:nvGrpSpPr>
        <p:grpSpPr>
          <a:xfrm rot="11684194" flipH="1">
            <a:off x="11497335" y="4780431"/>
            <a:ext cx="454165" cy="410007"/>
            <a:chOff x="9239814" y="2663254"/>
            <a:chExt cx="340591" cy="307475"/>
          </a:xfrm>
        </p:grpSpPr>
        <p:sp>
          <p:nvSpPr>
            <p:cNvPr id="344" name="Google Shape;344;p17"/>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45" name="Google Shape;345;p17"/>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46" name="Google Shape;346;p17"/>
          <p:cNvGrpSpPr/>
          <p:nvPr/>
        </p:nvGrpSpPr>
        <p:grpSpPr>
          <a:xfrm rot="18577711">
            <a:off x="10536583" y="6350260"/>
            <a:ext cx="358836" cy="258195"/>
            <a:chOff x="9549534" y="2313177"/>
            <a:chExt cx="379843" cy="273310"/>
          </a:xfrm>
        </p:grpSpPr>
        <p:sp>
          <p:nvSpPr>
            <p:cNvPr id="347" name="Google Shape;347;p17"/>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48" name="Google Shape;348;p17"/>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49" name="Google Shape;349;p17"/>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50" name="Google Shape;350;p17"/>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51" name="Google Shape;351;p17"/>
          <p:cNvGrpSpPr/>
          <p:nvPr/>
        </p:nvGrpSpPr>
        <p:grpSpPr>
          <a:xfrm rot="812431">
            <a:off x="202457" y="191143"/>
            <a:ext cx="546372" cy="911636"/>
            <a:chOff x="4109416" y="1879697"/>
            <a:chExt cx="925194" cy="1543711"/>
          </a:xfrm>
        </p:grpSpPr>
        <p:sp>
          <p:nvSpPr>
            <p:cNvPr id="352" name="Google Shape;352;p17"/>
            <p:cNvSpPr/>
            <p:nvPr/>
          </p:nvSpPr>
          <p:spPr>
            <a:xfrm>
              <a:off x="4109416" y="2436954"/>
              <a:ext cx="925194" cy="986454"/>
            </a:xfrm>
            <a:custGeom>
              <a:avLst/>
              <a:gdLst/>
              <a:ahLst/>
              <a:cxnLst/>
              <a:rect l="l" t="t" r="r" b="b"/>
              <a:pathLst>
                <a:path w="18924" h="20177" extrusionOk="0">
                  <a:moveTo>
                    <a:pt x="10452" y="0"/>
                  </a:moveTo>
                  <a:cubicBezTo>
                    <a:pt x="10076" y="151"/>
                    <a:pt x="9650" y="251"/>
                    <a:pt x="9249" y="251"/>
                  </a:cubicBezTo>
                  <a:cubicBezTo>
                    <a:pt x="8873" y="251"/>
                    <a:pt x="8472" y="176"/>
                    <a:pt x="8096" y="25"/>
                  </a:cubicBezTo>
                  <a:cubicBezTo>
                    <a:pt x="7971" y="1028"/>
                    <a:pt x="7269" y="1830"/>
                    <a:pt x="6292" y="2181"/>
                  </a:cubicBezTo>
                  <a:cubicBezTo>
                    <a:pt x="2633" y="3409"/>
                    <a:pt x="1" y="6867"/>
                    <a:pt x="1" y="10928"/>
                  </a:cubicBezTo>
                  <a:cubicBezTo>
                    <a:pt x="1" y="16034"/>
                    <a:pt x="4151" y="20177"/>
                    <a:pt x="9271" y="20177"/>
                  </a:cubicBezTo>
                  <a:cubicBezTo>
                    <a:pt x="9504" y="20177"/>
                    <a:pt x="9739" y="20168"/>
                    <a:pt x="9976" y="20151"/>
                  </a:cubicBezTo>
                  <a:cubicBezTo>
                    <a:pt x="14387" y="19825"/>
                    <a:pt x="17996" y="16341"/>
                    <a:pt x="18447" y="11905"/>
                  </a:cubicBezTo>
                  <a:cubicBezTo>
                    <a:pt x="18923" y="7419"/>
                    <a:pt x="16166" y="3484"/>
                    <a:pt x="12206" y="2156"/>
                  </a:cubicBezTo>
                  <a:cubicBezTo>
                    <a:pt x="11254" y="1830"/>
                    <a:pt x="10577" y="978"/>
                    <a:pt x="10452"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53" name="Google Shape;353;p17"/>
            <p:cNvSpPr/>
            <p:nvPr/>
          </p:nvSpPr>
          <p:spPr>
            <a:xfrm>
              <a:off x="4448865" y="2319323"/>
              <a:ext cx="226703" cy="129901"/>
            </a:xfrm>
            <a:custGeom>
              <a:avLst/>
              <a:gdLst/>
              <a:ahLst/>
              <a:cxnLst/>
              <a:rect l="l" t="t" r="r" b="b"/>
              <a:pathLst>
                <a:path w="4637" h="2657" extrusionOk="0">
                  <a:moveTo>
                    <a:pt x="0" y="0"/>
                  </a:moveTo>
                  <a:lnTo>
                    <a:pt x="0" y="1328"/>
                  </a:lnTo>
                  <a:cubicBezTo>
                    <a:pt x="0" y="1780"/>
                    <a:pt x="502" y="2181"/>
                    <a:pt x="1153" y="2431"/>
                  </a:cubicBezTo>
                  <a:cubicBezTo>
                    <a:pt x="1529" y="2582"/>
                    <a:pt x="1930" y="2657"/>
                    <a:pt x="2306" y="2657"/>
                  </a:cubicBezTo>
                  <a:cubicBezTo>
                    <a:pt x="2707" y="2657"/>
                    <a:pt x="3133" y="2557"/>
                    <a:pt x="3509" y="2406"/>
                  </a:cubicBezTo>
                  <a:cubicBezTo>
                    <a:pt x="4136" y="2156"/>
                    <a:pt x="4637" y="1754"/>
                    <a:pt x="4637" y="1328"/>
                  </a:cubicBezTo>
                  <a:lnTo>
                    <a:pt x="4637" y="0"/>
                  </a:lnTo>
                  <a:cubicBezTo>
                    <a:pt x="4637" y="677"/>
                    <a:pt x="3384" y="1328"/>
                    <a:pt x="2306" y="1328"/>
                  </a:cubicBezTo>
                  <a:cubicBezTo>
                    <a:pt x="1253" y="1328"/>
                    <a:pt x="0" y="677"/>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54" name="Google Shape;354;p17"/>
            <p:cNvSpPr/>
            <p:nvPr/>
          </p:nvSpPr>
          <p:spPr>
            <a:xfrm>
              <a:off x="4448865" y="2262952"/>
              <a:ext cx="226703" cy="121345"/>
            </a:xfrm>
            <a:custGeom>
              <a:avLst/>
              <a:gdLst/>
              <a:ahLst/>
              <a:cxnLst/>
              <a:rect l="l" t="t" r="r" b="b"/>
              <a:pathLst>
                <a:path w="4637" h="2482" extrusionOk="0">
                  <a:moveTo>
                    <a:pt x="1253" y="0"/>
                  </a:moveTo>
                  <a:lnTo>
                    <a:pt x="1253" y="0"/>
                  </a:lnTo>
                  <a:cubicBezTo>
                    <a:pt x="577" y="226"/>
                    <a:pt x="0" y="677"/>
                    <a:pt x="0" y="1153"/>
                  </a:cubicBezTo>
                  <a:cubicBezTo>
                    <a:pt x="0" y="1830"/>
                    <a:pt x="1253" y="2481"/>
                    <a:pt x="2306" y="2481"/>
                  </a:cubicBezTo>
                  <a:cubicBezTo>
                    <a:pt x="3384" y="2481"/>
                    <a:pt x="4637" y="1830"/>
                    <a:pt x="4637" y="1153"/>
                  </a:cubicBezTo>
                  <a:cubicBezTo>
                    <a:pt x="4637" y="702"/>
                    <a:pt x="4111" y="276"/>
                    <a:pt x="3459" y="25"/>
                  </a:cubicBezTo>
                  <a:lnTo>
                    <a:pt x="3459" y="25"/>
                  </a:lnTo>
                  <a:lnTo>
                    <a:pt x="3559" y="827"/>
                  </a:lnTo>
                  <a:cubicBezTo>
                    <a:pt x="3559" y="1028"/>
                    <a:pt x="3459" y="1203"/>
                    <a:pt x="3258" y="1278"/>
                  </a:cubicBezTo>
                  <a:cubicBezTo>
                    <a:pt x="2949" y="1382"/>
                    <a:pt x="2639" y="1438"/>
                    <a:pt x="2330" y="1438"/>
                  </a:cubicBezTo>
                  <a:cubicBezTo>
                    <a:pt x="2038" y="1438"/>
                    <a:pt x="1746" y="1388"/>
                    <a:pt x="1454" y="1278"/>
                  </a:cubicBezTo>
                  <a:cubicBezTo>
                    <a:pt x="1279" y="1203"/>
                    <a:pt x="1178" y="1028"/>
                    <a:pt x="1178" y="827"/>
                  </a:cubicBezTo>
                  <a:lnTo>
                    <a:pt x="1253"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55" name="Google Shape;355;p17"/>
            <p:cNvSpPr/>
            <p:nvPr/>
          </p:nvSpPr>
          <p:spPr>
            <a:xfrm>
              <a:off x="4506458" y="1879697"/>
              <a:ext cx="116456" cy="453601"/>
            </a:xfrm>
            <a:custGeom>
              <a:avLst/>
              <a:gdLst/>
              <a:ahLst/>
              <a:cxnLst/>
              <a:rect l="l" t="t" r="r" b="b"/>
              <a:pathLst>
                <a:path w="2382" h="9278" extrusionOk="0">
                  <a:moveTo>
                    <a:pt x="1153" y="1"/>
                  </a:moveTo>
                  <a:cubicBezTo>
                    <a:pt x="953" y="1"/>
                    <a:pt x="752" y="132"/>
                    <a:pt x="727" y="396"/>
                  </a:cubicBezTo>
                  <a:lnTo>
                    <a:pt x="75" y="7839"/>
                  </a:lnTo>
                  <a:lnTo>
                    <a:pt x="0" y="8666"/>
                  </a:lnTo>
                  <a:cubicBezTo>
                    <a:pt x="0" y="8867"/>
                    <a:pt x="101" y="9042"/>
                    <a:pt x="276" y="9117"/>
                  </a:cubicBezTo>
                  <a:cubicBezTo>
                    <a:pt x="568" y="9227"/>
                    <a:pt x="860" y="9277"/>
                    <a:pt x="1152" y="9277"/>
                  </a:cubicBezTo>
                  <a:cubicBezTo>
                    <a:pt x="1461" y="9277"/>
                    <a:pt x="1771" y="9221"/>
                    <a:pt x="2080" y="9117"/>
                  </a:cubicBezTo>
                  <a:cubicBezTo>
                    <a:pt x="2281" y="9042"/>
                    <a:pt x="2381" y="8867"/>
                    <a:pt x="2381" y="8666"/>
                  </a:cubicBezTo>
                  <a:lnTo>
                    <a:pt x="2281" y="7864"/>
                  </a:lnTo>
                  <a:lnTo>
                    <a:pt x="1579" y="396"/>
                  </a:lnTo>
                  <a:cubicBezTo>
                    <a:pt x="1554" y="132"/>
                    <a:pt x="1354" y="1"/>
                    <a:pt x="11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56" name="Google Shape;356;p17"/>
          <p:cNvGrpSpPr/>
          <p:nvPr/>
        </p:nvGrpSpPr>
        <p:grpSpPr>
          <a:xfrm rot="1461992" flipH="1">
            <a:off x="11524699" y="5844463"/>
            <a:ext cx="366663" cy="587087"/>
            <a:chOff x="5796773" y="3396354"/>
            <a:chExt cx="335075" cy="536423"/>
          </a:xfrm>
        </p:grpSpPr>
        <p:sp>
          <p:nvSpPr>
            <p:cNvPr id="357" name="Google Shape;357;p17"/>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58" name="Google Shape;358;p17"/>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59" name="Google Shape;359;p17"/>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0" name="Google Shape;360;p17"/>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361" name="Google Shape;361;p17"/>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2" name="Google Shape;362;p17"/>
          <p:cNvSpPr txBox="1">
            <a:spLocks noGrp="1"/>
          </p:cNvSpPr>
          <p:nvPr>
            <p:ph type="subTitle" idx="1"/>
          </p:nvPr>
        </p:nvSpPr>
        <p:spPr>
          <a:xfrm>
            <a:off x="2221465" y="4195223"/>
            <a:ext cx="3084800" cy="626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363" name="Google Shape;363;p17"/>
          <p:cNvSpPr txBox="1">
            <a:spLocks noGrp="1"/>
          </p:cNvSpPr>
          <p:nvPr>
            <p:ph type="subTitle" idx="2"/>
          </p:nvPr>
        </p:nvSpPr>
        <p:spPr>
          <a:xfrm>
            <a:off x="2221481" y="4821620"/>
            <a:ext cx="3084800" cy="763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64" name="Google Shape;364;p17"/>
          <p:cNvSpPr txBox="1">
            <a:spLocks noGrp="1"/>
          </p:cNvSpPr>
          <p:nvPr>
            <p:ph type="subTitle" idx="3"/>
          </p:nvPr>
        </p:nvSpPr>
        <p:spPr>
          <a:xfrm>
            <a:off x="8147199" y="4195223"/>
            <a:ext cx="3084800" cy="626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365" name="Google Shape;365;p17"/>
          <p:cNvSpPr txBox="1">
            <a:spLocks noGrp="1"/>
          </p:cNvSpPr>
          <p:nvPr>
            <p:ph type="subTitle" idx="4"/>
          </p:nvPr>
        </p:nvSpPr>
        <p:spPr>
          <a:xfrm>
            <a:off x="8147213" y="4821620"/>
            <a:ext cx="3084800" cy="763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66" name="Google Shape;366;p17"/>
          <p:cNvSpPr txBox="1">
            <a:spLocks noGrp="1"/>
          </p:cNvSpPr>
          <p:nvPr>
            <p:ph type="subTitle" idx="5"/>
          </p:nvPr>
        </p:nvSpPr>
        <p:spPr>
          <a:xfrm>
            <a:off x="2221465" y="2059584"/>
            <a:ext cx="3084800" cy="626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367" name="Google Shape;367;p17"/>
          <p:cNvSpPr txBox="1">
            <a:spLocks noGrp="1"/>
          </p:cNvSpPr>
          <p:nvPr>
            <p:ph type="subTitle" idx="6"/>
          </p:nvPr>
        </p:nvSpPr>
        <p:spPr>
          <a:xfrm>
            <a:off x="2221481" y="2685980"/>
            <a:ext cx="3084800" cy="763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68" name="Google Shape;368;p17"/>
          <p:cNvSpPr txBox="1">
            <a:spLocks noGrp="1"/>
          </p:cNvSpPr>
          <p:nvPr>
            <p:ph type="subTitle" idx="7"/>
          </p:nvPr>
        </p:nvSpPr>
        <p:spPr>
          <a:xfrm>
            <a:off x="8147199" y="2059584"/>
            <a:ext cx="3084800" cy="626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369" name="Google Shape;369;p17"/>
          <p:cNvSpPr txBox="1">
            <a:spLocks noGrp="1"/>
          </p:cNvSpPr>
          <p:nvPr>
            <p:ph type="subTitle" idx="8"/>
          </p:nvPr>
        </p:nvSpPr>
        <p:spPr>
          <a:xfrm>
            <a:off x="8147213" y="2685980"/>
            <a:ext cx="3084800" cy="763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370"/>
        <p:cNvGrpSpPr/>
        <p:nvPr/>
      </p:nvGrpSpPr>
      <p:grpSpPr>
        <a:xfrm>
          <a:off x="0" y="0"/>
          <a:ext cx="0" cy="0"/>
          <a:chOff x="0" y="0"/>
          <a:chExt cx="0" cy="0"/>
        </a:xfrm>
      </p:grpSpPr>
      <p:grpSp>
        <p:nvGrpSpPr>
          <p:cNvPr id="371" name="Google Shape;371;p18"/>
          <p:cNvGrpSpPr/>
          <p:nvPr/>
        </p:nvGrpSpPr>
        <p:grpSpPr>
          <a:xfrm rot="18315435">
            <a:off x="307194" y="6297630"/>
            <a:ext cx="506415" cy="364383"/>
            <a:chOff x="9549534" y="2313177"/>
            <a:chExt cx="379843" cy="273310"/>
          </a:xfrm>
        </p:grpSpPr>
        <p:sp>
          <p:nvSpPr>
            <p:cNvPr id="372" name="Google Shape;372;p18"/>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3" name="Google Shape;373;p18"/>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4" name="Google Shape;374;p18"/>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5" name="Google Shape;375;p18"/>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76" name="Google Shape;376;p18"/>
          <p:cNvGrpSpPr/>
          <p:nvPr/>
        </p:nvGrpSpPr>
        <p:grpSpPr>
          <a:xfrm rot="1658323">
            <a:off x="172888" y="5441162"/>
            <a:ext cx="358841" cy="259745"/>
            <a:chOff x="10038633" y="2173057"/>
            <a:chExt cx="269128" cy="194806"/>
          </a:xfrm>
        </p:grpSpPr>
        <p:sp>
          <p:nvSpPr>
            <p:cNvPr id="377" name="Google Shape;377;p18"/>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8" name="Google Shape;378;p18"/>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9" name="Google Shape;379;p18"/>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0" name="Google Shape;380;p18"/>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81" name="Google Shape;381;p18"/>
          <p:cNvGrpSpPr/>
          <p:nvPr/>
        </p:nvGrpSpPr>
        <p:grpSpPr>
          <a:xfrm>
            <a:off x="1215968" y="6404782"/>
            <a:ext cx="342680" cy="309401"/>
            <a:chOff x="9239814" y="2663254"/>
            <a:chExt cx="340591" cy="307475"/>
          </a:xfrm>
        </p:grpSpPr>
        <p:sp>
          <p:nvSpPr>
            <p:cNvPr id="382" name="Google Shape;382;p18"/>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3" name="Google Shape;383;p18"/>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84" name="Google Shape;384;p18"/>
          <p:cNvGrpSpPr/>
          <p:nvPr/>
        </p:nvGrpSpPr>
        <p:grpSpPr>
          <a:xfrm rot="10800000" flipH="1">
            <a:off x="10245183" y="-675147"/>
            <a:ext cx="883029" cy="1357944"/>
            <a:chOff x="7729498" y="4650644"/>
            <a:chExt cx="662272" cy="1018458"/>
          </a:xfrm>
        </p:grpSpPr>
        <p:sp>
          <p:nvSpPr>
            <p:cNvPr id="385" name="Google Shape;385;p18"/>
            <p:cNvSpPr/>
            <p:nvPr/>
          </p:nvSpPr>
          <p:spPr>
            <a:xfrm rot="-1930625">
              <a:off x="7752189" y="5520515"/>
              <a:ext cx="168837" cy="104249"/>
            </a:xfrm>
            <a:custGeom>
              <a:avLst/>
              <a:gdLst/>
              <a:ahLst/>
              <a:cxnLst/>
              <a:rect l="l" t="t" r="r" b="b"/>
              <a:pathLst>
                <a:path w="6943" h="4287" extrusionOk="0">
                  <a:moveTo>
                    <a:pt x="6692" y="1"/>
                  </a:moveTo>
                  <a:lnTo>
                    <a:pt x="0" y="3861"/>
                  </a:lnTo>
                  <a:lnTo>
                    <a:pt x="226" y="4287"/>
                  </a:lnTo>
                  <a:lnTo>
                    <a:pt x="6942" y="402"/>
                  </a:lnTo>
                  <a:lnTo>
                    <a:pt x="6692" y="1"/>
                  </a:lnTo>
                  <a:close/>
                </a:path>
              </a:pathLst>
            </a:custGeom>
            <a:solidFill>
              <a:srgbClr val="E9E5D9"/>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6" name="Google Shape;386;p18"/>
            <p:cNvSpPr/>
            <p:nvPr/>
          </p:nvSpPr>
          <p:spPr>
            <a:xfrm rot="-1930625">
              <a:off x="7746067" y="5515565"/>
              <a:ext cx="180436" cy="114268"/>
            </a:xfrm>
            <a:custGeom>
              <a:avLst/>
              <a:gdLst/>
              <a:ahLst/>
              <a:cxnLst/>
              <a:rect l="l" t="t" r="r" b="b"/>
              <a:pathLst>
                <a:path w="7420" h="4699" extrusionOk="0">
                  <a:moveTo>
                    <a:pt x="6868" y="488"/>
                  </a:moveTo>
                  <a:lnTo>
                    <a:pt x="6918" y="538"/>
                  </a:lnTo>
                  <a:lnTo>
                    <a:pt x="552" y="4197"/>
                  </a:lnTo>
                  <a:lnTo>
                    <a:pt x="527" y="4147"/>
                  </a:lnTo>
                  <a:lnTo>
                    <a:pt x="6868" y="488"/>
                  </a:lnTo>
                  <a:close/>
                  <a:moveTo>
                    <a:pt x="6958" y="1"/>
                  </a:moveTo>
                  <a:cubicBezTo>
                    <a:pt x="6913" y="1"/>
                    <a:pt x="6878" y="19"/>
                    <a:pt x="6843" y="36"/>
                  </a:cubicBezTo>
                  <a:lnTo>
                    <a:pt x="151" y="3896"/>
                  </a:lnTo>
                  <a:cubicBezTo>
                    <a:pt x="51" y="3946"/>
                    <a:pt x="0" y="4097"/>
                    <a:pt x="51" y="4197"/>
                  </a:cubicBezTo>
                  <a:lnTo>
                    <a:pt x="301" y="4598"/>
                  </a:lnTo>
                  <a:cubicBezTo>
                    <a:pt x="326" y="4648"/>
                    <a:pt x="376" y="4673"/>
                    <a:pt x="427" y="4698"/>
                  </a:cubicBezTo>
                  <a:lnTo>
                    <a:pt x="477" y="4698"/>
                  </a:lnTo>
                  <a:cubicBezTo>
                    <a:pt x="527" y="4698"/>
                    <a:pt x="552" y="4698"/>
                    <a:pt x="577" y="4673"/>
                  </a:cubicBezTo>
                  <a:lnTo>
                    <a:pt x="7294" y="813"/>
                  </a:lnTo>
                  <a:cubicBezTo>
                    <a:pt x="7394" y="738"/>
                    <a:pt x="7419" y="613"/>
                    <a:pt x="7369" y="513"/>
                  </a:cubicBezTo>
                  <a:lnTo>
                    <a:pt x="7143" y="112"/>
                  </a:lnTo>
                  <a:cubicBezTo>
                    <a:pt x="7118" y="61"/>
                    <a:pt x="7068" y="36"/>
                    <a:pt x="7018" y="11"/>
                  </a:cubicBezTo>
                  <a:cubicBezTo>
                    <a:pt x="6996" y="4"/>
                    <a:pt x="6976" y="1"/>
                    <a:pt x="6958"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7" name="Google Shape;387;p18"/>
            <p:cNvSpPr/>
            <p:nvPr/>
          </p:nvSpPr>
          <p:spPr>
            <a:xfrm rot="-1930625">
              <a:off x="7992346" y="4871683"/>
              <a:ext cx="263310" cy="327533"/>
            </a:xfrm>
            <a:custGeom>
              <a:avLst/>
              <a:gdLst/>
              <a:ahLst/>
              <a:cxnLst/>
              <a:rect l="l" t="t" r="r" b="b"/>
              <a:pathLst>
                <a:path w="10828" h="13469" extrusionOk="0">
                  <a:moveTo>
                    <a:pt x="2555" y="0"/>
                  </a:moveTo>
                  <a:cubicBezTo>
                    <a:pt x="2140" y="0"/>
                    <a:pt x="1759" y="88"/>
                    <a:pt x="1429" y="278"/>
                  </a:cubicBezTo>
                  <a:cubicBezTo>
                    <a:pt x="427" y="854"/>
                    <a:pt x="1" y="2283"/>
                    <a:pt x="51" y="3937"/>
                  </a:cubicBezTo>
                  <a:lnTo>
                    <a:pt x="2657" y="2433"/>
                  </a:lnTo>
                  <a:cubicBezTo>
                    <a:pt x="2877" y="2307"/>
                    <a:pt x="3132" y="2248"/>
                    <a:pt x="3409" y="2248"/>
                  </a:cubicBezTo>
                  <a:cubicBezTo>
                    <a:pt x="4776" y="2248"/>
                    <a:pt x="6687" y="3665"/>
                    <a:pt x="7645" y="5291"/>
                  </a:cubicBezTo>
                  <a:cubicBezTo>
                    <a:pt x="8773" y="7271"/>
                    <a:pt x="8948" y="10278"/>
                    <a:pt x="7620" y="11030"/>
                  </a:cubicBezTo>
                  <a:lnTo>
                    <a:pt x="5013" y="12559"/>
                  </a:lnTo>
                  <a:cubicBezTo>
                    <a:pt x="5961" y="13124"/>
                    <a:pt x="6919" y="13468"/>
                    <a:pt x="7742" y="13468"/>
                  </a:cubicBezTo>
                  <a:cubicBezTo>
                    <a:pt x="8160" y="13468"/>
                    <a:pt x="8544" y="13380"/>
                    <a:pt x="8873" y="13185"/>
                  </a:cubicBezTo>
                  <a:cubicBezTo>
                    <a:pt x="8898" y="13185"/>
                    <a:pt x="8923" y="13160"/>
                    <a:pt x="8973" y="13135"/>
                  </a:cubicBezTo>
                  <a:cubicBezTo>
                    <a:pt x="10828" y="11932"/>
                    <a:pt x="10552" y="7496"/>
                    <a:pt x="8873" y="4589"/>
                  </a:cubicBezTo>
                  <a:cubicBezTo>
                    <a:pt x="7456" y="2130"/>
                    <a:pt x="4601" y="0"/>
                    <a:pt x="255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8" name="Google Shape;388;p18"/>
            <p:cNvSpPr/>
            <p:nvPr/>
          </p:nvSpPr>
          <p:spPr>
            <a:xfrm rot="-1930625">
              <a:off x="7869169" y="5237677"/>
              <a:ext cx="174332" cy="218493"/>
            </a:xfrm>
            <a:custGeom>
              <a:avLst/>
              <a:gdLst/>
              <a:ahLst/>
              <a:cxnLst/>
              <a:rect l="l" t="t" r="r" b="b"/>
              <a:pathLst>
                <a:path w="7169" h="8985" extrusionOk="0">
                  <a:moveTo>
                    <a:pt x="1848" y="1"/>
                  </a:moveTo>
                  <a:cubicBezTo>
                    <a:pt x="1555" y="1"/>
                    <a:pt x="1287" y="57"/>
                    <a:pt x="1053" y="190"/>
                  </a:cubicBezTo>
                  <a:cubicBezTo>
                    <a:pt x="226" y="667"/>
                    <a:pt x="1" y="2070"/>
                    <a:pt x="226" y="3524"/>
                  </a:cubicBezTo>
                  <a:lnTo>
                    <a:pt x="2306" y="2346"/>
                  </a:lnTo>
                  <a:cubicBezTo>
                    <a:pt x="2416" y="2282"/>
                    <a:pt x="2543" y="2253"/>
                    <a:pt x="2681" y="2253"/>
                  </a:cubicBezTo>
                  <a:cubicBezTo>
                    <a:pt x="3362" y="2253"/>
                    <a:pt x="4308" y="2962"/>
                    <a:pt x="4788" y="3774"/>
                  </a:cubicBezTo>
                  <a:cubicBezTo>
                    <a:pt x="5364" y="4752"/>
                    <a:pt x="5439" y="6256"/>
                    <a:pt x="4788" y="6657"/>
                  </a:cubicBezTo>
                  <a:lnTo>
                    <a:pt x="4788" y="6631"/>
                  </a:lnTo>
                  <a:lnTo>
                    <a:pt x="2707" y="7834"/>
                  </a:lnTo>
                  <a:cubicBezTo>
                    <a:pt x="3549" y="8530"/>
                    <a:pt x="4484" y="8985"/>
                    <a:pt x="5249" y="8985"/>
                  </a:cubicBezTo>
                  <a:cubicBezTo>
                    <a:pt x="5532" y="8985"/>
                    <a:pt x="5792" y="8922"/>
                    <a:pt x="6016" y="8787"/>
                  </a:cubicBezTo>
                  <a:cubicBezTo>
                    <a:pt x="6367" y="8611"/>
                    <a:pt x="6617" y="8235"/>
                    <a:pt x="6768" y="7784"/>
                  </a:cubicBezTo>
                  <a:cubicBezTo>
                    <a:pt x="7169" y="6531"/>
                    <a:pt x="6868" y="4501"/>
                    <a:pt x="6041" y="3048"/>
                  </a:cubicBezTo>
                  <a:cubicBezTo>
                    <a:pt x="5189" y="1619"/>
                    <a:pt x="3610" y="316"/>
                    <a:pt x="2306" y="40"/>
                  </a:cubicBezTo>
                  <a:cubicBezTo>
                    <a:pt x="2148" y="15"/>
                    <a:pt x="1995" y="1"/>
                    <a:pt x="1848"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9" name="Google Shape;389;p18"/>
            <p:cNvSpPr/>
            <p:nvPr/>
          </p:nvSpPr>
          <p:spPr>
            <a:xfrm rot="-1930625">
              <a:off x="8145767" y="4711816"/>
              <a:ext cx="178588" cy="218590"/>
            </a:xfrm>
            <a:custGeom>
              <a:avLst/>
              <a:gdLst/>
              <a:ahLst/>
              <a:cxnLst/>
              <a:rect l="l" t="t" r="r" b="b"/>
              <a:pathLst>
                <a:path w="7344" h="8989" extrusionOk="0">
                  <a:moveTo>
                    <a:pt x="1797" y="0"/>
                  </a:moveTo>
                  <a:cubicBezTo>
                    <a:pt x="1523" y="0"/>
                    <a:pt x="1271" y="58"/>
                    <a:pt x="1053" y="184"/>
                  </a:cubicBezTo>
                  <a:cubicBezTo>
                    <a:pt x="226" y="685"/>
                    <a:pt x="1" y="2089"/>
                    <a:pt x="226" y="3542"/>
                  </a:cubicBezTo>
                  <a:lnTo>
                    <a:pt x="2306" y="2364"/>
                  </a:lnTo>
                  <a:lnTo>
                    <a:pt x="2306" y="2339"/>
                  </a:lnTo>
                  <a:cubicBezTo>
                    <a:pt x="2414" y="2277"/>
                    <a:pt x="2538" y="2248"/>
                    <a:pt x="2673" y="2248"/>
                  </a:cubicBezTo>
                  <a:cubicBezTo>
                    <a:pt x="3354" y="2248"/>
                    <a:pt x="4306" y="2977"/>
                    <a:pt x="4788" y="3793"/>
                  </a:cubicBezTo>
                  <a:cubicBezTo>
                    <a:pt x="5364" y="4770"/>
                    <a:pt x="5439" y="6274"/>
                    <a:pt x="4788" y="6650"/>
                  </a:cubicBezTo>
                  <a:lnTo>
                    <a:pt x="2707" y="7853"/>
                  </a:lnTo>
                  <a:cubicBezTo>
                    <a:pt x="3557" y="8536"/>
                    <a:pt x="4502" y="8988"/>
                    <a:pt x="5281" y="8988"/>
                  </a:cubicBezTo>
                  <a:cubicBezTo>
                    <a:pt x="5559" y="8988"/>
                    <a:pt x="5816" y="8931"/>
                    <a:pt x="6041" y="8805"/>
                  </a:cubicBezTo>
                  <a:cubicBezTo>
                    <a:pt x="7344" y="8053"/>
                    <a:pt x="7169" y="5046"/>
                    <a:pt x="6041" y="3066"/>
                  </a:cubicBezTo>
                  <a:cubicBezTo>
                    <a:pt x="5080" y="1438"/>
                    <a:pt x="3163" y="0"/>
                    <a:pt x="179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0" name="Google Shape;390;p18"/>
            <p:cNvSpPr/>
            <p:nvPr/>
          </p:nvSpPr>
          <p:spPr>
            <a:xfrm rot="-1930625">
              <a:off x="7877076" y="5302313"/>
              <a:ext cx="136543" cy="141236"/>
            </a:xfrm>
            <a:custGeom>
              <a:avLst/>
              <a:gdLst/>
              <a:ahLst/>
              <a:cxnLst/>
              <a:rect l="l" t="t" r="r" b="b"/>
              <a:pathLst>
                <a:path w="5615" h="5808" extrusionOk="0">
                  <a:moveTo>
                    <a:pt x="2856" y="0"/>
                  </a:moveTo>
                  <a:cubicBezTo>
                    <a:pt x="2718" y="0"/>
                    <a:pt x="2591" y="29"/>
                    <a:pt x="2481" y="93"/>
                  </a:cubicBezTo>
                  <a:lnTo>
                    <a:pt x="401" y="1271"/>
                  </a:lnTo>
                  <a:lnTo>
                    <a:pt x="0" y="1521"/>
                  </a:lnTo>
                  <a:cubicBezTo>
                    <a:pt x="110" y="1458"/>
                    <a:pt x="237" y="1429"/>
                    <a:pt x="375" y="1429"/>
                  </a:cubicBezTo>
                  <a:cubicBezTo>
                    <a:pt x="1055" y="1429"/>
                    <a:pt x="2002" y="2137"/>
                    <a:pt x="2481" y="2950"/>
                  </a:cubicBezTo>
                  <a:cubicBezTo>
                    <a:pt x="3033" y="3927"/>
                    <a:pt x="3133" y="5406"/>
                    <a:pt x="2506" y="5807"/>
                  </a:cubicBezTo>
                  <a:lnTo>
                    <a:pt x="2882" y="5581"/>
                  </a:lnTo>
                  <a:lnTo>
                    <a:pt x="4963" y="4378"/>
                  </a:lnTo>
                  <a:lnTo>
                    <a:pt x="4963" y="4404"/>
                  </a:lnTo>
                  <a:cubicBezTo>
                    <a:pt x="5614" y="4028"/>
                    <a:pt x="5539" y="2499"/>
                    <a:pt x="4963" y="1521"/>
                  </a:cubicBezTo>
                  <a:cubicBezTo>
                    <a:pt x="4483" y="709"/>
                    <a:pt x="3537" y="0"/>
                    <a:pt x="285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1" name="Google Shape;391;p18"/>
            <p:cNvSpPr/>
            <p:nvPr/>
          </p:nvSpPr>
          <p:spPr>
            <a:xfrm rot="-1930625">
              <a:off x="8125572" y="4785664"/>
              <a:ext cx="173724" cy="163730"/>
            </a:xfrm>
            <a:custGeom>
              <a:avLst/>
              <a:gdLst/>
              <a:ahLst/>
              <a:cxnLst/>
              <a:rect l="l" t="t" r="r" b="b"/>
              <a:pathLst>
                <a:path w="7144" h="6733" extrusionOk="0">
                  <a:moveTo>
                    <a:pt x="4377" y="0"/>
                  </a:moveTo>
                  <a:cubicBezTo>
                    <a:pt x="4242" y="0"/>
                    <a:pt x="4118" y="29"/>
                    <a:pt x="4010" y="91"/>
                  </a:cubicBezTo>
                  <a:lnTo>
                    <a:pt x="4010" y="116"/>
                  </a:lnTo>
                  <a:lnTo>
                    <a:pt x="1930" y="1294"/>
                  </a:lnTo>
                  <a:lnTo>
                    <a:pt x="0" y="2422"/>
                  </a:lnTo>
                  <a:cubicBezTo>
                    <a:pt x="602" y="3024"/>
                    <a:pt x="1128" y="3700"/>
                    <a:pt x="1529" y="4402"/>
                  </a:cubicBezTo>
                  <a:cubicBezTo>
                    <a:pt x="1930" y="5104"/>
                    <a:pt x="2256" y="5906"/>
                    <a:pt x="2482" y="6733"/>
                  </a:cubicBezTo>
                  <a:lnTo>
                    <a:pt x="4411" y="5605"/>
                  </a:lnTo>
                  <a:lnTo>
                    <a:pt x="6492" y="4402"/>
                  </a:lnTo>
                  <a:cubicBezTo>
                    <a:pt x="7143" y="4026"/>
                    <a:pt x="7068" y="2522"/>
                    <a:pt x="6492" y="1545"/>
                  </a:cubicBezTo>
                  <a:cubicBezTo>
                    <a:pt x="6010" y="729"/>
                    <a:pt x="5058" y="0"/>
                    <a:pt x="43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2" name="Google Shape;392;p18"/>
            <p:cNvSpPr/>
            <p:nvPr/>
          </p:nvSpPr>
          <p:spPr>
            <a:xfrm rot="-1930625">
              <a:off x="7880425" y="5353475"/>
              <a:ext cx="88419" cy="109283"/>
            </a:xfrm>
            <a:custGeom>
              <a:avLst/>
              <a:gdLst/>
              <a:ahLst/>
              <a:cxnLst/>
              <a:rect l="l" t="t" r="r" b="b"/>
              <a:pathLst>
                <a:path w="3636" h="4494" extrusionOk="0">
                  <a:moveTo>
                    <a:pt x="877" y="1"/>
                  </a:moveTo>
                  <a:cubicBezTo>
                    <a:pt x="739" y="1"/>
                    <a:pt x="612" y="30"/>
                    <a:pt x="502" y="93"/>
                  </a:cubicBezTo>
                  <a:cubicBezTo>
                    <a:pt x="126" y="294"/>
                    <a:pt x="1" y="870"/>
                    <a:pt x="51" y="1497"/>
                  </a:cubicBezTo>
                  <a:lnTo>
                    <a:pt x="978" y="945"/>
                  </a:lnTo>
                  <a:cubicBezTo>
                    <a:pt x="1279" y="1046"/>
                    <a:pt x="1856" y="1447"/>
                    <a:pt x="2181" y="1998"/>
                  </a:cubicBezTo>
                  <a:cubicBezTo>
                    <a:pt x="2482" y="2524"/>
                    <a:pt x="2557" y="3226"/>
                    <a:pt x="2482" y="3527"/>
                  </a:cubicBezTo>
                  <a:cubicBezTo>
                    <a:pt x="2457" y="3552"/>
                    <a:pt x="2006" y="3803"/>
                    <a:pt x="1530" y="4078"/>
                  </a:cubicBezTo>
                  <a:cubicBezTo>
                    <a:pt x="1897" y="4341"/>
                    <a:pt x="2277" y="4493"/>
                    <a:pt x="2600" y="4493"/>
                  </a:cubicBezTo>
                  <a:cubicBezTo>
                    <a:pt x="2740" y="4493"/>
                    <a:pt x="2870" y="4465"/>
                    <a:pt x="2983" y="4404"/>
                  </a:cubicBezTo>
                  <a:cubicBezTo>
                    <a:pt x="2983" y="4379"/>
                    <a:pt x="3008" y="4379"/>
                    <a:pt x="3008" y="4379"/>
                  </a:cubicBezTo>
                  <a:cubicBezTo>
                    <a:pt x="3635" y="3978"/>
                    <a:pt x="3535" y="2499"/>
                    <a:pt x="2983" y="1522"/>
                  </a:cubicBezTo>
                  <a:cubicBezTo>
                    <a:pt x="2504" y="709"/>
                    <a:pt x="1557" y="1"/>
                    <a:pt x="877"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3" name="Google Shape;393;p18"/>
            <p:cNvSpPr/>
            <p:nvPr/>
          </p:nvSpPr>
          <p:spPr>
            <a:xfrm rot="-1930625">
              <a:off x="7847794" y="5393429"/>
              <a:ext cx="109113" cy="95860"/>
            </a:xfrm>
            <a:custGeom>
              <a:avLst/>
              <a:gdLst/>
              <a:ahLst/>
              <a:cxnLst/>
              <a:rect l="l" t="t" r="r" b="b"/>
              <a:pathLst>
                <a:path w="4487" h="3942" extrusionOk="0">
                  <a:moveTo>
                    <a:pt x="2907" y="0"/>
                  </a:moveTo>
                  <a:lnTo>
                    <a:pt x="1980" y="552"/>
                  </a:lnTo>
                  <a:lnTo>
                    <a:pt x="902" y="1178"/>
                  </a:lnTo>
                  <a:cubicBezTo>
                    <a:pt x="226" y="1554"/>
                    <a:pt x="0" y="2406"/>
                    <a:pt x="376" y="3083"/>
                  </a:cubicBezTo>
                  <a:lnTo>
                    <a:pt x="426" y="3158"/>
                  </a:lnTo>
                  <a:lnTo>
                    <a:pt x="476" y="3259"/>
                  </a:lnTo>
                  <a:cubicBezTo>
                    <a:pt x="729" y="3696"/>
                    <a:pt x="1208" y="3942"/>
                    <a:pt x="1692" y="3942"/>
                  </a:cubicBezTo>
                  <a:cubicBezTo>
                    <a:pt x="1929" y="3942"/>
                    <a:pt x="2167" y="3883"/>
                    <a:pt x="2381" y="3760"/>
                  </a:cubicBezTo>
                  <a:cubicBezTo>
                    <a:pt x="2381" y="3760"/>
                    <a:pt x="2932" y="3434"/>
                    <a:pt x="3459" y="3133"/>
                  </a:cubicBezTo>
                  <a:cubicBezTo>
                    <a:pt x="3935" y="2858"/>
                    <a:pt x="4386" y="2607"/>
                    <a:pt x="4411" y="2582"/>
                  </a:cubicBezTo>
                  <a:cubicBezTo>
                    <a:pt x="4486" y="2281"/>
                    <a:pt x="4411" y="1579"/>
                    <a:pt x="4110" y="1053"/>
                  </a:cubicBezTo>
                  <a:cubicBezTo>
                    <a:pt x="3785" y="502"/>
                    <a:pt x="3208" y="101"/>
                    <a:pt x="290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4" name="Google Shape;394;p18"/>
            <p:cNvSpPr/>
            <p:nvPr/>
          </p:nvSpPr>
          <p:spPr>
            <a:xfrm rot="-1930625">
              <a:off x="7821598" y="4988782"/>
              <a:ext cx="455297" cy="387864"/>
            </a:xfrm>
            <a:custGeom>
              <a:avLst/>
              <a:gdLst/>
              <a:ahLst/>
              <a:cxnLst/>
              <a:rect l="l" t="t" r="r" b="b"/>
              <a:pathLst>
                <a:path w="18723" h="15950" extrusionOk="0">
                  <a:moveTo>
                    <a:pt x="13183" y="0"/>
                  </a:moveTo>
                  <a:cubicBezTo>
                    <a:pt x="12906" y="0"/>
                    <a:pt x="12651" y="59"/>
                    <a:pt x="12431" y="185"/>
                  </a:cubicBezTo>
                  <a:lnTo>
                    <a:pt x="9825" y="1689"/>
                  </a:lnTo>
                  <a:lnTo>
                    <a:pt x="0" y="7353"/>
                  </a:lnTo>
                  <a:cubicBezTo>
                    <a:pt x="234" y="7220"/>
                    <a:pt x="502" y="7164"/>
                    <a:pt x="795" y="7164"/>
                  </a:cubicBezTo>
                  <a:cubicBezTo>
                    <a:pt x="942" y="7164"/>
                    <a:pt x="1095" y="7178"/>
                    <a:pt x="1253" y="7203"/>
                  </a:cubicBezTo>
                  <a:lnTo>
                    <a:pt x="8672" y="2917"/>
                  </a:lnTo>
                  <a:cubicBezTo>
                    <a:pt x="9975" y="3193"/>
                    <a:pt x="11579" y="4471"/>
                    <a:pt x="12406" y="5925"/>
                  </a:cubicBezTo>
                  <a:cubicBezTo>
                    <a:pt x="13258" y="7378"/>
                    <a:pt x="13559" y="9408"/>
                    <a:pt x="13158" y="10662"/>
                  </a:cubicBezTo>
                  <a:lnTo>
                    <a:pt x="5715" y="14947"/>
                  </a:lnTo>
                  <a:cubicBezTo>
                    <a:pt x="5580" y="15352"/>
                    <a:pt x="5364" y="15697"/>
                    <a:pt x="5067" y="15890"/>
                  </a:cubicBezTo>
                  <a:lnTo>
                    <a:pt x="5067" y="15890"/>
                  </a:lnTo>
                  <a:lnTo>
                    <a:pt x="14787" y="10311"/>
                  </a:lnTo>
                  <a:lnTo>
                    <a:pt x="17394" y="8782"/>
                  </a:lnTo>
                  <a:cubicBezTo>
                    <a:pt x="18722" y="8030"/>
                    <a:pt x="18547" y="5023"/>
                    <a:pt x="17419" y="3043"/>
                  </a:cubicBezTo>
                  <a:cubicBezTo>
                    <a:pt x="16461" y="1417"/>
                    <a:pt x="14550" y="0"/>
                    <a:pt x="13183" y="0"/>
                  </a:cubicBezTo>
                  <a:close/>
                  <a:moveTo>
                    <a:pt x="5067" y="15890"/>
                  </a:moveTo>
                  <a:lnTo>
                    <a:pt x="4963" y="15950"/>
                  </a:lnTo>
                  <a:cubicBezTo>
                    <a:pt x="4999" y="15932"/>
                    <a:pt x="5033" y="15912"/>
                    <a:pt x="5067" y="1589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5" name="Google Shape;395;p18"/>
            <p:cNvSpPr/>
            <p:nvPr/>
          </p:nvSpPr>
          <p:spPr>
            <a:xfrm rot="-1930625">
              <a:off x="8161368" y="4681576"/>
              <a:ext cx="182868" cy="231260"/>
            </a:xfrm>
            <a:custGeom>
              <a:avLst/>
              <a:gdLst/>
              <a:ahLst/>
              <a:cxnLst/>
              <a:rect l="l" t="t" r="r" b="b"/>
              <a:pathLst>
                <a:path w="7520" h="9510" extrusionOk="0">
                  <a:moveTo>
                    <a:pt x="28" y="872"/>
                  </a:moveTo>
                  <a:cubicBezTo>
                    <a:pt x="19" y="877"/>
                    <a:pt x="9" y="882"/>
                    <a:pt x="0" y="888"/>
                  </a:cubicBezTo>
                  <a:lnTo>
                    <a:pt x="28" y="872"/>
                  </a:lnTo>
                  <a:close/>
                  <a:moveTo>
                    <a:pt x="2004" y="1"/>
                  </a:moveTo>
                  <a:cubicBezTo>
                    <a:pt x="1727" y="1"/>
                    <a:pt x="1473" y="59"/>
                    <a:pt x="1253" y="186"/>
                  </a:cubicBezTo>
                  <a:lnTo>
                    <a:pt x="28" y="872"/>
                  </a:lnTo>
                  <a:lnTo>
                    <a:pt x="28" y="872"/>
                  </a:lnTo>
                  <a:cubicBezTo>
                    <a:pt x="239" y="757"/>
                    <a:pt x="481" y="704"/>
                    <a:pt x="744" y="704"/>
                  </a:cubicBezTo>
                  <a:cubicBezTo>
                    <a:pt x="2110" y="704"/>
                    <a:pt x="4027" y="2142"/>
                    <a:pt x="4988" y="3770"/>
                  </a:cubicBezTo>
                  <a:cubicBezTo>
                    <a:pt x="6116" y="5750"/>
                    <a:pt x="6291" y="8757"/>
                    <a:pt x="4988" y="9509"/>
                  </a:cubicBezTo>
                  <a:lnTo>
                    <a:pt x="6216" y="8808"/>
                  </a:lnTo>
                  <a:cubicBezTo>
                    <a:pt x="7519" y="8056"/>
                    <a:pt x="7369" y="5023"/>
                    <a:pt x="6216" y="3068"/>
                  </a:cubicBezTo>
                  <a:cubicBezTo>
                    <a:pt x="5278" y="1422"/>
                    <a:pt x="3370" y="1"/>
                    <a:pt x="200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6" name="Google Shape;396;p18"/>
            <p:cNvSpPr/>
            <p:nvPr/>
          </p:nvSpPr>
          <p:spPr>
            <a:xfrm rot="-1930625">
              <a:off x="8015757" y="4840464"/>
              <a:ext cx="252343" cy="337041"/>
            </a:xfrm>
            <a:custGeom>
              <a:avLst/>
              <a:gdLst/>
              <a:ahLst/>
              <a:cxnLst/>
              <a:rect l="l" t="t" r="r" b="b"/>
              <a:pathLst>
                <a:path w="10377" h="13860" extrusionOk="0">
                  <a:moveTo>
                    <a:pt x="2359" y="0"/>
                  </a:moveTo>
                  <a:cubicBezTo>
                    <a:pt x="1943" y="0"/>
                    <a:pt x="1560" y="87"/>
                    <a:pt x="1228" y="275"/>
                  </a:cubicBezTo>
                  <a:lnTo>
                    <a:pt x="0" y="1002"/>
                  </a:lnTo>
                  <a:cubicBezTo>
                    <a:pt x="330" y="812"/>
                    <a:pt x="711" y="724"/>
                    <a:pt x="1126" y="724"/>
                  </a:cubicBezTo>
                  <a:cubicBezTo>
                    <a:pt x="3172" y="724"/>
                    <a:pt x="6027" y="2854"/>
                    <a:pt x="7444" y="5313"/>
                  </a:cubicBezTo>
                  <a:cubicBezTo>
                    <a:pt x="9123" y="8220"/>
                    <a:pt x="9399" y="12656"/>
                    <a:pt x="7544" y="13859"/>
                  </a:cubicBezTo>
                  <a:lnTo>
                    <a:pt x="8697" y="13208"/>
                  </a:lnTo>
                  <a:cubicBezTo>
                    <a:pt x="10176" y="12330"/>
                    <a:pt x="10376" y="9498"/>
                    <a:pt x="9650" y="6917"/>
                  </a:cubicBezTo>
                  <a:cubicBezTo>
                    <a:pt x="9424" y="6090"/>
                    <a:pt x="9098" y="5288"/>
                    <a:pt x="8697" y="4586"/>
                  </a:cubicBezTo>
                  <a:cubicBezTo>
                    <a:pt x="8296" y="3884"/>
                    <a:pt x="7770" y="3208"/>
                    <a:pt x="7168" y="2606"/>
                  </a:cubicBezTo>
                  <a:cubicBezTo>
                    <a:pt x="5703" y="1082"/>
                    <a:pt x="3827" y="0"/>
                    <a:pt x="235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7" name="Google Shape;397;p18"/>
            <p:cNvSpPr/>
            <p:nvPr/>
          </p:nvSpPr>
          <p:spPr>
            <a:xfrm rot="-1930625">
              <a:off x="7871706" y="5075187"/>
              <a:ext cx="302923" cy="299276"/>
            </a:xfrm>
            <a:custGeom>
              <a:avLst/>
              <a:gdLst/>
              <a:ahLst/>
              <a:cxnLst/>
              <a:rect l="l" t="t" r="r" b="b"/>
              <a:pathLst>
                <a:path w="12457" h="12307" extrusionOk="0">
                  <a:moveTo>
                    <a:pt x="7444" y="1"/>
                  </a:moveTo>
                  <a:lnTo>
                    <a:pt x="1" y="4286"/>
                  </a:lnTo>
                  <a:cubicBezTo>
                    <a:pt x="1329" y="4587"/>
                    <a:pt x="2958" y="5916"/>
                    <a:pt x="3810" y="7419"/>
                  </a:cubicBezTo>
                  <a:cubicBezTo>
                    <a:pt x="4687" y="8923"/>
                    <a:pt x="5013" y="11003"/>
                    <a:pt x="4637" y="12307"/>
                  </a:cubicBezTo>
                  <a:lnTo>
                    <a:pt x="12056" y="7996"/>
                  </a:lnTo>
                  <a:cubicBezTo>
                    <a:pt x="12457" y="6718"/>
                    <a:pt x="12106" y="4637"/>
                    <a:pt x="11254" y="3134"/>
                  </a:cubicBezTo>
                  <a:cubicBezTo>
                    <a:pt x="10377" y="1630"/>
                    <a:pt x="8747" y="301"/>
                    <a:pt x="7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8" name="Google Shape;398;p18"/>
            <p:cNvSpPr/>
            <p:nvPr/>
          </p:nvSpPr>
          <p:spPr>
            <a:xfrm rot="-1930625">
              <a:off x="8059943" y="5287832"/>
              <a:ext cx="15855" cy="56101"/>
            </a:xfrm>
            <a:custGeom>
              <a:avLst/>
              <a:gdLst/>
              <a:ahLst/>
              <a:cxnLst/>
              <a:rect l="l" t="t" r="r" b="b"/>
              <a:pathLst>
                <a:path w="652" h="2307" extrusionOk="0">
                  <a:moveTo>
                    <a:pt x="501" y="1"/>
                  </a:moveTo>
                  <a:lnTo>
                    <a:pt x="50" y="76"/>
                  </a:lnTo>
                  <a:cubicBezTo>
                    <a:pt x="176" y="853"/>
                    <a:pt x="151" y="1605"/>
                    <a:pt x="0" y="2181"/>
                  </a:cubicBezTo>
                  <a:lnTo>
                    <a:pt x="451" y="2306"/>
                  </a:lnTo>
                  <a:cubicBezTo>
                    <a:pt x="627" y="1680"/>
                    <a:pt x="652" y="853"/>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9" name="Google Shape;399;p18"/>
            <p:cNvSpPr/>
            <p:nvPr/>
          </p:nvSpPr>
          <p:spPr>
            <a:xfrm rot="-1930625">
              <a:off x="8082994" y="5281282"/>
              <a:ext cx="15247" cy="30494"/>
            </a:xfrm>
            <a:custGeom>
              <a:avLst/>
              <a:gdLst/>
              <a:ahLst/>
              <a:cxnLst/>
              <a:rect l="l" t="t" r="r" b="b"/>
              <a:pathLst>
                <a:path w="627" h="1254" extrusionOk="0">
                  <a:moveTo>
                    <a:pt x="151" y="1"/>
                  </a:moveTo>
                  <a:cubicBezTo>
                    <a:pt x="151" y="427"/>
                    <a:pt x="101" y="803"/>
                    <a:pt x="0" y="1128"/>
                  </a:cubicBezTo>
                  <a:lnTo>
                    <a:pt x="476" y="1254"/>
                  </a:lnTo>
                  <a:cubicBezTo>
                    <a:pt x="577" y="878"/>
                    <a:pt x="627" y="452"/>
                    <a:pt x="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0" name="Google Shape;400;p18"/>
            <p:cNvSpPr/>
            <p:nvPr/>
          </p:nvSpPr>
          <p:spPr>
            <a:xfrm rot="-1930625">
              <a:off x="8092508" y="5226304"/>
              <a:ext cx="15879" cy="56076"/>
            </a:xfrm>
            <a:custGeom>
              <a:avLst/>
              <a:gdLst/>
              <a:ahLst/>
              <a:cxnLst/>
              <a:rect l="l" t="t" r="r" b="b"/>
              <a:pathLst>
                <a:path w="653" h="2306" extrusionOk="0">
                  <a:moveTo>
                    <a:pt x="527" y="0"/>
                  </a:moveTo>
                  <a:lnTo>
                    <a:pt x="51" y="75"/>
                  </a:lnTo>
                  <a:cubicBezTo>
                    <a:pt x="176" y="852"/>
                    <a:pt x="151" y="1604"/>
                    <a:pt x="0" y="2181"/>
                  </a:cubicBezTo>
                  <a:lnTo>
                    <a:pt x="452" y="2306"/>
                  </a:lnTo>
                  <a:cubicBezTo>
                    <a:pt x="627" y="1679"/>
                    <a:pt x="652" y="852"/>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1" name="Google Shape;401;p18"/>
            <p:cNvSpPr/>
            <p:nvPr/>
          </p:nvSpPr>
          <p:spPr>
            <a:xfrm rot="-1930625">
              <a:off x="8116120" y="5219567"/>
              <a:ext cx="14663" cy="30518"/>
            </a:xfrm>
            <a:custGeom>
              <a:avLst/>
              <a:gdLst/>
              <a:ahLst/>
              <a:cxnLst/>
              <a:rect l="l" t="t" r="r" b="b"/>
              <a:pathLst>
                <a:path w="603" h="1255" extrusionOk="0">
                  <a:moveTo>
                    <a:pt x="126" y="1"/>
                  </a:moveTo>
                  <a:cubicBezTo>
                    <a:pt x="126" y="427"/>
                    <a:pt x="76" y="778"/>
                    <a:pt x="1" y="1104"/>
                  </a:cubicBezTo>
                  <a:lnTo>
                    <a:pt x="452" y="1254"/>
                  </a:lnTo>
                  <a:cubicBezTo>
                    <a:pt x="552"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2" name="Google Shape;402;p18"/>
            <p:cNvSpPr/>
            <p:nvPr/>
          </p:nvSpPr>
          <p:spPr>
            <a:xfrm rot="-1930625">
              <a:off x="8124913" y="5164196"/>
              <a:ext cx="15879" cy="56708"/>
            </a:xfrm>
            <a:custGeom>
              <a:avLst/>
              <a:gdLst/>
              <a:ahLst/>
              <a:cxnLst/>
              <a:rect l="l" t="t" r="r" b="b"/>
              <a:pathLst>
                <a:path w="653" h="2332" extrusionOk="0">
                  <a:moveTo>
                    <a:pt x="527" y="0"/>
                  </a:moveTo>
                  <a:lnTo>
                    <a:pt x="51" y="76"/>
                  </a:lnTo>
                  <a:cubicBezTo>
                    <a:pt x="176" y="878"/>
                    <a:pt x="176" y="1630"/>
                    <a:pt x="1" y="2206"/>
                  </a:cubicBezTo>
                  <a:lnTo>
                    <a:pt x="452" y="2331"/>
                  </a:lnTo>
                  <a:cubicBezTo>
                    <a:pt x="627" y="1705"/>
                    <a:pt x="652" y="878"/>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3" name="Google Shape;403;p18"/>
            <p:cNvSpPr/>
            <p:nvPr/>
          </p:nvSpPr>
          <p:spPr>
            <a:xfrm rot="-1930625">
              <a:off x="8157427" y="5102490"/>
              <a:ext cx="16487" cy="56708"/>
            </a:xfrm>
            <a:custGeom>
              <a:avLst/>
              <a:gdLst/>
              <a:ahLst/>
              <a:cxnLst/>
              <a:rect l="l" t="t" r="r" b="b"/>
              <a:pathLst>
                <a:path w="678" h="2332" extrusionOk="0">
                  <a:moveTo>
                    <a:pt x="527" y="1"/>
                  </a:moveTo>
                  <a:lnTo>
                    <a:pt x="51" y="76"/>
                  </a:lnTo>
                  <a:cubicBezTo>
                    <a:pt x="201" y="878"/>
                    <a:pt x="176" y="1630"/>
                    <a:pt x="1" y="2206"/>
                  </a:cubicBezTo>
                  <a:lnTo>
                    <a:pt x="452" y="2332"/>
                  </a:lnTo>
                  <a:cubicBezTo>
                    <a:pt x="652" y="1680"/>
                    <a:pt x="678" y="853"/>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4" name="Google Shape;404;p18"/>
            <p:cNvSpPr/>
            <p:nvPr/>
          </p:nvSpPr>
          <p:spPr>
            <a:xfrm rot="-1930625">
              <a:off x="8181108" y="5096541"/>
              <a:ext cx="14639" cy="29886"/>
            </a:xfrm>
            <a:custGeom>
              <a:avLst/>
              <a:gdLst/>
              <a:ahLst/>
              <a:cxnLst/>
              <a:rect l="l" t="t" r="r" b="b"/>
              <a:pathLst>
                <a:path w="602" h="1229" extrusionOk="0">
                  <a:moveTo>
                    <a:pt x="125" y="1"/>
                  </a:moveTo>
                  <a:cubicBezTo>
                    <a:pt x="125" y="402"/>
                    <a:pt x="100" y="778"/>
                    <a:pt x="0" y="1104"/>
                  </a:cubicBezTo>
                  <a:lnTo>
                    <a:pt x="451" y="1229"/>
                  </a:lnTo>
                  <a:cubicBezTo>
                    <a:pt x="551"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05" name="Google Shape;405;p18"/>
          <p:cNvGrpSpPr/>
          <p:nvPr/>
        </p:nvGrpSpPr>
        <p:grpSpPr>
          <a:xfrm rot="8100000">
            <a:off x="11660780" y="1969435"/>
            <a:ext cx="358833" cy="259739"/>
            <a:chOff x="10038633" y="2173057"/>
            <a:chExt cx="269128" cy="194806"/>
          </a:xfrm>
        </p:grpSpPr>
        <p:sp>
          <p:nvSpPr>
            <p:cNvPr id="406" name="Google Shape;406;p18"/>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7" name="Google Shape;407;p18"/>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8" name="Google Shape;408;p18"/>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9" name="Google Shape;409;p18"/>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10" name="Google Shape;410;p18"/>
          <p:cNvGrpSpPr/>
          <p:nvPr/>
        </p:nvGrpSpPr>
        <p:grpSpPr>
          <a:xfrm rot="18364751" flipH="1">
            <a:off x="11546157" y="984372"/>
            <a:ext cx="250435" cy="500843"/>
            <a:chOff x="8858632" y="2449775"/>
            <a:chExt cx="187827" cy="375634"/>
          </a:xfrm>
        </p:grpSpPr>
        <p:sp>
          <p:nvSpPr>
            <p:cNvPr id="411" name="Google Shape;411;p18"/>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2" name="Google Shape;412;p18"/>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13" name="Google Shape;413;p18"/>
          <p:cNvGrpSpPr/>
          <p:nvPr/>
        </p:nvGrpSpPr>
        <p:grpSpPr>
          <a:xfrm rot="13500000">
            <a:off x="11602754" y="240419"/>
            <a:ext cx="358833" cy="259739"/>
            <a:chOff x="10038633" y="2173057"/>
            <a:chExt cx="269128" cy="194806"/>
          </a:xfrm>
        </p:grpSpPr>
        <p:sp>
          <p:nvSpPr>
            <p:cNvPr id="414" name="Google Shape;414;p18"/>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5" name="Google Shape;415;p18"/>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6" name="Google Shape;416;p18"/>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7" name="Google Shape;417;p18"/>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418" name="Google Shape;418;p18"/>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9" name="Google Shape;419;p18"/>
          <p:cNvSpPr txBox="1">
            <a:spLocks noGrp="1"/>
          </p:cNvSpPr>
          <p:nvPr>
            <p:ph type="subTitle" idx="1"/>
          </p:nvPr>
        </p:nvSpPr>
        <p:spPr>
          <a:xfrm>
            <a:off x="960000" y="4748004"/>
            <a:ext cx="26008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420" name="Google Shape;420;p18"/>
          <p:cNvSpPr txBox="1">
            <a:spLocks noGrp="1"/>
          </p:cNvSpPr>
          <p:nvPr>
            <p:ph type="subTitle" idx="2"/>
          </p:nvPr>
        </p:nvSpPr>
        <p:spPr>
          <a:xfrm>
            <a:off x="960013" y="5374400"/>
            <a:ext cx="26008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1" name="Google Shape;421;p18"/>
          <p:cNvSpPr txBox="1">
            <a:spLocks noGrp="1"/>
          </p:cNvSpPr>
          <p:nvPr>
            <p:ph type="subTitle" idx="3"/>
          </p:nvPr>
        </p:nvSpPr>
        <p:spPr>
          <a:xfrm>
            <a:off x="960000" y="2357567"/>
            <a:ext cx="26008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422" name="Google Shape;422;p18"/>
          <p:cNvSpPr txBox="1">
            <a:spLocks noGrp="1"/>
          </p:cNvSpPr>
          <p:nvPr>
            <p:ph type="subTitle" idx="4"/>
          </p:nvPr>
        </p:nvSpPr>
        <p:spPr>
          <a:xfrm>
            <a:off x="960013" y="2983963"/>
            <a:ext cx="26008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3" name="Google Shape;423;p18"/>
          <p:cNvSpPr txBox="1">
            <a:spLocks noGrp="1"/>
          </p:cNvSpPr>
          <p:nvPr>
            <p:ph type="subTitle" idx="5"/>
          </p:nvPr>
        </p:nvSpPr>
        <p:spPr>
          <a:xfrm>
            <a:off x="4795600" y="4748004"/>
            <a:ext cx="26008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424" name="Google Shape;424;p18"/>
          <p:cNvSpPr txBox="1">
            <a:spLocks noGrp="1"/>
          </p:cNvSpPr>
          <p:nvPr>
            <p:ph type="subTitle" idx="6"/>
          </p:nvPr>
        </p:nvSpPr>
        <p:spPr>
          <a:xfrm>
            <a:off x="4795613" y="5374400"/>
            <a:ext cx="26008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5" name="Google Shape;425;p18"/>
          <p:cNvSpPr txBox="1">
            <a:spLocks noGrp="1"/>
          </p:cNvSpPr>
          <p:nvPr>
            <p:ph type="subTitle" idx="7"/>
          </p:nvPr>
        </p:nvSpPr>
        <p:spPr>
          <a:xfrm>
            <a:off x="4795600" y="2357567"/>
            <a:ext cx="26008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426" name="Google Shape;426;p18"/>
          <p:cNvSpPr txBox="1">
            <a:spLocks noGrp="1"/>
          </p:cNvSpPr>
          <p:nvPr>
            <p:ph type="subTitle" idx="8"/>
          </p:nvPr>
        </p:nvSpPr>
        <p:spPr>
          <a:xfrm>
            <a:off x="4795613" y="2983963"/>
            <a:ext cx="26008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7" name="Google Shape;427;p18"/>
          <p:cNvSpPr txBox="1">
            <a:spLocks noGrp="1"/>
          </p:cNvSpPr>
          <p:nvPr>
            <p:ph type="subTitle" idx="9"/>
          </p:nvPr>
        </p:nvSpPr>
        <p:spPr>
          <a:xfrm>
            <a:off x="8631200" y="4748004"/>
            <a:ext cx="26008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428" name="Google Shape;428;p18"/>
          <p:cNvSpPr txBox="1">
            <a:spLocks noGrp="1"/>
          </p:cNvSpPr>
          <p:nvPr>
            <p:ph type="subTitle" idx="13"/>
          </p:nvPr>
        </p:nvSpPr>
        <p:spPr>
          <a:xfrm>
            <a:off x="8631213" y="5374400"/>
            <a:ext cx="26008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9" name="Google Shape;429;p18"/>
          <p:cNvSpPr txBox="1">
            <a:spLocks noGrp="1"/>
          </p:cNvSpPr>
          <p:nvPr>
            <p:ph type="subTitle" idx="14"/>
          </p:nvPr>
        </p:nvSpPr>
        <p:spPr>
          <a:xfrm>
            <a:off x="8631200" y="2357567"/>
            <a:ext cx="26008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430" name="Google Shape;430;p18"/>
          <p:cNvSpPr txBox="1">
            <a:spLocks noGrp="1"/>
          </p:cNvSpPr>
          <p:nvPr>
            <p:ph type="subTitle" idx="15"/>
          </p:nvPr>
        </p:nvSpPr>
        <p:spPr>
          <a:xfrm>
            <a:off x="8631213" y="2983963"/>
            <a:ext cx="2600800" cy="76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31"/>
        <p:cNvGrpSpPr/>
        <p:nvPr/>
      </p:nvGrpSpPr>
      <p:grpSpPr>
        <a:xfrm>
          <a:off x="0" y="0"/>
          <a:ext cx="0" cy="0"/>
          <a:chOff x="0" y="0"/>
          <a:chExt cx="0" cy="0"/>
        </a:xfrm>
      </p:grpSpPr>
      <p:grpSp>
        <p:nvGrpSpPr>
          <p:cNvPr id="432" name="Google Shape;432;p19"/>
          <p:cNvGrpSpPr/>
          <p:nvPr/>
        </p:nvGrpSpPr>
        <p:grpSpPr>
          <a:xfrm rot="19803612">
            <a:off x="11445425" y="177958"/>
            <a:ext cx="438183" cy="701549"/>
            <a:chOff x="5796773" y="3396354"/>
            <a:chExt cx="335075" cy="536423"/>
          </a:xfrm>
        </p:grpSpPr>
        <p:sp>
          <p:nvSpPr>
            <p:cNvPr id="433" name="Google Shape;433;p19"/>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34" name="Google Shape;434;p19"/>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35" name="Google Shape;435;p19"/>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36" name="Google Shape;436;p19"/>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37" name="Google Shape;437;p19"/>
          <p:cNvGrpSpPr/>
          <p:nvPr/>
        </p:nvGrpSpPr>
        <p:grpSpPr>
          <a:xfrm rot="4029222">
            <a:off x="1234440" y="6241993"/>
            <a:ext cx="269553" cy="539079"/>
            <a:chOff x="8858632" y="2449775"/>
            <a:chExt cx="187827" cy="375634"/>
          </a:xfrm>
        </p:grpSpPr>
        <p:sp>
          <p:nvSpPr>
            <p:cNvPr id="438" name="Google Shape;438;p19"/>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39" name="Google Shape;439;p19"/>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40" name="Google Shape;440;p19"/>
          <p:cNvGrpSpPr/>
          <p:nvPr/>
        </p:nvGrpSpPr>
        <p:grpSpPr>
          <a:xfrm rot="18000252">
            <a:off x="11556418" y="1422715"/>
            <a:ext cx="216199" cy="432375"/>
            <a:chOff x="8858632" y="2449775"/>
            <a:chExt cx="187827" cy="375634"/>
          </a:xfrm>
        </p:grpSpPr>
        <p:sp>
          <p:nvSpPr>
            <p:cNvPr id="441" name="Google Shape;441;p19"/>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2" name="Google Shape;442;p19"/>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43" name="Google Shape;443;p19"/>
          <p:cNvGrpSpPr/>
          <p:nvPr/>
        </p:nvGrpSpPr>
        <p:grpSpPr>
          <a:xfrm rot="8100000" flipH="1">
            <a:off x="11637743" y="2459408"/>
            <a:ext cx="499556" cy="361600"/>
            <a:chOff x="10038633" y="2173057"/>
            <a:chExt cx="269128" cy="194806"/>
          </a:xfrm>
        </p:grpSpPr>
        <p:sp>
          <p:nvSpPr>
            <p:cNvPr id="444" name="Google Shape;444;p19"/>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5" name="Google Shape;445;p19"/>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6" name="Google Shape;446;p19"/>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7" name="Google Shape;447;p19"/>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48" name="Google Shape;448;p19"/>
          <p:cNvGrpSpPr/>
          <p:nvPr/>
        </p:nvGrpSpPr>
        <p:grpSpPr>
          <a:xfrm rot="20870251" flipH="1">
            <a:off x="221979" y="6099845"/>
            <a:ext cx="487624" cy="352964"/>
            <a:chOff x="10038633" y="2173057"/>
            <a:chExt cx="269128" cy="194806"/>
          </a:xfrm>
        </p:grpSpPr>
        <p:sp>
          <p:nvSpPr>
            <p:cNvPr id="449" name="Google Shape;449;p19"/>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0" name="Google Shape;450;p19"/>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1" name="Google Shape;451;p19"/>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2" name="Google Shape;452;p19"/>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53" name="Google Shape;453;p19"/>
          <p:cNvGrpSpPr/>
          <p:nvPr/>
        </p:nvGrpSpPr>
        <p:grpSpPr>
          <a:xfrm rot="19099036">
            <a:off x="238783" y="5065745"/>
            <a:ext cx="198615" cy="397208"/>
            <a:chOff x="8858632" y="2449775"/>
            <a:chExt cx="187827" cy="375634"/>
          </a:xfrm>
        </p:grpSpPr>
        <p:sp>
          <p:nvSpPr>
            <p:cNvPr id="454" name="Google Shape;454;p19"/>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5" name="Google Shape;455;p19"/>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56" name="Google Shape;456;p19"/>
          <p:cNvGrpSpPr/>
          <p:nvPr/>
        </p:nvGrpSpPr>
        <p:grpSpPr>
          <a:xfrm rot="8100000" flipH="1">
            <a:off x="10236037" y="100676"/>
            <a:ext cx="402577" cy="291403"/>
            <a:chOff x="10038633" y="2173057"/>
            <a:chExt cx="269128" cy="194806"/>
          </a:xfrm>
        </p:grpSpPr>
        <p:sp>
          <p:nvSpPr>
            <p:cNvPr id="457" name="Google Shape;457;p19"/>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8" name="Google Shape;458;p19"/>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9" name="Google Shape;459;p19"/>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0" name="Google Shape;460;p19"/>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461" name="Google Shape;461;p19"/>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2" name="Google Shape;462;p19"/>
          <p:cNvSpPr txBox="1">
            <a:spLocks noGrp="1"/>
          </p:cNvSpPr>
          <p:nvPr>
            <p:ph type="subTitle" idx="1"/>
          </p:nvPr>
        </p:nvSpPr>
        <p:spPr>
          <a:xfrm>
            <a:off x="960000" y="3582967"/>
            <a:ext cx="30368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463" name="Google Shape;463;p19"/>
          <p:cNvSpPr txBox="1">
            <a:spLocks noGrp="1"/>
          </p:cNvSpPr>
          <p:nvPr>
            <p:ph type="subTitle" idx="2"/>
          </p:nvPr>
        </p:nvSpPr>
        <p:spPr>
          <a:xfrm>
            <a:off x="960000" y="4209368"/>
            <a:ext cx="3036800" cy="1113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4" name="Google Shape;464;p19"/>
          <p:cNvSpPr txBox="1">
            <a:spLocks noGrp="1"/>
          </p:cNvSpPr>
          <p:nvPr>
            <p:ph type="subTitle" idx="3"/>
          </p:nvPr>
        </p:nvSpPr>
        <p:spPr>
          <a:xfrm>
            <a:off x="4577600" y="3582967"/>
            <a:ext cx="30368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465" name="Google Shape;465;p19"/>
          <p:cNvSpPr txBox="1">
            <a:spLocks noGrp="1"/>
          </p:cNvSpPr>
          <p:nvPr>
            <p:ph type="subTitle" idx="4"/>
          </p:nvPr>
        </p:nvSpPr>
        <p:spPr>
          <a:xfrm>
            <a:off x="4577600" y="4209367"/>
            <a:ext cx="3036800" cy="1113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6" name="Google Shape;466;p19"/>
          <p:cNvSpPr txBox="1">
            <a:spLocks noGrp="1"/>
          </p:cNvSpPr>
          <p:nvPr>
            <p:ph type="subTitle" idx="5"/>
          </p:nvPr>
        </p:nvSpPr>
        <p:spPr>
          <a:xfrm>
            <a:off x="8195200" y="3582967"/>
            <a:ext cx="30368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467" name="Google Shape;467;p19"/>
          <p:cNvSpPr txBox="1">
            <a:spLocks noGrp="1"/>
          </p:cNvSpPr>
          <p:nvPr>
            <p:ph type="subTitle" idx="6"/>
          </p:nvPr>
        </p:nvSpPr>
        <p:spPr>
          <a:xfrm>
            <a:off x="8195200" y="4209367"/>
            <a:ext cx="3036800" cy="1113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8" name="Google Shape;18;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468"/>
        <p:cNvGrpSpPr/>
        <p:nvPr/>
      </p:nvGrpSpPr>
      <p:grpSpPr>
        <a:xfrm>
          <a:off x="0" y="0"/>
          <a:ext cx="0" cy="0"/>
          <a:chOff x="0" y="0"/>
          <a:chExt cx="0" cy="0"/>
        </a:xfrm>
      </p:grpSpPr>
      <p:grpSp>
        <p:nvGrpSpPr>
          <p:cNvPr id="469" name="Google Shape;469;p20"/>
          <p:cNvGrpSpPr/>
          <p:nvPr/>
        </p:nvGrpSpPr>
        <p:grpSpPr>
          <a:xfrm>
            <a:off x="115921" y="137635"/>
            <a:ext cx="757375" cy="1164708"/>
            <a:chOff x="7729498" y="4650644"/>
            <a:chExt cx="662272" cy="1018458"/>
          </a:xfrm>
        </p:grpSpPr>
        <p:sp>
          <p:nvSpPr>
            <p:cNvPr id="470" name="Google Shape;470;p20"/>
            <p:cNvSpPr/>
            <p:nvPr/>
          </p:nvSpPr>
          <p:spPr>
            <a:xfrm rot="-1930625">
              <a:off x="7752189" y="5520515"/>
              <a:ext cx="168837" cy="104249"/>
            </a:xfrm>
            <a:custGeom>
              <a:avLst/>
              <a:gdLst/>
              <a:ahLst/>
              <a:cxnLst/>
              <a:rect l="l" t="t" r="r" b="b"/>
              <a:pathLst>
                <a:path w="6943" h="4287" extrusionOk="0">
                  <a:moveTo>
                    <a:pt x="6692" y="1"/>
                  </a:moveTo>
                  <a:lnTo>
                    <a:pt x="0" y="3861"/>
                  </a:lnTo>
                  <a:lnTo>
                    <a:pt x="226" y="4287"/>
                  </a:lnTo>
                  <a:lnTo>
                    <a:pt x="6942" y="402"/>
                  </a:lnTo>
                  <a:lnTo>
                    <a:pt x="6692" y="1"/>
                  </a:lnTo>
                  <a:close/>
                </a:path>
              </a:pathLst>
            </a:custGeom>
            <a:solidFill>
              <a:srgbClr val="E9E5D9"/>
            </a:solidFill>
            <a:ln w="19050" cap="flat" cmpd="sng">
              <a:solidFill>
                <a:srgbClr val="3A5A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1" name="Google Shape;471;p20"/>
            <p:cNvSpPr/>
            <p:nvPr/>
          </p:nvSpPr>
          <p:spPr>
            <a:xfrm rot="-1930625">
              <a:off x="7746067" y="5515565"/>
              <a:ext cx="180436" cy="114268"/>
            </a:xfrm>
            <a:custGeom>
              <a:avLst/>
              <a:gdLst/>
              <a:ahLst/>
              <a:cxnLst/>
              <a:rect l="l" t="t" r="r" b="b"/>
              <a:pathLst>
                <a:path w="7420" h="4699" extrusionOk="0">
                  <a:moveTo>
                    <a:pt x="6868" y="488"/>
                  </a:moveTo>
                  <a:lnTo>
                    <a:pt x="6918" y="538"/>
                  </a:lnTo>
                  <a:lnTo>
                    <a:pt x="552" y="4197"/>
                  </a:lnTo>
                  <a:lnTo>
                    <a:pt x="527" y="4147"/>
                  </a:lnTo>
                  <a:lnTo>
                    <a:pt x="6868" y="488"/>
                  </a:lnTo>
                  <a:close/>
                  <a:moveTo>
                    <a:pt x="6958" y="1"/>
                  </a:moveTo>
                  <a:cubicBezTo>
                    <a:pt x="6913" y="1"/>
                    <a:pt x="6878" y="19"/>
                    <a:pt x="6843" y="36"/>
                  </a:cubicBezTo>
                  <a:lnTo>
                    <a:pt x="151" y="3896"/>
                  </a:lnTo>
                  <a:cubicBezTo>
                    <a:pt x="51" y="3946"/>
                    <a:pt x="0" y="4097"/>
                    <a:pt x="51" y="4197"/>
                  </a:cubicBezTo>
                  <a:lnTo>
                    <a:pt x="301" y="4598"/>
                  </a:lnTo>
                  <a:cubicBezTo>
                    <a:pt x="326" y="4648"/>
                    <a:pt x="376" y="4673"/>
                    <a:pt x="427" y="4698"/>
                  </a:cubicBezTo>
                  <a:lnTo>
                    <a:pt x="477" y="4698"/>
                  </a:lnTo>
                  <a:cubicBezTo>
                    <a:pt x="527" y="4698"/>
                    <a:pt x="552" y="4698"/>
                    <a:pt x="577" y="4673"/>
                  </a:cubicBezTo>
                  <a:lnTo>
                    <a:pt x="7294" y="813"/>
                  </a:lnTo>
                  <a:cubicBezTo>
                    <a:pt x="7394" y="738"/>
                    <a:pt x="7419" y="613"/>
                    <a:pt x="7369" y="513"/>
                  </a:cubicBezTo>
                  <a:lnTo>
                    <a:pt x="7143" y="112"/>
                  </a:lnTo>
                  <a:cubicBezTo>
                    <a:pt x="7118" y="61"/>
                    <a:pt x="7068" y="36"/>
                    <a:pt x="7018" y="11"/>
                  </a:cubicBezTo>
                  <a:cubicBezTo>
                    <a:pt x="6996" y="4"/>
                    <a:pt x="6976" y="1"/>
                    <a:pt x="6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2" name="Google Shape;472;p20"/>
            <p:cNvSpPr/>
            <p:nvPr/>
          </p:nvSpPr>
          <p:spPr>
            <a:xfrm rot="-1930625">
              <a:off x="7992346" y="4871683"/>
              <a:ext cx="263310" cy="327533"/>
            </a:xfrm>
            <a:custGeom>
              <a:avLst/>
              <a:gdLst/>
              <a:ahLst/>
              <a:cxnLst/>
              <a:rect l="l" t="t" r="r" b="b"/>
              <a:pathLst>
                <a:path w="10828" h="13469" extrusionOk="0">
                  <a:moveTo>
                    <a:pt x="2555" y="0"/>
                  </a:moveTo>
                  <a:cubicBezTo>
                    <a:pt x="2140" y="0"/>
                    <a:pt x="1759" y="88"/>
                    <a:pt x="1429" y="278"/>
                  </a:cubicBezTo>
                  <a:cubicBezTo>
                    <a:pt x="427" y="854"/>
                    <a:pt x="1" y="2283"/>
                    <a:pt x="51" y="3937"/>
                  </a:cubicBezTo>
                  <a:lnTo>
                    <a:pt x="2657" y="2433"/>
                  </a:lnTo>
                  <a:cubicBezTo>
                    <a:pt x="2877" y="2307"/>
                    <a:pt x="3132" y="2248"/>
                    <a:pt x="3409" y="2248"/>
                  </a:cubicBezTo>
                  <a:cubicBezTo>
                    <a:pt x="4776" y="2248"/>
                    <a:pt x="6687" y="3665"/>
                    <a:pt x="7645" y="5291"/>
                  </a:cubicBezTo>
                  <a:cubicBezTo>
                    <a:pt x="8773" y="7271"/>
                    <a:pt x="8948" y="10278"/>
                    <a:pt x="7620" y="11030"/>
                  </a:cubicBezTo>
                  <a:lnTo>
                    <a:pt x="5013" y="12559"/>
                  </a:lnTo>
                  <a:cubicBezTo>
                    <a:pt x="5961" y="13124"/>
                    <a:pt x="6919" y="13468"/>
                    <a:pt x="7742" y="13468"/>
                  </a:cubicBezTo>
                  <a:cubicBezTo>
                    <a:pt x="8160" y="13468"/>
                    <a:pt x="8544" y="13380"/>
                    <a:pt x="8873" y="13185"/>
                  </a:cubicBezTo>
                  <a:cubicBezTo>
                    <a:pt x="8898" y="13185"/>
                    <a:pt x="8923" y="13160"/>
                    <a:pt x="8973" y="13135"/>
                  </a:cubicBezTo>
                  <a:cubicBezTo>
                    <a:pt x="10828" y="11932"/>
                    <a:pt x="10552" y="7496"/>
                    <a:pt x="8873" y="4589"/>
                  </a:cubicBezTo>
                  <a:cubicBezTo>
                    <a:pt x="7456" y="2130"/>
                    <a:pt x="4601" y="0"/>
                    <a:pt x="255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3" name="Google Shape;473;p20"/>
            <p:cNvSpPr/>
            <p:nvPr/>
          </p:nvSpPr>
          <p:spPr>
            <a:xfrm rot="-1930625">
              <a:off x="7869169" y="5237677"/>
              <a:ext cx="174332" cy="218493"/>
            </a:xfrm>
            <a:custGeom>
              <a:avLst/>
              <a:gdLst/>
              <a:ahLst/>
              <a:cxnLst/>
              <a:rect l="l" t="t" r="r" b="b"/>
              <a:pathLst>
                <a:path w="7169" h="8985" extrusionOk="0">
                  <a:moveTo>
                    <a:pt x="1848" y="1"/>
                  </a:moveTo>
                  <a:cubicBezTo>
                    <a:pt x="1555" y="1"/>
                    <a:pt x="1287" y="57"/>
                    <a:pt x="1053" y="190"/>
                  </a:cubicBezTo>
                  <a:cubicBezTo>
                    <a:pt x="226" y="667"/>
                    <a:pt x="1" y="2070"/>
                    <a:pt x="226" y="3524"/>
                  </a:cubicBezTo>
                  <a:lnTo>
                    <a:pt x="2306" y="2346"/>
                  </a:lnTo>
                  <a:cubicBezTo>
                    <a:pt x="2416" y="2282"/>
                    <a:pt x="2543" y="2253"/>
                    <a:pt x="2681" y="2253"/>
                  </a:cubicBezTo>
                  <a:cubicBezTo>
                    <a:pt x="3362" y="2253"/>
                    <a:pt x="4308" y="2962"/>
                    <a:pt x="4788" y="3774"/>
                  </a:cubicBezTo>
                  <a:cubicBezTo>
                    <a:pt x="5364" y="4752"/>
                    <a:pt x="5439" y="6256"/>
                    <a:pt x="4788" y="6657"/>
                  </a:cubicBezTo>
                  <a:lnTo>
                    <a:pt x="4788" y="6631"/>
                  </a:lnTo>
                  <a:lnTo>
                    <a:pt x="2707" y="7834"/>
                  </a:lnTo>
                  <a:cubicBezTo>
                    <a:pt x="3549" y="8530"/>
                    <a:pt x="4484" y="8985"/>
                    <a:pt x="5249" y="8985"/>
                  </a:cubicBezTo>
                  <a:cubicBezTo>
                    <a:pt x="5532" y="8985"/>
                    <a:pt x="5792" y="8922"/>
                    <a:pt x="6016" y="8787"/>
                  </a:cubicBezTo>
                  <a:cubicBezTo>
                    <a:pt x="6367" y="8611"/>
                    <a:pt x="6617" y="8235"/>
                    <a:pt x="6768" y="7784"/>
                  </a:cubicBezTo>
                  <a:cubicBezTo>
                    <a:pt x="7169" y="6531"/>
                    <a:pt x="6868" y="4501"/>
                    <a:pt x="6041" y="3048"/>
                  </a:cubicBezTo>
                  <a:cubicBezTo>
                    <a:pt x="5189" y="1619"/>
                    <a:pt x="3610" y="316"/>
                    <a:pt x="2306" y="40"/>
                  </a:cubicBezTo>
                  <a:cubicBezTo>
                    <a:pt x="2148" y="15"/>
                    <a:pt x="1995" y="1"/>
                    <a:pt x="1848"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4" name="Google Shape;474;p20"/>
            <p:cNvSpPr/>
            <p:nvPr/>
          </p:nvSpPr>
          <p:spPr>
            <a:xfrm rot="-1930625">
              <a:off x="8145767" y="4711816"/>
              <a:ext cx="178588" cy="218590"/>
            </a:xfrm>
            <a:custGeom>
              <a:avLst/>
              <a:gdLst/>
              <a:ahLst/>
              <a:cxnLst/>
              <a:rect l="l" t="t" r="r" b="b"/>
              <a:pathLst>
                <a:path w="7344" h="8989" extrusionOk="0">
                  <a:moveTo>
                    <a:pt x="1797" y="0"/>
                  </a:moveTo>
                  <a:cubicBezTo>
                    <a:pt x="1523" y="0"/>
                    <a:pt x="1271" y="58"/>
                    <a:pt x="1053" y="184"/>
                  </a:cubicBezTo>
                  <a:cubicBezTo>
                    <a:pt x="226" y="685"/>
                    <a:pt x="1" y="2089"/>
                    <a:pt x="226" y="3542"/>
                  </a:cubicBezTo>
                  <a:lnTo>
                    <a:pt x="2306" y="2364"/>
                  </a:lnTo>
                  <a:lnTo>
                    <a:pt x="2306" y="2339"/>
                  </a:lnTo>
                  <a:cubicBezTo>
                    <a:pt x="2414" y="2277"/>
                    <a:pt x="2538" y="2248"/>
                    <a:pt x="2673" y="2248"/>
                  </a:cubicBezTo>
                  <a:cubicBezTo>
                    <a:pt x="3354" y="2248"/>
                    <a:pt x="4306" y="2977"/>
                    <a:pt x="4788" y="3793"/>
                  </a:cubicBezTo>
                  <a:cubicBezTo>
                    <a:pt x="5364" y="4770"/>
                    <a:pt x="5439" y="6274"/>
                    <a:pt x="4788" y="6650"/>
                  </a:cubicBezTo>
                  <a:lnTo>
                    <a:pt x="2707" y="7853"/>
                  </a:lnTo>
                  <a:cubicBezTo>
                    <a:pt x="3557" y="8536"/>
                    <a:pt x="4502" y="8988"/>
                    <a:pt x="5281" y="8988"/>
                  </a:cubicBezTo>
                  <a:cubicBezTo>
                    <a:pt x="5559" y="8988"/>
                    <a:pt x="5816" y="8931"/>
                    <a:pt x="6041" y="8805"/>
                  </a:cubicBezTo>
                  <a:cubicBezTo>
                    <a:pt x="7344" y="8053"/>
                    <a:pt x="7169" y="5046"/>
                    <a:pt x="6041" y="3066"/>
                  </a:cubicBezTo>
                  <a:cubicBezTo>
                    <a:pt x="5080" y="1438"/>
                    <a:pt x="3163" y="0"/>
                    <a:pt x="179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5" name="Google Shape;475;p20"/>
            <p:cNvSpPr/>
            <p:nvPr/>
          </p:nvSpPr>
          <p:spPr>
            <a:xfrm rot="-1930625">
              <a:off x="7877076" y="5302313"/>
              <a:ext cx="136543" cy="141236"/>
            </a:xfrm>
            <a:custGeom>
              <a:avLst/>
              <a:gdLst/>
              <a:ahLst/>
              <a:cxnLst/>
              <a:rect l="l" t="t" r="r" b="b"/>
              <a:pathLst>
                <a:path w="5615" h="5808" extrusionOk="0">
                  <a:moveTo>
                    <a:pt x="2856" y="0"/>
                  </a:moveTo>
                  <a:cubicBezTo>
                    <a:pt x="2718" y="0"/>
                    <a:pt x="2591" y="29"/>
                    <a:pt x="2481" y="93"/>
                  </a:cubicBezTo>
                  <a:lnTo>
                    <a:pt x="401" y="1271"/>
                  </a:lnTo>
                  <a:lnTo>
                    <a:pt x="0" y="1521"/>
                  </a:lnTo>
                  <a:cubicBezTo>
                    <a:pt x="110" y="1458"/>
                    <a:pt x="237" y="1429"/>
                    <a:pt x="375" y="1429"/>
                  </a:cubicBezTo>
                  <a:cubicBezTo>
                    <a:pt x="1055" y="1429"/>
                    <a:pt x="2002" y="2137"/>
                    <a:pt x="2481" y="2950"/>
                  </a:cubicBezTo>
                  <a:cubicBezTo>
                    <a:pt x="3033" y="3927"/>
                    <a:pt x="3133" y="5406"/>
                    <a:pt x="2506" y="5807"/>
                  </a:cubicBezTo>
                  <a:lnTo>
                    <a:pt x="2882" y="5581"/>
                  </a:lnTo>
                  <a:lnTo>
                    <a:pt x="4963" y="4378"/>
                  </a:lnTo>
                  <a:lnTo>
                    <a:pt x="4963" y="4404"/>
                  </a:lnTo>
                  <a:cubicBezTo>
                    <a:pt x="5614" y="4028"/>
                    <a:pt x="5539" y="2499"/>
                    <a:pt x="4963" y="1521"/>
                  </a:cubicBezTo>
                  <a:cubicBezTo>
                    <a:pt x="4483" y="709"/>
                    <a:pt x="3537" y="0"/>
                    <a:pt x="285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6" name="Google Shape;476;p20"/>
            <p:cNvSpPr/>
            <p:nvPr/>
          </p:nvSpPr>
          <p:spPr>
            <a:xfrm rot="-1930625">
              <a:off x="8125572" y="4785664"/>
              <a:ext cx="173724" cy="163730"/>
            </a:xfrm>
            <a:custGeom>
              <a:avLst/>
              <a:gdLst/>
              <a:ahLst/>
              <a:cxnLst/>
              <a:rect l="l" t="t" r="r" b="b"/>
              <a:pathLst>
                <a:path w="7144" h="6733" extrusionOk="0">
                  <a:moveTo>
                    <a:pt x="4377" y="0"/>
                  </a:moveTo>
                  <a:cubicBezTo>
                    <a:pt x="4242" y="0"/>
                    <a:pt x="4118" y="29"/>
                    <a:pt x="4010" y="91"/>
                  </a:cubicBezTo>
                  <a:lnTo>
                    <a:pt x="4010" y="116"/>
                  </a:lnTo>
                  <a:lnTo>
                    <a:pt x="1930" y="1294"/>
                  </a:lnTo>
                  <a:lnTo>
                    <a:pt x="0" y="2422"/>
                  </a:lnTo>
                  <a:cubicBezTo>
                    <a:pt x="602" y="3024"/>
                    <a:pt x="1128" y="3700"/>
                    <a:pt x="1529" y="4402"/>
                  </a:cubicBezTo>
                  <a:cubicBezTo>
                    <a:pt x="1930" y="5104"/>
                    <a:pt x="2256" y="5906"/>
                    <a:pt x="2482" y="6733"/>
                  </a:cubicBezTo>
                  <a:lnTo>
                    <a:pt x="4411" y="5605"/>
                  </a:lnTo>
                  <a:lnTo>
                    <a:pt x="6492" y="4402"/>
                  </a:lnTo>
                  <a:cubicBezTo>
                    <a:pt x="7143" y="4026"/>
                    <a:pt x="7068" y="2522"/>
                    <a:pt x="6492" y="1545"/>
                  </a:cubicBezTo>
                  <a:cubicBezTo>
                    <a:pt x="6010" y="729"/>
                    <a:pt x="5058" y="0"/>
                    <a:pt x="43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7" name="Google Shape;477;p20"/>
            <p:cNvSpPr/>
            <p:nvPr/>
          </p:nvSpPr>
          <p:spPr>
            <a:xfrm rot="-1930625">
              <a:off x="7880425" y="5353475"/>
              <a:ext cx="88419" cy="109283"/>
            </a:xfrm>
            <a:custGeom>
              <a:avLst/>
              <a:gdLst/>
              <a:ahLst/>
              <a:cxnLst/>
              <a:rect l="l" t="t" r="r" b="b"/>
              <a:pathLst>
                <a:path w="3636" h="4494" extrusionOk="0">
                  <a:moveTo>
                    <a:pt x="877" y="1"/>
                  </a:moveTo>
                  <a:cubicBezTo>
                    <a:pt x="739" y="1"/>
                    <a:pt x="612" y="30"/>
                    <a:pt x="502" y="93"/>
                  </a:cubicBezTo>
                  <a:cubicBezTo>
                    <a:pt x="126" y="294"/>
                    <a:pt x="1" y="870"/>
                    <a:pt x="51" y="1497"/>
                  </a:cubicBezTo>
                  <a:lnTo>
                    <a:pt x="978" y="945"/>
                  </a:lnTo>
                  <a:cubicBezTo>
                    <a:pt x="1279" y="1046"/>
                    <a:pt x="1856" y="1447"/>
                    <a:pt x="2181" y="1998"/>
                  </a:cubicBezTo>
                  <a:cubicBezTo>
                    <a:pt x="2482" y="2524"/>
                    <a:pt x="2557" y="3226"/>
                    <a:pt x="2482" y="3527"/>
                  </a:cubicBezTo>
                  <a:cubicBezTo>
                    <a:pt x="2457" y="3552"/>
                    <a:pt x="2006" y="3803"/>
                    <a:pt x="1530" y="4078"/>
                  </a:cubicBezTo>
                  <a:cubicBezTo>
                    <a:pt x="1897" y="4341"/>
                    <a:pt x="2277" y="4493"/>
                    <a:pt x="2600" y="4493"/>
                  </a:cubicBezTo>
                  <a:cubicBezTo>
                    <a:pt x="2740" y="4493"/>
                    <a:pt x="2870" y="4465"/>
                    <a:pt x="2983" y="4404"/>
                  </a:cubicBezTo>
                  <a:cubicBezTo>
                    <a:pt x="2983" y="4379"/>
                    <a:pt x="3008" y="4379"/>
                    <a:pt x="3008" y="4379"/>
                  </a:cubicBezTo>
                  <a:cubicBezTo>
                    <a:pt x="3635" y="3978"/>
                    <a:pt x="3535" y="2499"/>
                    <a:pt x="2983" y="1522"/>
                  </a:cubicBezTo>
                  <a:cubicBezTo>
                    <a:pt x="2504" y="709"/>
                    <a:pt x="1557" y="1"/>
                    <a:pt x="877"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8" name="Google Shape;478;p20"/>
            <p:cNvSpPr/>
            <p:nvPr/>
          </p:nvSpPr>
          <p:spPr>
            <a:xfrm rot="-1930625">
              <a:off x="7847794" y="5393429"/>
              <a:ext cx="109113" cy="95860"/>
            </a:xfrm>
            <a:custGeom>
              <a:avLst/>
              <a:gdLst/>
              <a:ahLst/>
              <a:cxnLst/>
              <a:rect l="l" t="t" r="r" b="b"/>
              <a:pathLst>
                <a:path w="4487" h="3942" extrusionOk="0">
                  <a:moveTo>
                    <a:pt x="2907" y="0"/>
                  </a:moveTo>
                  <a:lnTo>
                    <a:pt x="1980" y="552"/>
                  </a:lnTo>
                  <a:lnTo>
                    <a:pt x="902" y="1178"/>
                  </a:lnTo>
                  <a:cubicBezTo>
                    <a:pt x="226" y="1554"/>
                    <a:pt x="0" y="2406"/>
                    <a:pt x="376" y="3083"/>
                  </a:cubicBezTo>
                  <a:lnTo>
                    <a:pt x="426" y="3158"/>
                  </a:lnTo>
                  <a:lnTo>
                    <a:pt x="476" y="3259"/>
                  </a:lnTo>
                  <a:cubicBezTo>
                    <a:pt x="729" y="3696"/>
                    <a:pt x="1208" y="3942"/>
                    <a:pt x="1692" y="3942"/>
                  </a:cubicBezTo>
                  <a:cubicBezTo>
                    <a:pt x="1929" y="3942"/>
                    <a:pt x="2167" y="3883"/>
                    <a:pt x="2381" y="3760"/>
                  </a:cubicBezTo>
                  <a:cubicBezTo>
                    <a:pt x="2381" y="3760"/>
                    <a:pt x="2932" y="3434"/>
                    <a:pt x="3459" y="3133"/>
                  </a:cubicBezTo>
                  <a:cubicBezTo>
                    <a:pt x="3935" y="2858"/>
                    <a:pt x="4386" y="2607"/>
                    <a:pt x="4411" y="2582"/>
                  </a:cubicBezTo>
                  <a:cubicBezTo>
                    <a:pt x="4486" y="2281"/>
                    <a:pt x="4411" y="1579"/>
                    <a:pt x="4110" y="1053"/>
                  </a:cubicBezTo>
                  <a:cubicBezTo>
                    <a:pt x="3785" y="502"/>
                    <a:pt x="3208" y="101"/>
                    <a:pt x="290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9" name="Google Shape;479;p20"/>
            <p:cNvSpPr/>
            <p:nvPr/>
          </p:nvSpPr>
          <p:spPr>
            <a:xfrm rot="-1930625">
              <a:off x="7821598" y="4988782"/>
              <a:ext cx="455297" cy="387864"/>
            </a:xfrm>
            <a:custGeom>
              <a:avLst/>
              <a:gdLst/>
              <a:ahLst/>
              <a:cxnLst/>
              <a:rect l="l" t="t" r="r" b="b"/>
              <a:pathLst>
                <a:path w="18723" h="15950" extrusionOk="0">
                  <a:moveTo>
                    <a:pt x="13183" y="0"/>
                  </a:moveTo>
                  <a:cubicBezTo>
                    <a:pt x="12906" y="0"/>
                    <a:pt x="12651" y="59"/>
                    <a:pt x="12431" y="185"/>
                  </a:cubicBezTo>
                  <a:lnTo>
                    <a:pt x="9825" y="1689"/>
                  </a:lnTo>
                  <a:lnTo>
                    <a:pt x="0" y="7353"/>
                  </a:lnTo>
                  <a:cubicBezTo>
                    <a:pt x="234" y="7220"/>
                    <a:pt x="502" y="7164"/>
                    <a:pt x="795" y="7164"/>
                  </a:cubicBezTo>
                  <a:cubicBezTo>
                    <a:pt x="942" y="7164"/>
                    <a:pt x="1095" y="7178"/>
                    <a:pt x="1253" y="7203"/>
                  </a:cubicBezTo>
                  <a:lnTo>
                    <a:pt x="8672" y="2917"/>
                  </a:lnTo>
                  <a:cubicBezTo>
                    <a:pt x="9975" y="3193"/>
                    <a:pt x="11579" y="4471"/>
                    <a:pt x="12406" y="5925"/>
                  </a:cubicBezTo>
                  <a:cubicBezTo>
                    <a:pt x="13258" y="7378"/>
                    <a:pt x="13559" y="9408"/>
                    <a:pt x="13158" y="10662"/>
                  </a:cubicBezTo>
                  <a:lnTo>
                    <a:pt x="5715" y="14947"/>
                  </a:lnTo>
                  <a:cubicBezTo>
                    <a:pt x="5580" y="15352"/>
                    <a:pt x="5364" y="15697"/>
                    <a:pt x="5067" y="15890"/>
                  </a:cubicBezTo>
                  <a:lnTo>
                    <a:pt x="5067" y="15890"/>
                  </a:lnTo>
                  <a:lnTo>
                    <a:pt x="14787" y="10311"/>
                  </a:lnTo>
                  <a:lnTo>
                    <a:pt x="17394" y="8782"/>
                  </a:lnTo>
                  <a:cubicBezTo>
                    <a:pt x="18722" y="8030"/>
                    <a:pt x="18547" y="5023"/>
                    <a:pt x="17419" y="3043"/>
                  </a:cubicBezTo>
                  <a:cubicBezTo>
                    <a:pt x="16461" y="1417"/>
                    <a:pt x="14550" y="0"/>
                    <a:pt x="13183" y="0"/>
                  </a:cubicBezTo>
                  <a:close/>
                  <a:moveTo>
                    <a:pt x="5067" y="15890"/>
                  </a:moveTo>
                  <a:lnTo>
                    <a:pt x="4963" y="15950"/>
                  </a:lnTo>
                  <a:cubicBezTo>
                    <a:pt x="4999" y="15932"/>
                    <a:pt x="5033" y="15912"/>
                    <a:pt x="5067" y="15890"/>
                  </a:cubicBezTo>
                  <a:close/>
                </a:path>
              </a:pathLst>
            </a:custGeom>
            <a:solidFill>
              <a:srgbClr val="FFFFFF"/>
            </a:solidFill>
            <a:ln w="9525" cap="flat" cmpd="sng">
              <a:solidFill>
                <a:srgbClr val="3A5A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0" name="Google Shape;480;p20"/>
            <p:cNvSpPr/>
            <p:nvPr/>
          </p:nvSpPr>
          <p:spPr>
            <a:xfrm rot="-1930625">
              <a:off x="8161368" y="4681576"/>
              <a:ext cx="182868" cy="231260"/>
            </a:xfrm>
            <a:custGeom>
              <a:avLst/>
              <a:gdLst/>
              <a:ahLst/>
              <a:cxnLst/>
              <a:rect l="l" t="t" r="r" b="b"/>
              <a:pathLst>
                <a:path w="7520" h="9510" extrusionOk="0">
                  <a:moveTo>
                    <a:pt x="28" y="872"/>
                  </a:moveTo>
                  <a:cubicBezTo>
                    <a:pt x="19" y="877"/>
                    <a:pt x="9" y="882"/>
                    <a:pt x="0" y="888"/>
                  </a:cubicBezTo>
                  <a:lnTo>
                    <a:pt x="28" y="872"/>
                  </a:lnTo>
                  <a:close/>
                  <a:moveTo>
                    <a:pt x="2004" y="1"/>
                  </a:moveTo>
                  <a:cubicBezTo>
                    <a:pt x="1727" y="1"/>
                    <a:pt x="1473" y="59"/>
                    <a:pt x="1253" y="186"/>
                  </a:cubicBezTo>
                  <a:lnTo>
                    <a:pt x="28" y="872"/>
                  </a:lnTo>
                  <a:lnTo>
                    <a:pt x="28" y="872"/>
                  </a:lnTo>
                  <a:cubicBezTo>
                    <a:pt x="239" y="757"/>
                    <a:pt x="481" y="704"/>
                    <a:pt x="744" y="704"/>
                  </a:cubicBezTo>
                  <a:cubicBezTo>
                    <a:pt x="2110" y="704"/>
                    <a:pt x="4027" y="2142"/>
                    <a:pt x="4988" y="3770"/>
                  </a:cubicBezTo>
                  <a:cubicBezTo>
                    <a:pt x="6116" y="5750"/>
                    <a:pt x="6291" y="8757"/>
                    <a:pt x="4988" y="9509"/>
                  </a:cubicBezTo>
                  <a:lnTo>
                    <a:pt x="6216" y="8808"/>
                  </a:lnTo>
                  <a:cubicBezTo>
                    <a:pt x="7519" y="8056"/>
                    <a:pt x="7369" y="5023"/>
                    <a:pt x="6216" y="3068"/>
                  </a:cubicBezTo>
                  <a:cubicBezTo>
                    <a:pt x="5278" y="1422"/>
                    <a:pt x="3370" y="1"/>
                    <a:pt x="200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1" name="Google Shape;481;p20"/>
            <p:cNvSpPr/>
            <p:nvPr/>
          </p:nvSpPr>
          <p:spPr>
            <a:xfrm rot="-1930625">
              <a:off x="8015757" y="4840464"/>
              <a:ext cx="252343" cy="337041"/>
            </a:xfrm>
            <a:custGeom>
              <a:avLst/>
              <a:gdLst/>
              <a:ahLst/>
              <a:cxnLst/>
              <a:rect l="l" t="t" r="r" b="b"/>
              <a:pathLst>
                <a:path w="10377" h="13860" extrusionOk="0">
                  <a:moveTo>
                    <a:pt x="2359" y="0"/>
                  </a:moveTo>
                  <a:cubicBezTo>
                    <a:pt x="1943" y="0"/>
                    <a:pt x="1560" y="87"/>
                    <a:pt x="1228" y="275"/>
                  </a:cubicBezTo>
                  <a:lnTo>
                    <a:pt x="0" y="1002"/>
                  </a:lnTo>
                  <a:cubicBezTo>
                    <a:pt x="330" y="812"/>
                    <a:pt x="711" y="724"/>
                    <a:pt x="1126" y="724"/>
                  </a:cubicBezTo>
                  <a:cubicBezTo>
                    <a:pt x="3172" y="724"/>
                    <a:pt x="6027" y="2854"/>
                    <a:pt x="7444" y="5313"/>
                  </a:cubicBezTo>
                  <a:cubicBezTo>
                    <a:pt x="9123" y="8220"/>
                    <a:pt x="9399" y="12656"/>
                    <a:pt x="7544" y="13859"/>
                  </a:cubicBezTo>
                  <a:lnTo>
                    <a:pt x="8697" y="13208"/>
                  </a:lnTo>
                  <a:cubicBezTo>
                    <a:pt x="10176" y="12330"/>
                    <a:pt x="10376" y="9498"/>
                    <a:pt x="9650" y="6917"/>
                  </a:cubicBezTo>
                  <a:cubicBezTo>
                    <a:pt x="9424" y="6090"/>
                    <a:pt x="9098" y="5288"/>
                    <a:pt x="8697" y="4586"/>
                  </a:cubicBezTo>
                  <a:cubicBezTo>
                    <a:pt x="8296" y="3884"/>
                    <a:pt x="7770" y="3208"/>
                    <a:pt x="7168" y="2606"/>
                  </a:cubicBezTo>
                  <a:cubicBezTo>
                    <a:pt x="5703" y="1082"/>
                    <a:pt x="3827" y="0"/>
                    <a:pt x="235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2" name="Google Shape;482;p20"/>
            <p:cNvSpPr/>
            <p:nvPr/>
          </p:nvSpPr>
          <p:spPr>
            <a:xfrm rot="-1930625">
              <a:off x="7871706" y="5075187"/>
              <a:ext cx="302923" cy="299276"/>
            </a:xfrm>
            <a:custGeom>
              <a:avLst/>
              <a:gdLst/>
              <a:ahLst/>
              <a:cxnLst/>
              <a:rect l="l" t="t" r="r" b="b"/>
              <a:pathLst>
                <a:path w="12457" h="12307" extrusionOk="0">
                  <a:moveTo>
                    <a:pt x="7444" y="1"/>
                  </a:moveTo>
                  <a:lnTo>
                    <a:pt x="1" y="4286"/>
                  </a:lnTo>
                  <a:cubicBezTo>
                    <a:pt x="1329" y="4587"/>
                    <a:pt x="2958" y="5916"/>
                    <a:pt x="3810" y="7419"/>
                  </a:cubicBezTo>
                  <a:cubicBezTo>
                    <a:pt x="4687" y="8923"/>
                    <a:pt x="5013" y="11003"/>
                    <a:pt x="4637" y="12307"/>
                  </a:cubicBezTo>
                  <a:lnTo>
                    <a:pt x="12056" y="7996"/>
                  </a:lnTo>
                  <a:cubicBezTo>
                    <a:pt x="12457" y="6718"/>
                    <a:pt x="12106" y="4637"/>
                    <a:pt x="11254" y="3134"/>
                  </a:cubicBezTo>
                  <a:cubicBezTo>
                    <a:pt x="10377" y="1630"/>
                    <a:pt x="8747" y="301"/>
                    <a:pt x="7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3" name="Google Shape;483;p20"/>
            <p:cNvSpPr/>
            <p:nvPr/>
          </p:nvSpPr>
          <p:spPr>
            <a:xfrm rot="-1930625">
              <a:off x="8059943" y="5287832"/>
              <a:ext cx="15855" cy="56101"/>
            </a:xfrm>
            <a:custGeom>
              <a:avLst/>
              <a:gdLst/>
              <a:ahLst/>
              <a:cxnLst/>
              <a:rect l="l" t="t" r="r" b="b"/>
              <a:pathLst>
                <a:path w="652" h="2307" extrusionOk="0">
                  <a:moveTo>
                    <a:pt x="501" y="1"/>
                  </a:moveTo>
                  <a:lnTo>
                    <a:pt x="50" y="76"/>
                  </a:lnTo>
                  <a:cubicBezTo>
                    <a:pt x="176" y="853"/>
                    <a:pt x="151" y="1605"/>
                    <a:pt x="0" y="2181"/>
                  </a:cubicBezTo>
                  <a:lnTo>
                    <a:pt x="451" y="2306"/>
                  </a:lnTo>
                  <a:cubicBezTo>
                    <a:pt x="627" y="1680"/>
                    <a:pt x="652" y="853"/>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4" name="Google Shape;484;p20"/>
            <p:cNvSpPr/>
            <p:nvPr/>
          </p:nvSpPr>
          <p:spPr>
            <a:xfrm rot="-1930625">
              <a:off x="8082994" y="5281282"/>
              <a:ext cx="15247" cy="30494"/>
            </a:xfrm>
            <a:custGeom>
              <a:avLst/>
              <a:gdLst/>
              <a:ahLst/>
              <a:cxnLst/>
              <a:rect l="l" t="t" r="r" b="b"/>
              <a:pathLst>
                <a:path w="627" h="1254" extrusionOk="0">
                  <a:moveTo>
                    <a:pt x="151" y="1"/>
                  </a:moveTo>
                  <a:cubicBezTo>
                    <a:pt x="151" y="427"/>
                    <a:pt x="101" y="803"/>
                    <a:pt x="0" y="1128"/>
                  </a:cubicBezTo>
                  <a:lnTo>
                    <a:pt x="476" y="1254"/>
                  </a:lnTo>
                  <a:cubicBezTo>
                    <a:pt x="577" y="878"/>
                    <a:pt x="627" y="452"/>
                    <a:pt x="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5" name="Google Shape;485;p20"/>
            <p:cNvSpPr/>
            <p:nvPr/>
          </p:nvSpPr>
          <p:spPr>
            <a:xfrm rot="-1930625">
              <a:off x="8092508" y="5226304"/>
              <a:ext cx="15879" cy="56076"/>
            </a:xfrm>
            <a:custGeom>
              <a:avLst/>
              <a:gdLst/>
              <a:ahLst/>
              <a:cxnLst/>
              <a:rect l="l" t="t" r="r" b="b"/>
              <a:pathLst>
                <a:path w="653" h="2306" extrusionOk="0">
                  <a:moveTo>
                    <a:pt x="527" y="0"/>
                  </a:moveTo>
                  <a:lnTo>
                    <a:pt x="51" y="75"/>
                  </a:lnTo>
                  <a:cubicBezTo>
                    <a:pt x="176" y="852"/>
                    <a:pt x="151" y="1604"/>
                    <a:pt x="0" y="2181"/>
                  </a:cubicBezTo>
                  <a:lnTo>
                    <a:pt x="452" y="2306"/>
                  </a:lnTo>
                  <a:cubicBezTo>
                    <a:pt x="627" y="1679"/>
                    <a:pt x="652" y="852"/>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6" name="Google Shape;486;p20"/>
            <p:cNvSpPr/>
            <p:nvPr/>
          </p:nvSpPr>
          <p:spPr>
            <a:xfrm rot="-1930625">
              <a:off x="8116120" y="5219567"/>
              <a:ext cx="14663" cy="30518"/>
            </a:xfrm>
            <a:custGeom>
              <a:avLst/>
              <a:gdLst/>
              <a:ahLst/>
              <a:cxnLst/>
              <a:rect l="l" t="t" r="r" b="b"/>
              <a:pathLst>
                <a:path w="603" h="1255" extrusionOk="0">
                  <a:moveTo>
                    <a:pt x="126" y="1"/>
                  </a:moveTo>
                  <a:cubicBezTo>
                    <a:pt x="126" y="427"/>
                    <a:pt x="76" y="778"/>
                    <a:pt x="1" y="1104"/>
                  </a:cubicBezTo>
                  <a:lnTo>
                    <a:pt x="452" y="1254"/>
                  </a:lnTo>
                  <a:cubicBezTo>
                    <a:pt x="552"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7" name="Google Shape;487;p20"/>
            <p:cNvSpPr/>
            <p:nvPr/>
          </p:nvSpPr>
          <p:spPr>
            <a:xfrm rot="-1930625">
              <a:off x="8124913" y="5164196"/>
              <a:ext cx="15879" cy="56708"/>
            </a:xfrm>
            <a:custGeom>
              <a:avLst/>
              <a:gdLst/>
              <a:ahLst/>
              <a:cxnLst/>
              <a:rect l="l" t="t" r="r" b="b"/>
              <a:pathLst>
                <a:path w="653" h="2332" extrusionOk="0">
                  <a:moveTo>
                    <a:pt x="527" y="0"/>
                  </a:moveTo>
                  <a:lnTo>
                    <a:pt x="51" y="76"/>
                  </a:lnTo>
                  <a:cubicBezTo>
                    <a:pt x="176" y="878"/>
                    <a:pt x="176" y="1630"/>
                    <a:pt x="1" y="2206"/>
                  </a:cubicBezTo>
                  <a:lnTo>
                    <a:pt x="452" y="2331"/>
                  </a:lnTo>
                  <a:cubicBezTo>
                    <a:pt x="627" y="1705"/>
                    <a:pt x="652" y="878"/>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8" name="Google Shape;488;p20"/>
            <p:cNvSpPr/>
            <p:nvPr/>
          </p:nvSpPr>
          <p:spPr>
            <a:xfrm rot="-1930625">
              <a:off x="8157427" y="5102490"/>
              <a:ext cx="16487" cy="56708"/>
            </a:xfrm>
            <a:custGeom>
              <a:avLst/>
              <a:gdLst/>
              <a:ahLst/>
              <a:cxnLst/>
              <a:rect l="l" t="t" r="r" b="b"/>
              <a:pathLst>
                <a:path w="678" h="2332" extrusionOk="0">
                  <a:moveTo>
                    <a:pt x="527" y="1"/>
                  </a:moveTo>
                  <a:lnTo>
                    <a:pt x="51" y="76"/>
                  </a:lnTo>
                  <a:cubicBezTo>
                    <a:pt x="201" y="878"/>
                    <a:pt x="176" y="1630"/>
                    <a:pt x="1" y="2206"/>
                  </a:cubicBezTo>
                  <a:lnTo>
                    <a:pt x="452" y="2332"/>
                  </a:lnTo>
                  <a:cubicBezTo>
                    <a:pt x="652" y="1680"/>
                    <a:pt x="678" y="853"/>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9" name="Google Shape;489;p20"/>
            <p:cNvSpPr/>
            <p:nvPr/>
          </p:nvSpPr>
          <p:spPr>
            <a:xfrm rot="-1930625">
              <a:off x="8181108" y="5096541"/>
              <a:ext cx="14639" cy="29886"/>
            </a:xfrm>
            <a:custGeom>
              <a:avLst/>
              <a:gdLst/>
              <a:ahLst/>
              <a:cxnLst/>
              <a:rect l="l" t="t" r="r" b="b"/>
              <a:pathLst>
                <a:path w="602" h="1229" extrusionOk="0">
                  <a:moveTo>
                    <a:pt x="125" y="1"/>
                  </a:moveTo>
                  <a:cubicBezTo>
                    <a:pt x="125" y="402"/>
                    <a:pt x="100" y="778"/>
                    <a:pt x="0" y="1104"/>
                  </a:cubicBezTo>
                  <a:lnTo>
                    <a:pt x="451" y="1229"/>
                  </a:lnTo>
                  <a:cubicBezTo>
                    <a:pt x="551"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90" name="Google Shape;490;p20"/>
          <p:cNvGrpSpPr/>
          <p:nvPr/>
        </p:nvGrpSpPr>
        <p:grpSpPr>
          <a:xfrm rot="10030457" flipH="1">
            <a:off x="1240569" y="188320"/>
            <a:ext cx="497231" cy="359917"/>
            <a:chOff x="10038633" y="2173057"/>
            <a:chExt cx="269128" cy="194806"/>
          </a:xfrm>
        </p:grpSpPr>
        <p:sp>
          <p:nvSpPr>
            <p:cNvPr id="491" name="Google Shape;491;p20"/>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2" name="Google Shape;492;p20"/>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3" name="Google Shape;493;p20"/>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4" name="Google Shape;494;p20"/>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95" name="Google Shape;495;p20"/>
          <p:cNvGrpSpPr/>
          <p:nvPr/>
        </p:nvGrpSpPr>
        <p:grpSpPr>
          <a:xfrm rot="18000252">
            <a:off x="321735" y="1678899"/>
            <a:ext cx="216199" cy="432375"/>
            <a:chOff x="8858632" y="2449775"/>
            <a:chExt cx="187827" cy="375634"/>
          </a:xfrm>
        </p:grpSpPr>
        <p:sp>
          <p:nvSpPr>
            <p:cNvPr id="496" name="Google Shape;496;p20"/>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7" name="Google Shape;497;p20"/>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98" name="Google Shape;498;p20"/>
          <p:cNvGrpSpPr/>
          <p:nvPr/>
        </p:nvGrpSpPr>
        <p:grpSpPr>
          <a:xfrm rot="3235354">
            <a:off x="11690790" y="5096938"/>
            <a:ext cx="185420" cy="370821"/>
            <a:chOff x="8858632" y="2449775"/>
            <a:chExt cx="187827" cy="375634"/>
          </a:xfrm>
        </p:grpSpPr>
        <p:sp>
          <p:nvSpPr>
            <p:cNvPr id="499" name="Google Shape;499;p20"/>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0" name="Google Shape;500;p20"/>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01" name="Google Shape;501;p20"/>
          <p:cNvGrpSpPr/>
          <p:nvPr/>
        </p:nvGrpSpPr>
        <p:grpSpPr>
          <a:xfrm rot="8100000" flipH="1">
            <a:off x="11533710" y="6223408"/>
            <a:ext cx="499556" cy="361600"/>
            <a:chOff x="10038633" y="2173057"/>
            <a:chExt cx="269128" cy="194806"/>
          </a:xfrm>
        </p:grpSpPr>
        <p:sp>
          <p:nvSpPr>
            <p:cNvPr id="502" name="Google Shape;502;p20"/>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3" name="Google Shape;503;p20"/>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4" name="Google Shape;504;p20"/>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5" name="Google Shape;505;p20"/>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06" name="Google Shape;506;p20"/>
          <p:cNvGrpSpPr/>
          <p:nvPr/>
        </p:nvGrpSpPr>
        <p:grpSpPr>
          <a:xfrm rot="17388801">
            <a:off x="10865678" y="6297069"/>
            <a:ext cx="227489" cy="454955"/>
            <a:chOff x="8858632" y="2449775"/>
            <a:chExt cx="187827" cy="375634"/>
          </a:xfrm>
        </p:grpSpPr>
        <p:sp>
          <p:nvSpPr>
            <p:cNvPr id="507" name="Google Shape;507;p20"/>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8" name="Google Shape;508;p20"/>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509" name="Google Shape;509;p20"/>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0" name="Google Shape;510;p20"/>
          <p:cNvSpPr txBox="1">
            <a:spLocks noGrp="1"/>
          </p:cNvSpPr>
          <p:nvPr>
            <p:ph type="subTitle" idx="1"/>
          </p:nvPr>
        </p:nvSpPr>
        <p:spPr>
          <a:xfrm>
            <a:off x="960000" y="2027267"/>
            <a:ext cx="5465200" cy="411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4"/>
              </a:buClr>
              <a:buSzPts val="1600"/>
              <a:buChar char="●"/>
              <a:defRPr/>
            </a:lvl1pPr>
            <a:lvl2pPr lvl="1" rtl="0">
              <a:lnSpc>
                <a:spcPct val="100000"/>
              </a:lnSpc>
              <a:spcBef>
                <a:spcPts val="1333"/>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CUSTOM_8">
    <p:spTree>
      <p:nvGrpSpPr>
        <p:cNvPr id="1" name="Shape 511"/>
        <p:cNvGrpSpPr/>
        <p:nvPr/>
      </p:nvGrpSpPr>
      <p:grpSpPr>
        <a:xfrm>
          <a:off x="0" y="0"/>
          <a:ext cx="0" cy="0"/>
          <a:chOff x="0" y="0"/>
          <a:chExt cx="0" cy="0"/>
        </a:xfrm>
      </p:grpSpPr>
      <p:grpSp>
        <p:nvGrpSpPr>
          <p:cNvPr id="512" name="Google Shape;512;p21"/>
          <p:cNvGrpSpPr/>
          <p:nvPr/>
        </p:nvGrpSpPr>
        <p:grpSpPr>
          <a:xfrm rot="1396055">
            <a:off x="11408438" y="265295"/>
            <a:ext cx="409189" cy="655203"/>
            <a:chOff x="5796773" y="3396354"/>
            <a:chExt cx="335075" cy="536423"/>
          </a:xfrm>
        </p:grpSpPr>
        <p:sp>
          <p:nvSpPr>
            <p:cNvPr id="513" name="Google Shape;513;p21"/>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14" name="Google Shape;514;p21"/>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15" name="Google Shape;515;p21"/>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16" name="Google Shape;516;p21"/>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17" name="Google Shape;517;p21"/>
          <p:cNvGrpSpPr/>
          <p:nvPr/>
        </p:nvGrpSpPr>
        <p:grpSpPr>
          <a:xfrm rot="20321441">
            <a:off x="360690" y="5846822"/>
            <a:ext cx="354732" cy="591879"/>
            <a:chOff x="4109416" y="1879697"/>
            <a:chExt cx="925194" cy="1543711"/>
          </a:xfrm>
        </p:grpSpPr>
        <p:sp>
          <p:nvSpPr>
            <p:cNvPr id="518" name="Google Shape;518;p21"/>
            <p:cNvSpPr/>
            <p:nvPr/>
          </p:nvSpPr>
          <p:spPr>
            <a:xfrm>
              <a:off x="4109416" y="2436954"/>
              <a:ext cx="925194" cy="986454"/>
            </a:xfrm>
            <a:custGeom>
              <a:avLst/>
              <a:gdLst/>
              <a:ahLst/>
              <a:cxnLst/>
              <a:rect l="l" t="t" r="r" b="b"/>
              <a:pathLst>
                <a:path w="18924" h="20177" extrusionOk="0">
                  <a:moveTo>
                    <a:pt x="10452" y="0"/>
                  </a:moveTo>
                  <a:cubicBezTo>
                    <a:pt x="10076" y="151"/>
                    <a:pt x="9650" y="251"/>
                    <a:pt x="9249" y="251"/>
                  </a:cubicBezTo>
                  <a:cubicBezTo>
                    <a:pt x="8873" y="251"/>
                    <a:pt x="8472" y="176"/>
                    <a:pt x="8096" y="25"/>
                  </a:cubicBezTo>
                  <a:cubicBezTo>
                    <a:pt x="7971" y="1028"/>
                    <a:pt x="7269" y="1830"/>
                    <a:pt x="6292" y="2181"/>
                  </a:cubicBezTo>
                  <a:cubicBezTo>
                    <a:pt x="2633" y="3409"/>
                    <a:pt x="1" y="6867"/>
                    <a:pt x="1" y="10928"/>
                  </a:cubicBezTo>
                  <a:cubicBezTo>
                    <a:pt x="1" y="16034"/>
                    <a:pt x="4151" y="20177"/>
                    <a:pt x="9271" y="20177"/>
                  </a:cubicBezTo>
                  <a:cubicBezTo>
                    <a:pt x="9504" y="20177"/>
                    <a:pt x="9739" y="20168"/>
                    <a:pt x="9976" y="20151"/>
                  </a:cubicBezTo>
                  <a:cubicBezTo>
                    <a:pt x="14387" y="19825"/>
                    <a:pt x="17996" y="16341"/>
                    <a:pt x="18447" y="11905"/>
                  </a:cubicBezTo>
                  <a:cubicBezTo>
                    <a:pt x="18923" y="7419"/>
                    <a:pt x="16166" y="3484"/>
                    <a:pt x="12206" y="2156"/>
                  </a:cubicBezTo>
                  <a:cubicBezTo>
                    <a:pt x="11254" y="1830"/>
                    <a:pt x="10577" y="978"/>
                    <a:pt x="10452"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19" name="Google Shape;519;p21"/>
            <p:cNvSpPr/>
            <p:nvPr/>
          </p:nvSpPr>
          <p:spPr>
            <a:xfrm>
              <a:off x="4448865" y="2319323"/>
              <a:ext cx="226703" cy="129901"/>
            </a:xfrm>
            <a:custGeom>
              <a:avLst/>
              <a:gdLst/>
              <a:ahLst/>
              <a:cxnLst/>
              <a:rect l="l" t="t" r="r" b="b"/>
              <a:pathLst>
                <a:path w="4637" h="2657" extrusionOk="0">
                  <a:moveTo>
                    <a:pt x="0" y="0"/>
                  </a:moveTo>
                  <a:lnTo>
                    <a:pt x="0" y="1328"/>
                  </a:lnTo>
                  <a:cubicBezTo>
                    <a:pt x="0" y="1780"/>
                    <a:pt x="502" y="2181"/>
                    <a:pt x="1153" y="2431"/>
                  </a:cubicBezTo>
                  <a:cubicBezTo>
                    <a:pt x="1529" y="2582"/>
                    <a:pt x="1930" y="2657"/>
                    <a:pt x="2306" y="2657"/>
                  </a:cubicBezTo>
                  <a:cubicBezTo>
                    <a:pt x="2707" y="2657"/>
                    <a:pt x="3133" y="2557"/>
                    <a:pt x="3509" y="2406"/>
                  </a:cubicBezTo>
                  <a:cubicBezTo>
                    <a:pt x="4136" y="2156"/>
                    <a:pt x="4637" y="1754"/>
                    <a:pt x="4637" y="1328"/>
                  </a:cubicBezTo>
                  <a:lnTo>
                    <a:pt x="4637" y="0"/>
                  </a:lnTo>
                  <a:cubicBezTo>
                    <a:pt x="4637" y="677"/>
                    <a:pt x="3384" y="1328"/>
                    <a:pt x="2306" y="1328"/>
                  </a:cubicBezTo>
                  <a:cubicBezTo>
                    <a:pt x="1253" y="1328"/>
                    <a:pt x="0" y="677"/>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0" name="Google Shape;520;p21"/>
            <p:cNvSpPr/>
            <p:nvPr/>
          </p:nvSpPr>
          <p:spPr>
            <a:xfrm>
              <a:off x="4448865" y="2262952"/>
              <a:ext cx="226703" cy="121345"/>
            </a:xfrm>
            <a:custGeom>
              <a:avLst/>
              <a:gdLst/>
              <a:ahLst/>
              <a:cxnLst/>
              <a:rect l="l" t="t" r="r" b="b"/>
              <a:pathLst>
                <a:path w="4637" h="2482" extrusionOk="0">
                  <a:moveTo>
                    <a:pt x="1253" y="0"/>
                  </a:moveTo>
                  <a:lnTo>
                    <a:pt x="1253" y="0"/>
                  </a:lnTo>
                  <a:cubicBezTo>
                    <a:pt x="577" y="226"/>
                    <a:pt x="0" y="677"/>
                    <a:pt x="0" y="1153"/>
                  </a:cubicBezTo>
                  <a:cubicBezTo>
                    <a:pt x="0" y="1830"/>
                    <a:pt x="1253" y="2481"/>
                    <a:pt x="2306" y="2481"/>
                  </a:cubicBezTo>
                  <a:cubicBezTo>
                    <a:pt x="3384" y="2481"/>
                    <a:pt x="4637" y="1830"/>
                    <a:pt x="4637" y="1153"/>
                  </a:cubicBezTo>
                  <a:cubicBezTo>
                    <a:pt x="4637" y="702"/>
                    <a:pt x="4111" y="276"/>
                    <a:pt x="3459" y="25"/>
                  </a:cubicBezTo>
                  <a:lnTo>
                    <a:pt x="3459" y="25"/>
                  </a:lnTo>
                  <a:lnTo>
                    <a:pt x="3559" y="827"/>
                  </a:lnTo>
                  <a:cubicBezTo>
                    <a:pt x="3559" y="1028"/>
                    <a:pt x="3459" y="1203"/>
                    <a:pt x="3258" y="1278"/>
                  </a:cubicBezTo>
                  <a:cubicBezTo>
                    <a:pt x="2949" y="1382"/>
                    <a:pt x="2639" y="1438"/>
                    <a:pt x="2330" y="1438"/>
                  </a:cubicBezTo>
                  <a:cubicBezTo>
                    <a:pt x="2038" y="1438"/>
                    <a:pt x="1746" y="1388"/>
                    <a:pt x="1454" y="1278"/>
                  </a:cubicBezTo>
                  <a:cubicBezTo>
                    <a:pt x="1279" y="1203"/>
                    <a:pt x="1178" y="1028"/>
                    <a:pt x="1178" y="827"/>
                  </a:cubicBezTo>
                  <a:lnTo>
                    <a:pt x="1253"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1" name="Google Shape;521;p21"/>
            <p:cNvSpPr/>
            <p:nvPr/>
          </p:nvSpPr>
          <p:spPr>
            <a:xfrm>
              <a:off x="4506458" y="1879697"/>
              <a:ext cx="116456" cy="453601"/>
            </a:xfrm>
            <a:custGeom>
              <a:avLst/>
              <a:gdLst/>
              <a:ahLst/>
              <a:cxnLst/>
              <a:rect l="l" t="t" r="r" b="b"/>
              <a:pathLst>
                <a:path w="2382" h="9278" extrusionOk="0">
                  <a:moveTo>
                    <a:pt x="1153" y="1"/>
                  </a:moveTo>
                  <a:cubicBezTo>
                    <a:pt x="953" y="1"/>
                    <a:pt x="752" y="132"/>
                    <a:pt x="727" y="396"/>
                  </a:cubicBezTo>
                  <a:lnTo>
                    <a:pt x="75" y="7839"/>
                  </a:lnTo>
                  <a:lnTo>
                    <a:pt x="0" y="8666"/>
                  </a:lnTo>
                  <a:cubicBezTo>
                    <a:pt x="0" y="8867"/>
                    <a:pt x="101" y="9042"/>
                    <a:pt x="276" y="9117"/>
                  </a:cubicBezTo>
                  <a:cubicBezTo>
                    <a:pt x="568" y="9227"/>
                    <a:pt x="860" y="9277"/>
                    <a:pt x="1152" y="9277"/>
                  </a:cubicBezTo>
                  <a:cubicBezTo>
                    <a:pt x="1461" y="9277"/>
                    <a:pt x="1771" y="9221"/>
                    <a:pt x="2080" y="9117"/>
                  </a:cubicBezTo>
                  <a:cubicBezTo>
                    <a:pt x="2281" y="9042"/>
                    <a:pt x="2381" y="8867"/>
                    <a:pt x="2381" y="8666"/>
                  </a:cubicBezTo>
                  <a:lnTo>
                    <a:pt x="2281" y="7864"/>
                  </a:lnTo>
                  <a:lnTo>
                    <a:pt x="1579" y="396"/>
                  </a:lnTo>
                  <a:cubicBezTo>
                    <a:pt x="1554" y="132"/>
                    <a:pt x="1354" y="1"/>
                    <a:pt x="11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22" name="Google Shape;522;p21"/>
          <p:cNvGrpSpPr/>
          <p:nvPr/>
        </p:nvGrpSpPr>
        <p:grpSpPr>
          <a:xfrm rot="13500000" flipH="1">
            <a:off x="10484121" y="234719"/>
            <a:ext cx="499556" cy="361600"/>
            <a:chOff x="10038633" y="2173057"/>
            <a:chExt cx="269128" cy="194806"/>
          </a:xfrm>
        </p:grpSpPr>
        <p:sp>
          <p:nvSpPr>
            <p:cNvPr id="523" name="Google Shape;523;p21"/>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4" name="Google Shape;524;p21"/>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5" name="Google Shape;525;p21"/>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6" name="Google Shape;526;p21"/>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27" name="Google Shape;527;p21"/>
          <p:cNvGrpSpPr/>
          <p:nvPr/>
        </p:nvGrpSpPr>
        <p:grpSpPr>
          <a:xfrm rot="8100250" flipH="1">
            <a:off x="217635" y="4968022"/>
            <a:ext cx="348355" cy="252153"/>
            <a:chOff x="10038633" y="2173057"/>
            <a:chExt cx="269128" cy="194806"/>
          </a:xfrm>
        </p:grpSpPr>
        <p:sp>
          <p:nvSpPr>
            <p:cNvPr id="528" name="Google Shape;528;p21"/>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9" name="Google Shape;529;p21"/>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0" name="Google Shape;530;p21"/>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1" name="Google Shape;531;p21"/>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32" name="Google Shape;532;p21"/>
          <p:cNvGrpSpPr/>
          <p:nvPr/>
        </p:nvGrpSpPr>
        <p:grpSpPr>
          <a:xfrm rot="18900000">
            <a:off x="11579453" y="1324228"/>
            <a:ext cx="272675" cy="545321"/>
            <a:chOff x="8858632" y="2449775"/>
            <a:chExt cx="187827" cy="375634"/>
          </a:xfrm>
        </p:grpSpPr>
        <p:sp>
          <p:nvSpPr>
            <p:cNvPr id="533" name="Google Shape;533;p21"/>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4" name="Google Shape;534;p21"/>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35" name="Google Shape;535;p21"/>
          <p:cNvGrpSpPr/>
          <p:nvPr/>
        </p:nvGrpSpPr>
        <p:grpSpPr>
          <a:xfrm rot="15405153">
            <a:off x="1488409" y="6154928"/>
            <a:ext cx="272668" cy="545307"/>
            <a:chOff x="8858632" y="2449775"/>
            <a:chExt cx="187827" cy="375634"/>
          </a:xfrm>
        </p:grpSpPr>
        <p:sp>
          <p:nvSpPr>
            <p:cNvPr id="536" name="Google Shape;536;p21"/>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7" name="Google Shape;537;p21"/>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538" name="Google Shape;538;p21"/>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9" name="Google Shape;539;p21"/>
          <p:cNvSpPr txBox="1">
            <a:spLocks noGrp="1"/>
          </p:cNvSpPr>
          <p:nvPr>
            <p:ph type="subTitle" idx="1"/>
          </p:nvPr>
        </p:nvSpPr>
        <p:spPr>
          <a:xfrm>
            <a:off x="959900" y="3710367"/>
            <a:ext cx="23700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540" name="Google Shape;540;p21"/>
          <p:cNvSpPr txBox="1">
            <a:spLocks noGrp="1"/>
          </p:cNvSpPr>
          <p:nvPr>
            <p:ph type="subTitle" idx="2"/>
          </p:nvPr>
        </p:nvSpPr>
        <p:spPr>
          <a:xfrm>
            <a:off x="959900" y="4336768"/>
            <a:ext cx="2370000" cy="85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1" name="Google Shape;541;p21"/>
          <p:cNvSpPr txBox="1">
            <a:spLocks noGrp="1"/>
          </p:cNvSpPr>
          <p:nvPr>
            <p:ph type="subTitle" idx="3"/>
          </p:nvPr>
        </p:nvSpPr>
        <p:spPr>
          <a:xfrm>
            <a:off x="3593973" y="3710367"/>
            <a:ext cx="23700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542" name="Google Shape;542;p21"/>
          <p:cNvSpPr txBox="1">
            <a:spLocks noGrp="1"/>
          </p:cNvSpPr>
          <p:nvPr>
            <p:ph type="subTitle" idx="4"/>
          </p:nvPr>
        </p:nvSpPr>
        <p:spPr>
          <a:xfrm>
            <a:off x="3593975" y="4336767"/>
            <a:ext cx="2370000" cy="85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3" name="Google Shape;543;p21"/>
          <p:cNvSpPr txBox="1">
            <a:spLocks noGrp="1"/>
          </p:cNvSpPr>
          <p:nvPr>
            <p:ph type="subTitle" idx="5"/>
          </p:nvPr>
        </p:nvSpPr>
        <p:spPr>
          <a:xfrm>
            <a:off x="6228045" y="3710367"/>
            <a:ext cx="23700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544" name="Google Shape;544;p21"/>
          <p:cNvSpPr txBox="1">
            <a:spLocks noGrp="1"/>
          </p:cNvSpPr>
          <p:nvPr>
            <p:ph type="subTitle" idx="6"/>
          </p:nvPr>
        </p:nvSpPr>
        <p:spPr>
          <a:xfrm>
            <a:off x="6228048" y="4336767"/>
            <a:ext cx="2370000" cy="85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5" name="Google Shape;545;p21"/>
          <p:cNvSpPr txBox="1">
            <a:spLocks noGrp="1"/>
          </p:cNvSpPr>
          <p:nvPr>
            <p:ph type="subTitle" idx="7"/>
          </p:nvPr>
        </p:nvSpPr>
        <p:spPr>
          <a:xfrm>
            <a:off x="8862095" y="3710367"/>
            <a:ext cx="23700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4"/>
              </a:buClr>
              <a:buSzPts val="2000"/>
              <a:buFont typeface="Staatliches"/>
              <a:buNone/>
              <a:defRPr sz="3200">
                <a:solidFill>
                  <a:schemeClr val="accent4"/>
                </a:solidFill>
                <a:latin typeface="Staatliches"/>
                <a:ea typeface="Staatliches"/>
                <a:cs typeface="Staatliches"/>
                <a:sym typeface="Staatliches"/>
              </a:defRPr>
            </a:lvl1pPr>
            <a:lvl2pPr lvl="1"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2pPr>
            <a:lvl3pPr lvl="2"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3pPr>
            <a:lvl4pPr lvl="3"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4pPr>
            <a:lvl5pPr lvl="4"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5pPr>
            <a:lvl6pPr lvl="5"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6pPr>
            <a:lvl7pPr lvl="6"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7pPr>
            <a:lvl8pPr lvl="7"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8pPr>
            <a:lvl9pPr lvl="8" algn="ctr" rtl="0">
              <a:lnSpc>
                <a:spcPct val="100000"/>
              </a:lnSpc>
              <a:spcBef>
                <a:spcPts val="0"/>
              </a:spcBef>
              <a:spcAft>
                <a:spcPts val="0"/>
              </a:spcAft>
              <a:buClr>
                <a:schemeClr val="accent4"/>
              </a:buClr>
              <a:buSzPts val="2000"/>
              <a:buFont typeface="Staatliches"/>
              <a:buNone/>
              <a:defRPr sz="2667">
                <a:solidFill>
                  <a:schemeClr val="accent4"/>
                </a:solidFill>
                <a:latin typeface="Staatliches"/>
                <a:ea typeface="Staatliches"/>
                <a:cs typeface="Staatliches"/>
                <a:sym typeface="Staatliches"/>
              </a:defRPr>
            </a:lvl9pPr>
          </a:lstStyle>
          <a:p>
            <a:endParaRPr/>
          </a:p>
        </p:txBody>
      </p:sp>
      <p:sp>
        <p:nvSpPr>
          <p:cNvPr id="546" name="Google Shape;546;p21"/>
          <p:cNvSpPr txBox="1">
            <a:spLocks noGrp="1"/>
          </p:cNvSpPr>
          <p:nvPr>
            <p:ph type="subTitle" idx="8"/>
          </p:nvPr>
        </p:nvSpPr>
        <p:spPr>
          <a:xfrm>
            <a:off x="8862100" y="4336767"/>
            <a:ext cx="2370000" cy="85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579"/>
        <p:cNvGrpSpPr/>
        <p:nvPr/>
      </p:nvGrpSpPr>
      <p:grpSpPr>
        <a:xfrm>
          <a:off x="0" y="0"/>
          <a:ext cx="0" cy="0"/>
          <a:chOff x="0" y="0"/>
          <a:chExt cx="0" cy="0"/>
        </a:xfrm>
      </p:grpSpPr>
      <p:grpSp>
        <p:nvGrpSpPr>
          <p:cNvPr id="580" name="Google Shape;580;p23"/>
          <p:cNvGrpSpPr/>
          <p:nvPr/>
        </p:nvGrpSpPr>
        <p:grpSpPr>
          <a:xfrm flipH="1">
            <a:off x="11532330" y="132257"/>
            <a:ext cx="454121" cy="409967"/>
            <a:chOff x="9239814" y="2663254"/>
            <a:chExt cx="340591" cy="307475"/>
          </a:xfrm>
        </p:grpSpPr>
        <p:sp>
          <p:nvSpPr>
            <p:cNvPr id="581" name="Google Shape;581;p23"/>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2" name="Google Shape;582;p23"/>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83" name="Google Shape;583;p23"/>
          <p:cNvGrpSpPr/>
          <p:nvPr/>
        </p:nvGrpSpPr>
        <p:grpSpPr>
          <a:xfrm rot="14663139" flipH="1">
            <a:off x="834563" y="6291685"/>
            <a:ext cx="250429" cy="500831"/>
            <a:chOff x="8858632" y="2449775"/>
            <a:chExt cx="187827" cy="375634"/>
          </a:xfrm>
        </p:grpSpPr>
        <p:sp>
          <p:nvSpPr>
            <p:cNvPr id="584" name="Google Shape;584;p23"/>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5" name="Google Shape;585;p23"/>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rgbClr val="F9F8F7"/>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86" name="Google Shape;586;p23"/>
          <p:cNvGrpSpPr/>
          <p:nvPr/>
        </p:nvGrpSpPr>
        <p:grpSpPr>
          <a:xfrm rot="2700000" flipH="1">
            <a:off x="118730" y="5880971"/>
            <a:ext cx="506453" cy="364411"/>
            <a:chOff x="9549534" y="2313177"/>
            <a:chExt cx="379843" cy="273310"/>
          </a:xfrm>
        </p:grpSpPr>
        <p:sp>
          <p:nvSpPr>
            <p:cNvPr id="587" name="Google Shape;587;p23"/>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8" name="Google Shape;588;p23"/>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9" name="Google Shape;589;p23"/>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0" name="Google Shape;590;p23"/>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91" name="Google Shape;591;p23"/>
          <p:cNvGrpSpPr/>
          <p:nvPr/>
        </p:nvGrpSpPr>
        <p:grpSpPr>
          <a:xfrm rot="2441112" flipH="1">
            <a:off x="11282527" y="834696"/>
            <a:ext cx="358836" cy="259741"/>
            <a:chOff x="10038633" y="2173057"/>
            <a:chExt cx="269128" cy="194806"/>
          </a:xfrm>
        </p:grpSpPr>
        <p:sp>
          <p:nvSpPr>
            <p:cNvPr id="592" name="Google Shape;592;p23"/>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3" name="Google Shape;593;p23"/>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4" name="Google Shape;594;p23"/>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5" name="Google Shape;595;p23"/>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96" name="Google Shape;596;p23"/>
          <p:cNvGrpSpPr/>
          <p:nvPr/>
        </p:nvGrpSpPr>
        <p:grpSpPr>
          <a:xfrm rot="5203057" flipH="1">
            <a:off x="11633214" y="1580208"/>
            <a:ext cx="374356" cy="337957"/>
            <a:chOff x="9239814" y="2663254"/>
            <a:chExt cx="340591" cy="307475"/>
          </a:xfrm>
        </p:grpSpPr>
        <p:sp>
          <p:nvSpPr>
            <p:cNvPr id="597" name="Google Shape;597;p23"/>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8" name="Google Shape;598;p23"/>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599" name="Google Shape;599;p23"/>
          <p:cNvSpPr txBox="1"/>
          <p:nvPr/>
        </p:nvSpPr>
        <p:spPr>
          <a:xfrm>
            <a:off x="960000" y="4786333"/>
            <a:ext cx="4728000" cy="948000"/>
          </a:xfrm>
          <a:prstGeom prst="rect">
            <a:avLst/>
          </a:prstGeom>
          <a:noFill/>
          <a:ln>
            <a:noFill/>
          </a:ln>
        </p:spPr>
        <p:txBody>
          <a:bodyPr spcFirstLastPara="1" wrap="square" lIns="0" tIns="0" rIns="0" bIns="0" anchor="ctr" anchorCtr="0">
            <a:noAutofit/>
          </a:bodyPr>
          <a:lstStyle/>
          <a:p>
            <a:pPr marL="0" lvl="0" indent="0" algn="l" rtl="0">
              <a:spcBef>
                <a:spcPts val="400"/>
              </a:spcBef>
              <a:spcAft>
                <a:spcPts val="0"/>
              </a:spcAft>
              <a:buNone/>
            </a:pPr>
            <a:r>
              <a:rPr lang="en" sz="1600">
                <a:solidFill>
                  <a:srgbClr val="000000"/>
                </a:solidFill>
                <a:latin typeface="Nunito"/>
                <a:ea typeface="Nunito"/>
                <a:cs typeface="Nunito"/>
                <a:sym typeface="Nunito"/>
              </a:rPr>
              <a:t>CREDITS: This presentation template was created by </a:t>
            </a:r>
            <a:r>
              <a:rPr lang="en" sz="1600" b="1">
                <a:solidFill>
                  <a:srgbClr val="D85D70"/>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600">
                <a:solidFill>
                  <a:srgbClr val="000000"/>
                </a:solidFill>
                <a:latin typeface="Nunito"/>
                <a:ea typeface="Nunito"/>
                <a:cs typeface="Nunito"/>
                <a:sym typeface="Nunito"/>
              </a:rPr>
              <a:t>, including icons by</a:t>
            </a:r>
            <a:r>
              <a:rPr lang="en" sz="1600">
                <a:solidFill>
                  <a:srgbClr val="D85D70"/>
                </a:solidFill>
                <a:latin typeface="Nunito"/>
                <a:ea typeface="Nunito"/>
                <a:cs typeface="Nunito"/>
                <a:sym typeface="Nunito"/>
              </a:rPr>
              <a:t> </a:t>
            </a:r>
            <a:r>
              <a:rPr lang="en" sz="1600" b="1">
                <a:solidFill>
                  <a:srgbClr val="D85D70"/>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600">
                <a:solidFill>
                  <a:srgbClr val="000000"/>
                </a:solidFill>
                <a:latin typeface="Nunito"/>
                <a:ea typeface="Nunito"/>
                <a:cs typeface="Nunito"/>
                <a:sym typeface="Nunito"/>
              </a:rPr>
              <a:t>, and infographics &amp; images by </a:t>
            </a:r>
            <a:r>
              <a:rPr lang="en" sz="1600" b="1">
                <a:solidFill>
                  <a:srgbClr val="D85D70"/>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600" b="1">
              <a:solidFill>
                <a:srgbClr val="D85D70"/>
              </a:solidFill>
              <a:latin typeface="Nunito"/>
              <a:ea typeface="Nunito"/>
              <a:cs typeface="Nunito"/>
              <a:sym typeface="Nunito"/>
            </a:endParaRPr>
          </a:p>
        </p:txBody>
      </p:sp>
      <p:sp>
        <p:nvSpPr>
          <p:cNvPr id="600" name="Google Shape;600;p23"/>
          <p:cNvSpPr txBox="1">
            <a:spLocks noGrp="1"/>
          </p:cNvSpPr>
          <p:nvPr>
            <p:ph type="title"/>
          </p:nvPr>
        </p:nvSpPr>
        <p:spPr>
          <a:xfrm>
            <a:off x="960000" y="720000"/>
            <a:ext cx="4357200" cy="9480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9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1" name="Google Shape;601;p23"/>
          <p:cNvSpPr txBox="1">
            <a:spLocks noGrp="1"/>
          </p:cNvSpPr>
          <p:nvPr>
            <p:ph type="subTitle" idx="1"/>
          </p:nvPr>
        </p:nvSpPr>
        <p:spPr>
          <a:xfrm>
            <a:off x="960000" y="3198067"/>
            <a:ext cx="2868800" cy="118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02" name="Google Shape;602;p23"/>
          <p:cNvSpPr txBox="1">
            <a:spLocks noGrp="1"/>
          </p:cNvSpPr>
          <p:nvPr>
            <p:ph type="subTitle" idx="2"/>
          </p:nvPr>
        </p:nvSpPr>
        <p:spPr>
          <a:xfrm>
            <a:off x="960000" y="2710800"/>
            <a:ext cx="4076000" cy="48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603"/>
        <p:cNvGrpSpPr/>
        <p:nvPr/>
      </p:nvGrpSpPr>
      <p:grpSpPr>
        <a:xfrm>
          <a:off x="0" y="0"/>
          <a:ext cx="0" cy="0"/>
          <a:chOff x="0" y="0"/>
          <a:chExt cx="0" cy="0"/>
        </a:xfrm>
      </p:grpSpPr>
      <p:grpSp>
        <p:nvGrpSpPr>
          <p:cNvPr id="604" name="Google Shape;604;p24"/>
          <p:cNvGrpSpPr/>
          <p:nvPr/>
        </p:nvGrpSpPr>
        <p:grpSpPr>
          <a:xfrm>
            <a:off x="115921" y="137635"/>
            <a:ext cx="757375" cy="1164708"/>
            <a:chOff x="7729498" y="4650644"/>
            <a:chExt cx="662272" cy="1018458"/>
          </a:xfrm>
        </p:grpSpPr>
        <p:sp>
          <p:nvSpPr>
            <p:cNvPr id="605" name="Google Shape;605;p24"/>
            <p:cNvSpPr/>
            <p:nvPr/>
          </p:nvSpPr>
          <p:spPr>
            <a:xfrm rot="-1930625">
              <a:off x="7752189" y="5520515"/>
              <a:ext cx="168837" cy="104249"/>
            </a:xfrm>
            <a:custGeom>
              <a:avLst/>
              <a:gdLst/>
              <a:ahLst/>
              <a:cxnLst/>
              <a:rect l="l" t="t" r="r" b="b"/>
              <a:pathLst>
                <a:path w="6943" h="4287" extrusionOk="0">
                  <a:moveTo>
                    <a:pt x="6692" y="1"/>
                  </a:moveTo>
                  <a:lnTo>
                    <a:pt x="0" y="3861"/>
                  </a:lnTo>
                  <a:lnTo>
                    <a:pt x="226" y="4287"/>
                  </a:lnTo>
                  <a:lnTo>
                    <a:pt x="6942" y="402"/>
                  </a:lnTo>
                  <a:lnTo>
                    <a:pt x="6692" y="1"/>
                  </a:lnTo>
                  <a:close/>
                </a:path>
              </a:pathLst>
            </a:custGeom>
            <a:solidFill>
              <a:srgbClr val="E9E5D9"/>
            </a:solidFill>
            <a:ln w="19050" cap="flat" cmpd="sng">
              <a:solidFill>
                <a:srgbClr val="3A5A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6" name="Google Shape;606;p24"/>
            <p:cNvSpPr/>
            <p:nvPr/>
          </p:nvSpPr>
          <p:spPr>
            <a:xfrm rot="-1930625">
              <a:off x="7746067" y="5515565"/>
              <a:ext cx="180436" cy="114268"/>
            </a:xfrm>
            <a:custGeom>
              <a:avLst/>
              <a:gdLst/>
              <a:ahLst/>
              <a:cxnLst/>
              <a:rect l="l" t="t" r="r" b="b"/>
              <a:pathLst>
                <a:path w="7420" h="4699" extrusionOk="0">
                  <a:moveTo>
                    <a:pt x="6868" y="488"/>
                  </a:moveTo>
                  <a:lnTo>
                    <a:pt x="6918" y="538"/>
                  </a:lnTo>
                  <a:lnTo>
                    <a:pt x="552" y="4197"/>
                  </a:lnTo>
                  <a:lnTo>
                    <a:pt x="527" y="4147"/>
                  </a:lnTo>
                  <a:lnTo>
                    <a:pt x="6868" y="488"/>
                  </a:lnTo>
                  <a:close/>
                  <a:moveTo>
                    <a:pt x="6958" y="1"/>
                  </a:moveTo>
                  <a:cubicBezTo>
                    <a:pt x="6913" y="1"/>
                    <a:pt x="6878" y="19"/>
                    <a:pt x="6843" y="36"/>
                  </a:cubicBezTo>
                  <a:lnTo>
                    <a:pt x="151" y="3896"/>
                  </a:lnTo>
                  <a:cubicBezTo>
                    <a:pt x="51" y="3946"/>
                    <a:pt x="0" y="4097"/>
                    <a:pt x="51" y="4197"/>
                  </a:cubicBezTo>
                  <a:lnTo>
                    <a:pt x="301" y="4598"/>
                  </a:lnTo>
                  <a:cubicBezTo>
                    <a:pt x="326" y="4648"/>
                    <a:pt x="376" y="4673"/>
                    <a:pt x="427" y="4698"/>
                  </a:cubicBezTo>
                  <a:lnTo>
                    <a:pt x="477" y="4698"/>
                  </a:lnTo>
                  <a:cubicBezTo>
                    <a:pt x="527" y="4698"/>
                    <a:pt x="552" y="4698"/>
                    <a:pt x="577" y="4673"/>
                  </a:cubicBezTo>
                  <a:lnTo>
                    <a:pt x="7294" y="813"/>
                  </a:lnTo>
                  <a:cubicBezTo>
                    <a:pt x="7394" y="738"/>
                    <a:pt x="7419" y="613"/>
                    <a:pt x="7369" y="513"/>
                  </a:cubicBezTo>
                  <a:lnTo>
                    <a:pt x="7143" y="112"/>
                  </a:lnTo>
                  <a:cubicBezTo>
                    <a:pt x="7118" y="61"/>
                    <a:pt x="7068" y="36"/>
                    <a:pt x="7018" y="11"/>
                  </a:cubicBezTo>
                  <a:cubicBezTo>
                    <a:pt x="6996" y="4"/>
                    <a:pt x="6976" y="1"/>
                    <a:pt x="6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7" name="Google Shape;607;p24"/>
            <p:cNvSpPr/>
            <p:nvPr/>
          </p:nvSpPr>
          <p:spPr>
            <a:xfrm rot="-1930625">
              <a:off x="7992346" y="4871683"/>
              <a:ext cx="263310" cy="327533"/>
            </a:xfrm>
            <a:custGeom>
              <a:avLst/>
              <a:gdLst/>
              <a:ahLst/>
              <a:cxnLst/>
              <a:rect l="l" t="t" r="r" b="b"/>
              <a:pathLst>
                <a:path w="10828" h="13469" extrusionOk="0">
                  <a:moveTo>
                    <a:pt x="2555" y="0"/>
                  </a:moveTo>
                  <a:cubicBezTo>
                    <a:pt x="2140" y="0"/>
                    <a:pt x="1759" y="88"/>
                    <a:pt x="1429" y="278"/>
                  </a:cubicBezTo>
                  <a:cubicBezTo>
                    <a:pt x="427" y="854"/>
                    <a:pt x="1" y="2283"/>
                    <a:pt x="51" y="3937"/>
                  </a:cubicBezTo>
                  <a:lnTo>
                    <a:pt x="2657" y="2433"/>
                  </a:lnTo>
                  <a:cubicBezTo>
                    <a:pt x="2877" y="2307"/>
                    <a:pt x="3132" y="2248"/>
                    <a:pt x="3409" y="2248"/>
                  </a:cubicBezTo>
                  <a:cubicBezTo>
                    <a:pt x="4776" y="2248"/>
                    <a:pt x="6687" y="3665"/>
                    <a:pt x="7645" y="5291"/>
                  </a:cubicBezTo>
                  <a:cubicBezTo>
                    <a:pt x="8773" y="7271"/>
                    <a:pt x="8948" y="10278"/>
                    <a:pt x="7620" y="11030"/>
                  </a:cubicBezTo>
                  <a:lnTo>
                    <a:pt x="5013" y="12559"/>
                  </a:lnTo>
                  <a:cubicBezTo>
                    <a:pt x="5961" y="13124"/>
                    <a:pt x="6919" y="13468"/>
                    <a:pt x="7742" y="13468"/>
                  </a:cubicBezTo>
                  <a:cubicBezTo>
                    <a:pt x="8160" y="13468"/>
                    <a:pt x="8544" y="13380"/>
                    <a:pt x="8873" y="13185"/>
                  </a:cubicBezTo>
                  <a:cubicBezTo>
                    <a:pt x="8898" y="13185"/>
                    <a:pt x="8923" y="13160"/>
                    <a:pt x="8973" y="13135"/>
                  </a:cubicBezTo>
                  <a:cubicBezTo>
                    <a:pt x="10828" y="11932"/>
                    <a:pt x="10552" y="7496"/>
                    <a:pt x="8873" y="4589"/>
                  </a:cubicBezTo>
                  <a:cubicBezTo>
                    <a:pt x="7456" y="2130"/>
                    <a:pt x="4601" y="0"/>
                    <a:pt x="255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8" name="Google Shape;608;p24"/>
            <p:cNvSpPr/>
            <p:nvPr/>
          </p:nvSpPr>
          <p:spPr>
            <a:xfrm rot="-1930625">
              <a:off x="7869169" y="5237677"/>
              <a:ext cx="174332" cy="218493"/>
            </a:xfrm>
            <a:custGeom>
              <a:avLst/>
              <a:gdLst/>
              <a:ahLst/>
              <a:cxnLst/>
              <a:rect l="l" t="t" r="r" b="b"/>
              <a:pathLst>
                <a:path w="7169" h="8985" extrusionOk="0">
                  <a:moveTo>
                    <a:pt x="1848" y="1"/>
                  </a:moveTo>
                  <a:cubicBezTo>
                    <a:pt x="1555" y="1"/>
                    <a:pt x="1287" y="57"/>
                    <a:pt x="1053" y="190"/>
                  </a:cubicBezTo>
                  <a:cubicBezTo>
                    <a:pt x="226" y="667"/>
                    <a:pt x="1" y="2070"/>
                    <a:pt x="226" y="3524"/>
                  </a:cubicBezTo>
                  <a:lnTo>
                    <a:pt x="2306" y="2346"/>
                  </a:lnTo>
                  <a:cubicBezTo>
                    <a:pt x="2416" y="2282"/>
                    <a:pt x="2543" y="2253"/>
                    <a:pt x="2681" y="2253"/>
                  </a:cubicBezTo>
                  <a:cubicBezTo>
                    <a:pt x="3362" y="2253"/>
                    <a:pt x="4308" y="2962"/>
                    <a:pt x="4788" y="3774"/>
                  </a:cubicBezTo>
                  <a:cubicBezTo>
                    <a:pt x="5364" y="4752"/>
                    <a:pt x="5439" y="6256"/>
                    <a:pt x="4788" y="6657"/>
                  </a:cubicBezTo>
                  <a:lnTo>
                    <a:pt x="4788" y="6631"/>
                  </a:lnTo>
                  <a:lnTo>
                    <a:pt x="2707" y="7834"/>
                  </a:lnTo>
                  <a:cubicBezTo>
                    <a:pt x="3549" y="8530"/>
                    <a:pt x="4484" y="8985"/>
                    <a:pt x="5249" y="8985"/>
                  </a:cubicBezTo>
                  <a:cubicBezTo>
                    <a:pt x="5532" y="8985"/>
                    <a:pt x="5792" y="8922"/>
                    <a:pt x="6016" y="8787"/>
                  </a:cubicBezTo>
                  <a:cubicBezTo>
                    <a:pt x="6367" y="8611"/>
                    <a:pt x="6617" y="8235"/>
                    <a:pt x="6768" y="7784"/>
                  </a:cubicBezTo>
                  <a:cubicBezTo>
                    <a:pt x="7169" y="6531"/>
                    <a:pt x="6868" y="4501"/>
                    <a:pt x="6041" y="3048"/>
                  </a:cubicBezTo>
                  <a:cubicBezTo>
                    <a:pt x="5189" y="1619"/>
                    <a:pt x="3610" y="316"/>
                    <a:pt x="2306" y="40"/>
                  </a:cubicBezTo>
                  <a:cubicBezTo>
                    <a:pt x="2148" y="15"/>
                    <a:pt x="1995" y="1"/>
                    <a:pt x="1848"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9" name="Google Shape;609;p24"/>
            <p:cNvSpPr/>
            <p:nvPr/>
          </p:nvSpPr>
          <p:spPr>
            <a:xfrm rot="-1930625">
              <a:off x="8145767" y="4711816"/>
              <a:ext cx="178588" cy="218590"/>
            </a:xfrm>
            <a:custGeom>
              <a:avLst/>
              <a:gdLst/>
              <a:ahLst/>
              <a:cxnLst/>
              <a:rect l="l" t="t" r="r" b="b"/>
              <a:pathLst>
                <a:path w="7344" h="8989" extrusionOk="0">
                  <a:moveTo>
                    <a:pt x="1797" y="0"/>
                  </a:moveTo>
                  <a:cubicBezTo>
                    <a:pt x="1523" y="0"/>
                    <a:pt x="1271" y="58"/>
                    <a:pt x="1053" y="184"/>
                  </a:cubicBezTo>
                  <a:cubicBezTo>
                    <a:pt x="226" y="685"/>
                    <a:pt x="1" y="2089"/>
                    <a:pt x="226" y="3542"/>
                  </a:cubicBezTo>
                  <a:lnTo>
                    <a:pt x="2306" y="2364"/>
                  </a:lnTo>
                  <a:lnTo>
                    <a:pt x="2306" y="2339"/>
                  </a:lnTo>
                  <a:cubicBezTo>
                    <a:pt x="2414" y="2277"/>
                    <a:pt x="2538" y="2248"/>
                    <a:pt x="2673" y="2248"/>
                  </a:cubicBezTo>
                  <a:cubicBezTo>
                    <a:pt x="3354" y="2248"/>
                    <a:pt x="4306" y="2977"/>
                    <a:pt x="4788" y="3793"/>
                  </a:cubicBezTo>
                  <a:cubicBezTo>
                    <a:pt x="5364" y="4770"/>
                    <a:pt x="5439" y="6274"/>
                    <a:pt x="4788" y="6650"/>
                  </a:cubicBezTo>
                  <a:lnTo>
                    <a:pt x="2707" y="7853"/>
                  </a:lnTo>
                  <a:cubicBezTo>
                    <a:pt x="3557" y="8536"/>
                    <a:pt x="4502" y="8988"/>
                    <a:pt x="5281" y="8988"/>
                  </a:cubicBezTo>
                  <a:cubicBezTo>
                    <a:pt x="5559" y="8988"/>
                    <a:pt x="5816" y="8931"/>
                    <a:pt x="6041" y="8805"/>
                  </a:cubicBezTo>
                  <a:cubicBezTo>
                    <a:pt x="7344" y="8053"/>
                    <a:pt x="7169" y="5046"/>
                    <a:pt x="6041" y="3066"/>
                  </a:cubicBezTo>
                  <a:cubicBezTo>
                    <a:pt x="5080" y="1438"/>
                    <a:pt x="3163" y="0"/>
                    <a:pt x="179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0" name="Google Shape;610;p24"/>
            <p:cNvSpPr/>
            <p:nvPr/>
          </p:nvSpPr>
          <p:spPr>
            <a:xfrm rot="-1930625">
              <a:off x="7877076" y="5302313"/>
              <a:ext cx="136543" cy="141236"/>
            </a:xfrm>
            <a:custGeom>
              <a:avLst/>
              <a:gdLst/>
              <a:ahLst/>
              <a:cxnLst/>
              <a:rect l="l" t="t" r="r" b="b"/>
              <a:pathLst>
                <a:path w="5615" h="5808" extrusionOk="0">
                  <a:moveTo>
                    <a:pt x="2856" y="0"/>
                  </a:moveTo>
                  <a:cubicBezTo>
                    <a:pt x="2718" y="0"/>
                    <a:pt x="2591" y="29"/>
                    <a:pt x="2481" y="93"/>
                  </a:cubicBezTo>
                  <a:lnTo>
                    <a:pt x="401" y="1271"/>
                  </a:lnTo>
                  <a:lnTo>
                    <a:pt x="0" y="1521"/>
                  </a:lnTo>
                  <a:cubicBezTo>
                    <a:pt x="110" y="1458"/>
                    <a:pt x="237" y="1429"/>
                    <a:pt x="375" y="1429"/>
                  </a:cubicBezTo>
                  <a:cubicBezTo>
                    <a:pt x="1055" y="1429"/>
                    <a:pt x="2002" y="2137"/>
                    <a:pt x="2481" y="2950"/>
                  </a:cubicBezTo>
                  <a:cubicBezTo>
                    <a:pt x="3033" y="3927"/>
                    <a:pt x="3133" y="5406"/>
                    <a:pt x="2506" y="5807"/>
                  </a:cubicBezTo>
                  <a:lnTo>
                    <a:pt x="2882" y="5581"/>
                  </a:lnTo>
                  <a:lnTo>
                    <a:pt x="4963" y="4378"/>
                  </a:lnTo>
                  <a:lnTo>
                    <a:pt x="4963" y="4404"/>
                  </a:lnTo>
                  <a:cubicBezTo>
                    <a:pt x="5614" y="4028"/>
                    <a:pt x="5539" y="2499"/>
                    <a:pt x="4963" y="1521"/>
                  </a:cubicBezTo>
                  <a:cubicBezTo>
                    <a:pt x="4483" y="709"/>
                    <a:pt x="3537" y="0"/>
                    <a:pt x="285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1" name="Google Shape;611;p24"/>
            <p:cNvSpPr/>
            <p:nvPr/>
          </p:nvSpPr>
          <p:spPr>
            <a:xfrm rot="-1930625">
              <a:off x="8125572" y="4785664"/>
              <a:ext cx="173724" cy="163730"/>
            </a:xfrm>
            <a:custGeom>
              <a:avLst/>
              <a:gdLst/>
              <a:ahLst/>
              <a:cxnLst/>
              <a:rect l="l" t="t" r="r" b="b"/>
              <a:pathLst>
                <a:path w="7144" h="6733" extrusionOk="0">
                  <a:moveTo>
                    <a:pt x="4377" y="0"/>
                  </a:moveTo>
                  <a:cubicBezTo>
                    <a:pt x="4242" y="0"/>
                    <a:pt x="4118" y="29"/>
                    <a:pt x="4010" y="91"/>
                  </a:cubicBezTo>
                  <a:lnTo>
                    <a:pt x="4010" y="116"/>
                  </a:lnTo>
                  <a:lnTo>
                    <a:pt x="1930" y="1294"/>
                  </a:lnTo>
                  <a:lnTo>
                    <a:pt x="0" y="2422"/>
                  </a:lnTo>
                  <a:cubicBezTo>
                    <a:pt x="602" y="3024"/>
                    <a:pt x="1128" y="3700"/>
                    <a:pt x="1529" y="4402"/>
                  </a:cubicBezTo>
                  <a:cubicBezTo>
                    <a:pt x="1930" y="5104"/>
                    <a:pt x="2256" y="5906"/>
                    <a:pt x="2482" y="6733"/>
                  </a:cubicBezTo>
                  <a:lnTo>
                    <a:pt x="4411" y="5605"/>
                  </a:lnTo>
                  <a:lnTo>
                    <a:pt x="6492" y="4402"/>
                  </a:lnTo>
                  <a:cubicBezTo>
                    <a:pt x="7143" y="4026"/>
                    <a:pt x="7068" y="2522"/>
                    <a:pt x="6492" y="1545"/>
                  </a:cubicBezTo>
                  <a:cubicBezTo>
                    <a:pt x="6010" y="729"/>
                    <a:pt x="5058" y="0"/>
                    <a:pt x="43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2" name="Google Shape;612;p24"/>
            <p:cNvSpPr/>
            <p:nvPr/>
          </p:nvSpPr>
          <p:spPr>
            <a:xfrm rot="-1930625">
              <a:off x="7880425" y="5353475"/>
              <a:ext cx="88419" cy="109283"/>
            </a:xfrm>
            <a:custGeom>
              <a:avLst/>
              <a:gdLst/>
              <a:ahLst/>
              <a:cxnLst/>
              <a:rect l="l" t="t" r="r" b="b"/>
              <a:pathLst>
                <a:path w="3636" h="4494" extrusionOk="0">
                  <a:moveTo>
                    <a:pt x="877" y="1"/>
                  </a:moveTo>
                  <a:cubicBezTo>
                    <a:pt x="739" y="1"/>
                    <a:pt x="612" y="30"/>
                    <a:pt x="502" y="93"/>
                  </a:cubicBezTo>
                  <a:cubicBezTo>
                    <a:pt x="126" y="294"/>
                    <a:pt x="1" y="870"/>
                    <a:pt x="51" y="1497"/>
                  </a:cubicBezTo>
                  <a:lnTo>
                    <a:pt x="978" y="945"/>
                  </a:lnTo>
                  <a:cubicBezTo>
                    <a:pt x="1279" y="1046"/>
                    <a:pt x="1856" y="1447"/>
                    <a:pt x="2181" y="1998"/>
                  </a:cubicBezTo>
                  <a:cubicBezTo>
                    <a:pt x="2482" y="2524"/>
                    <a:pt x="2557" y="3226"/>
                    <a:pt x="2482" y="3527"/>
                  </a:cubicBezTo>
                  <a:cubicBezTo>
                    <a:pt x="2457" y="3552"/>
                    <a:pt x="2006" y="3803"/>
                    <a:pt x="1530" y="4078"/>
                  </a:cubicBezTo>
                  <a:cubicBezTo>
                    <a:pt x="1897" y="4341"/>
                    <a:pt x="2277" y="4493"/>
                    <a:pt x="2600" y="4493"/>
                  </a:cubicBezTo>
                  <a:cubicBezTo>
                    <a:pt x="2740" y="4493"/>
                    <a:pt x="2870" y="4465"/>
                    <a:pt x="2983" y="4404"/>
                  </a:cubicBezTo>
                  <a:cubicBezTo>
                    <a:pt x="2983" y="4379"/>
                    <a:pt x="3008" y="4379"/>
                    <a:pt x="3008" y="4379"/>
                  </a:cubicBezTo>
                  <a:cubicBezTo>
                    <a:pt x="3635" y="3978"/>
                    <a:pt x="3535" y="2499"/>
                    <a:pt x="2983" y="1522"/>
                  </a:cubicBezTo>
                  <a:cubicBezTo>
                    <a:pt x="2504" y="709"/>
                    <a:pt x="1557" y="1"/>
                    <a:pt x="877"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3" name="Google Shape;613;p24"/>
            <p:cNvSpPr/>
            <p:nvPr/>
          </p:nvSpPr>
          <p:spPr>
            <a:xfrm rot="-1930625">
              <a:off x="7847794" y="5393429"/>
              <a:ext cx="109113" cy="95860"/>
            </a:xfrm>
            <a:custGeom>
              <a:avLst/>
              <a:gdLst/>
              <a:ahLst/>
              <a:cxnLst/>
              <a:rect l="l" t="t" r="r" b="b"/>
              <a:pathLst>
                <a:path w="4487" h="3942" extrusionOk="0">
                  <a:moveTo>
                    <a:pt x="2907" y="0"/>
                  </a:moveTo>
                  <a:lnTo>
                    <a:pt x="1980" y="552"/>
                  </a:lnTo>
                  <a:lnTo>
                    <a:pt x="902" y="1178"/>
                  </a:lnTo>
                  <a:cubicBezTo>
                    <a:pt x="226" y="1554"/>
                    <a:pt x="0" y="2406"/>
                    <a:pt x="376" y="3083"/>
                  </a:cubicBezTo>
                  <a:lnTo>
                    <a:pt x="426" y="3158"/>
                  </a:lnTo>
                  <a:lnTo>
                    <a:pt x="476" y="3259"/>
                  </a:lnTo>
                  <a:cubicBezTo>
                    <a:pt x="729" y="3696"/>
                    <a:pt x="1208" y="3942"/>
                    <a:pt x="1692" y="3942"/>
                  </a:cubicBezTo>
                  <a:cubicBezTo>
                    <a:pt x="1929" y="3942"/>
                    <a:pt x="2167" y="3883"/>
                    <a:pt x="2381" y="3760"/>
                  </a:cubicBezTo>
                  <a:cubicBezTo>
                    <a:pt x="2381" y="3760"/>
                    <a:pt x="2932" y="3434"/>
                    <a:pt x="3459" y="3133"/>
                  </a:cubicBezTo>
                  <a:cubicBezTo>
                    <a:pt x="3935" y="2858"/>
                    <a:pt x="4386" y="2607"/>
                    <a:pt x="4411" y="2582"/>
                  </a:cubicBezTo>
                  <a:cubicBezTo>
                    <a:pt x="4486" y="2281"/>
                    <a:pt x="4411" y="1579"/>
                    <a:pt x="4110" y="1053"/>
                  </a:cubicBezTo>
                  <a:cubicBezTo>
                    <a:pt x="3785" y="502"/>
                    <a:pt x="3208" y="101"/>
                    <a:pt x="290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4" name="Google Shape;614;p24"/>
            <p:cNvSpPr/>
            <p:nvPr/>
          </p:nvSpPr>
          <p:spPr>
            <a:xfrm rot="-1930625">
              <a:off x="7821598" y="4988782"/>
              <a:ext cx="455297" cy="387864"/>
            </a:xfrm>
            <a:custGeom>
              <a:avLst/>
              <a:gdLst/>
              <a:ahLst/>
              <a:cxnLst/>
              <a:rect l="l" t="t" r="r" b="b"/>
              <a:pathLst>
                <a:path w="18723" h="15950" extrusionOk="0">
                  <a:moveTo>
                    <a:pt x="13183" y="0"/>
                  </a:moveTo>
                  <a:cubicBezTo>
                    <a:pt x="12906" y="0"/>
                    <a:pt x="12651" y="59"/>
                    <a:pt x="12431" y="185"/>
                  </a:cubicBezTo>
                  <a:lnTo>
                    <a:pt x="9825" y="1689"/>
                  </a:lnTo>
                  <a:lnTo>
                    <a:pt x="0" y="7353"/>
                  </a:lnTo>
                  <a:cubicBezTo>
                    <a:pt x="234" y="7220"/>
                    <a:pt x="502" y="7164"/>
                    <a:pt x="795" y="7164"/>
                  </a:cubicBezTo>
                  <a:cubicBezTo>
                    <a:pt x="942" y="7164"/>
                    <a:pt x="1095" y="7178"/>
                    <a:pt x="1253" y="7203"/>
                  </a:cubicBezTo>
                  <a:lnTo>
                    <a:pt x="8672" y="2917"/>
                  </a:lnTo>
                  <a:cubicBezTo>
                    <a:pt x="9975" y="3193"/>
                    <a:pt x="11579" y="4471"/>
                    <a:pt x="12406" y="5925"/>
                  </a:cubicBezTo>
                  <a:cubicBezTo>
                    <a:pt x="13258" y="7378"/>
                    <a:pt x="13559" y="9408"/>
                    <a:pt x="13158" y="10662"/>
                  </a:cubicBezTo>
                  <a:lnTo>
                    <a:pt x="5715" y="14947"/>
                  </a:lnTo>
                  <a:cubicBezTo>
                    <a:pt x="5580" y="15352"/>
                    <a:pt x="5364" y="15697"/>
                    <a:pt x="5067" y="15890"/>
                  </a:cubicBezTo>
                  <a:lnTo>
                    <a:pt x="5067" y="15890"/>
                  </a:lnTo>
                  <a:lnTo>
                    <a:pt x="14787" y="10311"/>
                  </a:lnTo>
                  <a:lnTo>
                    <a:pt x="17394" y="8782"/>
                  </a:lnTo>
                  <a:cubicBezTo>
                    <a:pt x="18722" y="8030"/>
                    <a:pt x="18547" y="5023"/>
                    <a:pt x="17419" y="3043"/>
                  </a:cubicBezTo>
                  <a:cubicBezTo>
                    <a:pt x="16461" y="1417"/>
                    <a:pt x="14550" y="0"/>
                    <a:pt x="13183" y="0"/>
                  </a:cubicBezTo>
                  <a:close/>
                  <a:moveTo>
                    <a:pt x="5067" y="15890"/>
                  </a:moveTo>
                  <a:lnTo>
                    <a:pt x="4963" y="15950"/>
                  </a:lnTo>
                  <a:cubicBezTo>
                    <a:pt x="4999" y="15932"/>
                    <a:pt x="5033" y="15912"/>
                    <a:pt x="5067" y="15890"/>
                  </a:cubicBezTo>
                  <a:close/>
                </a:path>
              </a:pathLst>
            </a:custGeom>
            <a:solidFill>
              <a:srgbClr val="FFFFFF"/>
            </a:solidFill>
            <a:ln w="9525" cap="flat" cmpd="sng">
              <a:solidFill>
                <a:srgbClr val="3A5A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5" name="Google Shape;615;p24"/>
            <p:cNvSpPr/>
            <p:nvPr/>
          </p:nvSpPr>
          <p:spPr>
            <a:xfrm rot="-1930625">
              <a:off x="8161368" y="4681576"/>
              <a:ext cx="182868" cy="231260"/>
            </a:xfrm>
            <a:custGeom>
              <a:avLst/>
              <a:gdLst/>
              <a:ahLst/>
              <a:cxnLst/>
              <a:rect l="l" t="t" r="r" b="b"/>
              <a:pathLst>
                <a:path w="7520" h="9510" extrusionOk="0">
                  <a:moveTo>
                    <a:pt x="28" y="872"/>
                  </a:moveTo>
                  <a:cubicBezTo>
                    <a:pt x="19" y="877"/>
                    <a:pt x="9" y="882"/>
                    <a:pt x="0" y="888"/>
                  </a:cubicBezTo>
                  <a:lnTo>
                    <a:pt x="28" y="872"/>
                  </a:lnTo>
                  <a:close/>
                  <a:moveTo>
                    <a:pt x="2004" y="1"/>
                  </a:moveTo>
                  <a:cubicBezTo>
                    <a:pt x="1727" y="1"/>
                    <a:pt x="1473" y="59"/>
                    <a:pt x="1253" y="186"/>
                  </a:cubicBezTo>
                  <a:lnTo>
                    <a:pt x="28" y="872"/>
                  </a:lnTo>
                  <a:lnTo>
                    <a:pt x="28" y="872"/>
                  </a:lnTo>
                  <a:cubicBezTo>
                    <a:pt x="239" y="757"/>
                    <a:pt x="481" y="704"/>
                    <a:pt x="744" y="704"/>
                  </a:cubicBezTo>
                  <a:cubicBezTo>
                    <a:pt x="2110" y="704"/>
                    <a:pt x="4027" y="2142"/>
                    <a:pt x="4988" y="3770"/>
                  </a:cubicBezTo>
                  <a:cubicBezTo>
                    <a:pt x="6116" y="5750"/>
                    <a:pt x="6291" y="8757"/>
                    <a:pt x="4988" y="9509"/>
                  </a:cubicBezTo>
                  <a:lnTo>
                    <a:pt x="6216" y="8808"/>
                  </a:lnTo>
                  <a:cubicBezTo>
                    <a:pt x="7519" y="8056"/>
                    <a:pt x="7369" y="5023"/>
                    <a:pt x="6216" y="3068"/>
                  </a:cubicBezTo>
                  <a:cubicBezTo>
                    <a:pt x="5278" y="1422"/>
                    <a:pt x="3370" y="1"/>
                    <a:pt x="200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6" name="Google Shape;616;p24"/>
            <p:cNvSpPr/>
            <p:nvPr/>
          </p:nvSpPr>
          <p:spPr>
            <a:xfrm rot="-1930625">
              <a:off x="8015757" y="4840464"/>
              <a:ext cx="252343" cy="337041"/>
            </a:xfrm>
            <a:custGeom>
              <a:avLst/>
              <a:gdLst/>
              <a:ahLst/>
              <a:cxnLst/>
              <a:rect l="l" t="t" r="r" b="b"/>
              <a:pathLst>
                <a:path w="10377" h="13860" extrusionOk="0">
                  <a:moveTo>
                    <a:pt x="2359" y="0"/>
                  </a:moveTo>
                  <a:cubicBezTo>
                    <a:pt x="1943" y="0"/>
                    <a:pt x="1560" y="87"/>
                    <a:pt x="1228" y="275"/>
                  </a:cubicBezTo>
                  <a:lnTo>
                    <a:pt x="0" y="1002"/>
                  </a:lnTo>
                  <a:cubicBezTo>
                    <a:pt x="330" y="812"/>
                    <a:pt x="711" y="724"/>
                    <a:pt x="1126" y="724"/>
                  </a:cubicBezTo>
                  <a:cubicBezTo>
                    <a:pt x="3172" y="724"/>
                    <a:pt x="6027" y="2854"/>
                    <a:pt x="7444" y="5313"/>
                  </a:cubicBezTo>
                  <a:cubicBezTo>
                    <a:pt x="9123" y="8220"/>
                    <a:pt x="9399" y="12656"/>
                    <a:pt x="7544" y="13859"/>
                  </a:cubicBezTo>
                  <a:lnTo>
                    <a:pt x="8697" y="13208"/>
                  </a:lnTo>
                  <a:cubicBezTo>
                    <a:pt x="10176" y="12330"/>
                    <a:pt x="10376" y="9498"/>
                    <a:pt x="9650" y="6917"/>
                  </a:cubicBezTo>
                  <a:cubicBezTo>
                    <a:pt x="9424" y="6090"/>
                    <a:pt x="9098" y="5288"/>
                    <a:pt x="8697" y="4586"/>
                  </a:cubicBezTo>
                  <a:cubicBezTo>
                    <a:pt x="8296" y="3884"/>
                    <a:pt x="7770" y="3208"/>
                    <a:pt x="7168" y="2606"/>
                  </a:cubicBezTo>
                  <a:cubicBezTo>
                    <a:pt x="5703" y="1082"/>
                    <a:pt x="3827" y="0"/>
                    <a:pt x="235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7" name="Google Shape;617;p24"/>
            <p:cNvSpPr/>
            <p:nvPr/>
          </p:nvSpPr>
          <p:spPr>
            <a:xfrm rot="-1930625">
              <a:off x="7871706" y="5075187"/>
              <a:ext cx="302923" cy="299276"/>
            </a:xfrm>
            <a:custGeom>
              <a:avLst/>
              <a:gdLst/>
              <a:ahLst/>
              <a:cxnLst/>
              <a:rect l="l" t="t" r="r" b="b"/>
              <a:pathLst>
                <a:path w="12457" h="12307" extrusionOk="0">
                  <a:moveTo>
                    <a:pt x="7444" y="1"/>
                  </a:moveTo>
                  <a:lnTo>
                    <a:pt x="1" y="4286"/>
                  </a:lnTo>
                  <a:cubicBezTo>
                    <a:pt x="1329" y="4587"/>
                    <a:pt x="2958" y="5916"/>
                    <a:pt x="3810" y="7419"/>
                  </a:cubicBezTo>
                  <a:cubicBezTo>
                    <a:pt x="4687" y="8923"/>
                    <a:pt x="5013" y="11003"/>
                    <a:pt x="4637" y="12307"/>
                  </a:cubicBezTo>
                  <a:lnTo>
                    <a:pt x="12056" y="7996"/>
                  </a:lnTo>
                  <a:cubicBezTo>
                    <a:pt x="12457" y="6718"/>
                    <a:pt x="12106" y="4637"/>
                    <a:pt x="11254" y="3134"/>
                  </a:cubicBezTo>
                  <a:cubicBezTo>
                    <a:pt x="10377" y="1630"/>
                    <a:pt x="8747" y="301"/>
                    <a:pt x="7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8" name="Google Shape;618;p24"/>
            <p:cNvSpPr/>
            <p:nvPr/>
          </p:nvSpPr>
          <p:spPr>
            <a:xfrm rot="-1930625">
              <a:off x="8059943" y="5287832"/>
              <a:ext cx="15855" cy="56101"/>
            </a:xfrm>
            <a:custGeom>
              <a:avLst/>
              <a:gdLst/>
              <a:ahLst/>
              <a:cxnLst/>
              <a:rect l="l" t="t" r="r" b="b"/>
              <a:pathLst>
                <a:path w="652" h="2307" extrusionOk="0">
                  <a:moveTo>
                    <a:pt x="501" y="1"/>
                  </a:moveTo>
                  <a:lnTo>
                    <a:pt x="50" y="76"/>
                  </a:lnTo>
                  <a:cubicBezTo>
                    <a:pt x="176" y="853"/>
                    <a:pt x="151" y="1605"/>
                    <a:pt x="0" y="2181"/>
                  </a:cubicBezTo>
                  <a:lnTo>
                    <a:pt x="451" y="2306"/>
                  </a:lnTo>
                  <a:cubicBezTo>
                    <a:pt x="627" y="1680"/>
                    <a:pt x="652" y="853"/>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9" name="Google Shape;619;p24"/>
            <p:cNvSpPr/>
            <p:nvPr/>
          </p:nvSpPr>
          <p:spPr>
            <a:xfrm rot="-1930625">
              <a:off x="8082994" y="5281282"/>
              <a:ext cx="15247" cy="30494"/>
            </a:xfrm>
            <a:custGeom>
              <a:avLst/>
              <a:gdLst/>
              <a:ahLst/>
              <a:cxnLst/>
              <a:rect l="l" t="t" r="r" b="b"/>
              <a:pathLst>
                <a:path w="627" h="1254" extrusionOk="0">
                  <a:moveTo>
                    <a:pt x="151" y="1"/>
                  </a:moveTo>
                  <a:cubicBezTo>
                    <a:pt x="151" y="427"/>
                    <a:pt x="101" y="803"/>
                    <a:pt x="0" y="1128"/>
                  </a:cubicBezTo>
                  <a:lnTo>
                    <a:pt x="476" y="1254"/>
                  </a:lnTo>
                  <a:cubicBezTo>
                    <a:pt x="577" y="878"/>
                    <a:pt x="627" y="452"/>
                    <a:pt x="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0" name="Google Shape;620;p24"/>
            <p:cNvSpPr/>
            <p:nvPr/>
          </p:nvSpPr>
          <p:spPr>
            <a:xfrm rot="-1930625">
              <a:off x="8092508" y="5226304"/>
              <a:ext cx="15879" cy="56076"/>
            </a:xfrm>
            <a:custGeom>
              <a:avLst/>
              <a:gdLst/>
              <a:ahLst/>
              <a:cxnLst/>
              <a:rect l="l" t="t" r="r" b="b"/>
              <a:pathLst>
                <a:path w="653" h="2306" extrusionOk="0">
                  <a:moveTo>
                    <a:pt x="527" y="0"/>
                  </a:moveTo>
                  <a:lnTo>
                    <a:pt x="51" y="75"/>
                  </a:lnTo>
                  <a:cubicBezTo>
                    <a:pt x="176" y="852"/>
                    <a:pt x="151" y="1604"/>
                    <a:pt x="0" y="2181"/>
                  </a:cubicBezTo>
                  <a:lnTo>
                    <a:pt x="452" y="2306"/>
                  </a:lnTo>
                  <a:cubicBezTo>
                    <a:pt x="627" y="1679"/>
                    <a:pt x="652" y="852"/>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1" name="Google Shape;621;p24"/>
            <p:cNvSpPr/>
            <p:nvPr/>
          </p:nvSpPr>
          <p:spPr>
            <a:xfrm rot="-1930625">
              <a:off x="8116120" y="5219567"/>
              <a:ext cx="14663" cy="30518"/>
            </a:xfrm>
            <a:custGeom>
              <a:avLst/>
              <a:gdLst/>
              <a:ahLst/>
              <a:cxnLst/>
              <a:rect l="l" t="t" r="r" b="b"/>
              <a:pathLst>
                <a:path w="603" h="1255" extrusionOk="0">
                  <a:moveTo>
                    <a:pt x="126" y="1"/>
                  </a:moveTo>
                  <a:cubicBezTo>
                    <a:pt x="126" y="427"/>
                    <a:pt x="76" y="778"/>
                    <a:pt x="1" y="1104"/>
                  </a:cubicBezTo>
                  <a:lnTo>
                    <a:pt x="452" y="1254"/>
                  </a:lnTo>
                  <a:cubicBezTo>
                    <a:pt x="552"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2" name="Google Shape;622;p24"/>
            <p:cNvSpPr/>
            <p:nvPr/>
          </p:nvSpPr>
          <p:spPr>
            <a:xfrm rot="-1930625">
              <a:off x="8124913" y="5164196"/>
              <a:ext cx="15879" cy="56708"/>
            </a:xfrm>
            <a:custGeom>
              <a:avLst/>
              <a:gdLst/>
              <a:ahLst/>
              <a:cxnLst/>
              <a:rect l="l" t="t" r="r" b="b"/>
              <a:pathLst>
                <a:path w="653" h="2332" extrusionOk="0">
                  <a:moveTo>
                    <a:pt x="527" y="0"/>
                  </a:moveTo>
                  <a:lnTo>
                    <a:pt x="51" y="76"/>
                  </a:lnTo>
                  <a:cubicBezTo>
                    <a:pt x="176" y="878"/>
                    <a:pt x="176" y="1630"/>
                    <a:pt x="1" y="2206"/>
                  </a:cubicBezTo>
                  <a:lnTo>
                    <a:pt x="452" y="2331"/>
                  </a:lnTo>
                  <a:cubicBezTo>
                    <a:pt x="627" y="1705"/>
                    <a:pt x="652" y="878"/>
                    <a:pt x="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3" name="Google Shape;623;p24"/>
            <p:cNvSpPr/>
            <p:nvPr/>
          </p:nvSpPr>
          <p:spPr>
            <a:xfrm rot="-1930625">
              <a:off x="8157427" y="5102490"/>
              <a:ext cx="16487" cy="56708"/>
            </a:xfrm>
            <a:custGeom>
              <a:avLst/>
              <a:gdLst/>
              <a:ahLst/>
              <a:cxnLst/>
              <a:rect l="l" t="t" r="r" b="b"/>
              <a:pathLst>
                <a:path w="678" h="2332" extrusionOk="0">
                  <a:moveTo>
                    <a:pt x="527" y="1"/>
                  </a:moveTo>
                  <a:lnTo>
                    <a:pt x="51" y="76"/>
                  </a:lnTo>
                  <a:cubicBezTo>
                    <a:pt x="201" y="878"/>
                    <a:pt x="176" y="1630"/>
                    <a:pt x="1" y="2206"/>
                  </a:cubicBezTo>
                  <a:lnTo>
                    <a:pt x="452" y="2332"/>
                  </a:lnTo>
                  <a:cubicBezTo>
                    <a:pt x="652" y="1680"/>
                    <a:pt x="678" y="853"/>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4" name="Google Shape;624;p24"/>
            <p:cNvSpPr/>
            <p:nvPr/>
          </p:nvSpPr>
          <p:spPr>
            <a:xfrm rot="-1930625">
              <a:off x="8181108" y="5096541"/>
              <a:ext cx="14639" cy="29886"/>
            </a:xfrm>
            <a:custGeom>
              <a:avLst/>
              <a:gdLst/>
              <a:ahLst/>
              <a:cxnLst/>
              <a:rect l="l" t="t" r="r" b="b"/>
              <a:pathLst>
                <a:path w="602" h="1229" extrusionOk="0">
                  <a:moveTo>
                    <a:pt x="125" y="1"/>
                  </a:moveTo>
                  <a:cubicBezTo>
                    <a:pt x="125" y="402"/>
                    <a:pt x="100" y="778"/>
                    <a:pt x="0" y="1104"/>
                  </a:cubicBezTo>
                  <a:lnTo>
                    <a:pt x="451" y="1229"/>
                  </a:lnTo>
                  <a:cubicBezTo>
                    <a:pt x="551" y="878"/>
                    <a:pt x="602" y="452"/>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25" name="Google Shape;625;p24"/>
          <p:cNvGrpSpPr/>
          <p:nvPr/>
        </p:nvGrpSpPr>
        <p:grpSpPr>
          <a:xfrm rot="10030457" flipH="1">
            <a:off x="1240569" y="188320"/>
            <a:ext cx="497231" cy="359917"/>
            <a:chOff x="10038633" y="2173057"/>
            <a:chExt cx="269128" cy="194806"/>
          </a:xfrm>
        </p:grpSpPr>
        <p:sp>
          <p:nvSpPr>
            <p:cNvPr id="626" name="Google Shape;626;p24"/>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7" name="Google Shape;627;p24"/>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8" name="Google Shape;628;p24"/>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9" name="Google Shape;629;p24"/>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30" name="Google Shape;630;p24"/>
          <p:cNvGrpSpPr/>
          <p:nvPr/>
        </p:nvGrpSpPr>
        <p:grpSpPr>
          <a:xfrm rot="18000252">
            <a:off x="321735" y="1678899"/>
            <a:ext cx="216199" cy="432375"/>
            <a:chOff x="8858632" y="2449775"/>
            <a:chExt cx="187827" cy="375634"/>
          </a:xfrm>
        </p:grpSpPr>
        <p:sp>
          <p:nvSpPr>
            <p:cNvPr id="631" name="Google Shape;631;p24"/>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2" name="Google Shape;632;p24"/>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33" name="Google Shape;633;p24"/>
          <p:cNvGrpSpPr/>
          <p:nvPr/>
        </p:nvGrpSpPr>
        <p:grpSpPr>
          <a:xfrm rot="3235354">
            <a:off x="11690790" y="5096938"/>
            <a:ext cx="185420" cy="370821"/>
            <a:chOff x="8858632" y="2449775"/>
            <a:chExt cx="187827" cy="375634"/>
          </a:xfrm>
        </p:grpSpPr>
        <p:sp>
          <p:nvSpPr>
            <p:cNvPr id="634" name="Google Shape;634;p24"/>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5" name="Google Shape;635;p24"/>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36" name="Google Shape;636;p24"/>
          <p:cNvGrpSpPr/>
          <p:nvPr/>
        </p:nvGrpSpPr>
        <p:grpSpPr>
          <a:xfrm rot="8100000" flipH="1">
            <a:off x="11533710" y="6223408"/>
            <a:ext cx="499556" cy="361600"/>
            <a:chOff x="10038633" y="2173057"/>
            <a:chExt cx="269128" cy="194806"/>
          </a:xfrm>
        </p:grpSpPr>
        <p:sp>
          <p:nvSpPr>
            <p:cNvPr id="637" name="Google Shape;637;p24"/>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8" name="Google Shape;638;p24"/>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9" name="Google Shape;639;p24"/>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0" name="Google Shape;640;p24"/>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41" name="Google Shape;641;p24"/>
          <p:cNvGrpSpPr/>
          <p:nvPr/>
        </p:nvGrpSpPr>
        <p:grpSpPr>
          <a:xfrm rot="17388801">
            <a:off x="10865678" y="6297069"/>
            <a:ext cx="227489" cy="454955"/>
            <a:chOff x="8858632" y="2449775"/>
            <a:chExt cx="187827" cy="375634"/>
          </a:xfrm>
        </p:grpSpPr>
        <p:sp>
          <p:nvSpPr>
            <p:cNvPr id="642" name="Google Shape;642;p24"/>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3" name="Google Shape;643;p24"/>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644"/>
        <p:cNvGrpSpPr/>
        <p:nvPr/>
      </p:nvGrpSpPr>
      <p:grpSpPr>
        <a:xfrm>
          <a:off x="0" y="0"/>
          <a:ext cx="0" cy="0"/>
          <a:chOff x="0" y="0"/>
          <a:chExt cx="0" cy="0"/>
        </a:xfrm>
      </p:grpSpPr>
      <p:grpSp>
        <p:nvGrpSpPr>
          <p:cNvPr id="645" name="Google Shape;645;p25"/>
          <p:cNvGrpSpPr/>
          <p:nvPr/>
        </p:nvGrpSpPr>
        <p:grpSpPr>
          <a:xfrm rot="20204015" flipH="1">
            <a:off x="11561040" y="294615"/>
            <a:ext cx="366681" cy="587087"/>
            <a:chOff x="5796773" y="3396354"/>
            <a:chExt cx="335075" cy="536423"/>
          </a:xfrm>
        </p:grpSpPr>
        <p:sp>
          <p:nvSpPr>
            <p:cNvPr id="646" name="Google Shape;646;p25"/>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7" name="Google Shape;647;p25"/>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8" name="Google Shape;648;p25"/>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9" name="Google Shape;649;p25"/>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50" name="Google Shape;650;p25"/>
          <p:cNvGrpSpPr/>
          <p:nvPr/>
        </p:nvGrpSpPr>
        <p:grpSpPr>
          <a:xfrm rot="1846270">
            <a:off x="1087662" y="6318185"/>
            <a:ext cx="358829" cy="259736"/>
            <a:chOff x="10038633" y="2173057"/>
            <a:chExt cx="269128" cy="194806"/>
          </a:xfrm>
        </p:grpSpPr>
        <p:sp>
          <p:nvSpPr>
            <p:cNvPr id="651" name="Google Shape;651;p25"/>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2" name="Google Shape;652;p25"/>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3" name="Google Shape;653;p25"/>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4" name="Google Shape;654;p25"/>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55" name="Google Shape;655;p25"/>
          <p:cNvGrpSpPr/>
          <p:nvPr/>
        </p:nvGrpSpPr>
        <p:grpSpPr>
          <a:xfrm flipH="1">
            <a:off x="68075" y="5353041"/>
            <a:ext cx="437819" cy="395249"/>
            <a:chOff x="9239814" y="2663254"/>
            <a:chExt cx="340591" cy="307475"/>
          </a:xfrm>
        </p:grpSpPr>
        <p:sp>
          <p:nvSpPr>
            <p:cNvPr id="656" name="Google Shape;656;p25"/>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7" name="Google Shape;657;p25"/>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58" name="Google Shape;658;p25"/>
          <p:cNvGrpSpPr/>
          <p:nvPr/>
        </p:nvGrpSpPr>
        <p:grpSpPr>
          <a:xfrm rot="20791677" flipH="1">
            <a:off x="356369" y="6159217"/>
            <a:ext cx="235632" cy="471240"/>
            <a:chOff x="8858632" y="2449775"/>
            <a:chExt cx="187827" cy="375634"/>
          </a:xfrm>
        </p:grpSpPr>
        <p:sp>
          <p:nvSpPr>
            <p:cNvPr id="659" name="Google Shape;659;p25"/>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0" name="Google Shape;660;p25"/>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61" name="Google Shape;661;p25"/>
          <p:cNvGrpSpPr/>
          <p:nvPr/>
        </p:nvGrpSpPr>
        <p:grpSpPr>
          <a:xfrm rot="1664428">
            <a:off x="11393917" y="1349397"/>
            <a:ext cx="358843" cy="258200"/>
            <a:chOff x="9549534" y="2313177"/>
            <a:chExt cx="379843" cy="273310"/>
          </a:xfrm>
        </p:grpSpPr>
        <p:sp>
          <p:nvSpPr>
            <p:cNvPr id="662" name="Google Shape;662;p25"/>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3" name="Google Shape;663;p25"/>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4" name="Google Shape;664;p25"/>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5" name="Google Shape;665;p25"/>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66" name="Google Shape;666;p25"/>
          <p:cNvGrpSpPr/>
          <p:nvPr/>
        </p:nvGrpSpPr>
        <p:grpSpPr>
          <a:xfrm rot="1059460" flipH="1">
            <a:off x="10746939" y="127805"/>
            <a:ext cx="358861" cy="323968"/>
            <a:chOff x="9239814" y="2663254"/>
            <a:chExt cx="340591" cy="307475"/>
          </a:xfrm>
        </p:grpSpPr>
        <p:sp>
          <p:nvSpPr>
            <p:cNvPr id="667" name="Google Shape;667;p25"/>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8" name="Google Shape;668;p25"/>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9" name="Google Shape;29;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3" name="Google Shape;33;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6" name="Google Shape;36;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7" name="Google Shape;37;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8" name="Google Shape;38;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9" name="Google Shape;39;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2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593367"/>
            <a:ext cx="102720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Staatliches"/>
              <a:buNone/>
              <a:defRPr sz="36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1pPr>
            <a:lvl2pPr marL="914400" lvl="1" indent="-330200">
              <a:lnSpc>
                <a:spcPct val="115000"/>
              </a:lnSpc>
              <a:spcBef>
                <a:spcPts val="1600"/>
              </a:spcBef>
              <a:spcAft>
                <a:spcPts val="0"/>
              </a:spcAft>
              <a:buClr>
                <a:schemeClr val="dk2"/>
              </a:buClr>
              <a:buSzPts val="1600"/>
              <a:buFont typeface="Nunito"/>
              <a:buChar char="○"/>
              <a:defRPr sz="1600">
                <a:solidFill>
                  <a:schemeClr val="dk2"/>
                </a:solidFill>
                <a:latin typeface="Nunito"/>
                <a:ea typeface="Nunito"/>
                <a:cs typeface="Nunito"/>
                <a:sym typeface="Nunito"/>
              </a:defRPr>
            </a:lvl2pPr>
            <a:lvl3pPr marL="1371600" lvl="2" indent="-330200">
              <a:lnSpc>
                <a:spcPct val="115000"/>
              </a:lnSpc>
              <a:spcBef>
                <a:spcPts val="1600"/>
              </a:spcBef>
              <a:spcAft>
                <a:spcPts val="0"/>
              </a:spcAft>
              <a:buClr>
                <a:schemeClr val="dk2"/>
              </a:buClr>
              <a:buSzPts val="1600"/>
              <a:buFont typeface="Nunito"/>
              <a:buChar char="■"/>
              <a:defRPr sz="1600">
                <a:solidFill>
                  <a:schemeClr val="dk2"/>
                </a:solidFill>
                <a:latin typeface="Nunito"/>
                <a:ea typeface="Nunito"/>
                <a:cs typeface="Nunito"/>
                <a:sym typeface="Nunito"/>
              </a:defRPr>
            </a:lvl3pPr>
            <a:lvl4pPr marL="1828800" lvl="3" indent="-330200">
              <a:lnSpc>
                <a:spcPct val="115000"/>
              </a:lnSpc>
              <a:spcBef>
                <a:spcPts val="1600"/>
              </a:spcBef>
              <a:spcAft>
                <a:spcPts val="0"/>
              </a:spcAft>
              <a:buClr>
                <a:schemeClr val="dk2"/>
              </a:buClr>
              <a:buSzPts val="1600"/>
              <a:buFont typeface="Nunito"/>
              <a:buChar char="●"/>
              <a:defRPr sz="1600">
                <a:solidFill>
                  <a:schemeClr val="dk2"/>
                </a:solidFill>
                <a:latin typeface="Nunito"/>
                <a:ea typeface="Nunito"/>
                <a:cs typeface="Nunito"/>
                <a:sym typeface="Nunito"/>
              </a:defRPr>
            </a:lvl4pPr>
            <a:lvl5pPr marL="2286000" lvl="4" indent="-330200">
              <a:lnSpc>
                <a:spcPct val="115000"/>
              </a:lnSpc>
              <a:spcBef>
                <a:spcPts val="1600"/>
              </a:spcBef>
              <a:spcAft>
                <a:spcPts val="0"/>
              </a:spcAft>
              <a:buClr>
                <a:schemeClr val="dk2"/>
              </a:buClr>
              <a:buSzPts val="1600"/>
              <a:buFont typeface="Nunito"/>
              <a:buChar char="○"/>
              <a:defRPr sz="1600">
                <a:solidFill>
                  <a:schemeClr val="dk2"/>
                </a:solidFill>
                <a:latin typeface="Nunito"/>
                <a:ea typeface="Nunito"/>
                <a:cs typeface="Nunito"/>
                <a:sym typeface="Nunito"/>
              </a:defRPr>
            </a:lvl5pPr>
            <a:lvl6pPr marL="2743200" lvl="5" indent="-330200">
              <a:lnSpc>
                <a:spcPct val="115000"/>
              </a:lnSpc>
              <a:spcBef>
                <a:spcPts val="1600"/>
              </a:spcBef>
              <a:spcAft>
                <a:spcPts val="0"/>
              </a:spcAft>
              <a:buClr>
                <a:schemeClr val="dk2"/>
              </a:buClr>
              <a:buSzPts val="1600"/>
              <a:buFont typeface="Nunito"/>
              <a:buChar char="■"/>
              <a:defRPr sz="1600">
                <a:solidFill>
                  <a:schemeClr val="dk2"/>
                </a:solidFill>
                <a:latin typeface="Nunito"/>
                <a:ea typeface="Nunito"/>
                <a:cs typeface="Nunito"/>
                <a:sym typeface="Nunito"/>
              </a:defRPr>
            </a:lvl6pPr>
            <a:lvl7pPr marL="3200400" lvl="6" indent="-330200">
              <a:lnSpc>
                <a:spcPct val="115000"/>
              </a:lnSpc>
              <a:spcBef>
                <a:spcPts val="1600"/>
              </a:spcBef>
              <a:spcAft>
                <a:spcPts val="0"/>
              </a:spcAft>
              <a:buClr>
                <a:schemeClr val="dk2"/>
              </a:buClr>
              <a:buSzPts val="1600"/>
              <a:buFont typeface="Nunito"/>
              <a:buChar char="●"/>
              <a:defRPr sz="1600">
                <a:solidFill>
                  <a:schemeClr val="dk2"/>
                </a:solidFill>
                <a:latin typeface="Nunito"/>
                <a:ea typeface="Nunito"/>
                <a:cs typeface="Nunito"/>
                <a:sym typeface="Nunito"/>
              </a:defRPr>
            </a:lvl7pPr>
            <a:lvl8pPr marL="3657600" lvl="7" indent="-330200">
              <a:lnSpc>
                <a:spcPct val="115000"/>
              </a:lnSpc>
              <a:spcBef>
                <a:spcPts val="1600"/>
              </a:spcBef>
              <a:spcAft>
                <a:spcPts val="0"/>
              </a:spcAft>
              <a:buClr>
                <a:schemeClr val="dk2"/>
              </a:buClr>
              <a:buSzPts val="1600"/>
              <a:buFont typeface="Nunito"/>
              <a:buChar char="○"/>
              <a:defRPr sz="1600">
                <a:solidFill>
                  <a:schemeClr val="dk2"/>
                </a:solidFill>
                <a:latin typeface="Nunito"/>
                <a:ea typeface="Nunito"/>
                <a:cs typeface="Nunito"/>
                <a:sym typeface="Nunito"/>
              </a:defRPr>
            </a:lvl8pPr>
            <a:lvl9pPr marL="4114800" lvl="8" indent="-330200">
              <a:lnSpc>
                <a:spcPct val="115000"/>
              </a:lnSpc>
              <a:spcBef>
                <a:spcPts val="1600"/>
              </a:spcBef>
              <a:spcAft>
                <a:spcPts val="1600"/>
              </a:spcAft>
              <a:buClr>
                <a:schemeClr val="dk2"/>
              </a:buClr>
              <a:buSzPts val="1600"/>
              <a:buFont typeface="Nunito"/>
              <a:buChar char="■"/>
              <a:defRPr sz="1600">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0.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hannelnewsasia.com/commentary/frontline-workers-burnout-covid-19-quit-leave-hospital-doctor-nurse-health-2553806" TargetMode="External"/><Relationship Id="rId7" Type="http://schemas.openxmlformats.org/officeDocument/2006/relationships/hyperlink" Target="https://www.straitstimes.com/singapore/jobs/covid-19-drove-unprecedented-drop-of-196400-in-singapore-employment-services-hardest" TargetMode="External"/><Relationship Id="rId2" Type="http://schemas.openxmlformats.org/officeDocument/2006/relationships/hyperlink" Target="https://www.channelnewsasia.com/cna-insider/frontline-workers-security-guard-nurses-healthcare-abuse-job-2711386" TargetMode="External"/><Relationship Id="rId1" Type="http://schemas.openxmlformats.org/officeDocument/2006/relationships/slideLayout" Target="../slideLayouts/slideLayout2.xml"/><Relationship Id="rId6" Type="http://schemas.openxmlformats.org/officeDocument/2006/relationships/hyperlink" Target="https://www.ilo.org/wcmsp5/groups/public/---asia/---ro-bangkok/documents/briefingnote/wcms_766633.pdf" TargetMode="External"/><Relationship Id="rId5" Type="http://schemas.openxmlformats.org/officeDocument/2006/relationships/hyperlink" Target="https://www.channelnewsasia.com/singapore/groceries-cost-prices-supermarkets-inflation-eggs-255166" TargetMode="External"/><Relationship Id="rId4" Type="http://schemas.openxmlformats.org/officeDocument/2006/relationships/hyperlink" Target="https://www.straitstimes.com/singapore/politics/more-healthcare-workers-in-spore-resigning-amid-growing-fatigue-as-covid-19-drag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8" Type="http://schemas.openxmlformats.org/officeDocument/2006/relationships/hyperlink" Target="https://www.moh.gov.sg/news-highlights/details/update-on-hospitals-capacity-and-manpower-situation-in-managing-the-covid-19-surge" TargetMode="External"/><Relationship Id="rId3" Type="http://schemas.openxmlformats.org/officeDocument/2006/relationships/hyperlink" Target="https://www.straitstimes.com/singapore/health/hospitals-and-clinics-in-spore-desperate-for-nurses-offering-finders-fee-to-staff" TargetMode="External"/><Relationship Id="rId7" Type="http://schemas.openxmlformats.org/officeDocument/2006/relationships/hyperlink" Target="https://www.gov.sg/article/quiz-how-many-hospitals-and-polyclinics-do-we-have" TargetMode="External"/><Relationship Id="rId2" Type="http://schemas.openxmlformats.org/officeDocument/2006/relationships/hyperlink" Target="https://www.channelnewsasia.com/singapore/resignation-rates-among-healthcare-workers-singapore-year-moh-increase-icu-capacity-2282766" TargetMode="External"/><Relationship Id="rId1" Type="http://schemas.openxmlformats.org/officeDocument/2006/relationships/slideLayout" Target="../slideLayouts/slideLayout2.xml"/><Relationship Id="rId6" Type="http://schemas.openxmlformats.org/officeDocument/2006/relationships/hyperlink" Target="https://www.rsm.global/singapore/insights/our-expert-insights/navigating-workforce-shortages-healthcare-sector-0" TargetMode="External"/><Relationship Id="rId11" Type="http://schemas.openxmlformats.org/officeDocument/2006/relationships/hyperlink" Target="https://www.channelnewsasia.com/singapore/covid-19-healthcare-workers-coping-cases-nurses-doctors-2237801" TargetMode="External"/><Relationship Id="rId5" Type="http://schemas.openxmlformats.org/officeDocument/2006/relationships/hyperlink" Target="https://www.straitstimes.com/singapore/health/how-healthcare-workers-have-carried-the-can-in-singapores-covid-19-battle" TargetMode="External"/><Relationship Id="rId10" Type="http://schemas.openxmlformats.org/officeDocument/2006/relationships/hyperlink" Target="https://www.moh.gov.sg/resources-statistics/healthcare-institution-statistics/beds-occupancy-rate-(bor" TargetMode="External"/><Relationship Id="rId4" Type="http://schemas.openxmlformats.org/officeDocument/2006/relationships/hyperlink" Target="https://www.straitstimes.com/singapore/health/still-risk-of-healthcare-system-reaching-tipping-point-0" TargetMode="External"/><Relationship Id="rId9" Type="http://schemas.openxmlformats.org/officeDocument/2006/relationships/hyperlink" Target="https://www.moh.gov.sg/news-highlights/details/impact-of-covid-19-on-resignation-and-recruitment-of-healthcare-professiona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8" Type="http://schemas.openxmlformats.org/officeDocument/2006/relationships/hyperlink" Target="https://www.worldometers.info/coronavirus/country/singapore/" TargetMode="External"/><Relationship Id="rId3" Type="http://schemas.openxmlformats.org/officeDocument/2006/relationships/hyperlink" Target="https://www.gov.sg/article/quiz-how-many-hospitals-and-polyclinics-do-we-have#:~:text=Answer%3A%20There%20are%2016%20acute,hospitals%20will%20open%20by%202022." TargetMode="External"/><Relationship Id="rId7" Type="http://schemas.openxmlformats.org/officeDocument/2006/relationships/hyperlink" Target="https://www.nature.com/articles/s41433-021-01566-2"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www.channelnewsasia.com/singapore/covid-19-hospitals-defer-non-urgent-surgeries-cases-ttsh-1337051" TargetMode="External"/><Relationship Id="rId5" Type="http://schemas.openxmlformats.org/officeDocument/2006/relationships/hyperlink" Target="https://www.moh.gov.sg/news-highlights/details/adddressing-shortage-of-nurses" TargetMode="External"/><Relationship Id="rId4" Type="http://schemas.openxmlformats.org/officeDocument/2006/relationships/hyperlink" Target="https://www.healthcareitnews.com/news/asia/covid-19-virtual-ward-helped-singaporean-health-system-save-over-3500-bed-days" TargetMode="External"/><Relationship Id="rId9" Type="http://schemas.openxmlformats.org/officeDocument/2006/relationships/hyperlink" Target="https://www.jamda.com/article/S1525-8610(20)30835-5/pdf"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straitstimes.com/singapore/politics/parliament-138-million-spent-on-safeentry-tracetogether-digital-contact-tracing" TargetMode="External"/><Relationship Id="rId3" Type="http://schemas.openxmlformats.org/officeDocument/2006/relationships/hyperlink" Target="https://www.tech.gov.sg/media/technews/two-reasons-why-singapore-sticking-with-tracetogether-protocol" TargetMode="External"/><Relationship Id="rId7" Type="http://schemas.openxmlformats.org/officeDocument/2006/relationships/hyperlink" Target="https://www.worldometers.info/coronavirus/country/china-hong-kong-sar/" TargetMode="External"/><Relationship Id="rId2" Type="http://schemas.openxmlformats.org/officeDocument/2006/relationships/hyperlink" Target="https://www.policyforum.net/how-singapore-is-handling-the-pandemic/" TargetMode="External"/><Relationship Id="rId1" Type="http://schemas.openxmlformats.org/officeDocument/2006/relationships/slideLayout" Target="../slideLayouts/slideLayout2.xml"/><Relationship Id="rId6" Type="http://schemas.openxmlformats.org/officeDocument/2006/relationships/hyperlink" Target="https://www.straitstimes.com/singapore/jobs/covid-19-drove-unprecedented-drop-of-196400-in-singapore-employment-services-hardest" TargetMode="External"/><Relationship Id="rId5" Type="http://schemas.openxmlformats.org/officeDocument/2006/relationships/hyperlink" Target="https://www.moh.gov.sg/covid-19/statistics" TargetMode="External"/><Relationship Id="rId4" Type="http://schemas.openxmlformats.org/officeDocument/2006/relationships/hyperlink" Target="https://www.straitstimes.com/singapore/courts-crime/coronavirus-more-cases-of-family-violence-during-circuit-breaker-police-to" TargetMode="External"/><Relationship Id="rId9" Type="http://schemas.openxmlformats.org/officeDocument/2006/relationships/hyperlink" Target="https://www.straitstimes.com/singapore/politics/parliament-more-than-42m-people-using-tracetogether-token-distribution-to-resum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28"/>
          <p:cNvSpPr txBox="1">
            <a:spLocks noGrp="1"/>
          </p:cNvSpPr>
          <p:nvPr>
            <p:ph type="ctrTitle"/>
          </p:nvPr>
        </p:nvSpPr>
        <p:spPr>
          <a:xfrm>
            <a:off x="4808899" y="1511712"/>
            <a:ext cx="7073467" cy="2340845"/>
          </a:xfrm>
          <a:prstGeom prst="rect">
            <a:avLst/>
          </a:prstGeom>
        </p:spPr>
        <p:txBody>
          <a:bodyPr spcFirstLastPara="1" wrap="square" lIns="0" tIns="0" rIns="0" bIns="0" anchor="ctr" anchorCtr="0">
            <a:noAutofit/>
          </a:bodyPr>
          <a:lstStyle/>
          <a:p>
            <a:pPr>
              <a:buClr>
                <a:schemeClr val="dk2"/>
              </a:buClr>
              <a:buSzPts val="1100"/>
            </a:pPr>
            <a:r>
              <a:rPr lang="en-SG" sz="6000">
                <a:solidFill>
                  <a:schemeClr val="accent2">
                    <a:lumMod val="50000"/>
                  </a:schemeClr>
                </a:solidFill>
              </a:rPr>
              <a:t>Pandemics</a:t>
            </a:r>
            <a:r>
              <a:rPr lang="en-SG" sz="6000"/>
              <a:t> </a:t>
            </a:r>
            <a:r>
              <a:rPr lang="en-SG" sz="6000">
                <a:solidFill>
                  <a:srgbClr val="FF0000"/>
                </a:solidFill>
              </a:rPr>
              <a:t>IMPACT on </a:t>
            </a:r>
            <a:br>
              <a:rPr lang="en-SG" sz="6000">
                <a:solidFill>
                  <a:srgbClr val="3A5AA3"/>
                </a:solidFill>
              </a:rPr>
            </a:br>
            <a:r>
              <a:rPr lang="en-SG" sz="6000">
                <a:solidFill>
                  <a:srgbClr val="FF0000"/>
                </a:solidFill>
              </a:rPr>
              <a:t>HEALTHCARE Systems</a:t>
            </a:r>
          </a:p>
        </p:txBody>
      </p:sp>
      <p:sp>
        <p:nvSpPr>
          <p:cNvPr id="678" name="Google Shape;678;p28"/>
          <p:cNvSpPr txBox="1">
            <a:spLocks noGrp="1"/>
          </p:cNvSpPr>
          <p:nvPr>
            <p:ph type="subTitle" idx="1"/>
          </p:nvPr>
        </p:nvSpPr>
        <p:spPr>
          <a:xfrm>
            <a:off x="5387633" y="3891054"/>
            <a:ext cx="5916000" cy="2284703"/>
          </a:xfrm>
          <a:prstGeom prst="rect">
            <a:avLst/>
          </a:prstGeom>
        </p:spPr>
        <p:txBody>
          <a:bodyPr spcFirstLastPara="1" wrap="square" lIns="0" tIns="0" rIns="0" bIns="0" anchor="ctr" anchorCtr="0">
            <a:noAutofit/>
          </a:bodyPr>
          <a:lstStyle/>
          <a:p>
            <a:pPr marL="0" indent="0"/>
            <a:r>
              <a:rPr lang="en" b="1"/>
              <a:t>Team members:</a:t>
            </a:r>
          </a:p>
          <a:p>
            <a:pPr marL="0" indent="0"/>
            <a:r>
              <a:rPr lang="en"/>
              <a:t>Dominic - S10222894</a:t>
            </a:r>
          </a:p>
          <a:p>
            <a:pPr marL="0" indent="0"/>
            <a:r>
              <a:rPr lang="en"/>
              <a:t>Wee Kang - S10222162</a:t>
            </a:r>
          </a:p>
          <a:p>
            <a:pPr marL="0" indent="0"/>
            <a:r>
              <a:rPr lang="en"/>
              <a:t>Zhe Yun - S10222023</a:t>
            </a:r>
          </a:p>
          <a:p>
            <a:pPr marL="0" indent="0"/>
            <a:r>
              <a:rPr lang="en" err="1"/>
              <a:t>Roseller</a:t>
            </a:r>
            <a:r>
              <a:rPr lang="en"/>
              <a:t> - S10223630</a:t>
            </a:r>
          </a:p>
          <a:p>
            <a:pPr marL="0" indent="0"/>
            <a:r>
              <a:rPr lang="en" err="1"/>
              <a:t>Yo</a:t>
            </a:r>
            <a:r>
              <a:rPr lang="en"/>
              <a:t> Ming - S10223100</a:t>
            </a:r>
          </a:p>
        </p:txBody>
      </p:sp>
      <p:grpSp>
        <p:nvGrpSpPr>
          <p:cNvPr id="679" name="Google Shape;679;p28"/>
          <p:cNvGrpSpPr/>
          <p:nvPr/>
        </p:nvGrpSpPr>
        <p:grpSpPr>
          <a:xfrm>
            <a:off x="179020" y="132257"/>
            <a:ext cx="454121" cy="409967"/>
            <a:chOff x="9239814" y="2663254"/>
            <a:chExt cx="340591" cy="307475"/>
          </a:xfrm>
        </p:grpSpPr>
        <p:sp>
          <p:nvSpPr>
            <p:cNvPr id="680" name="Google Shape;680;p28"/>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81" name="Google Shape;681;p28"/>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682" name="Google Shape;682;p28"/>
          <p:cNvGrpSpPr/>
          <p:nvPr/>
        </p:nvGrpSpPr>
        <p:grpSpPr>
          <a:xfrm rot="6936861">
            <a:off x="11080478" y="6291685"/>
            <a:ext cx="250429" cy="500831"/>
            <a:chOff x="8858632" y="2449775"/>
            <a:chExt cx="187827" cy="375634"/>
          </a:xfrm>
        </p:grpSpPr>
        <p:sp>
          <p:nvSpPr>
            <p:cNvPr id="683" name="Google Shape;683;p28"/>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84" name="Google Shape;684;p28"/>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rgbClr val="F9F8F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685" name="Google Shape;685;p28"/>
          <p:cNvGrpSpPr/>
          <p:nvPr/>
        </p:nvGrpSpPr>
        <p:grpSpPr>
          <a:xfrm rot="18900000">
            <a:off x="11540287" y="5880971"/>
            <a:ext cx="506453" cy="364411"/>
            <a:chOff x="9549534" y="2313177"/>
            <a:chExt cx="379843" cy="273310"/>
          </a:xfrm>
        </p:grpSpPr>
        <p:sp>
          <p:nvSpPr>
            <p:cNvPr id="686" name="Google Shape;686;p28"/>
            <p:cNvSpPr/>
            <p:nvPr/>
          </p:nvSpPr>
          <p:spPr>
            <a:xfrm>
              <a:off x="9740096" y="2422489"/>
              <a:ext cx="189281" cy="163999"/>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87" name="Google Shape;687;p28"/>
            <p:cNvSpPr/>
            <p:nvPr/>
          </p:nvSpPr>
          <p:spPr>
            <a:xfrm>
              <a:off x="9740096" y="2313177"/>
              <a:ext cx="189281" cy="2186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88" name="Google Shape;688;p28"/>
            <p:cNvSpPr/>
            <p:nvPr/>
          </p:nvSpPr>
          <p:spPr>
            <a:xfrm>
              <a:off x="9549534" y="2313177"/>
              <a:ext cx="190623" cy="2186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89" name="Google Shape;689;p28"/>
            <p:cNvSpPr/>
            <p:nvPr/>
          </p:nvSpPr>
          <p:spPr>
            <a:xfrm>
              <a:off x="9549534" y="2422489"/>
              <a:ext cx="190623" cy="163999"/>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690" name="Google Shape;690;p28"/>
          <p:cNvGrpSpPr/>
          <p:nvPr/>
        </p:nvGrpSpPr>
        <p:grpSpPr>
          <a:xfrm rot="19158888">
            <a:off x="524107" y="834696"/>
            <a:ext cx="358836" cy="259741"/>
            <a:chOff x="10038633" y="2173057"/>
            <a:chExt cx="269128" cy="194806"/>
          </a:xfrm>
        </p:grpSpPr>
        <p:sp>
          <p:nvSpPr>
            <p:cNvPr id="691" name="Google Shape;691;p28"/>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92" name="Google Shape;692;p28"/>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93" name="Google Shape;693;p28"/>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94" name="Google Shape;694;p28"/>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695" name="Google Shape;695;p28"/>
          <p:cNvGrpSpPr/>
          <p:nvPr/>
        </p:nvGrpSpPr>
        <p:grpSpPr>
          <a:xfrm rot="16396943">
            <a:off x="157901" y="1580208"/>
            <a:ext cx="374356" cy="337957"/>
            <a:chOff x="9239814" y="2663254"/>
            <a:chExt cx="340591" cy="307475"/>
          </a:xfrm>
        </p:grpSpPr>
        <p:sp>
          <p:nvSpPr>
            <p:cNvPr id="696" name="Google Shape;696;p28"/>
            <p:cNvSpPr/>
            <p:nvPr/>
          </p:nvSpPr>
          <p:spPr>
            <a:xfrm>
              <a:off x="9342140" y="2663254"/>
              <a:ext cx="238264" cy="235738"/>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97" name="Google Shape;697;p28"/>
            <p:cNvSpPr/>
            <p:nvPr/>
          </p:nvSpPr>
          <p:spPr>
            <a:xfrm>
              <a:off x="9239814" y="2747069"/>
              <a:ext cx="236922" cy="22366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698" name="Google Shape;698;p28"/>
          <p:cNvGrpSpPr/>
          <p:nvPr/>
        </p:nvGrpSpPr>
        <p:grpSpPr>
          <a:xfrm>
            <a:off x="888334" y="1608333"/>
            <a:ext cx="4066769" cy="3641304"/>
            <a:chOff x="5521625" y="1206263"/>
            <a:chExt cx="3050077" cy="2730978"/>
          </a:xfrm>
        </p:grpSpPr>
        <p:grpSp>
          <p:nvGrpSpPr>
            <p:cNvPr id="699" name="Google Shape;699;p28"/>
            <p:cNvGrpSpPr/>
            <p:nvPr/>
          </p:nvGrpSpPr>
          <p:grpSpPr>
            <a:xfrm>
              <a:off x="6220785" y="3255822"/>
              <a:ext cx="863643" cy="575701"/>
              <a:chOff x="6073085" y="3255822"/>
              <a:chExt cx="863643" cy="575701"/>
            </a:xfrm>
          </p:grpSpPr>
          <p:sp>
            <p:nvSpPr>
              <p:cNvPr id="700" name="Google Shape;700;p28"/>
              <p:cNvSpPr/>
              <p:nvPr/>
            </p:nvSpPr>
            <p:spPr>
              <a:xfrm>
                <a:off x="6077570" y="3260575"/>
                <a:ext cx="854135" cy="492503"/>
              </a:xfrm>
              <a:custGeom>
                <a:avLst/>
                <a:gdLst/>
                <a:ahLst/>
                <a:cxnLst/>
                <a:rect l="l" t="t" r="r" b="b"/>
                <a:pathLst>
                  <a:path w="38272" h="22068" extrusionOk="0">
                    <a:moveTo>
                      <a:pt x="36229" y="0"/>
                    </a:moveTo>
                    <a:cubicBezTo>
                      <a:pt x="35727" y="0"/>
                      <a:pt x="35226" y="107"/>
                      <a:pt x="34838" y="320"/>
                    </a:cubicBezTo>
                    <a:lnTo>
                      <a:pt x="31905" y="2024"/>
                    </a:lnTo>
                    <a:cubicBezTo>
                      <a:pt x="31529" y="2237"/>
                      <a:pt x="31028" y="2343"/>
                      <a:pt x="30527" y="2343"/>
                    </a:cubicBezTo>
                    <a:cubicBezTo>
                      <a:pt x="30026" y="2343"/>
                      <a:pt x="29524" y="2237"/>
                      <a:pt x="29148" y="2024"/>
                    </a:cubicBezTo>
                    <a:lnTo>
                      <a:pt x="29073" y="1974"/>
                    </a:lnTo>
                    <a:cubicBezTo>
                      <a:pt x="28685" y="1748"/>
                      <a:pt x="28184" y="1635"/>
                      <a:pt x="27682" y="1635"/>
                    </a:cubicBezTo>
                    <a:cubicBezTo>
                      <a:pt x="27181" y="1635"/>
                      <a:pt x="26680" y="1748"/>
                      <a:pt x="26291" y="1974"/>
                    </a:cubicBezTo>
                    <a:lnTo>
                      <a:pt x="577" y="16811"/>
                    </a:lnTo>
                    <a:cubicBezTo>
                      <a:pt x="201" y="17037"/>
                      <a:pt x="0" y="17337"/>
                      <a:pt x="25" y="17638"/>
                    </a:cubicBezTo>
                    <a:cubicBezTo>
                      <a:pt x="25" y="17939"/>
                      <a:pt x="226" y="18214"/>
                      <a:pt x="577" y="18415"/>
                    </a:cubicBezTo>
                    <a:lnTo>
                      <a:pt x="6366" y="21748"/>
                    </a:lnTo>
                    <a:cubicBezTo>
                      <a:pt x="6742" y="21961"/>
                      <a:pt x="7244" y="22068"/>
                      <a:pt x="7745" y="22068"/>
                    </a:cubicBezTo>
                    <a:cubicBezTo>
                      <a:pt x="8246" y="22068"/>
                      <a:pt x="8747" y="21961"/>
                      <a:pt x="9123" y="21748"/>
                    </a:cubicBezTo>
                    <a:lnTo>
                      <a:pt x="34838" y="6911"/>
                    </a:lnTo>
                    <a:cubicBezTo>
                      <a:pt x="35214" y="6686"/>
                      <a:pt x="35389" y="6410"/>
                      <a:pt x="35414" y="6134"/>
                    </a:cubicBezTo>
                    <a:lnTo>
                      <a:pt x="35414" y="6059"/>
                    </a:lnTo>
                    <a:cubicBezTo>
                      <a:pt x="35389" y="5783"/>
                      <a:pt x="35214" y="5508"/>
                      <a:pt x="34838" y="5307"/>
                    </a:cubicBezTo>
                    <a:lnTo>
                      <a:pt x="34763" y="5257"/>
                    </a:lnTo>
                    <a:cubicBezTo>
                      <a:pt x="34011" y="4806"/>
                      <a:pt x="34011" y="4104"/>
                      <a:pt x="34763" y="3653"/>
                    </a:cubicBezTo>
                    <a:lnTo>
                      <a:pt x="37695" y="1974"/>
                    </a:lnTo>
                    <a:cubicBezTo>
                      <a:pt x="38046" y="1748"/>
                      <a:pt x="38246" y="1473"/>
                      <a:pt x="38271" y="1197"/>
                    </a:cubicBezTo>
                    <a:cubicBezTo>
                      <a:pt x="38271" y="896"/>
                      <a:pt x="38096" y="595"/>
                      <a:pt x="37695" y="370"/>
                    </a:cubicBezTo>
                    <a:lnTo>
                      <a:pt x="37620" y="320"/>
                    </a:lnTo>
                    <a:cubicBezTo>
                      <a:pt x="37231" y="107"/>
                      <a:pt x="36730" y="0"/>
                      <a:pt x="36229"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01" name="Google Shape;701;p28"/>
              <p:cNvSpPr/>
              <p:nvPr/>
            </p:nvSpPr>
            <p:spPr>
              <a:xfrm>
                <a:off x="6089867" y="3272180"/>
                <a:ext cx="830077" cy="469292"/>
              </a:xfrm>
              <a:custGeom>
                <a:avLst/>
                <a:gdLst/>
                <a:ahLst/>
                <a:cxnLst/>
                <a:rect l="l" t="t" r="r" b="b"/>
                <a:pathLst>
                  <a:path w="37194" h="21028" extrusionOk="0">
                    <a:moveTo>
                      <a:pt x="35665" y="0"/>
                    </a:moveTo>
                    <a:cubicBezTo>
                      <a:pt x="35239" y="0"/>
                      <a:pt x="34838" y="100"/>
                      <a:pt x="34562" y="276"/>
                    </a:cubicBezTo>
                    <a:lnTo>
                      <a:pt x="31630" y="1955"/>
                    </a:lnTo>
                    <a:cubicBezTo>
                      <a:pt x="31179" y="2206"/>
                      <a:pt x="30602" y="2356"/>
                      <a:pt x="29976" y="2356"/>
                    </a:cubicBezTo>
                    <a:cubicBezTo>
                      <a:pt x="29374" y="2356"/>
                      <a:pt x="28773" y="2206"/>
                      <a:pt x="28347" y="1955"/>
                    </a:cubicBezTo>
                    <a:lnTo>
                      <a:pt x="28247" y="1905"/>
                    </a:lnTo>
                    <a:cubicBezTo>
                      <a:pt x="27971" y="1755"/>
                      <a:pt x="27570" y="1654"/>
                      <a:pt x="27144" y="1654"/>
                    </a:cubicBezTo>
                    <a:cubicBezTo>
                      <a:pt x="26718" y="1654"/>
                      <a:pt x="26292" y="1755"/>
                      <a:pt x="26016" y="1905"/>
                    </a:cubicBezTo>
                    <a:lnTo>
                      <a:pt x="302" y="16742"/>
                    </a:lnTo>
                    <a:cubicBezTo>
                      <a:pt x="101" y="16867"/>
                      <a:pt x="1" y="16993"/>
                      <a:pt x="1" y="17093"/>
                    </a:cubicBezTo>
                    <a:cubicBezTo>
                      <a:pt x="1" y="17168"/>
                      <a:pt x="76" y="17293"/>
                      <a:pt x="302" y="17419"/>
                    </a:cubicBezTo>
                    <a:lnTo>
                      <a:pt x="6066" y="20752"/>
                    </a:lnTo>
                    <a:cubicBezTo>
                      <a:pt x="6367" y="20928"/>
                      <a:pt x="6768" y="21028"/>
                      <a:pt x="7194" y="21028"/>
                    </a:cubicBezTo>
                    <a:cubicBezTo>
                      <a:pt x="7620" y="21028"/>
                      <a:pt x="8021" y="20928"/>
                      <a:pt x="8322" y="20752"/>
                    </a:cubicBezTo>
                    <a:lnTo>
                      <a:pt x="34036" y="5915"/>
                    </a:lnTo>
                    <a:cubicBezTo>
                      <a:pt x="34237" y="5790"/>
                      <a:pt x="34312" y="5664"/>
                      <a:pt x="34337" y="5589"/>
                    </a:cubicBezTo>
                    <a:lnTo>
                      <a:pt x="34337" y="5564"/>
                    </a:lnTo>
                    <a:cubicBezTo>
                      <a:pt x="34337" y="5489"/>
                      <a:pt x="34237" y="5364"/>
                      <a:pt x="34036" y="5238"/>
                    </a:cubicBezTo>
                    <a:lnTo>
                      <a:pt x="33936" y="5188"/>
                    </a:lnTo>
                    <a:cubicBezTo>
                      <a:pt x="33410" y="4887"/>
                      <a:pt x="33109" y="4436"/>
                      <a:pt x="33109" y="3935"/>
                    </a:cubicBezTo>
                    <a:cubicBezTo>
                      <a:pt x="33109" y="3434"/>
                      <a:pt x="33410" y="2983"/>
                      <a:pt x="33936" y="2682"/>
                    </a:cubicBezTo>
                    <a:lnTo>
                      <a:pt x="36868" y="978"/>
                    </a:lnTo>
                    <a:cubicBezTo>
                      <a:pt x="37094" y="852"/>
                      <a:pt x="37169" y="727"/>
                      <a:pt x="37169" y="652"/>
                    </a:cubicBezTo>
                    <a:cubicBezTo>
                      <a:pt x="37194" y="552"/>
                      <a:pt x="37069" y="426"/>
                      <a:pt x="36868" y="301"/>
                    </a:cubicBezTo>
                    <a:lnTo>
                      <a:pt x="36793" y="276"/>
                    </a:lnTo>
                    <a:cubicBezTo>
                      <a:pt x="36517" y="100"/>
                      <a:pt x="36091" y="0"/>
                      <a:pt x="35665"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702" name="Google Shape;702;p28"/>
              <p:cNvSpPr/>
              <p:nvPr/>
            </p:nvSpPr>
            <p:spPr>
              <a:xfrm>
                <a:off x="6085962" y="3269100"/>
                <a:ext cx="837353" cy="475742"/>
              </a:xfrm>
              <a:custGeom>
                <a:avLst/>
                <a:gdLst/>
                <a:ahLst/>
                <a:cxnLst/>
                <a:rect l="l" t="t" r="r" b="b"/>
                <a:pathLst>
                  <a:path w="37520" h="21317" extrusionOk="0">
                    <a:moveTo>
                      <a:pt x="35853" y="314"/>
                    </a:moveTo>
                    <a:cubicBezTo>
                      <a:pt x="36241" y="314"/>
                      <a:pt x="36630" y="389"/>
                      <a:pt x="36893" y="539"/>
                    </a:cubicBezTo>
                    <a:lnTo>
                      <a:pt x="36968" y="589"/>
                    </a:lnTo>
                    <a:cubicBezTo>
                      <a:pt x="37118" y="664"/>
                      <a:pt x="37194" y="765"/>
                      <a:pt x="37194" y="790"/>
                    </a:cubicBezTo>
                    <a:cubicBezTo>
                      <a:pt x="37194" y="815"/>
                      <a:pt x="37143" y="890"/>
                      <a:pt x="36968" y="990"/>
                    </a:cubicBezTo>
                    <a:lnTo>
                      <a:pt x="34036" y="2669"/>
                    </a:lnTo>
                    <a:cubicBezTo>
                      <a:pt x="33459" y="3020"/>
                      <a:pt x="33133" y="3522"/>
                      <a:pt x="33133" y="4073"/>
                    </a:cubicBezTo>
                    <a:cubicBezTo>
                      <a:pt x="33133" y="4624"/>
                      <a:pt x="33459" y="5126"/>
                      <a:pt x="34036" y="5477"/>
                    </a:cubicBezTo>
                    <a:lnTo>
                      <a:pt x="34136" y="5527"/>
                    </a:lnTo>
                    <a:cubicBezTo>
                      <a:pt x="34286" y="5627"/>
                      <a:pt x="34336" y="5702"/>
                      <a:pt x="34336" y="5702"/>
                    </a:cubicBezTo>
                    <a:cubicBezTo>
                      <a:pt x="34336" y="5727"/>
                      <a:pt x="34286" y="5827"/>
                      <a:pt x="34111" y="5928"/>
                    </a:cubicBezTo>
                    <a:lnTo>
                      <a:pt x="8421" y="20765"/>
                    </a:lnTo>
                    <a:cubicBezTo>
                      <a:pt x="8158" y="20915"/>
                      <a:pt x="7764" y="20990"/>
                      <a:pt x="7372" y="20990"/>
                    </a:cubicBezTo>
                    <a:cubicBezTo>
                      <a:pt x="6980" y="20990"/>
                      <a:pt x="6592" y="20915"/>
                      <a:pt x="6341" y="20765"/>
                    </a:cubicBezTo>
                    <a:lnTo>
                      <a:pt x="552" y="17431"/>
                    </a:lnTo>
                    <a:cubicBezTo>
                      <a:pt x="376" y="17331"/>
                      <a:pt x="326" y="17256"/>
                      <a:pt x="326" y="17231"/>
                    </a:cubicBezTo>
                    <a:cubicBezTo>
                      <a:pt x="326" y="17206"/>
                      <a:pt x="401" y="17131"/>
                      <a:pt x="552" y="17030"/>
                    </a:cubicBezTo>
                    <a:lnTo>
                      <a:pt x="26266" y="2193"/>
                    </a:lnTo>
                    <a:cubicBezTo>
                      <a:pt x="26542" y="2043"/>
                      <a:pt x="26918" y="1943"/>
                      <a:pt x="27319" y="1943"/>
                    </a:cubicBezTo>
                    <a:cubicBezTo>
                      <a:pt x="27720" y="1943"/>
                      <a:pt x="28096" y="2043"/>
                      <a:pt x="28346" y="2193"/>
                    </a:cubicBezTo>
                    <a:lnTo>
                      <a:pt x="28422" y="2218"/>
                    </a:lnTo>
                    <a:cubicBezTo>
                      <a:pt x="28898" y="2494"/>
                      <a:pt x="29524" y="2644"/>
                      <a:pt x="30151" y="2644"/>
                    </a:cubicBezTo>
                    <a:cubicBezTo>
                      <a:pt x="30803" y="2644"/>
                      <a:pt x="31404" y="2494"/>
                      <a:pt x="31880" y="2218"/>
                    </a:cubicBezTo>
                    <a:lnTo>
                      <a:pt x="34813" y="539"/>
                    </a:lnTo>
                    <a:cubicBezTo>
                      <a:pt x="35076" y="389"/>
                      <a:pt x="35464" y="314"/>
                      <a:pt x="35853" y="314"/>
                    </a:cubicBezTo>
                    <a:close/>
                    <a:moveTo>
                      <a:pt x="35853" y="0"/>
                    </a:moveTo>
                    <a:cubicBezTo>
                      <a:pt x="35408" y="0"/>
                      <a:pt x="34963" y="88"/>
                      <a:pt x="34662" y="263"/>
                    </a:cubicBezTo>
                    <a:lnTo>
                      <a:pt x="31730" y="1968"/>
                    </a:lnTo>
                    <a:cubicBezTo>
                      <a:pt x="31304" y="2193"/>
                      <a:pt x="30752" y="2344"/>
                      <a:pt x="30151" y="2344"/>
                    </a:cubicBezTo>
                    <a:cubicBezTo>
                      <a:pt x="29574" y="2344"/>
                      <a:pt x="28998" y="2193"/>
                      <a:pt x="28597" y="1968"/>
                    </a:cubicBezTo>
                    <a:lnTo>
                      <a:pt x="28497" y="1918"/>
                    </a:lnTo>
                    <a:cubicBezTo>
                      <a:pt x="28196" y="1742"/>
                      <a:pt x="27751" y="1654"/>
                      <a:pt x="27306" y="1654"/>
                    </a:cubicBezTo>
                    <a:cubicBezTo>
                      <a:pt x="26861" y="1654"/>
                      <a:pt x="26417" y="1742"/>
                      <a:pt x="26116" y="1918"/>
                    </a:cubicBezTo>
                    <a:lnTo>
                      <a:pt x="401" y="16755"/>
                    </a:lnTo>
                    <a:cubicBezTo>
                      <a:pt x="151" y="16905"/>
                      <a:pt x="0" y="17081"/>
                      <a:pt x="25" y="17256"/>
                    </a:cubicBezTo>
                    <a:cubicBezTo>
                      <a:pt x="25" y="17406"/>
                      <a:pt x="176" y="17582"/>
                      <a:pt x="401" y="17707"/>
                    </a:cubicBezTo>
                    <a:lnTo>
                      <a:pt x="6166" y="21041"/>
                    </a:lnTo>
                    <a:cubicBezTo>
                      <a:pt x="6492" y="21216"/>
                      <a:pt x="6918" y="21316"/>
                      <a:pt x="7369" y="21316"/>
                    </a:cubicBezTo>
                    <a:cubicBezTo>
                      <a:pt x="7820" y="21316"/>
                      <a:pt x="8271" y="21216"/>
                      <a:pt x="8572" y="21041"/>
                    </a:cubicBezTo>
                    <a:lnTo>
                      <a:pt x="34286" y="6203"/>
                    </a:lnTo>
                    <a:cubicBezTo>
                      <a:pt x="34512" y="6053"/>
                      <a:pt x="34637" y="5903"/>
                      <a:pt x="34662" y="5752"/>
                    </a:cubicBezTo>
                    <a:lnTo>
                      <a:pt x="34662" y="5702"/>
                    </a:lnTo>
                    <a:cubicBezTo>
                      <a:pt x="34662" y="5552"/>
                      <a:pt x="34512" y="5376"/>
                      <a:pt x="34286" y="5251"/>
                    </a:cubicBezTo>
                    <a:lnTo>
                      <a:pt x="34186" y="5201"/>
                    </a:lnTo>
                    <a:cubicBezTo>
                      <a:pt x="33710" y="4925"/>
                      <a:pt x="33434" y="4524"/>
                      <a:pt x="33434" y="4073"/>
                    </a:cubicBezTo>
                    <a:cubicBezTo>
                      <a:pt x="33434" y="3647"/>
                      <a:pt x="33710" y="3221"/>
                      <a:pt x="34186" y="2945"/>
                    </a:cubicBezTo>
                    <a:lnTo>
                      <a:pt x="37118" y="1266"/>
                    </a:lnTo>
                    <a:cubicBezTo>
                      <a:pt x="37369" y="1116"/>
                      <a:pt x="37494" y="965"/>
                      <a:pt x="37519" y="815"/>
                    </a:cubicBezTo>
                    <a:cubicBezTo>
                      <a:pt x="37519" y="639"/>
                      <a:pt x="37369" y="464"/>
                      <a:pt x="37118" y="314"/>
                    </a:cubicBezTo>
                    <a:lnTo>
                      <a:pt x="37043" y="263"/>
                    </a:lnTo>
                    <a:cubicBezTo>
                      <a:pt x="36742" y="88"/>
                      <a:pt x="36298" y="0"/>
                      <a:pt x="3585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03" name="Google Shape;703;p28"/>
              <p:cNvSpPr/>
              <p:nvPr/>
            </p:nvSpPr>
            <p:spPr>
              <a:xfrm>
                <a:off x="6836585" y="3287267"/>
                <a:ext cx="95117" cy="120291"/>
              </a:xfrm>
              <a:custGeom>
                <a:avLst/>
                <a:gdLst/>
                <a:ahLst/>
                <a:cxnLst/>
                <a:rect l="l" t="t" r="r" b="b"/>
                <a:pathLst>
                  <a:path w="4262" h="5390" extrusionOk="0">
                    <a:moveTo>
                      <a:pt x="4261" y="1"/>
                    </a:moveTo>
                    <a:cubicBezTo>
                      <a:pt x="4236" y="277"/>
                      <a:pt x="4036" y="552"/>
                      <a:pt x="3685" y="778"/>
                    </a:cubicBezTo>
                    <a:lnTo>
                      <a:pt x="753" y="2457"/>
                    </a:lnTo>
                    <a:cubicBezTo>
                      <a:pt x="1" y="2908"/>
                      <a:pt x="1" y="3610"/>
                      <a:pt x="753" y="4061"/>
                    </a:cubicBezTo>
                    <a:lnTo>
                      <a:pt x="828" y="4111"/>
                    </a:lnTo>
                    <a:cubicBezTo>
                      <a:pt x="1204" y="4312"/>
                      <a:pt x="1379" y="4587"/>
                      <a:pt x="1404" y="4863"/>
                    </a:cubicBezTo>
                    <a:cubicBezTo>
                      <a:pt x="1404" y="4888"/>
                      <a:pt x="1404" y="4913"/>
                      <a:pt x="1404" y="4938"/>
                    </a:cubicBezTo>
                    <a:lnTo>
                      <a:pt x="1404" y="5389"/>
                    </a:lnTo>
                    <a:lnTo>
                      <a:pt x="3685" y="4061"/>
                    </a:lnTo>
                    <a:cubicBezTo>
                      <a:pt x="4061" y="3835"/>
                      <a:pt x="4261" y="3560"/>
                      <a:pt x="4261" y="3259"/>
                    </a:cubicBezTo>
                    <a:lnTo>
                      <a:pt x="4261"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704" name="Google Shape;704;p28"/>
              <p:cNvSpPr/>
              <p:nvPr/>
            </p:nvSpPr>
            <p:spPr>
              <a:xfrm>
                <a:off x="6836027" y="3287267"/>
                <a:ext cx="100139" cy="128125"/>
              </a:xfrm>
              <a:custGeom>
                <a:avLst/>
                <a:gdLst/>
                <a:ahLst/>
                <a:cxnLst/>
                <a:rect l="l" t="t" r="r" b="b"/>
                <a:pathLst>
                  <a:path w="4487" h="5741" extrusionOk="0">
                    <a:moveTo>
                      <a:pt x="4061" y="778"/>
                    </a:moveTo>
                    <a:lnTo>
                      <a:pt x="4061" y="3259"/>
                    </a:lnTo>
                    <a:lnTo>
                      <a:pt x="4061" y="3309"/>
                    </a:lnTo>
                    <a:cubicBezTo>
                      <a:pt x="4036" y="3510"/>
                      <a:pt x="3885" y="3710"/>
                      <a:pt x="3610" y="3886"/>
                    </a:cubicBezTo>
                    <a:lnTo>
                      <a:pt x="1630" y="5013"/>
                    </a:lnTo>
                    <a:lnTo>
                      <a:pt x="1630" y="4963"/>
                    </a:lnTo>
                    <a:cubicBezTo>
                      <a:pt x="1630" y="4913"/>
                      <a:pt x="1630" y="4888"/>
                      <a:pt x="1630" y="4863"/>
                    </a:cubicBezTo>
                    <a:cubicBezTo>
                      <a:pt x="1630" y="4512"/>
                      <a:pt x="1379" y="4161"/>
                      <a:pt x="953" y="3936"/>
                    </a:cubicBezTo>
                    <a:lnTo>
                      <a:pt x="878" y="3886"/>
                    </a:lnTo>
                    <a:cubicBezTo>
                      <a:pt x="577" y="3710"/>
                      <a:pt x="427" y="3485"/>
                      <a:pt x="427" y="3259"/>
                    </a:cubicBezTo>
                    <a:cubicBezTo>
                      <a:pt x="427" y="3033"/>
                      <a:pt x="577" y="2808"/>
                      <a:pt x="878" y="2632"/>
                    </a:cubicBezTo>
                    <a:lnTo>
                      <a:pt x="3810" y="953"/>
                    </a:lnTo>
                    <a:cubicBezTo>
                      <a:pt x="3910" y="903"/>
                      <a:pt x="3986" y="828"/>
                      <a:pt x="4061" y="778"/>
                    </a:cubicBezTo>
                    <a:close/>
                    <a:moveTo>
                      <a:pt x="4061" y="1"/>
                    </a:moveTo>
                    <a:cubicBezTo>
                      <a:pt x="4061" y="201"/>
                      <a:pt x="3885" y="427"/>
                      <a:pt x="3610" y="602"/>
                    </a:cubicBezTo>
                    <a:lnTo>
                      <a:pt x="677" y="2282"/>
                    </a:lnTo>
                    <a:cubicBezTo>
                      <a:pt x="226" y="2532"/>
                      <a:pt x="1" y="2883"/>
                      <a:pt x="1" y="3259"/>
                    </a:cubicBezTo>
                    <a:cubicBezTo>
                      <a:pt x="1" y="3635"/>
                      <a:pt x="226" y="3986"/>
                      <a:pt x="677" y="4236"/>
                    </a:cubicBezTo>
                    <a:lnTo>
                      <a:pt x="752" y="4287"/>
                    </a:lnTo>
                    <a:cubicBezTo>
                      <a:pt x="1053" y="4462"/>
                      <a:pt x="1204" y="4663"/>
                      <a:pt x="1229" y="4888"/>
                    </a:cubicBezTo>
                    <a:cubicBezTo>
                      <a:pt x="1229" y="4913"/>
                      <a:pt x="1229" y="4913"/>
                      <a:pt x="1229" y="4913"/>
                    </a:cubicBezTo>
                    <a:lnTo>
                      <a:pt x="1229" y="5740"/>
                    </a:lnTo>
                    <a:lnTo>
                      <a:pt x="3810" y="4236"/>
                    </a:lnTo>
                    <a:cubicBezTo>
                      <a:pt x="4236" y="3986"/>
                      <a:pt x="4487" y="3635"/>
                      <a:pt x="4487" y="3259"/>
                    </a:cubicBezTo>
                    <a:lnTo>
                      <a:pt x="4487"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05" name="Google Shape;705;p28"/>
              <p:cNvSpPr/>
              <p:nvPr/>
            </p:nvSpPr>
            <p:spPr>
              <a:xfrm>
                <a:off x="6867919" y="3395796"/>
                <a:ext cx="22" cy="1696"/>
              </a:xfrm>
              <a:custGeom>
                <a:avLst/>
                <a:gdLst/>
                <a:ahLst/>
                <a:cxnLst/>
                <a:rect l="l" t="t" r="r" b="b"/>
                <a:pathLst>
                  <a:path w="1" h="76" extrusionOk="0">
                    <a:moveTo>
                      <a:pt x="0" y="0"/>
                    </a:moveTo>
                    <a:cubicBezTo>
                      <a:pt x="0" y="25"/>
                      <a:pt x="0" y="50"/>
                      <a:pt x="0" y="75"/>
                    </a:cubicBezTo>
                    <a:close/>
                  </a:path>
                </a:pathLst>
              </a:custGeom>
              <a:solidFill>
                <a:srgbClr val="F9F8F7"/>
              </a:solidFill>
              <a:ln>
                <a:noFill/>
              </a:ln>
            </p:spPr>
            <p:txBody>
              <a:bodyPr spcFirstLastPara="1" wrap="square" lIns="121900" tIns="121900" rIns="121900" bIns="121900" anchor="ctr" anchorCtr="0">
                <a:noAutofit/>
              </a:bodyPr>
              <a:lstStyle/>
              <a:p>
                <a:endParaRPr sz="2533"/>
              </a:p>
            </p:txBody>
          </p:sp>
          <p:sp>
            <p:nvSpPr>
              <p:cNvPr id="706" name="Google Shape;706;p28"/>
              <p:cNvSpPr/>
              <p:nvPr/>
            </p:nvSpPr>
            <p:spPr>
              <a:xfrm>
                <a:off x="6863433" y="3395216"/>
                <a:ext cx="8972" cy="2834"/>
              </a:xfrm>
              <a:custGeom>
                <a:avLst/>
                <a:gdLst/>
                <a:ahLst/>
                <a:cxnLst/>
                <a:rect l="l" t="t" r="r" b="b"/>
                <a:pathLst>
                  <a:path w="402" h="127" extrusionOk="0">
                    <a:moveTo>
                      <a:pt x="402" y="1"/>
                    </a:moveTo>
                    <a:lnTo>
                      <a:pt x="1" y="26"/>
                    </a:lnTo>
                    <a:lnTo>
                      <a:pt x="1" y="101"/>
                    </a:lnTo>
                    <a:lnTo>
                      <a:pt x="402" y="126"/>
                    </a:lnTo>
                    <a:cubicBezTo>
                      <a:pt x="402" y="101"/>
                      <a:pt x="402" y="51"/>
                      <a:pt x="402"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707" name="Google Shape;707;p28"/>
              <p:cNvSpPr/>
              <p:nvPr/>
            </p:nvSpPr>
            <p:spPr>
              <a:xfrm>
                <a:off x="6078128" y="3397470"/>
                <a:ext cx="789816" cy="429299"/>
              </a:xfrm>
              <a:custGeom>
                <a:avLst/>
                <a:gdLst/>
                <a:ahLst/>
                <a:cxnLst/>
                <a:rect l="l" t="t" r="r" b="b"/>
                <a:pathLst>
                  <a:path w="35390" h="19236" extrusionOk="0">
                    <a:moveTo>
                      <a:pt x="35389" y="0"/>
                    </a:moveTo>
                    <a:cubicBezTo>
                      <a:pt x="35364" y="276"/>
                      <a:pt x="35189" y="552"/>
                      <a:pt x="34813" y="777"/>
                    </a:cubicBezTo>
                    <a:lnTo>
                      <a:pt x="9098" y="15614"/>
                    </a:lnTo>
                    <a:cubicBezTo>
                      <a:pt x="8722" y="15827"/>
                      <a:pt x="8221" y="15934"/>
                      <a:pt x="7720" y="15934"/>
                    </a:cubicBezTo>
                    <a:cubicBezTo>
                      <a:pt x="7219" y="15934"/>
                      <a:pt x="6717" y="15827"/>
                      <a:pt x="6341" y="15614"/>
                    </a:cubicBezTo>
                    <a:lnTo>
                      <a:pt x="552" y="12281"/>
                    </a:lnTo>
                    <a:cubicBezTo>
                      <a:pt x="201" y="12080"/>
                      <a:pt x="0" y="11805"/>
                      <a:pt x="0" y="11504"/>
                    </a:cubicBezTo>
                    <a:lnTo>
                      <a:pt x="0" y="14762"/>
                    </a:lnTo>
                    <a:cubicBezTo>
                      <a:pt x="0" y="15063"/>
                      <a:pt x="176" y="15364"/>
                      <a:pt x="552" y="15564"/>
                    </a:cubicBezTo>
                    <a:lnTo>
                      <a:pt x="6341" y="18898"/>
                    </a:lnTo>
                    <a:cubicBezTo>
                      <a:pt x="6717" y="19123"/>
                      <a:pt x="7219" y="19236"/>
                      <a:pt x="7720" y="19236"/>
                    </a:cubicBezTo>
                    <a:cubicBezTo>
                      <a:pt x="8221" y="19236"/>
                      <a:pt x="8722" y="19123"/>
                      <a:pt x="9098" y="18898"/>
                    </a:cubicBezTo>
                    <a:lnTo>
                      <a:pt x="34813" y="4060"/>
                    </a:lnTo>
                    <a:cubicBezTo>
                      <a:pt x="35189" y="3860"/>
                      <a:pt x="35364" y="3584"/>
                      <a:pt x="35389" y="3309"/>
                    </a:cubicBezTo>
                    <a:lnTo>
                      <a:pt x="35389" y="3233"/>
                    </a:lnTo>
                    <a:lnTo>
                      <a:pt x="35389" y="451"/>
                    </a:lnTo>
                    <a:lnTo>
                      <a:pt x="35389"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708" name="Google Shape;708;p28"/>
              <p:cNvSpPr/>
              <p:nvPr/>
            </p:nvSpPr>
            <p:spPr>
              <a:xfrm>
                <a:off x="6073085" y="3397470"/>
                <a:ext cx="799324" cy="434053"/>
              </a:xfrm>
              <a:custGeom>
                <a:avLst/>
                <a:gdLst/>
                <a:ahLst/>
                <a:cxnLst/>
                <a:rect l="l" t="t" r="r" b="b"/>
                <a:pathLst>
                  <a:path w="35816" h="19449" extrusionOk="0">
                    <a:moveTo>
                      <a:pt x="35415" y="777"/>
                    </a:moveTo>
                    <a:lnTo>
                      <a:pt x="35415" y="3283"/>
                    </a:lnTo>
                    <a:cubicBezTo>
                      <a:pt x="35390" y="3509"/>
                      <a:pt x="35214" y="3710"/>
                      <a:pt x="34938" y="3885"/>
                    </a:cubicBezTo>
                    <a:lnTo>
                      <a:pt x="9224" y="18722"/>
                    </a:lnTo>
                    <a:cubicBezTo>
                      <a:pt x="8873" y="18923"/>
                      <a:pt x="8410" y="19023"/>
                      <a:pt x="7946" y="19023"/>
                    </a:cubicBezTo>
                    <a:cubicBezTo>
                      <a:pt x="7482" y="19023"/>
                      <a:pt x="7019" y="18923"/>
                      <a:pt x="6668" y="18722"/>
                    </a:cubicBezTo>
                    <a:lnTo>
                      <a:pt x="903" y="15389"/>
                    </a:lnTo>
                    <a:cubicBezTo>
                      <a:pt x="602" y="15213"/>
                      <a:pt x="427" y="14988"/>
                      <a:pt x="427" y="14762"/>
                    </a:cubicBezTo>
                    <a:lnTo>
                      <a:pt x="427" y="12281"/>
                    </a:lnTo>
                    <a:cubicBezTo>
                      <a:pt x="502" y="12356"/>
                      <a:pt x="577" y="12406"/>
                      <a:pt x="678" y="12456"/>
                    </a:cubicBezTo>
                    <a:lnTo>
                      <a:pt x="6467" y="15790"/>
                    </a:lnTo>
                    <a:cubicBezTo>
                      <a:pt x="6868" y="16028"/>
                      <a:pt x="7407" y="16147"/>
                      <a:pt x="7949" y="16147"/>
                    </a:cubicBezTo>
                    <a:cubicBezTo>
                      <a:pt x="8491" y="16147"/>
                      <a:pt x="9036" y="16028"/>
                      <a:pt x="9450" y="15790"/>
                    </a:cubicBezTo>
                    <a:lnTo>
                      <a:pt x="35139" y="953"/>
                    </a:lnTo>
                    <a:cubicBezTo>
                      <a:pt x="35239" y="902"/>
                      <a:pt x="35339" y="827"/>
                      <a:pt x="35415" y="777"/>
                    </a:cubicBezTo>
                    <a:close/>
                    <a:moveTo>
                      <a:pt x="35415" y="0"/>
                    </a:moveTo>
                    <a:cubicBezTo>
                      <a:pt x="35390" y="201"/>
                      <a:pt x="35239" y="426"/>
                      <a:pt x="34938" y="577"/>
                    </a:cubicBezTo>
                    <a:lnTo>
                      <a:pt x="9224" y="15439"/>
                    </a:lnTo>
                    <a:cubicBezTo>
                      <a:pt x="8873" y="15639"/>
                      <a:pt x="8410" y="15740"/>
                      <a:pt x="7946" y="15740"/>
                    </a:cubicBezTo>
                    <a:cubicBezTo>
                      <a:pt x="7482" y="15740"/>
                      <a:pt x="7019" y="15639"/>
                      <a:pt x="6668" y="15439"/>
                    </a:cubicBezTo>
                    <a:lnTo>
                      <a:pt x="878" y="12106"/>
                    </a:lnTo>
                    <a:cubicBezTo>
                      <a:pt x="602" y="11930"/>
                      <a:pt x="427" y="11730"/>
                      <a:pt x="427" y="11504"/>
                    </a:cubicBezTo>
                    <a:lnTo>
                      <a:pt x="1" y="11504"/>
                    </a:lnTo>
                    <a:lnTo>
                      <a:pt x="1" y="14762"/>
                    </a:lnTo>
                    <a:cubicBezTo>
                      <a:pt x="1" y="15163"/>
                      <a:pt x="252" y="15514"/>
                      <a:pt x="678" y="15740"/>
                    </a:cubicBezTo>
                    <a:lnTo>
                      <a:pt x="6467" y="19098"/>
                    </a:lnTo>
                    <a:cubicBezTo>
                      <a:pt x="6868" y="19324"/>
                      <a:pt x="7420" y="19449"/>
                      <a:pt x="7946" y="19449"/>
                    </a:cubicBezTo>
                    <a:cubicBezTo>
                      <a:pt x="8497" y="19449"/>
                      <a:pt x="9024" y="19324"/>
                      <a:pt x="9450" y="19098"/>
                    </a:cubicBezTo>
                    <a:lnTo>
                      <a:pt x="35139" y="4236"/>
                    </a:lnTo>
                    <a:cubicBezTo>
                      <a:pt x="35565" y="4010"/>
                      <a:pt x="35816" y="3684"/>
                      <a:pt x="35816" y="3309"/>
                    </a:cubicBezTo>
                    <a:lnTo>
                      <a:pt x="35816"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09" name="Google Shape;709;p28"/>
              <p:cNvSpPr/>
              <p:nvPr/>
            </p:nvSpPr>
            <p:spPr>
              <a:xfrm>
                <a:off x="6848905" y="3341520"/>
                <a:ext cx="2812" cy="5066"/>
              </a:xfrm>
              <a:custGeom>
                <a:avLst/>
                <a:gdLst/>
                <a:ahLst/>
                <a:cxnLst/>
                <a:rect l="l" t="t" r="r" b="b"/>
                <a:pathLst>
                  <a:path w="126" h="227" extrusionOk="0">
                    <a:moveTo>
                      <a:pt x="125" y="226"/>
                    </a:moveTo>
                    <a:lnTo>
                      <a:pt x="0" y="1"/>
                    </a:lnTo>
                    <a:lnTo>
                      <a:pt x="125" y="226"/>
                    </a:lnTo>
                    <a:close/>
                  </a:path>
                </a:pathLst>
              </a:custGeom>
              <a:solidFill>
                <a:srgbClr val="F9F8F7"/>
              </a:solidFill>
              <a:ln>
                <a:noFill/>
              </a:ln>
            </p:spPr>
            <p:txBody>
              <a:bodyPr spcFirstLastPara="1" wrap="square" lIns="121900" tIns="121900" rIns="121900" bIns="121900" anchor="ctr" anchorCtr="0">
                <a:noAutofit/>
              </a:bodyPr>
              <a:lstStyle/>
              <a:p>
                <a:endParaRPr sz="2533"/>
              </a:p>
            </p:txBody>
          </p:sp>
          <p:sp>
            <p:nvSpPr>
              <p:cNvPr id="710" name="Google Shape;710;p28"/>
              <p:cNvSpPr/>
              <p:nvPr/>
            </p:nvSpPr>
            <p:spPr>
              <a:xfrm>
                <a:off x="6183288" y="3468171"/>
                <a:ext cx="386517" cy="225206"/>
              </a:xfrm>
              <a:custGeom>
                <a:avLst/>
                <a:gdLst/>
                <a:ahLst/>
                <a:cxnLst/>
                <a:rect l="l" t="t" r="r" b="b"/>
                <a:pathLst>
                  <a:path w="17319" h="10091" extrusionOk="0">
                    <a:moveTo>
                      <a:pt x="17181" y="0"/>
                    </a:moveTo>
                    <a:cubicBezTo>
                      <a:pt x="17158" y="0"/>
                      <a:pt x="17137" y="6"/>
                      <a:pt x="17118" y="15"/>
                    </a:cubicBezTo>
                    <a:lnTo>
                      <a:pt x="101" y="9840"/>
                    </a:lnTo>
                    <a:cubicBezTo>
                      <a:pt x="25" y="9865"/>
                      <a:pt x="0" y="9965"/>
                      <a:pt x="50" y="10015"/>
                    </a:cubicBezTo>
                    <a:cubicBezTo>
                      <a:pt x="75" y="10065"/>
                      <a:pt x="126" y="10090"/>
                      <a:pt x="151" y="10090"/>
                    </a:cubicBezTo>
                    <a:cubicBezTo>
                      <a:pt x="176" y="10090"/>
                      <a:pt x="201" y="10090"/>
                      <a:pt x="226" y="10065"/>
                    </a:cubicBezTo>
                    <a:lnTo>
                      <a:pt x="17244" y="241"/>
                    </a:lnTo>
                    <a:cubicBezTo>
                      <a:pt x="17294" y="216"/>
                      <a:pt x="17319" y="141"/>
                      <a:pt x="17294" y="65"/>
                    </a:cubicBezTo>
                    <a:cubicBezTo>
                      <a:pt x="17262" y="18"/>
                      <a:pt x="17220" y="0"/>
                      <a:pt x="17181"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11" name="Google Shape;711;p28"/>
              <p:cNvSpPr/>
              <p:nvPr/>
            </p:nvSpPr>
            <p:spPr>
              <a:xfrm>
                <a:off x="6185520" y="3650839"/>
                <a:ext cx="66595" cy="41979"/>
              </a:xfrm>
              <a:custGeom>
                <a:avLst/>
                <a:gdLst/>
                <a:ahLst/>
                <a:cxnLst/>
                <a:rect l="l" t="t" r="r" b="b"/>
                <a:pathLst>
                  <a:path w="2984" h="1881" extrusionOk="0">
                    <a:moveTo>
                      <a:pt x="126" y="1"/>
                    </a:moveTo>
                    <a:lnTo>
                      <a:pt x="1" y="251"/>
                    </a:lnTo>
                    <a:lnTo>
                      <a:pt x="2833" y="1880"/>
                    </a:lnTo>
                    <a:lnTo>
                      <a:pt x="2983" y="1655"/>
                    </a:lnTo>
                    <a:lnTo>
                      <a:pt x="126"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12" name="Google Shape;712;p28"/>
              <p:cNvSpPr/>
              <p:nvPr/>
            </p:nvSpPr>
            <p:spPr>
              <a:xfrm>
                <a:off x="6248723" y="3614484"/>
                <a:ext cx="66595" cy="41979"/>
              </a:xfrm>
              <a:custGeom>
                <a:avLst/>
                <a:gdLst/>
                <a:ahLst/>
                <a:cxnLst/>
                <a:rect l="l" t="t" r="r" b="b"/>
                <a:pathLst>
                  <a:path w="2984" h="1881" extrusionOk="0">
                    <a:moveTo>
                      <a:pt x="151" y="1"/>
                    </a:moveTo>
                    <a:lnTo>
                      <a:pt x="1" y="226"/>
                    </a:lnTo>
                    <a:lnTo>
                      <a:pt x="2858" y="1880"/>
                    </a:lnTo>
                    <a:lnTo>
                      <a:pt x="2983" y="1630"/>
                    </a:lnTo>
                    <a:lnTo>
                      <a:pt x="151"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13" name="Google Shape;713;p28"/>
              <p:cNvSpPr/>
              <p:nvPr/>
            </p:nvSpPr>
            <p:spPr>
              <a:xfrm>
                <a:off x="6312483" y="3577571"/>
                <a:ext cx="66595" cy="41979"/>
              </a:xfrm>
              <a:custGeom>
                <a:avLst/>
                <a:gdLst/>
                <a:ahLst/>
                <a:cxnLst/>
                <a:rect l="l" t="t" r="r" b="b"/>
                <a:pathLst>
                  <a:path w="2984" h="1881" extrusionOk="0">
                    <a:moveTo>
                      <a:pt x="126" y="0"/>
                    </a:moveTo>
                    <a:lnTo>
                      <a:pt x="1" y="226"/>
                    </a:lnTo>
                    <a:lnTo>
                      <a:pt x="2858" y="1880"/>
                    </a:lnTo>
                    <a:lnTo>
                      <a:pt x="2983" y="1655"/>
                    </a:lnTo>
                    <a:lnTo>
                      <a:pt x="126"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14" name="Google Shape;714;p28"/>
              <p:cNvSpPr/>
              <p:nvPr/>
            </p:nvSpPr>
            <p:spPr>
              <a:xfrm>
                <a:off x="6376244" y="3541216"/>
                <a:ext cx="66595" cy="41399"/>
              </a:xfrm>
              <a:custGeom>
                <a:avLst/>
                <a:gdLst/>
                <a:ahLst/>
                <a:cxnLst/>
                <a:rect l="l" t="t" r="r" b="b"/>
                <a:pathLst>
                  <a:path w="2984" h="1855" extrusionOk="0">
                    <a:moveTo>
                      <a:pt x="126" y="0"/>
                    </a:moveTo>
                    <a:lnTo>
                      <a:pt x="1" y="226"/>
                    </a:lnTo>
                    <a:lnTo>
                      <a:pt x="2833" y="1855"/>
                    </a:lnTo>
                    <a:lnTo>
                      <a:pt x="2983" y="1629"/>
                    </a:lnTo>
                    <a:lnTo>
                      <a:pt x="126"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15" name="Google Shape;715;p28"/>
              <p:cNvSpPr/>
              <p:nvPr/>
            </p:nvSpPr>
            <p:spPr>
              <a:xfrm>
                <a:off x="6439469" y="3504303"/>
                <a:ext cx="66573" cy="41957"/>
              </a:xfrm>
              <a:custGeom>
                <a:avLst/>
                <a:gdLst/>
                <a:ahLst/>
                <a:cxnLst/>
                <a:rect l="l" t="t" r="r" b="b"/>
                <a:pathLst>
                  <a:path w="2983" h="1880" extrusionOk="0">
                    <a:moveTo>
                      <a:pt x="150" y="0"/>
                    </a:moveTo>
                    <a:lnTo>
                      <a:pt x="0" y="226"/>
                    </a:lnTo>
                    <a:lnTo>
                      <a:pt x="2857" y="1880"/>
                    </a:lnTo>
                    <a:lnTo>
                      <a:pt x="2983" y="1654"/>
                    </a:lnTo>
                    <a:lnTo>
                      <a:pt x="150"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16" name="Google Shape;716;p28"/>
              <p:cNvSpPr/>
              <p:nvPr/>
            </p:nvSpPr>
            <p:spPr>
              <a:xfrm>
                <a:off x="6503230" y="3467390"/>
                <a:ext cx="66573" cy="41957"/>
              </a:xfrm>
              <a:custGeom>
                <a:avLst/>
                <a:gdLst/>
                <a:ahLst/>
                <a:cxnLst/>
                <a:rect l="l" t="t" r="r" b="b"/>
                <a:pathLst>
                  <a:path w="2983" h="1880" extrusionOk="0">
                    <a:moveTo>
                      <a:pt x="126" y="0"/>
                    </a:moveTo>
                    <a:lnTo>
                      <a:pt x="0" y="226"/>
                    </a:lnTo>
                    <a:lnTo>
                      <a:pt x="2857" y="1880"/>
                    </a:lnTo>
                    <a:lnTo>
                      <a:pt x="2983" y="1654"/>
                    </a:lnTo>
                    <a:lnTo>
                      <a:pt x="126"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17" name="Google Shape;717;p28"/>
              <p:cNvSpPr/>
              <p:nvPr/>
            </p:nvSpPr>
            <p:spPr>
              <a:xfrm>
                <a:off x="6566991" y="3431013"/>
                <a:ext cx="66573" cy="41979"/>
              </a:xfrm>
              <a:custGeom>
                <a:avLst/>
                <a:gdLst/>
                <a:ahLst/>
                <a:cxnLst/>
                <a:rect l="l" t="t" r="r" b="b"/>
                <a:pathLst>
                  <a:path w="2983" h="1881" extrusionOk="0">
                    <a:moveTo>
                      <a:pt x="126" y="1"/>
                    </a:moveTo>
                    <a:lnTo>
                      <a:pt x="0" y="227"/>
                    </a:lnTo>
                    <a:lnTo>
                      <a:pt x="2832" y="1881"/>
                    </a:lnTo>
                    <a:lnTo>
                      <a:pt x="2983" y="1630"/>
                    </a:lnTo>
                    <a:lnTo>
                      <a:pt x="126"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18" name="Google Shape;718;p28"/>
              <p:cNvSpPr/>
              <p:nvPr/>
            </p:nvSpPr>
            <p:spPr>
              <a:xfrm>
                <a:off x="6630194" y="3394100"/>
                <a:ext cx="66573" cy="41979"/>
              </a:xfrm>
              <a:custGeom>
                <a:avLst/>
                <a:gdLst/>
                <a:ahLst/>
                <a:cxnLst/>
                <a:rect l="l" t="t" r="r" b="b"/>
                <a:pathLst>
                  <a:path w="2983" h="1881" extrusionOk="0">
                    <a:moveTo>
                      <a:pt x="151" y="1"/>
                    </a:moveTo>
                    <a:lnTo>
                      <a:pt x="0" y="226"/>
                    </a:lnTo>
                    <a:lnTo>
                      <a:pt x="2858" y="1881"/>
                    </a:lnTo>
                    <a:lnTo>
                      <a:pt x="2983" y="1655"/>
                    </a:lnTo>
                    <a:lnTo>
                      <a:pt x="151"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19" name="Google Shape;719;p28"/>
              <p:cNvSpPr/>
              <p:nvPr/>
            </p:nvSpPr>
            <p:spPr>
              <a:xfrm>
                <a:off x="6693955" y="3357745"/>
                <a:ext cx="66595" cy="41421"/>
              </a:xfrm>
              <a:custGeom>
                <a:avLst/>
                <a:gdLst/>
                <a:ahLst/>
                <a:cxnLst/>
                <a:rect l="l" t="t" r="r" b="b"/>
                <a:pathLst>
                  <a:path w="2984" h="1856" extrusionOk="0">
                    <a:moveTo>
                      <a:pt x="126" y="1"/>
                    </a:moveTo>
                    <a:lnTo>
                      <a:pt x="1" y="226"/>
                    </a:lnTo>
                    <a:lnTo>
                      <a:pt x="2858" y="1855"/>
                    </a:lnTo>
                    <a:lnTo>
                      <a:pt x="2983" y="1630"/>
                    </a:lnTo>
                    <a:lnTo>
                      <a:pt x="126"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20" name="Google Shape;720;p28"/>
              <p:cNvSpPr/>
              <p:nvPr/>
            </p:nvSpPr>
            <p:spPr>
              <a:xfrm>
                <a:off x="6556368" y="3277760"/>
                <a:ext cx="340096" cy="202509"/>
              </a:xfrm>
              <a:custGeom>
                <a:avLst/>
                <a:gdLst/>
                <a:ahLst/>
                <a:cxnLst/>
                <a:rect l="l" t="t" r="r" b="b"/>
                <a:pathLst>
                  <a:path w="15239" h="9074" extrusionOk="0">
                    <a:moveTo>
                      <a:pt x="14771" y="1"/>
                    </a:moveTo>
                    <a:cubicBezTo>
                      <a:pt x="14701" y="1"/>
                      <a:pt x="14629" y="17"/>
                      <a:pt x="14562" y="51"/>
                    </a:cubicBezTo>
                    <a:lnTo>
                      <a:pt x="251" y="8322"/>
                    </a:lnTo>
                    <a:cubicBezTo>
                      <a:pt x="75" y="8422"/>
                      <a:pt x="0" y="8673"/>
                      <a:pt x="100" y="8873"/>
                    </a:cubicBezTo>
                    <a:cubicBezTo>
                      <a:pt x="176" y="8998"/>
                      <a:pt x="326" y="9074"/>
                      <a:pt x="451" y="9074"/>
                    </a:cubicBezTo>
                    <a:cubicBezTo>
                      <a:pt x="527" y="9074"/>
                      <a:pt x="602" y="9048"/>
                      <a:pt x="652" y="8998"/>
                    </a:cubicBezTo>
                    <a:lnTo>
                      <a:pt x="14963" y="753"/>
                    </a:lnTo>
                    <a:cubicBezTo>
                      <a:pt x="15163" y="627"/>
                      <a:pt x="15238" y="402"/>
                      <a:pt x="15113" y="201"/>
                    </a:cubicBezTo>
                    <a:cubicBezTo>
                      <a:pt x="15046" y="68"/>
                      <a:pt x="14913" y="1"/>
                      <a:pt x="14771"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721" name="Google Shape;721;p28"/>
              <p:cNvSpPr/>
              <p:nvPr/>
            </p:nvSpPr>
            <p:spPr>
              <a:xfrm>
                <a:off x="6073085" y="3255822"/>
                <a:ext cx="863643" cy="501876"/>
              </a:xfrm>
              <a:custGeom>
                <a:avLst/>
                <a:gdLst/>
                <a:ahLst/>
                <a:cxnLst/>
                <a:rect l="l" t="t" r="r" b="b"/>
                <a:pathLst>
                  <a:path w="38698" h="22488" extrusionOk="0">
                    <a:moveTo>
                      <a:pt x="36427" y="407"/>
                    </a:moveTo>
                    <a:cubicBezTo>
                      <a:pt x="36893" y="407"/>
                      <a:pt x="37357" y="508"/>
                      <a:pt x="37695" y="708"/>
                    </a:cubicBezTo>
                    <a:lnTo>
                      <a:pt x="37796" y="758"/>
                    </a:lnTo>
                    <a:cubicBezTo>
                      <a:pt x="38096" y="934"/>
                      <a:pt x="38272" y="1184"/>
                      <a:pt x="38247" y="1410"/>
                    </a:cubicBezTo>
                    <a:cubicBezTo>
                      <a:pt x="38247" y="1610"/>
                      <a:pt x="38071" y="1836"/>
                      <a:pt x="37796" y="2011"/>
                    </a:cubicBezTo>
                    <a:lnTo>
                      <a:pt x="34863" y="3691"/>
                    </a:lnTo>
                    <a:cubicBezTo>
                      <a:pt x="34412" y="3941"/>
                      <a:pt x="34187" y="4292"/>
                      <a:pt x="34187" y="4668"/>
                    </a:cubicBezTo>
                    <a:cubicBezTo>
                      <a:pt x="34187" y="5044"/>
                      <a:pt x="34412" y="5395"/>
                      <a:pt x="34863" y="5645"/>
                    </a:cubicBezTo>
                    <a:lnTo>
                      <a:pt x="34938" y="5696"/>
                    </a:lnTo>
                    <a:cubicBezTo>
                      <a:pt x="35239" y="5871"/>
                      <a:pt x="35390" y="6072"/>
                      <a:pt x="35415" y="6272"/>
                    </a:cubicBezTo>
                    <a:lnTo>
                      <a:pt x="35415" y="6347"/>
                    </a:lnTo>
                    <a:cubicBezTo>
                      <a:pt x="35390" y="6548"/>
                      <a:pt x="35239" y="6773"/>
                      <a:pt x="34938" y="6924"/>
                    </a:cubicBezTo>
                    <a:lnTo>
                      <a:pt x="9224" y="21786"/>
                    </a:lnTo>
                    <a:cubicBezTo>
                      <a:pt x="8873" y="21986"/>
                      <a:pt x="8410" y="22087"/>
                      <a:pt x="7946" y="22087"/>
                    </a:cubicBezTo>
                    <a:cubicBezTo>
                      <a:pt x="7482" y="22087"/>
                      <a:pt x="7019" y="21986"/>
                      <a:pt x="6668" y="21786"/>
                    </a:cubicBezTo>
                    <a:lnTo>
                      <a:pt x="903" y="18453"/>
                    </a:lnTo>
                    <a:cubicBezTo>
                      <a:pt x="602" y="18277"/>
                      <a:pt x="427" y="18077"/>
                      <a:pt x="427" y="17851"/>
                    </a:cubicBezTo>
                    <a:cubicBezTo>
                      <a:pt x="402" y="17625"/>
                      <a:pt x="577" y="17375"/>
                      <a:pt x="903" y="17199"/>
                    </a:cubicBezTo>
                    <a:lnTo>
                      <a:pt x="26618" y="2362"/>
                    </a:lnTo>
                    <a:cubicBezTo>
                      <a:pt x="26943" y="2162"/>
                      <a:pt x="27420" y="2061"/>
                      <a:pt x="27896" y="2061"/>
                    </a:cubicBezTo>
                    <a:cubicBezTo>
                      <a:pt x="28347" y="2061"/>
                      <a:pt x="28823" y="2162"/>
                      <a:pt x="29174" y="2362"/>
                    </a:cubicBezTo>
                    <a:lnTo>
                      <a:pt x="29249" y="2412"/>
                    </a:lnTo>
                    <a:cubicBezTo>
                      <a:pt x="29663" y="2650"/>
                      <a:pt x="30202" y="2769"/>
                      <a:pt x="30740" y="2769"/>
                    </a:cubicBezTo>
                    <a:cubicBezTo>
                      <a:pt x="31279" y="2769"/>
                      <a:pt x="31818" y="2650"/>
                      <a:pt x="32232" y="2412"/>
                    </a:cubicBezTo>
                    <a:lnTo>
                      <a:pt x="35139" y="708"/>
                    </a:lnTo>
                    <a:cubicBezTo>
                      <a:pt x="35490" y="508"/>
                      <a:pt x="35960" y="407"/>
                      <a:pt x="36427" y="407"/>
                    </a:cubicBezTo>
                    <a:close/>
                    <a:moveTo>
                      <a:pt x="36430" y="0"/>
                    </a:moveTo>
                    <a:cubicBezTo>
                      <a:pt x="35891" y="0"/>
                      <a:pt x="35352" y="119"/>
                      <a:pt x="34938" y="357"/>
                    </a:cubicBezTo>
                    <a:lnTo>
                      <a:pt x="32006" y="2036"/>
                    </a:lnTo>
                    <a:cubicBezTo>
                      <a:pt x="31668" y="2237"/>
                      <a:pt x="31204" y="2337"/>
                      <a:pt x="30737" y="2337"/>
                    </a:cubicBezTo>
                    <a:cubicBezTo>
                      <a:pt x="30271" y="2337"/>
                      <a:pt x="29801" y="2237"/>
                      <a:pt x="29450" y="2036"/>
                    </a:cubicBezTo>
                    <a:lnTo>
                      <a:pt x="29375" y="2011"/>
                    </a:lnTo>
                    <a:cubicBezTo>
                      <a:pt x="28961" y="1773"/>
                      <a:pt x="28422" y="1654"/>
                      <a:pt x="27883" y="1654"/>
                    </a:cubicBezTo>
                    <a:cubicBezTo>
                      <a:pt x="27344" y="1654"/>
                      <a:pt x="26806" y="1773"/>
                      <a:pt x="26392" y="2011"/>
                    </a:cubicBezTo>
                    <a:lnTo>
                      <a:pt x="678" y="16849"/>
                    </a:lnTo>
                    <a:cubicBezTo>
                      <a:pt x="226" y="17099"/>
                      <a:pt x="1" y="17475"/>
                      <a:pt x="1" y="17876"/>
                    </a:cubicBezTo>
                    <a:cubicBezTo>
                      <a:pt x="26" y="18227"/>
                      <a:pt x="277" y="18578"/>
                      <a:pt x="678" y="18803"/>
                    </a:cubicBezTo>
                    <a:lnTo>
                      <a:pt x="6467" y="22137"/>
                    </a:lnTo>
                    <a:cubicBezTo>
                      <a:pt x="6868" y="22387"/>
                      <a:pt x="7420" y="22488"/>
                      <a:pt x="7946" y="22488"/>
                    </a:cubicBezTo>
                    <a:cubicBezTo>
                      <a:pt x="8497" y="22488"/>
                      <a:pt x="9024" y="22387"/>
                      <a:pt x="9450" y="22137"/>
                    </a:cubicBezTo>
                    <a:lnTo>
                      <a:pt x="35139" y="7300"/>
                    </a:lnTo>
                    <a:cubicBezTo>
                      <a:pt x="35565" y="7049"/>
                      <a:pt x="35791" y="6723"/>
                      <a:pt x="35816" y="6347"/>
                    </a:cubicBezTo>
                    <a:lnTo>
                      <a:pt x="35816" y="6272"/>
                    </a:lnTo>
                    <a:cubicBezTo>
                      <a:pt x="35816" y="5921"/>
                      <a:pt x="35565" y="5570"/>
                      <a:pt x="35139" y="5345"/>
                    </a:cubicBezTo>
                    <a:lnTo>
                      <a:pt x="35064" y="5295"/>
                    </a:lnTo>
                    <a:cubicBezTo>
                      <a:pt x="34763" y="5119"/>
                      <a:pt x="34613" y="4894"/>
                      <a:pt x="34613" y="4668"/>
                    </a:cubicBezTo>
                    <a:cubicBezTo>
                      <a:pt x="34613" y="4442"/>
                      <a:pt x="34763" y="4217"/>
                      <a:pt x="35064" y="4041"/>
                    </a:cubicBezTo>
                    <a:lnTo>
                      <a:pt x="37996" y="2362"/>
                    </a:lnTo>
                    <a:cubicBezTo>
                      <a:pt x="38422" y="2112"/>
                      <a:pt x="38648" y="1786"/>
                      <a:pt x="38673" y="1435"/>
                    </a:cubicBezTo>
                    <a:cubicBezTo>
                      <a:pt x="38698" y="1034"/>
                      <a:pt x="38447" y="658"/>
                      <a:pt x="37996" y="407"/>
                    </a:cubicBezTo>
                    <a:lnTo>
                      <a:pt x="37921" y="357"/>
                    </a:lnTo>
                    <a:cubicBezTo>
                      <a:pt x="37507" y="119"/>
                      <a:pt x="36969" y="0"/>
                      <a:pt x="3643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722" name="Google Shape;722;p28"/>
            <p:cNvGrpSpPr/>
            <p:nvPr/>
          </p:nvGrpSpPr>
          <p:grpSpPr>
            <a:xfrm>
              <a:off x="5521625" y="1206263"/>
              <a:ext cx="1978958" cy="2094473"/>
              <a:chOff x="5373925" y="1206263"/>
              <a:chExt cx="1978958" cy="2094473"/>
            </a:xfrm>
          </p:grpSpPr>
          <p:sp>
            <p:nvSpPr>
              <p:cNvPr id="723" name="Google Shape;723;p28"/>
              <p:cNvSpPr/>
              <p:nvPr/>
            </p:nvSpPr>
            <p:spPr>
              <a:xfrm>
                <a:off x="5871179" y="1495161"/>
                <a:ext cx="1477240" cy="1801089"/>
              </a:xfrm>
              <a:custGeom>
                <a:avLst/>
                <a:gdLst/>
                <a:ahLst/>
                <a:cxnLst/>
                <a:rect l="l" t="t" r="r" b="b"/>
                <a:pathLst>
                  <a:path w="66192" h="80703" extrusionOk="0">
                    <a:moveTo>
                      <a:pt x="36767" y="29725"/>
                    </a:moveTo>
                    <a:lnTo>
                      <a:pt x="36767" y="33986"/>
                    </a:lnTo>
                    <a:lnTo>
                      <a:pt x="40452" y="31855"/>
                    </a:lnTo>
                    <a:lnTo>
                      <a:pt x="40452" y="40352"/>
                    </a:lnTo>
                    <a:lnTo>
                      <a:pt x="36767" y="42482"/>
                    </a:lnTo>
                    <a:lnTo>
                      <a:pt x="36767" y="46718"/>
                    </a:lnTo>
                    <a:lnTo>
                      <a:pt x="29424" y="50978"/>
                    </a:lnTo>
                    <a:lnTo>
                      <a:pt x="29424" y="46718"/>
                    </a:lnTo>
                    <a:lnTo>
                      <a:pt x="25740" y="48848"/>
                    </a:lnTo>
                    <a:lnTo>
                      <a:pt x="25740" y="40352"/>
                    </a:lnTo>
                    <a:lnTo>
                      <a:pt x="29424" y="38221"/>
                    </a:lnTo>
                    <a:lnTo>
                      <a:pt x="29424" y="33986"/>
                    </a:lnTo>
                    <a:lnTo>
                      <a:pt x="36767" y="29725"/>
                    </a:lnTo>
                    <a:close/>
                    <a:moveTo>
                      <a:pt x="66191" y="1"/>
                    </a:moveTo>
                    <a:lnTo>
                      <a:pt x="58848" y="4261"/>
                    </a:lnTo>
                    <a:lnTo>
                      <a:pt x="58848" y="8497"/>
                    </a:lnTo>
                    <a:lnTo>
                      <a:pt x="55163" y="10627"/>
                    </a:lnTo>
                    <a:lnTo>
                      <a:pt x="55163" y="6367"/>
                    </a:lnTo>
                    <a:lnTo>
                      <a:pt x="11028" y="31855"/>
                    </a:lnTo>
                    <a:lnTo>
                      <a:pt x="11028" y="36116"/>
                    </a:lnTo>
                    <a:lnTo>
                      <a:pt x="7344" y="38221"/>
                    </a:lnTo>
                    <a:lnTo>
                      <a:pt x="7344" y="33986"/>
                    </a:lnTo>
                    <a:lnTo>
                      <a:pt x="0" y="38246"/>
                    </a:lnTo>
                    <a:lnTo>
                      <a:pt x="0" y="80703"/>
                    </a:lnTo>
                    <a:lnTo>
                      <a:pt x="66191" y="42482"/>
                    </a:lnTo>
                    <a:lnTo>
                      <a:pt x="66191"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24" name="Google Shape;724;p28"/>
              <p:cNvSpPr/>
              <p:nvPr/>
            </p:nvSpPr>
            <p:spPr>
              <a:xfrm>
                <a:off x="5866135" y="1490831"/>
                <a:ext cx="1486747" cy="1809905"/>
              </a:xfrm>
              <a:custGeom>
                <a:avLst/>
                <a:gdLst/>
                <a:ahLst/>
                <a:cxnLst/>
                <a:rect l="l" t="t" r="r" b="b"/>
                <a:pathLst>
                  <a:path w="66618" h="81098" extrusionOk="0">
                    <a:moveTo>
                      <a:pt x="36793" y="30295"/>
                    </a:moveTo>
                    <a:lnTo>
                      <a:pt x="36793" y="34180"/>
                    </a:lnTo>
                    <a:cubicBezTo>
                      <a:pt x="36793" y="34255"/>
                      <a:pt x="36818" y="34330"/>
                      <a:pt x="36893" y="34355"/>
                    </a:cubicBezTo>
                    <a:cubicBezTo>
                      <a:pt x="36918" y="34380"/>
                      <a:pt x="36956" y="34393"/>
                      <a:pt x="36993" y="34393"/>
                    </a:cubicBezTo>
                    <a:cubicBezTo>
                      <a:pt x="37031" y="34393"/>
                      <a:pt x="37069" y="34380"/>
                      <a:pt x="37094" y="34355"/>
                    </a:cubicBezTo>
                    <a:lnTo>
                      <a:pt x="40452" y="32425"/>
                    </a:lnTo>
                    <a:lnTo>
                      <a:pt x="40452" y="40420"/>
                    </a:lnTo>
                    <a:lnTo>
                      <a:pt x="36893" y="42501"/>
                    </a:lnTo>
                    <a:cubicBezTo>
                      <a:pt x="36818" y="42526"/>
                      <a:pt x="36793" y="42601"/>
                      <a:pt x="36793" y="42676"/>
                    </a:cubicBezTo>
                    <a:lnTo>
                      <a:pt x="36793" y="46786"/>
                    </a:lnTo>
                    <a:lnTo>
                      <a:pt x="29850" y="50796"/>
                    </a:lnTo>
                    <a:lnTo>
                      <a:pt x="29850" y="46912"/>
                    </a:lnTo>
                    <a:cubicBezTo>
                      <a:pt x="29850" y="46837"/>
                      <a:pt x="29800" y="46761"/>
                      <a:pt x="29750" y="46736"/>
                    </a:cubicBezTo>
                    <a:cubicBezTo>
                      <a:pt x="29725" y="46711"/>
                      <a:pt x="29675" y="46711"/>
                      <a:pt x="29650" y="46711"/>
                    </a:cubicBezTo>
                    <a:cubicBezTo>
                      <a:pt x="29600" y="46711"/>
                      <a:pt x="29575" y="46711"/>
                      <a:pt x="29525" y="46736"/>
                    </a:cubicBezTo>
                    <a:lnTo>
                      <a:pt x="26166" y="48691"/>
                    </a:lnTo>
                    <a:lnTo>
                      <a:pt x="26166" y="40671"/>
                    </a:lnTo>
                    <a:lnTo>
                      <a:pt x="29750" y="38591"/>
                    </a:lnTo>
                    <a:cubicBezTo>
                      <a:pt x="29800" y="38566"/>
                      <a:pt x="29850" y="38491"/>
                      <a:pt x="29850" y="38415"/>
                    </a:cubicBezTo>
                    <a:lnTo>
                      <a:pt x="29850" y="34305"/>
                    </a:lnTo>
                    <a:lnTo>
                      <a:pt x="36793" y="30295"/>
                    </a:lnTo>
                    <a:close/>
                    <a:moveTo>
                      <a:pt x="36993" y="29725"/>
                    </a:moveTo>
                    <a:cubicBezTo>
                      <a:pt x="36956" y="29725"/>
                      <a:pt x="36918" y="29731"/>
                      <a:pt x="36893" y="29744"/>
                    </a:cubicBezTo>
                    <a:lnTo>
                      <a:pt x="29525" y="34004"/>
                    </a:lnTo>
                    <a:cubicBezTo>
                      <a:pt x="29475" y="34029"/>
                      <a:pt x="29424" y="34105"/>
                      <a:pt x="29424" y="34180"/>
                    </a:cubicBezTo>
                    <a:lnTo>
                      <a:pt x="29424" y="38290"/>
                    </a:lnTo>
                    <a:lnTo>
                      <a:pt x="25866" y="40370"/>
                    </a:lnTo>
                    <a:cubicBezTo>
                      <a:pt x="25790" y="40395"/>
                      <a:pt x="25740" y="40471"/>
                      <a:pt x="25740" y="40546"/>
                    </a:cubicBezTo>
                    <a:lnTo>
                      <a:pt x="25740" y="49042"/>
                    </a:lnTo>
                    <a:cubicBezTo>
                      <a:pt x="25740" y="49117"/>
                      <a:pt x="25790" y="49192"/>
                      <a:pt x="25866" y="49217"/>
                    </a:cubicBezTo>
                    <a:cubicBezTo>
                      <a:pt x="25891" y="49243"/>
                      <a:pt x="25922" y="49255"/>
                      <a:pt x="25956" y="49255"/>
                    </a:cubicBezTo>
                    <a:cubicBezTo>
                      <a:pt x="25991" y="49255"/>
                      <a:pt x="26028" y="49243"/>
                      <a:pt x="26066" y="49217"/>
                    </a:cubicBezTo>
                    <a:lnTo>
                      <a:pt x="29424" y="47288"/>
                    </a:lnTo>
                    <a:lnTo>
                      <a:pt x="29424" y="51172"/>
                    </a:lnTo>
                    <a:cubicBezTo>
                      <a:pt x="29424" y="51248"/>
                      <a:pt x="29475" y="51298"/>
                      <a:pt x="29525" y="51348"/>
                    </a:cubicBezTo>
                    <a:cubicBezTo>
                      <a:pt x="29575" y="51373"/>
                      <a:pt x="29600" y="51373"/>
                      <a:pt x="29650" y="51373"/>
                    </a:cubicBezTo>
                    <a:cubicBezTo>
                      <a:pt x="29675" y="51373"/>
                      <a:pt x="29725" y="51373"/>
                      <a:pt x="29750" y="51348"/>
                    </a:cubicBezTo>
                    <a:lnTo>
                      <a:pt x="37094" y="47087"/>
                    </a:lnTo>
                    <a:cubicBezTo>
                      <a:pt x="37169" y="47062"/>
                      <a:pt x="37194" y="46987"/>
                      <a:pt x="37194" y="46912"/>
                    </a:cubicBezTo>
                    <a:lnTo>
                      <a:pt x="37194" y="42801"/>
                    </a:lnTo>
                    <a:lnTo>
                      <a:pt x="40778" y="40721"/>
                    </a:lnTo>
                    <a:cubicBezTo>
                      <a:pt x="40853" y="40696"/>
                      <a:pt x="40878" y="40621"/>
                      <a:pt x="40878" y="40546"/>
                    </a:cubicBezTo>
                    <a:lnTo>
                      <a:pt x="40878" y="32049"/>
                    </a:lnTo>
                    <a:cubicBezTo>
                      <a:pt x="40878" y="31974"/>
                      <a:pt x="40853" y="31899"/>
                      <a:pt x="40778" y="31874"/>
                    </a:cubicBezTo>
                    <a:cubicBezTo>
                      <a:pt x="40740" y="31849"/>
                      <a:pt x="40703" y="31836"/>
                      <a:pt x="40668" y="31836"/>
                    </a:cubicBezTo>
                    <a:cubicBezTo>
                      <a:pt x="40634" y="31836"/>
                      <a:pt x="40602" y="31849"/>
                      <a:pt x="40577" y="31874"/>
                    </a:cubicBezTo>
                    <a:lnTo>
                      <a:pt x="37194" y="33829"/>
                    </a:lnTo>
                    <a:lnTo>
                      <a:pt x="37194" y="29919"/>
                    </a:lnTo>
                    <a:cubicBezTo>
                      <a:pt x="37194" y="29844"/>
                      <a:pt x="37169" y="29794"/>
                      <a:pt x="37094" y="29744"/>
                    </a:cubicBezTo>
                    <a:cubicBezTo>
                      <a:pt x="37069" y="29731"/>
                      <a:pt x="37031" y="29725"/>
                      <a:pt x="36993" y="29725"/>
                    </a:cubicBezTo>
                    <a:close/>
                    <a:moveTo>
                      <a:pt x="66217" y="571"/>
                    </a:moveTo>
                    <a:lnTo>
                      <a:pt x="66217" y="42551"/>
                    </a:lnTo>
                    <a:lnTo>
                      <a:pt x="427" y="80521"/>
                    </a:lnTo>
                    <a:lnTo>
                      <a:pt x="427" y="38541"/>
                    </a:lnTo>
                    <a:lnTo>
                      <a:pt x="7369" y="34556"/>
                    </a:lnTo>
                    <a:lnTo>
                      <a:pt x="7369" y="38415"/>
                    </a:lnTo>
                    <a:cubicBezTo>
                      <a:pt x="7369" y="38491"/>
                      <a:pt x="7394" y="38566"/>
                      <a:pt x="7469" y="38591"/>
                    </a:cubicBezTo>
                    <a:cubicBezTo>
                      <a:pt x="7494" y="38616"/>
                      <a:pt x="7532" y="38628"/>
                      <a:pt x="7570" y="38628"/>
                    </a:cubicBezTo>
                    <a:cubicBezTo>
                      <a:pt x="7607" y="38628"/>
                      <a:pt x="7645" y="38616"/>
                      <a:pt x="7670" y="38591"/>
                    </a:cubicBezTo>
                    <a:lnTo>
                      <a:pt x="11354" y="36486"/>
                    </a:lnTo>
                    <a:cubicBezTo>
                      <a:pt x="11429" y="36435"/>
                      <a:pt x="11454" y="36385"/>
                      <a:pt x="11454" y="36310"/>
                    </a:cubicBezTo>
                    <a:lnTo>
                      <a:pt x="11454" y="32175"/>
                    </a:lnTo>
                    <a:lnTo>
                      <a:pt x="55164" y="6937"/>
                    </a:lnTo>
                    <a:lnTo>
                      <a:pt x="55164" y="10821"/>
                    </a:lnTo>
                    <a:cubicBezTo>
                      <a:pt x="55164" y="10896"/>
                      <a:pt x="55214" y="10972"/>
                      <a:pt x="55289" y="10997"/>
                    </a:cubicBezTo>
                    <a:cubicBezTo>
                      <a:pt x="55314" y="11022"/>
                      <a:pt x="55346" y="11034"/>
                      <a:pt x="55380" y="11034"/>
                    </a:cubicBezTo>
                    <a:cubicBezTo>
                      <a:pt x="55415" y="11034"/>
                      <a:pt x="55452" y="11022"/>
                      <a:pt x="55490" y="10997"/>
                    </a:cubicBezTo>
                    <a:lnTo>
                      <a:pt x="59174" y="8866"/>
                    </a:lnTo>
                    <a:cubicBezTo>
                      <a:pt x="59224" y="8841"/>
                      <a:pt x="59274" y="8766"/>
                      <a:pt x="59274" y="8691"/>
                    </a:cubicBezTo>
                    <a:lnTo>
                      <a:pt x="59274" y="4556"/>
                    </a:lnTo>
                    <a:lnTo>
                      <a:pt x="66217" y="571"/>
                    </a:lnTo>
                    <a:close/>
                    <a:moveTo>
                      <a:pt x="66417" y="0"/>
                    </a:moveTo>
                    <a:cubicBezTo>
                      <a:pt x="66380" y="0"/>
                      <a:pt x="66342" y="7"/>
                      <a:pt x="66317" y="19"/>
                    </a:cubicBezTo>
                    <a:lnTo>
                      <a:pt x="58948" y="4255"/>
                    </a:lnTo>
                    <a:cubicBezTo>
                      <a:pt x="58898" y="4305"/>
                      <a:pt x="58848" y="4380"/>
                      <a:pt x="58848" y="4455"/>
                    </a:cubicBezTo>
                    <a:lnTo>
                      <a:pt x="58848" y="8566"/>
                    </a:lnTo>
                    <a:lnTo>
                      <a:pt x="55590" y="10470"/>
                    </a:lnTo>
                    <a:lnTo>
                      <a:pt x="55590" y="6561"/>
                    </a:lnTo>
                    <a:cubicBezTo>
                      <a:pt x="55590" y="6485"/>
                      <a:pt x="55565" y="6435"/>
                      <a:pt x="55490" y="6385"/>
                    </a:cubicBezTo>
                    <a:cubicBezTo>
                      <a:pt x="55452" y="6373"/>
                      <a:pt x="55415" y="6366"/>
                      <a:pt x="55380" y="6366"/>
                    </a:cubicBezTo>
                    <a:cubicBezTo>
                      <a:pt x="55346" y="6366"/>
                      <a:pt x="55314" y="6373"/>
                      <a:pt x="55289" y="6385"/>
                    </a:cubicBezTo>
                    <a:lnTo>
                      <a:pt x="11154" y="31874"/>
                    </a:lnTo>
                    <a:cubicBezTo>
                      <a:pt x="11078" y="31899"/>
                      <a:pt x="11053" y="31974"/>
                      <a:pt x="11053" y="32049"/>
                    </a:cubicBezTo>
                    <a:lnTo>
                      <a:pt x="11053" y="36185"/>
                    </a:lnTo>
                    <a:lnTo>
                      <a:pt x="7770" y="38065"/>
                    </a:lnTo>
                    <a:lnTo>
                      <a:pt x="7770" y="34180"/>
                    </a:lnTo>
                    <a:cubicBezTo>
                      <a:pt x="7770" y="34105"/>
                      <a:pt x="7745" y="34029"/>
                      <a:pt x="7670" y="34004"/>
                    </a:cubicBezTo>
                    <a:cubicBezTo>
                      <a:pt x="7645" y="33992"/>
                      <a:pt x="7607" y="33986"/>
                      <a:pt x="7570" y="33986"/>
                    </a:cubicBezTo>
                    <a:cubicBezTo>
                      <a:pt x="7532" y="33986"/>
                      <a:pt x="7494" y="33992"/>
                      <a:pt x="7469" y="34004"/>
                    </a:cubicBezTo>
                    <a:lnTo>
                      <a:pt x="126" y="38240"/>
                    </a:lnTo>
                    <a:cubicBezTo>
                      <a:pt x="51" y="38290"/>
                      <a:pt x="1" y="38365"/>
                      <a:pt x="1" y="38440"/>
                    </a:cubicBezTo>
                    <a:lnTo>
                      <a:pt x="1" y="80897"/>
                    </a:lnTo>
                    <a:cubicBezTo>
                      <a:pt x="1" y="80972"/>
                      <a:pt x="51" y="81022"/>
                      <a:pt x="126" y="81072"/>
                    </a:cubicBezTo>
                    <a:cubicBezTo>
                      <a:pt x="151" y="81097"/>
                      <a:pt x="176" y="81097"/>
                      <a:pt x="226" y="81097"/>
                    </a:cubicBezTo>
                    <a:cubicBezTo>
                      <a:pt x="251" y="81097"/>
                      <a:pt x="301" y="81097"/>
                      <a:pt x="327" y="81072"/>
                    </a:cubicBezTo>
                    <a:lnTo>
                      <a:pt x="66517" y="42852"/>
                    </a:lnTo>
                    <a:cubicBezTo>
                      <a:pt x="66593" y="42826"/>
                      <a:pt x="66618" y="42751"/>
                      <a:pt x="66618" y="42676"/>
                    </a:cubicBezTo>
                    <a:lnTo>
                      <a:pt x="66618" y="195"/>
                    </a:lnTo>
                    <a:cubicBezTo>
                      <a:pt x="66618" y="119"/>
                      <a:pt x="66593" y="69"/>
                      <a:pt x="66517" y="19"/>
                    </a:cubicBezTo>
                    <a:cubicBezTo>
                      <a:pt x="66492" y="7"/>
                      <a:pt x="66455" y="0"/>
                      <a:pt x="664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25" name="Google Shape;725;p28"/>
              <p:cNvSpPr/>
              <p:nvPr/>
            </p:nvSpPr>
            <p:spPr>
              <a:xfrm>
                <a:off x="7105622" y="1448183"/>
                <a:ext cx="242792" cy="142096"/>
              </a:xfrm>
              <a:custGeom>
                <a:avLst/>
                <a:gdLst/>
                <a:ahLst/>
                <a:cxnLst/>
                <a:rect l="l" t="t" r="r" b="b"/>
                <a:pathLst>
                  <a:path w="10879" h="6367" extrusionOk="0">
                    <a:moveTo>
                      <a:pt x="7194" y="0"/>
                    </a:moveTo>
                    <a:lnTo>
                      <a:pt x="1" y="4161"/>
                    </a:lnTo>
                    <a:lnTo>
                      <a:pt x="3535" y="6041"/>
                    </a:lnTo>
                    <a:lnTo>
                      <a:pt x="3535" y="6366"/>
                    </a:lnTo>
                    <a:lnTo>
                      <a:pt x="10878" y="2106"/>
                    </a:lnTo>
                    <a:lnTo>
                      <a:pt x="7194"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26" name="Google Shape;726;p28"/>
              <p:cNvSpPr/>
              <p:nvPr/>
            </p:nvSpPr>
            <p:spPr>
              <a:xfrm>
                <a:off x="7100600" y="1443429"/>
                <a:ext cx="252277" cy="151313"/>
              </a:xfrm>
              <a:custGeom>
                <a:avLst/>
                <a:gdLst/>
                <a:ahLst/>
                <a:cxnLst/>
                <a:rect l="l" t="t" r="r" b="b"/>
                <a:pathLst>
                  <a:path w="11304" h="6780" extrusionOk="0">
                    <a:moveTo>
                      <a:pt x="7419" y="439"/>
                    </a:moveTo>
                    <a:lnTo>
                      <a:pt x="10677" y="2319"/>
                    </a:lnTo>
                    <a:lnTo>
                      <a:pt x="3960" y="6203"/>
                    </a:lnTo>
                    <a:cubicBezTo>
                      <a:pt x="3935" y="6153"/>
                      <a:pt x="3910" y="6103"/>
                      <a:pt x="3835" y="6078"/>
                    </a:cubicBezTo>
                    <a:lnTo>
                      <a:pt x="652" y="4374"/>
                    </a:lnTo>
                    <a:lnTo>
                      <a:pt x="7419" y="439"/>
                    </a:lnTo>
                    <a:close/>
                    <a:moveTo>
                      <a:pt x="7431" y="0"/>
                    </a:moveTo>
                    <a:cubicBezTo>
                      <a:pt x="7394" y="0"/>
                      <a:pt x="7356" y="13"/>
                      <a:pt x="7319" y="38"/>
                    </a:cubicBezTo>
                    <a:lnTo>
                      <a:pt x="126" y="4198"/>
                    </a:lnTo>
                    <a:cubicBezTo>
                      <a:pt x="50" y="4223"/>
                      <a:pt x="0" y="4299"/>
                      <a:pt x="0" y="4374"/>
                    </a:cubicBezTo>
                    <a:cubicBezTo>
                      <a:pt x="25" y="4449"/>
                      <a:pt x="50" y="4524"/>
                      <a:pt x="126" y="4549"/>
                    </a:cubicBezTo>
                    <a:lnTo>
                      <a:pt x="3534" y="6379"/>
                    </a:lnTo>
                    <a:lnTo>
                      <a:pt x="3534" y="6579"/>
                    </a:lnTo>
                    <a:cubicBezTo>
                      <a:pt x="3534" y="6655"/>
                      <a:pt x="3584" y="6705"/>
                      <a:pt x="3634" y="6755"/>
                    </a:cubicBezTo>
                    <a:cubicBezTo>
                      <a:pt x="3685" y="6780"/>
                      <a:pt x="3710" y="6780"/>
                      <a:pt x="3760" y="6780"/>
                    </a:cubicBezTo>
                    <a:cubicBezTo>
                      <a:pt x="3785" y="6780"/>
                      <a:pt x="3810" y="6780"/>
                      <a:pt x="3860" y="6755"/>
                    </a:cubicBezTo>
                    <a:lnTo>
                      <a:pt x="11203" y="2519"/>
                    </a:lnTo>
                    <a:cubicBezTo>
                      <a:pt x="11279" y="2469"/>
                      <a:pt x="11304" y="2394"/>
                      <a:pt x="11304" y="2319"/>
                    </a:cubicBezTo>
                    <a:cubicBezTo>
                      <a:pt x="11304" y="2243"/>
                      <a:pt x="11279" y="2193"/>
                      <a:pt x="11203" y="2143"/>
                    </a:cubicBezTo>
                    <a:lnTo>
                      <a:pt x="7544" y="38"/>
                    </a:lnTo>
                    <a:cubicBezTo>
                      <a:pt x="7507" y="13"/>
                      <a:pt x="7469" y="0"/>
                      <a:pt x="743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27" name="Google Shape;727;p28"/>
              <p:cNvSpPr/>
              <p:nvPr/>
            </p:nvSpPr>
            <p:spPr>
              <a:xfrm>
                <a:off x="7102274" y="1590255"/>
                <a:ext cx="82240" cy="142096"/>
              </a:xfrm>
              <a:custGeom>
                <a:avLst/>
                <a:gdLst/>
                <a:ahLst/>
                <a:cxnLst/>
                <a:rect l="l" t="t" r="r" b="b"/>
                <a:pathLst>
                  <a:path w="3685" h="6367" extrusionOk="0">
                    <a:moveTo>
                      <a:pt x="3685" y="0"/>
                    </a:moveTo>
                    <a:lnTo>
                      <a:pt x="0" y="2106"/>
                    </a:lnTo>
                    <a:lnTo>
                      <a:pt x="0" y="6366"/>
                    </a:lnTo>
                    <a:lnTo>
                      <a:pt x="3685" y="4236"/>
                    </a:lnTo>
                    <a:lnTo>
                      <a:pt x="3685"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728" name="Google Shape;728;p28"/>
              <p:cNvSpPr/>
              <p:nvPr/>
            </p:nvSpPr>
            <p:spPr>
              <a:xfrm>
                <a:off x="7097230" y="1585367"/>
                <a:ext cx="91770" cy="151447"/>
              </a:xfrm>
              <a:custGeom>
                <a:avLst/>
                <a:gdLst/>
                <a:ahLst/>
                <a:cxnLst/>
                <a:rect l="l" t="t" r="r" b="b"/>
                <a:pathLst>
                  <a:path w="4112" h="6786" extrusionOk="0">
                    <a:moveTo>
                      <a:pt x="3685" y="570"/>
                    </a:moveTo>
                    <a:lnTo>
                      <a:pt x="3685" y="4330"/>
                    </a:lnTo>
                    <a:lnTo>
                      <a:pt x="427" y="6234"/>
                    </a:lnTo>
                    <a:lnTo>
                      <a:pt x="427" y="2450"/>
                    </a:lnTo>
                    <a:lnTo>
                      <a:pt x="3685" y="570"/>
                    </a:lnTo>
                    <a:close/>
                    <a:moveTo>
                      <a:pt x="3898" y="0"/>
                    </a:moveTo>
                    <a:cubicBezTo>
                      <a:pt x="3861" y="0"/>
                      <a:pt x="3823" y="6"/>
                      <a:pt x="3785" y="19"/>
                    </a:cubicBezTo>
                    <a:lnTo>
                      <a:pt x="126" y="2149"/>
                    </a:lnTo>
                    <a:cubicBezTo>
                      <a:pt x="51" y="2199"/>
                      <a:pt x="1" y="2249"/>
                      <a:pt x="1" y="2325"/>
                    </a:cubicBezTo>
                    <a:lnTo>
                      <a:pt x="1" y="6585"/>
                    </a:lnTo>
                    <a:cubicBezTo>
                      <a:pt x="1" y="6660"/>
                      <a:pt x="51" y="6736"/>
                      <a:pt x="126" y="6761"/>
                    </a:cubicBezTo>
                    <a:cubicBezTo>
                      <a:pt x="151" y="6786"/>
                      <a:pt x="176" y="6786"/>
                      <a:pt x="226" y="6786"/>
                    </a:cubicBezTo>
                    <a:cubicBezTo>
                      <a:pt x="252" y="6786"/>
                      <a:pt x="302" y="6786"/>
                      <a:pt x="327" y="6761"/>
                    </a:cubicBezTo>
                    <a:lnTo>
                      <a:pt x="4011" y="4630"/>
                    </a:lnTo>
                    <a:cubicBezTo>
                      <a:pt x="4061" y="4605"/>
                      <a:pt x="4111" y="4530"/>
                      <a:pt x="4111" y="4455"/>
                    </a:cubicBezTo>
                    <a:lnTo>
                      <a:pt x="4111" y="219"/>
                    </a:lnTo>
                    <a:cubicBezTo>
                      <a:pt x="4111" y="144"/>
                      <a:pt x="4061" y="69"/>
                      <a:pt x="4011" y="19"/>
                    </a:cubicBezTo>
                    <a:cubicBezTo>
                      <a:pt x="3973" y="6"/>
                      <a:pt x="3936" y="0"/>
                      <a:pt x="389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29" name="Google Shape;729;p28"/>
              <p:cNvSpPr/>
              <p:nvPr/>
            </p:nvSpPr>
            <p:spPr>
              <a:xfrm>
                <a:off x="6937839" y="1495161"/>
                <a:ext cx="246675" cy="142096"/>
              </a:xfrm>
              <a:custGeom>
                <a:avLst/>
                <a:gdLst/>
                <a:ahLst/>
                <a:cxnLst/>
                <a:rect l="l" t="t" r="r" b="b"/>
                <a:pathLst>
                  <a:path w="11053" h="6367" extrusionOk="0">
                    <a:moveTo>
                      <a:pt x="3684" y="1"/>
                    </a:moveTo>
                    <a:lnTo>
                      <a:pt x="0" y="2131"/>
                    </a:lnTo>
                    <a:lnTo>
                      <a:pt x="3684" y="4261"/>
                    </a:lnTo>
                    <a:lnTo>
                      <a:pt x="7368" y="6367"/>
                    </a:lnTo>
                    <a:lnTo>
                      <a:pt x="11053" y="4261"/>
                    </a:lnTo>
                    <a:lnTo>
                      <a:pt x="11053" y="3936"/>
                    </a:lnTo>
                    <a:lnTo>
                      <a:pt x="7519" y="2056"/>
                    </a:lnTo>
                    <a:lnTo>
                      <a:pt x="3684"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730" name="Google Shape;730;p28"/>
              <p:cNvSpPr/>
              <p:nvPr/>
            </p:nvSpPr>
            <p:spPr>
              <a:xfrm>
                <a:off x="6933354" y="1490831"/>
                <a:ext cx="255647" cy="151469"/>
              </a:xfrm>
              <a:custGeom>
                <a:avLst/>
                <a:gdLst/>
                <a:ahLst/>
                <a:cxnLst/>
                <a:rect l="l" t="t" r="r" b="b"/>
                <a:pathLst>
                  <a:path w="11455" h="6787" extrusionOk="0">
                    <a:moveTo>
                      <a:pt x="3885" y="445"/>
                    </a:moveTo>
                    <a:lnTo>
                      <a:pt x="11028" y="4255"/>
                    </a:lnTo>
                    <a:lnTo>
                      <a:pt x="11028" y="4330"/>
                    </a:lnTo>
                    <a:lnTo>
                      <a:pt x="7569" y="6335"/>
                    </a:lnTo>
                    <a:lnTo>
                      <a:pt x="627" y="2325"/>
                    </a:lnTo>
                    <a:lnTo>
                      <a:pt x="3885" y="445"/>
                    </a:lnTo>
                    <a:close/>
                    <a:moveTo>
                      <a:pt x="3876" y="0"/>
                    </a:moveTo>
                    <a:cubicBezTo>
                      <a:pt x="3841" y="0"/>
                      <a:pt x="3810" y="7"/>
                      <a:pt x="3785" y="19"/>
                    </a:cubicBezTo>
                    <a:lnTo>
                      <a:pt x="101" y="2150"/>
                    </a:lnTo>
                    <a:cubicBezTo>
                      <a:pt x="26" y="2175"/>
                      <a:pt x="1" y="2250"/>
                      <a:pt x="1" y="2325"/>
                    </a:cubicBezTo>
                    <a:cubicBezTo>
                      <a:pt x="1" y="2400"/>
                      <a:pt x="26" y="2475"/>
                      <a:pt x="101" y="2500"/>
                    </a:cubicBezTo>
                    <a:lnTo>
                      <a:pt x="7469" y="6761"/>
                    </a:lnTo>
                    <a:cubicBezTo>
                      <a:pt x="7494" y="6761"/>
                      <a:pt x="7519" y="6786"/>
                      <a:pt x="7569" y="6786"/>
                    </a:cubicBezTo>
                    <a:cubicBezTo>
                      <a:pt x="7595" y="6786"/>
                      <a:pt x="7645" y="6761"/>
                      <a:pt x="7670" y="6761"/>
                    </a:cubicBezTo>
                    <a:lnTo>
                      <a:pt x="11354" y="4631"/>
                    </a:lnTo>
                    <a:cubicBezTo>
                      <a:pt x="11404" y="4581"/>
                      <a:pt x="11454" y="4531"/>
                      <a:pt x="11454" y="4455"/>
                    </a:cubicBezTo>
                    <a:lnTo>
                      <a:pt x="11454" y="4130"/>
                    </a:lnTo>
                    <a:cubicBezTo>
                      <a:pt x="11454" y="4054"/>
                      <a:pt x="11404" y="3979"/>
                      <a:pt x="11329" y="3954"/>
                    </a:cubicBezTo>
                    <a:lnTo>
                      <a:pt x="3985" y="19"/>
                    </a:lnTo>
                    <a:cubicBezTo>
                      <a:pt x="3948" y="7"/>
                      <a:pt x="3910" y="0"/>
                      <a:pt x="387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31" name="Google Shape;731;p28"/>
              <p:cNvSpPr/>
              <p:nvPr/>
            </p:nvSpPr>
            <p:spPr>
              <a:xfrm>
                <a:off x="6035056" y="1590255"/>
                <a:ext cx="1067245" cy="615851"/>
              </a:xfrm>
              <a:custGeom>
                <a:avLst/>
                <a:gdLst/>
                <a:ahLst/>
                <a:cxnLst/>
                <a:rect l="l" t="t" r="r" b="b"/>
                <a:pathLst>
                  <a:path w="47821" h="27595" extrusionOk="0">
                    <a:moveTo>
                      <a:pt x="44136" y="0"/>
                    </a:moveTo>
                    <a:lnTo>
                      <a:pt x="1" y="25489"/>
                    </a:lnTo>
                    <a:lnTo>
                      <a:pt x="3685" y="27594"/>
                    </a:lnTo>
                    <a:lnTo>
                      <a:pt x="47820" y="2106"/>
                    </a:lnTo>
                    <a:lnTo>
                      <a:pt x="44136"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32" name="Google Shape;732;p28"/>
              <p:cNvSpPr/>
              <p:nvPr/>
            </p:nvSpPr>
            <p:spPr>
              <a:xfrm>
                <a:off x="6030592" y="1585501"/>
                <a:ext cx="1076172" cy="625069"/>
              </a:xfrm>
              <a:custGeom>
                <a:avLst/>
                <a:gdLst/>
                <a:ahLst/>
                <a:cxnLst/>
                <a:rect l="l" t="t" r="r" b="b"/>
                <a:pathLst>
                  <a:path w="48221" h="28008" extrusionOk="0">
                    <a:moveTo>
                      <a:pt x="44336" y="464"/>
                    </a:moveTo>
                    <a:lnTo>
                      <a:pt x="47594" y="2319"/>
                    </a:lnTo>
                    <a:lnTo>
                      <a:pt x="3885" y="27582"/>
                    </a:lnTo>
                    <a:lnTo>
                      <a:pt x="627" y="25702"/>
                    </a:lnTo>
                    <a:lnTo>
                      <a:pt x="44336" y="464"/>
                    </a:lnTo>
                    <a:close/>
                    <a:moveTo>
                      <a:pt x="44336" y="0"/>
                    </a:moveTo>
                    <a:cubicBezTo>
                      <a:pt x="44299" y="0"/>
                      <a:pt x="44261" y="13"/>
                      <a:pt x="44236" y="38"/>
                    </a:cubicBezTo>
                    <a:lnTo>
                      <a:pt x="100" y="25502"/>
                    </a:lnTo>
                    <a:cubicBezTo>
                      <a:pt x="50" y="25552"/>
                      <a:pt x="0" y="25627"/>
                      <a:pt x="0" y="25702"/>
                    </a:cubicBezTo>
                    <a:cubicBezTo>
                      <a:pt x="0" y="25777"/>
                      <a:pt x="50" y="25828"/>
                      <a:pt x="100" y="25878"/>
                    </a:cubicBezTo>
                    <a:lnTo>
                      <a:pt x="3785" y="27983"/>
                    </a:lnTo>
                    <a:cubicBezTo>
                      <a:pt x="3810" y="28008"/>
                      <a:pt x="3835" y="28008"/>
                      <a:pt x="3885" y="28008"/>
                    </a:cubicBezTo>
                    <a:cubicBezTo>
                      <a:pt x="3910" y="28008"/>
                      <a:pt x="3960" y="28008"/>
                      <a:pt x="3985" y="27983"/>
                    </a:cubicBezTo>
                    <a:lnTo>
                      <a:pt x="48121" y="2519"/>
                    </a:lnTo>
                    <a:cubicBezTo>
                      <a:pt x="48196" y="2469"/>
                      <a:pt x="48221" y="2394"/>
                      <a:pt x="48221" y="2319"/>
                    </a:cubicBezTo>
                    <a:cubicBezTo>
                      <a:pt x="48221" y="2243"/>
                      <a:pt x="48196" y="2193"/>
                      <a:pt x="48121" y="2143"/>
                    </a:cubicBezTo>
                    <a:lnTo>
                      <a:pt x="44436" y="38"/>
                    </a:lnTo>
                    <a:cubicBezTo>
                      <a:pt x="44411" y="13"/>
                      <a:pt x="44374" y="0"/>
                      <a:pt x="4433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33" name="Google Shape;733;p28"/>
              <p:cNvSpPr/>
              <p:nvPr/>
            </p:nvSpPr>
            <p:spPr>
              <a:xfrm>
                <a:off x="6155324" y="1373799"/>
                <a:ext cx="582844" cy="431263"/>
              </a:xfrm>
              <a:custGeom>
                <a:avLst/>
                <a:gdLst/>
                <a:ahLst/>
                <a:cxnLst/>
                <a:rect l="l" t="t" r="r" b="b"/>
                <a:pathLst>
                  <a:path w="26116" h="19324" extrusionOk="0">
                    <a:moveTo>
                      <a:pt x="26116" y="0"/>
                    </a:moveTo>
                    <a:lnTo>
                      <a:pt x="0" y="15063"/>
                    </a:lnTo>
                    <a:lnTo>
                      <a:pt x="0" y="19323"/>
                    </a:lnTo>
                    <a:lnTo>
                      <a:pt x="20351" y="7569"/>
                    </a:lnTo>
                    <a:lnTo>
                      <a:pt x="26116" y="4261"/>
                    </a:lnTo>
                    <a:lnTo>
                      <a:pt x="26116"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734" name="Google Shape;734;p28"/>
              <p:cNvSpPr/>
              <p:nvPr/>
            </p:nvSpPr>
            <p:spPr>
              <a:xfrm>
                <a:off x="6150838" y="1369023"/>
                <a:ext cx="591815" cy="440503"/>
              </a:xfrm>
              <a:custGeom>
                <a:avLst/>
                <a:gdLst/>
                <a:ahLst/>
                <a:cxnLst/>
                <a:rect l="l" t="t" r="r" b="b"/>
                <a:pathLst>
                  <a:path w="26518" h="19738" extrusionOk="0">
                    <a:moveTo>
                      <a:pt x="26116" y="590"/>
                    </a:moveTo>
                    <a:lnTo>
                      <a:pt x="26116" y="4349"/>
                    </a:lnTo>
                    <a:lnTo>
                      <a:pt x="402" y="19187"/>
                    </a:lnTo>
                    <a:lnTo>
                      <a:pt x="402" y="15402"/>
                    </a:lnTo>
                    <a:lnTo>
                      <a:pt x="26116" y="590"/>
                    </a:lnTo>
                    <a:close/>
                    <a:moveTo>
                      <a:pt x="26307" y="1"/>
                    </a:moveTo>
                    <a:cubicBezTo>
                      <a:pt x="26273" y="1"/>
                      <a:pt x="26241" y="14"/>
                      <a:pt x="26216" y="39"/>
                    </a:cubicBezTo>
                    <a:lnTo>
                      <a:pt x="101" y="15101"/>
                    </a:lnTo>
                    <a:cubicBezTo>
                      <a:pt x="26" y="15151"/>
                      <a:pt x="1" y="15227"/>
                      <a:pt x="1" y="15277"/>
                    </a:cubicBezTo>
                    <a:lnTo>
                      <a:pt x="1" y="19537"/>
                    </a:lnTo>
                    <a:cubicBezTo>
                      <a:pt x="1" y="19613"/>
                      <a:pt x="26" y="19688"/>
                      <a:pt x="101" y="19713"/>
                    </a:cubicBezTo>
                    <a:cubicBezTo>
                      <a:pt x="126" y="19738"/>
                      <a:pt x="176" y="19738"/>
                      <a:pt x="201" y="19738"/>
                    </a:cubicBezTo>
                    <a:cubicBezTo>
                      <a:pt x="226" y="19738"/>
                      <a:pt x="276" y="19738"/>
                      <a:pt x="301" y="19713"/>
                    </a:cubicBezTo>
                    <a:lnTo>
                      <a:pt x="26417" y="4650"/>
                    </a:lnTo>
                    <a:cubicBezTo>
                      <a:pt x="26492" y="4600"/>
                      <a:pt x="26517" y="4525"/>
                      <a:pt x="26517" y="4450"/>
                    </a:cubicBezTo>
                    <a:lnTo>
                      <a:pt x="26517" y="214"/>
                    </a:lnTo>
                    <a:cubicBezTo>
                      <a:pt x="26517" y="139"/>
                      <a:pt x="26492" y="64"/>
                      <a:pt x="26417" y="39"/>
                    </a:cubicBezTo>
                    <a:cubicBezTo>
                      <a:pt x="26379" y="14"/>
                      <a:pt x="26342" y="1"/>
                      <a:pt x="26307"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735" name="Google Shape;735;p28"/>
              <p:cNvSpPr/>
              <p:nvPr/>
            </p:nvSpPr>
            <p:spPr>
              <a:xfrm>
                <a:off x="6035056" y="1709943"/>
                <a:ext cx="120291" cy="354089"/>
              </a:xfrm>
              <a:custGeom>
                <a:avLst/>
                <a:gdLst/>
                <a:ahLst/>
                <a:cxnLst/>
                <a:rect l="l" t="t" r="r" b="b"/>
                <a:pathLst>
                  <a:path w="5390" h="15866" extrusionOk="0">
                    <a:moveTo>
                      <a:pt x="5389" y="1"/>
                    </a:moveTo>
                    <a:lnTo>
                      <a:pt x="1" y="3134"/>
                    </a:lnTo>
                    <a:lnTo>
                      <a:pt x="1" y="15866"/>
                    </a:lnTo>
                    <a:lnTo>
                      <a:pt x="3685" y="13735"/>
                    </a:lnTo>
                    <a:lnTo>
                      <a:pt x="3685" y="5239"/>
                    </a:lnTo>
                    <a:lnTo>
                      <a:pt x="5389" y="4261"/>
                    </a:lnTo>
                    <a:lnTo>
                      <a:pt x="5389"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36" name="Google Shape;736;p28"/>
              <p:cNvSpPr/>
              <p:nvPr/>
            </p:nvSpPr>
            <p:spPr>
              <a:xfrm>
                <a:off x="6030592" y="1705613"/>
                <a:ext cx="129218" cy="362905"/>
              </a:xfrm>
              <a:custGeom>
                <a:avLst/>
                <a:gdLst/>
                <a:ahLst/>
                <a:cxnLst/>
                <a:rect l="l" t="t" r="r" b="b"/>
                <a:pathLst>
                  <a:path w="5790" h="16261" extrusionOk="0">
                    <a:moveTo>
                      <a:pt x="5389" y="571"/>
                    </a:moveTo>
                    <a:lnTo>
                      <a:pt x="5389" y="4330"/>
                    </a:lnTo>
                    <a:lnTo>
                      <a:pt x="3785" y="5257"/>
                    </a:lnTo>
                    <a:cubicBezTo>
                      <a:pt x="3709" y="5308"/>
                      <a:pt x="3684" y="5358"/>
                      <a:pt x="3684" y="5433"/>
                    </a:cubicBezTo>
                    <a:lnTo>
                      <a:pt x="3684" y="13804"/>
                    </a:lnTo>
                    <a:lnTo>
                      <a:pt x="401" y="15709"/>
                    </a:lnTo>
                    <a:lnTo>
                      <a:pt x="401" y="3428"/>
                    </a:lnTo>
                    <a:lnTo>
                      <a:pt x="5389" y="571"/>
                    </a:lnTo>
                    <a:close/>
                    <a:moveTo>
                      <a:pt x="5589" y="1"/>
                    </a:moveTo>
                    <a:cubicBezTo>
                      <a:pt x="5552" y="1"/>
                      <a:pt x="5514" y="7"/>
                      <a:pt x="5489" y="19"/>
                    </a:cubicBezTo>
                    <a:lnTo>
                      <a:pt x="100" y="3127"/>
                    </a:lnTo>
                    <a:cubicBezTo>
                      <a:pt x="25" y="3177"/>
                      <a:pt x="0" y="3252"/>
                      <a:pt x="0" y="3328"/>
                    </a:cubicBezTo>
                    <a:lnTo>
                      <a:pt x="0" y="16060"/>
                    </a:lnTo>
                    <a:cubicBezTo>
                      <a:pt x="0" y="16135"/>
                      <a:pt x="25" y="16210"/>
                      <a:pt x="100" y="16235"/>
                    </a:cubicBezTo>
                    <a:cubicBezTo>
                      <a:pt x="125" y="16260"/>
                      <a:pt x="176" y="16260"/>
                      <a:pt x="201" y="16260"/>
                    </a:cubicBezTo>
                    <a:cubicBezTo>
                      <a:pt x="251" y="16260"/>
                      <a:pt x="276" y="16260"/>
                      <a:pt x="301" y="16235"/>
                    </a:cubicBezTo>
                    <a:lnTo>
                      <a:pt x="3985" y="14130"/>
                    </a:lnTo>
                    <a:cubicBezTo>
                      <a:pt x="4060" y="14080"/>
                      <a:pt x="4085" y="14004"/>
                      <a:pt x="4085" y="13929"/>
                    </a:cubicBezTo>
                    <a:lnTo>
                      <a:pt x="4085" y="5558"/>
                    </a:lnTo>
                    <a:lnTo>
                      <a:pt x="5689" y="4631"/>
                    </a:lnTo>
                    <a:cubicBezTo>
                      <a:pt x="5765" y="4606"/>
                      <a:pt x="5790" y="4531"/>
                      <a:pt x="5790" y="4455"/>
                    </a:cubicBezTo>
                    <a:lnTo>
                      <a:pt x="5790" y="195"/>
                    </a:lnTo>
                    <a:cubicBezTo>
                      <a:pt x="5790" y="145"/>
                      <a:pt x="5765" y="69"/>
                      <a:pt x="5689" y="19"/>
                    </a:cubicBezTo>
                    <a:cubicBezTo>
                      <a:pt x="5664" y="7"/>
                      <a:pt x="5627" y="1"/>
                      <a:pt x="558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37" name="Google Shape;737;p28"/>
              <p:cNvSpPr/>
              <p:nvPr/>
            </p:nvSpPr>
            <p:spPr>
              <a:xfrm>
                <a:off x="6738143" y="1305552"/>
                <a:ext cx="118037" cy="331705"/>
              </a:xfrm>
              <a:custGeom>
                <a:avLst/>
                <a:gdLst/>
                <a:ahLst/>
                <a:cxnLst/>
                <a:rect l="l" t="t" r="r" b="b"/>
                <a:pathLst>
                  <a:path w="5289" h="14863" extrusionOk="0">
                    <a:moveTo>
                      <a:pt x="5289" y="0"/>
                    </a:moveTo>
                    <a:lnTo>
                      <a:pt x="1" y="3058"/>
                    </a:lnTo>
                    <a:lnTo>
                      <a:pt x="1" y="7319"/>
                    </a:lnTo>
                    <a:lnTo>
                      <a:pt x="1605" y="6391"/>
                    </a:lnTo>
                    <a:lnTo>
                      <a:pt x="1605" y="14863"/>
                    </a:lnTo>
                    <a:lnTo>
                      <a:pt x="5289" y="12757"/>
                    </a:lnTo>
                    <a:lnTo>
                      <a:pt x="5289"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38" name="Google Shape;738;p28"/>
              <p:cNvSpPr/>
              <p:nvPr/>
            </p:nvSpPr>
            <p:spPr>
              <a:xfrm>
                <a:off x="6733680" y="1301223"/>
                <a:ext cx="126987" cy="341078"/>
              </a:xfrm>
              <a:custGeom>
                <a:avLst/>
                <a:gdLst/>
                <a:ahLst/>
                <a:cxnLst/>
                <a:rect l="l" t="t" r="r" b="b"/>
                <a:pathLst>
                  <a:path w="5690" h="15283" extrusionOk="0">
                    <a:moveTo>
                      <a:pt x="5263" y="570"/>
                    </a:moveTo>
                    <a:lnTo>
                      <a:pt x="5263" y="12826"/>
                    </a:lnTo>
                    <a:lnTo>
                      <a:pt x="2005" y="14706"/>
                    </a:lnTo>
                    <a:lnTo>
                      <a:pt x="2005" y="6585"/>
                    </a:lnTo>
                    <a:cubicBezTo>
                      <a:pt x="2005" y="6510"/>
                      <a:pt x="1980" y="6435"/>
                      <a:pt x="1905" y="6385"/>
                    </a:cubicBezTo>
                    <a:cubicBezTo>
                      <a:pt x="1880" y="6385"/>
                      <a:pt x="1830" y="6360"/>
                      <a:pt x="1805" y="6360"/>
                    </a:cubicBezTo>
                    <a:cubicBezTo>
                      <a:pt x="1754" y="6360"/>
                      <a:pt x="1729" y="6385"/>
                      <a:pt x="1704" y="6385"/>
                    </a:cubicBezTo>
                    <a:lnTo>
                      <a:pt x="401" y="7137"/>
                    </a:lnTo>
                    <a:lnTo>
                      <a:pt x="401" y="3377"/>
                    </a:lnTo>
                    <a:lnTo>
                      <a:pt x="5263" y="570"/>
                    </a:lnTo>
                    <a:close/>
                    <a:moveTo>
                      <a:pt x="5479" y="0"/>
                    </a:moveTo>
                    <a:cubicBezTo>
                      <a:pt x="5445" y="0"/>
                      <a:pt x="5414" y="6"/>
                      <a:pt x="5389" y="19"/>
                    </a:cubicBezTo>
                    <a:lnTo>
                      <a:pt x="100" y="3077"/>
                    </a:lnTo>
                    <a:cubicBezTo>
                      <a:pt x="25" y="3102"/>
                      <a:pt x="0" y="3177"/>
                      <a:pt x="0" y="3252"/>
                    </a:cubicBezTo>
                    <a:lnTo>
                      <a:pt x="0" y="7513"/>
                    </a:lnTo>
                    <a:cubicBezTo>
                      <a:pt x="0" y="7563"/>
                      <a:pt x="25" y="7638"/>
                      <a:pt x="100" y="7688"/>
                    </a:cubicBezTo>
                    <a:cubicBezTo>
                      <a:pt x="125" y="7701"/>
                      <a:pt x="157" y="7707"/>
                      <a:pt x="191" y="7707"/>
                    </a:cubicBezTo>
                    <a:cubicBezTo>
                      <a:pt x="226" y="7707"/>
                      <a:pt x="263" y="7701"/>
                      <a:pt x="301" y="7688"/>
                    </a:cubicBezTo>
                    <a:lnTo>
                      <a:pt x="1579" y="6936"/>
                    </a:lnTo>
                    <a:lnTo>
                      <a:pt x="1579" y="15057"/>
                    </a:lnTo>
                    <a:cubicBezTo>
                      <a:pt x="1579" y="15132"/>
                      <a:pt x="1629" y="15207"/>
                      <a:pt x="1704" y="15257"/>
                    </a:cubicBezTo>
                    <a:cubicBezTo>
                      <a:pt x="1729" y="15257"/>
                      <a:pt x="1754" y="15282"/>
                      <a:pt x="1805" y="15282"/>
                    </a:cubicBezTo>
                    <a:cubicBezTo>
                      <a:pt x="1830" y="15282"/>
                      <a:pt x="1880" y="15257"/>
                      <a:pt x="1905" y="15257"/>
                    </a:cubicBezTo>
                    <a:lnTo>
                      <a:pt x="5589" y="13127"/>
                    </a:lnTo>
                    <a:cubicBezTo>
                      <a:pt x="5639" y="13077"/>
                      <a:pt x="5689" y="13027"/>
                      <a:pt x="5689" y="12951"/>
                    </a:cubicBezTo>
                    <a:lnTo>
                      <a:pt x="5689" y="194"/>
                    </a:lnTo>
                    <a:cubicBezTo>
                      <a:pt x="5689" y="119"/>
                      <a:pt x="5639" y="69"/>
                      <a:pt x="5589" y="19"/>
                    </a:cubicBezTo>
                    <a:cubicBezTo>
                      <a:pt x="5552" y="6"/>
                      <a:pt x="5514" y="0"/>
                      <a:pt x="547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39" name="Google Shape;739;p28"/>
              <p:cNvSpPr/>
              <p:nvPr/>
            </p:nvSpPr>
            <p:spPr>
              <a:xfrm>
                <a:off x="5994237" y="1282052"/>
                <a:ext cx="743932" cy="427916"/>
              </a:xfrm>
              <a:custGeom>
                <a:avLst/>
                <a:gdLst/>
                <a:ahLst/>
                <a:cxnLst/>
                <a:rect l="l" t="t" r="r" b="b"/>
                <a:pathLst>
                  <a:path w="33334" h="19174" extrusionOk="0">
                    <a:moveTo>
                      <a:pt x="25740" y="1"/>
                    </a:moveTo>
                    <a:lnTo>
                      <a:pt x="0" y="14838"/>
                    </a:lnTo>
                    <a:lnTo>
                      <a:pt x="7218" y="19174"/>
                    </a:lnTo>
                    <a:lnTo>
                      <a:pt x="33334" y="4111"/>
                    </a:lnTo>
                    <a:lnTo>
                      <a:pt x="2574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740" name="Google Shape;740;p28"/>
              <p:cNvSpPr/>
              <p:nvPr/>
            </p:nvSpPr>
            <p:spPr>
              <a:xfrm>
                <a:off x="5989194" y="1277209"/>
                <a:ext cx="753461" cy="437802"/>
              </a:xfrm>
              <a:custGeom>
                <a:avLst/>
                <a:gdLst/>
                <a:ahLst/>
                <a:cxnLst/>
                <a:rect l="l" t="t" r="r" b="b"/>
                <a:pathLst>
                  <a:path w="33761" h="19617" extrusionOk="0">
                    <a:moveTo>
                      <a:pt x="25966" y="443"/>
                    </a:moveTo>
                    <a:lnTo>
                      <a:pt x="33134" y="4328"/>
                    </a:lnTo>
                    <a:lnTo>
                      <a:pt x="7444" y="19165"/>
                    </a:lnTo>
                    <a:lnTo>
                      <a:pt x="627" y="15055"/>
                    </a:lnTo>
                    <a:lnTo>
                      <a:pt x="25966" y="443"/>
                    </a:lnTo>
                    <a:close/>
                    <a:moveTo>
                      <a:pt x="25985" y="1"/>
                    </a:moveTo>
                    <a:cubicBezTo>
                      <a:pt x="25941" y="1"/>
                      <a:pt x="25895" y="13"/>
                      <a:pt x="25865" y="42"/>
                    </a:cubicBezTo>
                    <a:lnTo>
                      <a:pt x="126" y="14879"/>
                    </a:lnTo>
                    <a:cubicBezTo>
                      <a:pt x="51" y="14905"/>
                      <a:pt x="1" y="14980"/>
                      <a:pt x="1" y="15055"/>
                    </a:cubicBezTo>
                    <a:cubicBezTo>
                      <a:pt x="1" y="15130"/>
                      <a:pt x="51" y="15180"/>
                      <a:pt x="101" y="15230"/>
                    </a:cubicBezTo>
                    <a:lnTo>
                      <a:pt x="7344" y="19591"/>
                    </a:lnTo>
                    <a:cubicBezTo>
                      <a:pt x="7369" y="19591"/>
                      <a:pt x="7419" y="19616"/>
                      <a:pt x="7444" y="19616"/>
                    </a:cubicBezTo>
                    <a:cubicBezTo>
                      <a:pt x="7469" y="19616"/>
                      <a:pt x="7519" y="19591"/>
                      <a:pt x="7544" y="19591"/>
                    </a:cubicBezTo>
                    <a:lnTo>
                      <a:pt x="33660" y="4503"/>
                    </a:lnTo>
                    <a:cubicBezTo>
                      <a:pt x="33735" y="4478"/>
                      <a:pt x="33760" y="4403"/>
                      <a:pt x="33760" y="4328"/>
                    </a:cubicBezTo>
                    <a:cubicBezTo>
                      <a:pt x="33760" y="4253"/>
                      <a:pt x="33735" y="4178"/>
                      <a:pt x="33660" y="4153"/>
                    </a:cubicBezTo>
                    <a:lnTo>
                      <a:pt x="26066" y="17"/>
                    </a:lnTo>
                    <a:cubicBezTo>
                      <a:pt x="26045" y="7"/>
                      <a:pt x="26016" y="1"/>
                      <a:pt x="2598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41" name="Google Shape;741;p28"/>
              <p:cNvSpPr/>
              <p:nvPr/>
            </p:nvSpPr>
            <p:spPr>
              <a:xfrm>
                <a:off x="5871179" y="1613175"/>
                <a:ext cx="284169" cy="166712"/>
              </a:xfrm>
              <a:custGeom>
                <a:avLst/>
                <a:gdLst/>
                <a:ahLst/>
                <a:cxnLst/>
                <a:rect l="l" t="t" r="r" b="b"/>
                <a:pathLst>
                  <a:path w="12733" h="7470" extrusionOk="0">
                    <a:moveTo>
                      <a:pt x="5514" y="1"/>
                    </a:moveTo>
                    <a:lnTo>
                      <a:pt x="0" y="3184"/>
                    </a:lnTo>
                    <a:lnTo>
                      <a:pt x="7344" y="7470"/>
                    </a:lnTo>
                    <a:lnTo>
                      <a:pt x="12732" y="4337"/>
                    </a:lnTo>
                    <a:lnTo>
                      <a:pt x="5514"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42" name="Google Shape;742;p28"/>
              <p:cNvSpPr/>
              <p:nvPr/>
            </p:nvSpPr>
            <p:spPr>
              <a:xfrm>
                <a:off x="5866135" y="1608421"/>
                <a:ext cx="293676" cy="175951"/>
              </a:xfrm>
              <a:custGeom>
                <a:avLst/>
                <a:gdLst/>
                <a:ahLst/>
                <a:cxnLst/>
                <a:rect l="l" t="t" r="r" b="b"/>
                <a:pathLst>
                  <a:path w="13159" h="7884" extrusionOk="0">
                    <a:moveTo>
                      <a:pt x="5740" y="439"/>
                    </a:moveTo>
                    <a:lnTo>
                      <a:pt x="12557" y="4550"/>
                    </a:lnTo>
                    <a:lnTo>
                      <a:pt x="7570" y="7432"/>
                    </a:lnTo>
                    <a:lnTo>
                      <a:pt x="627" y="3397"/>
                    </a:lnTo>
                    <a:lnTo>
                      <a:pt x="5740" y="439"/>
                    </a:lnTo>
                    <a:close/>
                    <a:moveTo>
                      <a:pt x="5731" y="1"/>
                    </a:moveTo>
                    <a:cubicBezTo>
                      <a:pt x="5696" y="1"/>
                      <a:pt x="5665" y="13"/>
                      <a:pt x="5640" y="38"/>
                    </a:cubicBezTo>
                    <a:lnTo>
                      <a:pt x="101" y="3196"/>
                    </a:lnTo>
                    <a:cubicBezTo>
                      <a:pt x="51" y="3247"/>
                      <a:pt x="1" y="3322"/>
                      <a:pt x="1" y="3397"/>
                    </a:cubicBezTo>
                    <a:cubicBezTo>
                      <a:pt x="1" y="3472"/>
                      <a:pt x="51" y="3522"/>
                      <a:pt x="101" y="3572"/>
                    </a:cubicBezTo>
                    <a:lnTo>
                      <a:pt x="7469" y="7858"/>
                    </a:lnTo>
                    <a:cubicBezTo>
                      <a:pt x="7494" y="7883"/>
                      <a:pt x="7545" y="7883"/>
                      <a:pt x="7570" y="7883"/>
                    </a:cubicBezTo>
                    <a:cubicBezTo>
                      <a:pt x="7595" y="7883"/>
                      <a:pt x="7645" y="7883"/>
                      <a:pt x="7670" y="7858"/>
                    </a:cubicBezTo>
                    <a:lnTo>
                      <a:pt x="13058" y="4750"/>
                    </a:lnTo>
                    <a:cubicBezTo>
                      <a:pt x="13134" y="4700"/>
                      <a:pt x="13159" y="4650"/>
                      <a:pt x="13159" y="4575"/>
                    </a:cubicBezTo>
                    <a:cubicBezTo>
                      <a:pt x="13159" y="4500"/>
                      <a:pt x="13134" y="4424"/>
                      <a:pt x="13058" y="4374"/>
                    </a:cubicBezTo>
                    <a:lnTo>
                      <a:pt x="5840" y="38"/>
                    </a:lnTo>
                    <a:cubicBezTo>
                      <a:pt x="5803" y="13"/>
                      <a:pt x="5765" y="1"/>
                      <a:pt x="573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43" name="Google Shape;743;p28"/>
              <p:cNvSpPr/>
              <p:nvPr/>
            </p:nvSpPr>
            <p:spPr>
              <a:xfrm>
                <a:off x="6568665" y="1211016"/>
                <a:ext cx="287516" cy="162806"/>
              </a:xfrm>
              <a:custGeom>
                <a:avLst/>
                <a:gdLst/>
                <a:ahLst/>
                <a:cxnLst/>
                <a:rect l="l" t="t" r="r" b="b"/>
                <a:pathLst>
                  <a:path w="12883" h="7295" extrusionOk="0">
                    <a:moveTo>
                      <a:pt x="5514" y="1"/>
                    </a:moveTo>
                    <a:lnTo>
                      <a:pt x="1" y="3184"/>
                    </a:lnTo>
                    <a:lnTo>
                      <a:pt x="7595" y="7294"/>
                    </a:lnTo>
                    <a:lnTo>
                      <a:pt x="12883" y="4236"/>
                    </a:lnTo>
                    <a:lnTo>
                      <a:pt x="9199" y="2131"/>
                    </a:lnTo>
                    <a:lnTo>
                      <a:pt x="5514"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44" name="Google Shape;744;p28"/>
              <p:cNvSpPr/>
              <p:nvPr/>
            </p:nvSpPr>
            <p:spPr>
              <a:xfrm>
                <a:off x="6564201" y="1206263"/>
                <a:ext cx="296466" cy="172023"/>
              </a:xfrm>
              <a:custGeom>
                <a:avLst/>
                <a:gdLst/>
                <a:ahLst/>
                <a:cxnLst/>
                <a:rect l="l" t="t" r="r" b="b"/>
                <a:pathLst>
                  <a:path w="13284" h="7708" extrusionOk="0">
                    <a:moveTo>
                      <a:pt x="5714" y="464"/>
                    </a:moveTo>
                    <a:lnTo>
                      <a:pt x="12657" y="4449"/>
                    </a:lnTo>
                    <a:lnTo>
                      <a:pt x="7795" y="7281"/>
                    </a:lnTo>
                    <a:lnTo>
                      <a:pt x="627" y="3397"/>
                    </a:lnTo>
                    <a:lnTo>
                      <a:pt x="5714" y="464"/>
                    </a:lnTo>
                    <a:close/>
                    <a:moveTo>
                      <a:pt x="5714" y="1"/>
                    </a:moveTo>
                    <a:cubicBezTo>
                      <a:pt x="5677" y="1"/>
                      <a:pt x="5639" y="13"/>
                      <a:pt x="5614" y="38"/>
                    </a:cubicBezTo>
                    <a:lnTo>
                      <a:pt x="100" y="3221"/>
                    </a:lnTo>
                    <a:cubicBezTo>
                      <a:pt x="25" y="3246"/>
                      <a:pt x="0" y="3322"/>
                      <a:pt x="0" y="3397"/>
                    </a:cubicBezTo>
                    <a:cubicBezTo>
                      <a:pt x="0" y="3472"/>
                      <a:pt x="50" y="3547"/>
                      <a:pt x="100" y="3572"/>
                    </a:cubicBezTo>
                    <a:lnTo>
                      <a:pt x="7694" y="7682"/>
                    </a:lnTo>
                    <a:cubicBezTo>
                      <a:pt x="7719" y="7708"/>
                      <a:pt x="7744" y="7708"/>
                      <a:pt x="7795" y="7708"/>
                    </a:cubicBezTo>
                    <a:cubicBezTo>
                      <a:pt x="7820" y="7708"/>
                      <a:pt x="7870" y="7708"/>
                      <a:pt x="7895" y="7682"/>
                    </a:cubicBezTo>
                    <a:lnTo>
                      <a:pt x="13183" y="4650"/>
                    </a:lnTo>
                    <a:cubicBezTo>
                      <a:pt x="13233" y="4600"/>
                      <a:pt x="13283" y="4525"/>
                      <a:pt x="13283" y="4449"/>
                    </a:cubicBezTo>
                    <a:cubicBezTo>
                      <a:pt x="13283" y="4374"/>
                      <a:pt x="13233" y="4324"/>
                      <a:pt x="13183" y="4274"/>
                    </a:cubicBezTo>
                    <a:lnTo>
                      <a:pt x="5815" y="38"/>
                    </a:lnTo>
                    <a:cubicBezTo>
                      <a:pt x="5790" y="13"/>
                      <a:pt x="5752" y="1"/>
                      <a:pt x="57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45" name="Google Shape;745;p28"/>
              <p:cNvSpPr/>
              <p:nvPr/>
            </p:nvSpPr>
            <p:spPr>
              <a:xfrm>
                <a:off x="6445607" y="2158544"/>
                <a:ext cx="328357" cy="474336"/>
              </a:xfrm>
              <a:custGeom>
                <a:avLst/>
                <a:gdLst/>
                <a:ahLst/>
                <a:cxnLst/>
                <a:rect l="l" t="t" r="r" b="b"/>
                <a:pathLst>
                  <a:path w="14713" h="21254" extrusionOk="0">
                    <a:moveTo>
                      <a:pt x="11028" y="0"/>
                    </a:moveTo>
                    <a:lnTo>
                      <a:pt x="3685" y="4261"/>
                    </a:lnTo>
                    <a:lnTo>
                      <a:pt x="3685" y="8496"/>
                    </a:lnTo>
                    <a:lnTo>
                      <a:pt x="1" y="10627"/>
                    </a:lnTo>
                    <a:lnTo>
                      <a:pt x="1" y="19123"/>
                    </a:lnTo>
                    <a:lnTo>
                      <a:pt x="3685" y="16993"/>
                    </a:lnTo>
                    <a:lnTo>
                      <a:pt x="3685" y="21253"/>
                    </a:lnTo>
                    <a:lnTo>
                      <a:pt x="11028" y="16993"/>
                    </a:lnTo>
                    <a:lnTo>
                      <a:pt x="11028" y="12757"/>
                    </a:lnTo>
                    <a:lnTo>
                      <a:pt x="14713" y="10627"/>
                    </a:lnTo>
                    <a:lnTo>
                      <a:pt x="14713" y="2130"/>
                    </a:lnTo>
                    <a:lnTo>
                      <a:pt x="11028" y="4261"/>
                    </a:lnTo>
                    <a:lnTo>
                      <a:pt x="11028"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746" name="Google Shape;746;p28"/>
              <p:cNvSpPr/>
              <p:nvPr/>
            </p:nvSpPr>
            <p:spPr>
              <a:xfrm>
                <a:off x="6440585" y="2154192"/>
                <a:ext cx="337865" cy="483152"/>
              </a:xfrm>
              <a:custGeom>
                <a:avLst/>
                <a:gdLst/>
                <a:ahLst/>
                <a:cxnLst/>
                <a:rect l="l" t="t" r="r" b="b"/>
                <a:pathLst>
                  <a:path w="15139" h="21649" extrusionOk="0">
                    <a:moveTo>
                      <a:pt x="11053" y="571"/>
                    </a:moveTo>
                    <a:lnTo>
                      <a:pt x="11053" y="4456"/>
                    </a:lnTo>
                    <a:cubicBezTo>
                      <a:pt x="11053" y="4531"/>
                      <a:pt x="11078" y="4606"/>
                      <a:pt x="11153" y="4631"/>
                    </a:cubicBezTo>
                    <a:cubicBezTo>
                      <a:pt x="11178" y="4656"/>
                      <a:pt x="11216" y="4669"/>
                      <a:pt x="11253" y="4669"/>
                    </a:cubicBezTo>
                    <a:cubicBezTo>
                      <a:pt x="11291" y="4669"/>
                      <a:pt x="11329" y="4656"/>
                      <a:pt x="11354" y="4631"/>
                    </a:cubicBezTo>
                    <a:lnTo>
                      <a:pt x="14712" y="2701"/>
                    </a:lnTo>
                    <a:lnTo>
                      <a:pt x="14712" y="10696"/>
                    </a:lnTo>
                    <a:lnTo>
                      <a:pt x="11153" y="12777"/>
                    </a:lnTo>
                    <a:cubicBezTo>
                      <a:pt x="11078" y="12802"/>
                      <a:pt x="11053" y="12877"/>
                      <a:pt x="11053" y="12952"/>
                    </a:cubicBezTo>
                    <a:lnTo>
                      <a:pt x="11053" y="17062"/>
                    </a:lnTo>
                    <a:lnTo>
                      <a:pt x="4110" y="21072"/>
                    </a:lnTo>
                    <a:lnTo>
                      <a:pt x="4110" y="17188"/>
                    </a:lnTo>
                    <a:cubicBezTo>
                      <a:pt x="4110" y="17113"/>
                      <a:pt x="4060" y="17037"/>
                      <a:pt x="4010" y="17012"/>
                    </a:cubicBezTo>
                    <a:cubicBezTo>
                      <a:pt x="3985" y="16987"/>
                      <a:pt x="3935" y="16987"/>
                      <a:pt x="3910" y="16987"/>
                    </a:cubicBezTo>
                    <a:cubicBezTo>
                      <a:pt x="3860" y="16987"/>
                      <a:pt x="3835" y="16987"/>
                      <a:pt x="3785" y="17012"/>
                    </a:cubicBezTo>
                    <a:lnTo>
                      <a:pt x="426" y="18967"/>
                    </a:lnTo>
                    <a:lnTo>
                      <a:pt x="426" y="10947"/>
                    </a:lnTo>
                    <a:lnTo>
                      <a:pt x="4010" y="8867"/>
                    </a:lnTo>
                    <a:cubicBezTo>
                      <a:pt x="4060" y="8842"/>
                      <a:pt x="4110" y="8767"/>
                      <a:pt x="4110" y="8691"/>
                    </a:cubicBezTo>
                    <a:lnTo>
                      <a:pt x="4110" y="4581"/>
                    </a:lnTo>
                    <a:lnTo>
                      <a:pt x="11053" y="571"/>
                    </a:lnTo>
                    <a:close/>
                    <a:moveTo>
                      <a:pt x="11253" y="1"/>
                    </a:moveTo>
                    <a:cubicBezTo>
                      <a:pt x="11216" y="1"/>
                      <a:pt x="11178" y="7"/>
                      <a:pt x="11153" y="20"/>
                    </a:cubicBezTo>
                    <a:lnTo>
                      <a:pt x="3785" y="4280"/>
                    </a:lnTo>
                    <a:cubicBezTo>
                      <a:pt x="3735" y="4305"/>
                      <a:pt x="3684" y="4381"/>
                      <a:pt x="3684" y="4456"/>
                    </a:cubicBezTo>
                    <a:lnTo>
                      <a:pt x="3684" y="8566"/>
                    </a:lnTo>
                    <a:lnTo>
                      <a:pt x="126" y="10646"/>
                    </a:lnTo>
                    <a:cubicBezTo>
                      <a:pt x="50" y="10671"/>
                      <a:pt x="0" y="10747"/>
                      <a:pt x="0" y="10822"/>
                    </a:cubicBezTo>
                    <a:lnTo>
                      <a:pt x="0" y="19318"/>
                    </a:lnTo>
                    <a:cubicBezTo>
                      <a:pt x="0" y="19393"/>
                      <a:pt x="50" y="19468"/>
                      <a:pt x="126" y="19493"/>
                    </a:cubicBezTo>
                    <a:cubicBezTo>
                      <a:pt x="151" y="19519"/>
                      <a:pt x="182" y="19531"/>
                      <a:pt x="216" y="19531"/>
                    </a:cubicBezTo>
                    <a:cubicBezTo>
                      <a:pt x="251" y="19531"/>
                      <a:pt x="288" y="19519"/>
                      <a:pt x="326" y="19493"/>
                    </a:cubicBezTo>
                    <a:lnTo>
                      <a:pt x="3684" y="17564"/>
                    </a:lnTo>
                    <a:lnTo>
                      <a:pt x="3684" y="21448"/>
                    </a:lnTo>
                    <a:cubicBezTo>
                      <a:pt x="3684" y="21524"/>
                      <a:pt x="3735" y="21574"/>
                      <a:pt x="3785" y="21624"/>
                    </a:cubicBezTo>
                    <a:cubicBezTo>
                      <a:pt x="3835" y="21649"/>
                      <a:pt x="3860" y="21649"/>
                      <a:pt x="3910" y="21649"/>
                    </a:cubicBezTo>
                    <a:cubicBezTo>
                      <a:pt x="3935" y="21649"/>
                      <a:pt x="3985" y="21649"/>
                      <a:pt x="4010" y="21624"/>
                    </a:cubicBezTo>
                    <a:lnTo>
                      <a:pt x="11354" y="17363"/>
                    </a:lnTo>
                    <a:cubicBezTo>
                      <a:pt x="11429" y="17338"/>
                      <a:pt x="11454" y="17263"/>
                      <a:pt x="11454" y="17188"/>
                    </a:cubicBezTo>
                    <a:lnTo>
                      <a:pt x="11454" y="13077"/>
                    </a:lnTo>
                    <a:lnTo>
                      <a:pt x="15038" y="10997"/>
                    </a:lnTo>
                    <a:cubicBezTo>
                      <a:pt x="15113" y="10972"/>
                      <a:pt x="15138" y="10897"/>
                      <a:pt x="15138" y="10822"/>
                    </a:cubicBezTo>
                    <a:lnTo>
                      <a:pt x="15138" y="2325"/>
                    </a:lnTo>
                    <a:cubicBezTo>
                      <a:pt x="15138" y="2250"/>
                      <a:pt x="15113" y="2175"/>
                      <a:pt x="15038" y="2150"/>
                    </a:cubicBezTo>
                    <a:cubicBezTo>
                      <a:pt x="15000" y="2125"/>
                      <a:pt x="14963" y="2112"/>
                      <a:pt x="14928" y="2112"/>
                    </a:cubicBezTo>
                    <a:cubicBezTo>
                      <a:pt x="14894" y="2112"/>
                      <a:pt x="14862" y="2125"/>
                      <a:pt x="14837" y="2150"/>
                    </a:cubicBezTo>
                    <a:lnTo>
                      <a:pt x="11454" y="4080"/>
                    </a:lnTo>
                    <a:lnTo>
                      <a:pt x="11454" y="195"/>
                    </a:lnTo>
                    <a:cubicBezTo>
                      <a:pt x="11454" y="120"/>
                      <a:pt x="11429" y="70"/>
                      <a:pt x="11354" y="20"/>
                    </a:cubicBezTo>
                    <a:cubicBezTo>
                      <a:pt x="11329" y="7"/>
                      <a:pt x="11291" y="1"/>
                      <a:pt x="112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47" name="Google Shape;747;p28"/>
              <p:cNvSpPr/>
              <p:nvPr/>
            </p:nvSpPr>
            <p:spPr>
              <a:xfrm>
                <a:off x="6609506" y="1448183"/>
                <a:ext cx="164458" cy="189074"/>
              </a:xfrm>
              <a:custGeom>
                <a:avLst/>
                <a:gdLst/>
                <a:ahLst/>
                <a:cxnLst/>
                <a:rect l="l" t="t" r="r" b="b"/>
                <a:pathLst>
                  <a:path w="7369" h="8472" extrusionOk="0">
                    <a:moveTo>
                      <a:pt x="7369" y="0"/>
                    </a:moveTo>
                    <a:lnTo>
                      <a:pt x="5765" y="928"/>
                    </a:lnTo>
                    <a:lnTo>
                      <a:pt x="0" y="4236"/>
                    </a:lnTo>
                    <a:lnTo>
                      <a:pt x="7369" y="8472"/>
                    </a:lnTo>
                    <a:lnTo>
                      <a:pt x="7369"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748" name="Google Shape;748;p28"/>
              <p:cNvSpPr/>
              <p:nvPr/>
            </p:nvSpPr>
            <p:spPr>
              <a:xfrm>
                <a:off x="6605020" y="1443295"/>
                <a:ext cx="173429" cy="199005"/>
              </a:xfrm>
              <a:custGeom>
                <a:avLst/>
                <a:gdLst/>
                <a:ahLst/>
                <a:cxnLst/>
                <a:rect l="l" t="t" r="r" b="b"/>
                <a:pathLst>
                  <a:path w="7771" h="8917" extrusionOk="0">
                    <a:moveTo>
                      <a:pt x="7344" y="570"/>
                    </a:moveTo>
                    <a:lnTo>
                      <a:pt x="7344" y="8340"/>
                    </a:lnTo>
                    <a:lnTo>
                      <a:pt x="627" y="4455"/>
                    </a:lnTo>
                    <a:lnTo>
                      <a:pt x="7344" y="570"/>
                    </a:lnTo>
                    <a:close/>
                    <a:moveTo>
                      <a:pt x="7560" y="0"/>
                    </a:moveTo>
                    <a:cubicBezTo>
                      <a:pt x="7526" y="0"/>
                      <a:pt x="7494" y="6"/>
                      <a:pt x="7469" y="19"/>
                    </a:cubicBezTo>
                    <a:lnTo>
                      <a:pt x="101" y="4280"/>
                    </a:lnTo>
                    <a:cubicBezTo>
                      <a:pt x="26" y="4305"/>
                      <a:pt x="1" y="4380"/>
                      <a:pt x="1" y="4455"/>
                    </a:cubicBezTo>
                    <a:cubicBezTo>
                      <a:pt x="1" y="4530"/>
                      <a:pt x="26" y="4605"/>
                      <a:pt x="101" y="4630"/>
                    </a:cubicBezTo>
                    <a:lnTo>
                      <a:pt x="7469" y="8891"/>
                    </a:lnTo>
                    <a:cubicBezTo>
                      <a:pt x="7494" y="8891"/>
                      <a:pt x="7519" y="8916"/>
                      <a:pt x="7570" y="8916"/>
                    </a:cubicBezTo>
                    <a:cubicBezTo>
                      <a:pt x="7595" y="8916"/>
                      <a:pt x="7645" y="8891"/>
                      <a:pt x="7670" y="8891"/>
                    </a:cubicBezTo>
                    <a:cubicBezTo>
                      <a:pt x="7745" y="8841"/>
                      <a:pt x="7770" y="8766"/>
                      <a:pt x="7770" y="8691"/>
                    </a:cubicBezTo>
                    <a:lnTo>
                      <a:pt x="7770" y="219"/>
                    </a:lnTo>
                    <a:cubicBezTo>
                      <a:pt x="7770" y="144"/>
                      <a:pt x="7745" y="69"/>
                      <a:pt x="7670" y="19"/>
                    </a:cubicBezTo>
                    <a:cubicBezTo>
                      <a:pt x="7632" y="6"/>
                      <a:pt x="7595" y="0"/>
                      <a:pt x="756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49" name="Google Shape;749;p28"/>
              <p:cNvSpPr/>
              <p:nvPr/>
            </p:nvSpPr>
            <p:spPr>
              <a:xfrm>
                <a:off x="6035056" y="2206080"/>
                <a:ext cx="82240" cy="142096"/>
              </a:xfrm>
              <a:custGeom>
                <a:avLst/>
                <a:gdLst/>
                <a:ahLst/>
                <a:cxnLst/>
                <a:rect l="l" t="t" r="r" b="b"/>
                <a:pathLst>
                  <a:path w="3685" h="6367" extrusionOk="0">
                    <a:moveTo>
                      <a:pt x="3685" y="0"/>
                    </a:moveTo>
                    <a:lnTo>
                      <a:pt x="1" y="2131"/>
                    </a:lnTo>
                    <a:lnTo>
                      <a:pt x="1" y="6366"/>
                    </a:lnTo>
                    <a:lnTo>
                      <a:pt x="3685" y="4261"/>
                    </a:lnTo>
                    <a:lnTo>
                      <a:pt x="3685"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750" name="Google Shape;750;p28"/>
              <p:cNvSpPr/>
              <p:nvPr/>
            </p:nvSpPr>
            <p:spPr>
              <a:xfrm>
                <a:off x="6030592" y="2201751"/>
                <a:ext cx="91189" cy="151447"/>
              </a:xfrm>
              <a:custGeom>
                <a:avLst/>
                <a:gdLst/>
                <a:ahLst/>
                <a:cxnLst/>
                <a:rect l="l" t="t" r="r" b="b"/>
                <a:pathLst>
                  <a:path w="4086" h="6786" extrusionOk="0">
                    <a:moveTo>
                      <a:pt x="3684" y="570"/>
                    </a:moveTo>
                    <a:lnTo>
                      <a:pt x="3684" y="4330"/>
                    </a:lnTo>
                    <a:lnTo>
                      <a:pt x="401" y="6210"/>
                    </a:lnTo>
                    <a:lnTo>
                      <a:pt x="401" y="2450"/>
                    </a:lnTo>
                    <a:lnTo>
                      <a:pt x="3684" y="570"/>
                    </a:lnTo>
                    <a:close/>
                    <a:moveTo>
                      <a:pt x="3875" y="0"/>
                    </a:moveTo>
                    <a:cubicBezTo>
                      <a:pt x="3841" y="0"/>
                      <a:pt x="3810" y="6"/>
                      <a:pt x="3785" y="19"/>
                    </a:cubicBezTo>
                    <a:lnTo>
                      <a:pt x="100" y="2149"/>
                    </a:lnTo>
                    <a:cubicBezTo>
                      <a:pt x="25" y="2174"/>
                      <a:pt x="0" y="2250"/>
                      <a:pt x="0" y="2325"/>
                    </a:cubicBezTo>
                    <a:lnTo>
                      <a:pt x="0" y="6560"/>
                    </a:lnTo>
                    <a:cubicBezTo>
                      <a:pt x="0" y="6636"/>
                      <a:pt x="25" y="6711"/>
                      <a:pt x="100" y="6736"/>
                    </a:cubicBezTo>
                    <a:cubicBezTo>
                      <a:pt x="125" y="6761"/>
                      <a:pt x="176" y="6786"/>
                      <a:pt x="201" y="6786"/>
                    </a:cubicBezTo>
                    <a:cubicBezTo>
                      <a:pt x="226" y="6786"/>
                      <a:pt x="276" y="6761"/>
                      <a:pt x="301" y="6736"/>
                    </a:cubicBezTo>
                    <a:lnTo>
                      <a:pt x="3985" y="4631"/>
                    </a:lnTo>
                    <a:cubicBezTo>
                      <a:pt x="4060" y="4580"/>
                      <a:pt x="4085" y="4530"/>
                      <a:pt x="4085" y="4455"/>
                    </a:cubicBezTo>
                    <a:lnTo>
                      <a:pt x="4085" y="194"/>
                    </a:lnTo>
                    <a:cubicBezTo>
                      <a:pt x="4085" y="119"/>
                      <a:pt x="4060" y="69"/>
                      <a:pt x="3985" y="19"/>
                    </a:cubicBezTo>
                    <a:cubicBezTo>
                      <a:pt x="3948" y="6"/>
                      <a:pt x="3910" y="0"/>
                      <a:pt x="387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51" name="Google Shape;751;p28"/>
              <p:cNvSpPr/>
              <p:nvPr/>
            </p:nvSpPr>
            <p:spPr>
              <a:xfrm>
                <a:off x="5871179" y="2111544"/>
                <a:ext cx="246117" cy="142096"/>
              </a:xfrm>
              <a:custGeom>
                <a:avLst/>
                <a:gdLst/>
                <a:ahLst/>
                <a:cxnLst/>
                <a:rect l="l" t="t" r="r" b="b"/>
                <a:pathLst>
                  <a:path w="11028" h="6367" extrusionOk="0">
                    <a:moveTo>
                      <a:pt x="3684" y="1"/>
                    </a:moveTo>
                    <a:lnTo>
                      <a:pt x="0" y="2106"/>
                    </a:lnTo>
                    <a:lnTo>
                      <a:pt x="3684" y="4236"/>
                    </a:lnTo>
                    <a:lnTo>
                      <a:pt x="7344" y="6367"/>
                    </a:lnTo>
                    <a:lnTo>
                      <a:pt x="11028" y="4236"/>
                    </a:lnTo>
                    <a:lnTo>
                      <a:pt x="7344" y="2131"/>
                    </a:lnTo>
                    <a:lnTo>
                      <a:pt x="3684"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752" name="Google Shape;752;p28"/>
              <p:cNvSpPr/>
              <p:nvPr/>
            </p:nvSpPr>
            <p:spPr>
              <a:xfrm>
                <a:off x="5866135" y="2106790"/>
                <a:ext cx="255647" cy="151335"/>
              </a:xfrm>
              <a:custGeom>
                <a:avLst/>
                <a:gdLst/>
                <a:ahLst/>
                <a:cxnLst/>
                <a:rect l="l" t="t" r="r" b="b"/>
                <a:pathLst>
                  <a:path w="11455" h="6781" extrusionOk="0">
                    <a:moveTo>
                      <a:pt x="3910" y="439"/>
                    </a:moveTo>
                    <a:lnTo>
                      <a:pt x="7469" y="2520"/>
                    </a:lnTo>
                    <a:lnTo>
                      <a:pt x="7494" y="2520"/>
                    </a:lnTo>
                    <a:lnTo>
                      <a:pt x="10828" y="4449"/>
                    </a:lnTo>
                    <a:lnTo>
                      <a:pt x="7570" y="6329"/>
                    </a:lnTo>
                    <a:lnTo>
                      <a:pt x="627" y="2319"/>
                    </a:lnTo>
                    <a:lnTo>
                      <a:pt x="3910" y="439"/>
                    </a:lnTo>
                    <a:close/>
                    <a:moveTo>
                      <a:pt x="3898" y="1"/>
                    </a:moveTo>
                    <a:cubicBezTo>
                      <a:pt x="3860" y="1"/>
                      <a:pt x="3823" y="13"/>
                      <a:pt x="3785" y="38"/>
                    </a:cubicBezTo>
                    <a:lnTo>
                      <a:pt x="126" y="2144"/>
                    </a:lnTo>
                    <a:cubicBezTo>
                      <a:pt x="51" y="2194"/>
                      <a:pt x="1" y="2244"/>
                      <a:pt x="1" y="2319"/>
                    </a:cubicBezTo>
                    <a:cubicBezTo>
                      <a:pt x="1" y="2394"/>
                      <a:pt x="51" y="2470"/>
                      <a:pt x="126" y="2520"/>
                    </a:cubicBezTo>
                    <a:lnTo>
                      <a:pt x="7469" y="6755"/>
                    </a:lnTo>
                    <a:cubicBezTo>
                      <a:pt x="7494" y="6780"/>
                      <a:pt x="7545" y="6780"/>
                      <a:pt x="7570" y="6780"/>
                    </a:cubicBezTo>
                    <a:cubicBezTo>
                      <a:pt x="7595" y="6780"/>
                      <a:pt x="7645" y="6780"/>
                      <a:pt x="7670" y="6755"/>
                    </a:cubicBezTo>
                    <a:lnTo>
                      <a:pt x="11354" y="4650"/>
                    </a:lnTo>
                    <a:cubicBezTo>
                      <a:pt x="11429" y="4600"/>
                      <a:pt x="11454" y="4525"/>
                      <a:pt x="11454" y="4449"/>
                    </a:cubicBezTo>
                    <a:cubicBezTo>
                      <a:pt x="11454" y="4374"/>
                      <a:pt x="11429" y="4299"/>
                      <a:pt x="11354" y="4274"/>
                    </a:cubicBezTo>
                    <a:lnTo>
                      <a:pt x="7670" y="2144"/>
                    </a:lnTo>
                    <a:lnTo>
                      <a:pt x="7645" y="2144"/>
                    </a:lnTo>
                    <a:lnTo>
                      <a:pt x="4011" y="38"/>
                    </a:lnTo>
                    <a:cubicBezTo>
                      <a:pt x="3973" y="13"/>
                      <a:pt x="3936" y="1"/>
                      <a:pt x="389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53" name="Google Shape;753;p28"/>
              <p:cNvSpPr/>
              <p:nvPr/>
            </p:nvSpPr>
            <p:spPr>
              <a:xfrm>
                <a:off x="5788962" y="2206080"/>
                <a:ext cx="246117" cy="142653"/>
              </a:xfrm>
              <a:custGeom>
                <a:avLst/>
                <a:gdLst/>
                <a:ahLst/>
                <a:cxnLst/>
                <a:rect l="l" t="t" r="r" b="b"/>
                <a:pathLst>
                  <a:path w="11028" h="6392" extrusionOk="0">
                    <a:moveTo>
                      <a:pt x="7368" y="0"/>
                    </a:moveTo>
                    <a:lnTo>
                      <a:pt x="0" y="4261"/>
                    </a:lnTo>
                    <a:lnTo>
                      <a:pt x="3684" y="6391"/>
                    </a:lnTo>
                    <a:lnTo>
                      <a:pt x="11028" y="2131"/>
                    </a:lnTo>
                    <a:lnTo>
                      <a:pt x="7368"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54" name="Google Shape;754;p28"/>
              <p:cNvSpPr/>
              <p:nvPr/>
            </p:nvSpPr>
            <p:spPr>
              <a:xfrm>
                <a:off x="5784476" y="2201751"/>
                <a:ext cx="255089" cy="151447"/>
              </a:xfrm>
              <a:custGeom>
                <a:avLst/>
                <a:gdLst/>
                <a:ahLst/>
                <a:cxnLst/>
                <a:rect l="l" t="t" r="r" b="b"/>
                <a:pathLst>
                  <a:path w="11430" h="6786" extrusionOk="0">
                    <a:moveTo>
                      <a:pt x="7569" y="445"/>
                    </a:moveTo>
                    <a:lnTo>
                      <a:pt x="10828" y="2325"/>
                    </a:lnTo>
                    <a:lnTo>
                      <a:pt x="3885" y="6335"/>
                    </a:lnTo>
                    <a:lnTo>
                      <a:pt x="627" y="4455"/>
                    </a:lnTo>
                    <a:lnTo>
                      <a:pt x="7569" y="445"/>
                    </a:lnTo>
                    <a:close/>
                    <a:moveTo>
                      <a:pt x="7557" y="0"/>
                    </a:moveTo>
                    <a:cubicBezTo>
                      <a:pt x="7519" y="0"/>
                      <a:pt x="7482" y="6"/>
                      <a:pt x="7444" y="19"/>
                    </a:cubicBezTo>
                    <a:lnTo>
                      <a:pt x="101" y="4255"/>
                    </a:lnTo>
                    <a:cubicBezTo>
                      <a:pt x="26" y="4305"/>
                      <a:pt x="1" y="4380"/>
                      <a:pt x="1" y="4455"/>
                    </a:cubicBezTo>
                    <a:cubicBezTo>
                      <a:pt x="1" y="4530"/>
                      <a:pt x="26" y="4580"/>
                      <a:pt x="101" y="4631"/>
                    </a:cubicBezTo>
                    <a:lnTo>
                      <a:pt x="3785" y="6761"/>
                    </a:lnTo>
                    <a:cubicBezTo>
                      <a:pt x="3810" y="6761"/>
                      <a:pt x="3835" y="6786"/>
                      <a:pt x="3885" y="6786"/>
                    </a:cubicBezTo>
                    <a:cubicBezTo>
                      <a:pt x="3910" y="6786"/>
                      <a:pt x="3960" y="6761"/>
                      <a:pt x="3986" y="6761"/>
                    </a:cubicBezTo>
                    <a:lnTo>
                      <a:pt x="11329" y="2500"/>
                    </a:lnTo>
                    <a:cubicBezTo>
                      <a:pt x="11404" y="2475"/>
                      <a:pt x="11429" y="2400"/>
                      <a:pt x="11429" y="2325"/>
                    </a:cubicBezTo>
                    <a:cubicBezTo>
                      <a:pt x="11429" y="2250"/>
                      <a:pt x="11404" y="2174"/>
                      <a:pt x="11329" y="2149"/>
                    </a:cubicBezTo>
                    <a:lnTo>
                      <a:pt x="7670" y="19"/>
                    </a:lnTo>
                    <a:cubicBezTo>
                      <a:pt x="7632" y="6"/>
                      <a:pt x="7595" y="0"/>
                      <a:pt x="755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55" name="Google Shape;755;p28"/>
              <p:cNvSpPr/>
              <p:nvPr/>
            </p:nvSpPr>
            <p:spPr>
              <a:xfrm>
                <a:off x="5871179" y="1684211"/>
                <a:ext cx="163900" cy="379822"/>
              </a:xfrm>
              <a:custGeom>
                <a:avLst/>
                <a:gdLst/>
                <a:ahLst/>
                <a:cxnLst/>
                <a:rect l="l" t="t" r="r" b="b"/>
                <a:pathLst>
                  <a:path w="7344" h="17019" extrusionOk="0">
                    <a:moveTo>
                      <a:pt x="0" y="1"/>
                    </a:moveTo>
                    <a:lnTo>
                      <a:pt x="0" y="4287"/>
                    </a:lnTo>
                    <a:lnTo>
                      <a:pt x="0" y="12733"/>
                    </a:lnTo>
                    <a:lnTo>
                      <a:pt x="7344" y="17019"/>
                    </a:lnTo>
                    <a:lnTo>
                      <a:pt x="7344" y="4287"/>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756" name="Google Shape;756;p28"/>
              <p:cNvSpPr/>
              <p:nvPr/>
            </p:nvSpPr>
            <p:spPr>
              <a:xfrm>
                <a:off x="5866135" y="1679324"/>
                <a:ext cx="173429" cy="389195"/>
              </a:xfrm>
              <a:custGeom>
                <a:avLst/>
                <a:gdLst/>
                <a:ahLst/>
                <a:cxnLst/>
                <a:rect l="l" t="t" r="r" b="b"/>
                <a:pathLst>
                  <a:path w="7771" h="17439" extrusionOk="0">
                    <a:moveTo>
                      <a:pt x="427" y="571"/>
                    </a:moveTo>
                    <a:lnTo>
                      <a:pt x="7369" y="4606"/>
                    </a:lnTo>
                    <a:lnTo>
                      <a:pt x="7369" y="16887"/>
                    </a:lnTo>
                    <a:lnTo>
                      <a:pt x="427" y="12826"/>
                    </a:lnTo>
                    <a:lnTo>
                      <a:pt x="427" y="571"/>
                    </a:lnTo>
                    <a:close/>
                    <a:moveTo>
                      <a:pt x="217" y="1"/>
                    </a:moveTo>
                    <a:cubicBezTo>
                      <a:pt x="182" y="1"/>
                      <a:pt x="151" y="7"/>
                      <a:pt x="126" y="19"/>
                    </a:cubicBezTo>
                    <a:cubicBezTo>
                      <a:pt x="51" y="70"/>
                      <a:pt x="1" y="145"/>
                      <a:pt x="1" y="220"/>
                    </a:cubicBezTo>
                    <a:lnTo>
                      <a:pt x="1" y="12952"/>
                    </a:lnTo>
                    <a:cubicBezTo>
                      <a:pt x="1" y="13027"/>
                      <a:pt x="51" y="13077"/>
                      <a:pt x="126" y="13127"/>
                    </a:cubicBezTo>
                    <a:lnTo>
                      <a:pt x="7469" y="17413"/>
                    </a:lnTo>
                    <a:cubicBezTo>
                      <a:pt x="7494" y="17438"/>
                      <a:pt x="7545" y="17438"/>
                      <a:pt x="7570" y="17438"/>
                    </a:cubicBezTo>
                    <a:cubicBezTo>
                      <a:pt x="7595" y="17438"/>
                      <a:pt x="7645" y="17438"/>
                      <a:pt x="7670" y="17413"/>
                    </a:cubicBezTo>
                    <a:cubicBezTo>
                      <a:pt x="7745" y="17388"/>
                      <a:pt x="7770" y="17313"/>
                      <a:pt x="7770" y="17238"/>
                    </a:cubicBezTo>
                    <a:lnTo>
                      <a:pt x="7770" y="4506"/>
                    </a:lnTo>
                    <a:cubicBezTo>
                      <a:pt x="7770" y="4430"/>
                      <a:pt x="7745" y="4355"/>
                      <a:pt x="7670" y="4305"/>
                    </a:cubicBezTo>
                    <a:lnTo>
                      <a:pt x="327" y="19"/>
                    </a:lnTo>
                    <a:cubicBezTo>
                      <a:pt x="289" y="7"/>
                      <a:pt x="251" y="1"/>
                      <a:pt x="21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57" name="Google Shape;757;p28"/>
              <p:cNvSpPr/>
              <p:nvPr/>
            </p:nvSpPr>
            <p:spPr>
              <a:xfrm>
                <a:off x="5378388" y="1211016"/>
                <a:ext cx="1887793" cy="1090188"/>
              </a:xfrm>
              <a:custGeom>
                <a:avLst/>
                <a:gdLst/>
                <a:ahLst/>
                <a:cxnLst/>
                <a:rect l="l" t="t" r="r" b="b"/>
                <a:pathLst>
                  <a:path w="84588" h="48849" extrusionOk="0">
                    <a:moveTo>
                      <a:pt x="66217" y="1"/>
                    </a:moveTo>
                    <a:lnTo>
                      <a:pt x="62533" y="2131"/>
                    </a:lnTo>
                    <a:lnTo>
                      <a:pt x="66217" y="4236"/>
                    </a:lnTo>
                    <a:lnTo>
                      <a:pt x="66217" y="16993"/>
                    </a:lnTo>
                    <a:lnTo>
                      <a:pt x="62533" y="19099"/>
                    </a:lnTo>
                    <a:lnTo>
                      <a:pt x="55164" y="14863"/>
                    </a:lnTo>
                    <a:lnTo>
                      <a:pt x="34813" y="26617"/>
                    </a:lnTo>
                    <a:lnTo>
                      <a:pt x="33109" y="27595"/>
                    </a:lnTo>
                    <a:lnTo>
                      <a:pt x="33109" y="36091"/>
                    </a:lnTo>
                    <a:lnTo>
                      <a:pt x="29425" y="38222"/>
                    </a:lnTo>
                    <a:lnTo>
                      <a:pt x="22081" y="33936"/>
                    </a:lnTo>
                    <a:lnTo>
                      <a:pt x="22081" y="25490"/>
                    </a:lnTo>
                    <a:lnTo>
                      <a:pt x="1" y="38222"/>
                    </a:lnTo>
                    <a:lnTo>
                      <a:pt x="18397" y="48848"/>
                    </a:lnTo>
                    <a:lnTo>
                      <a:pt x="25765" y="44587"/>
                    </a:lnTo>
                    <a:lnTo>
                      <a:pt x="22081" y="42457"/>
                    </a:lnTo>
                    <a:lnTo>
                      <a:pt x="25765" y="40352"/>
                    </a:lnTo>
                    <a:lnTo>
                      <a:pt x="29425" y="42482"/>
                    </a:lnTo>
                    <a:lnTo>
                      <a:pt x="73560" y="16993"/>
                    </a:lnTo>
                    <a:lnTo>
                      <a:pt x="69876" y="14863"/>
                    </a:lnTo>
                    <a:lnTo>
                      <a:pt x="73560" y="12733"/>
                    </a:lnTo>
                    <a:lnTo>
                      <a:pt x="77395" y="14788"/>
                    </a:lnTo>
                    <a:lnTo>
                      <a:pt x="84588" y="10627"/>
                    </a:lnTo>
                    <a:lnTo>
                      <a:pt x="66217"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758" name="Google Shape;758;p28"/>
              <p:cNvSpPr/>
              <p:nvPr/>
            </p:nvSpPr>
            <p:spPr>
              <a:xfrm>
                <a:off x="5373925" y="1206263"/>
                <a:ext cx="1897300" cy="1099405"/>
              </a:xfrm>
              <a:custGeom>
                <a:avLst/>
                <a:gdLst/>
                <a:ahLst/>
                <a:cxnLst/>
                <a:rect l="l" t="t" r="r" b="b"/>
                <a:pathLst>
                  <a:path w="85014" h="49262" extrusionOk="0">
                    <a:moveTo>
                      <a:pt x="66417" y="464"/>
                    </a:moveTo>
                    <a:lnTo>
                      <a:pt x="84387" y="10840"/>
                    </a:lnTo>
                    <a:lnTo>
                      <a:pt x="77595" y="14750"/>
                    </a:lnTo>
                    <a:lnTo>
                      <a:pt x="73860" y="12770"/>
                    </a:lnTo>
                    <a:cubicBezTo>
                      <a:pt x="73823" y="12758"/>
                      <a:pt x="73785" y="12751"/>
                      <a:pt x="73751" y="12751"/>
                    </a:cubicBezTo>
                    <a:cubicBezTo>
                      <a:pt x="73716" y="12751"/>
                      <a:pt x="73685" y="12758"/>
                      <a:pt x="73660" y="12770"/>
                    </a:cubicBezTo>
                    <a:lnTo>
                      <a:pt x="69976" y="14901"/>
                    </a:lnTo>
                    <a:cubicBezTo>
                      <a:pt x="69901" y="14926"/>
                      <a:pt x="69876" y="15001"/>
                      <a:pt x="69876" y="15076"/>
                    </a:cubicBezTo>
                    <a:cubicBezTo>
                      <a:pt x="69876" y="15151"/>
                      <a:pt x="69901" y="15226"/>
                      <a:pt x="69976" y="15251"/>
                    </a:cubicBezTo>
                    <a:lnTo>
                      <a:pt x="73334" y="17206"/>
                    </a:lnTo>
                    <a:lnTo>
                      <a:pt x="29625" y="42445"/>
                    </a:lnTo>
                    <a:lnTo>
                      <a:pt x="26066" y="40389"/>
                    </a:lnTo>
                    <a:cubicBezTo>
                      <a:pt x="26028" y="40364"/>
                      <a:pt x="25991" y="40352"/>
                      <a:pt x="25953" y="40352"/>
                    </a:cubicBezTo>
                    <a:cubicBezTo>
                      <a:pt x="25915" y="40352"/>
                      <a:pt x="25878" y="40364"/>
                      <a:pt x="25840" y="40389"/>
                    </a:cubicBezTo>
                    <a:lnTo>
                      <a:pt x="22181" y="42495"/>
                    </a:lnTo>
                    <a:cubicBezTo>
                      <a:pt x="22106" y="42545"/>
                      <a:pt x="22056" y="42595"/>
                      <a:pt x="22056" y="42670"/>
                    </a:cubicBezTo>
                    <a:cubicBezTo>
                      <a:pt x="22056" y="42745"/>
                      <a:pt x="22106" y="42821"/>
                      <a:pt x="22156" y="42871"/>
                    </a:cubicBezTo>
                    <a:lnTo>
                      <a:pt x="25539" y="44800"/>
                    </a:lnTo>
                    <a:lnTo>
                      <a:pt x="18597" y="48811"/>
                    </a:lnTo>
                    <a:lnTo>
                      <a:pt x="627" y="38435"/>
                    </a:lnTo>
                    <a:lnTo>
                      <a:pt x="22056" y="26053"/>
                    </a:lnTo>
                    <a:lnTo>
                      <a:pt x="22056" y="34149"/>
                    </a:lnTo>
                    <a:cubicBezTo>
                      <a:pt x="22056" y="34224"/>
                      <a:pt x="22106" y="34299"/>
                      <a:pt x="22156" y="34324"/>
                    </a:cubicBezTo>
                    <a:lnTo>
                      <a:pt x="29524" y="38610"/>
                    </a:lnTo>
                    <a:cubicBezTo>
                      <a:pt x="29549" y="38635"/>
                      <a:pt x="29587" y="38648"/>
                      <a:pt x="29625" y="38648"/>
                    </a:cubicBezTo>
                    <a:cubicBezTo>
                      <a:pt x="29662" y="38648"/>
                      <a:pt x="29700" y="38635"/>
                      <a:pt x="29725" y="38610"/>
                    </a:cubicBezTo>
                    <a:lnTo>
                      <a:pt x="33409" y="36505"/>
                    </a:lnTo>
                    <a:cubicBezTo>
                      <a:pt x="33484" y="36455"/>
                      <a:pt x="33509" y="36379"/>
                      <a:pt x="33509" y="36304"/>
                    </a:cubicBezTo>
                    <a:lnTo>
                      <a:pt x="33509" y="27933"/>
                    </a:lnTo>
                    <a:lnTo>
                      <a:pt x="55364" y="15327"/>
                    </a:lnTo>
                    <a:lnTo>
                      <a:pt x="62632" y="19512"/>
                    </a:lnTo>
                    <a:cubicBezTo>
                      <a:pt x="62657" y="19525"/>
                      <a:pt x="62689" y="19531"/>
                      <a:pt x="62723" y="19531"/>
                    </a:cubicBezTo>
                    <a:cubicBezTo>
                      <a:pt x="62758" y="19531"/>
                      <a:pt x="62795" y="19525"/>
                      <a:pt x="62833" y="19512"/>
                    </a:cubicBezTo>
                    <a:lnTo>
                      <a:pt x="66517" y="17382"/>
                    </a:lnTo>
                    <a:cubicBezTo>
                      <a:pt x="66567" y="17332"/>
                      <a:pt x="66617" y="17282"/>
                      <a:pt x="66617" y="17206"/>
                    </a:cubicBezTo>
                    <a:lnTo>
                      <a:pt x="66617" y="4449"/>
                    </a:lnTo>
                    <a:cubicBezTo>
                      <a:pt x="66617" y="4374"/>
                      <a:pt x="66567" y="4324"/>
                      <a:pt x="66517" y="4274"/>
                    </a:cubicBezTo>
                    <a:lnTo>
                      <a:pt x="63159" y="2344"/>
                    </a:lnTo>
                    <a:lnTo>
                      <a:pt x="66417" y="464"/>
                    </a:lnTo>
                    <a:close/>
                    <a:moveTo>
                      <a:pt x="66404" y="1"/>
                    </a:moveTo>
                    <a:cubicBezTo>
                      <a:pt x="66367" y="1"/>
                      <a:pt x="66329" y="13"/>
                      <a:pt x="66292" y="38"/>
                    </a:cubicBezTo>
                    <a:lnTo>
                      <a:pt x="62632" y="2169"/>
                    </a:lnTo>
                    <a:cubicBezTo>
                      <a:pt x="62557" y="2194"/>
                      <a:pt x="62507" y="2269"/>
                      <a:pt x="62507" y="2344"/>
                    </a:cubicBezTo>
                    <a:cubicBezTo>
                      <a:pt x="62507" y="2419"/>
                      <a:pt x="62557" y="2494"/>
                      <a:pt x="62632" y="2520"/>
                    </a:cubicBezTo>
                    <a:lnTo>
                      <a:pt x="66191" y="4575"/>
                    </a:lnTo>
                    <a:lnTo>
                      <a:pt x="66191" y="17081"/>
                    </a:lnTo>
                    <a:lnTo>
                      <a:pt x="62733" y="19086"/>
                    </a:lnTo>
                    <a:lnTo>
                      <a:pt x="55464" y="14901"/>
                    </a:lnTo>
                    <a:cubicBezTo>
                      <a:pt x="55439" y="14875"/>
                      <a:pt x="55408" y="14863"/>
                      <a:pt x="55374" y="14863"/>
                    </a:cubicBezTo>
                    <a:cubicBezTo>
                      <a:pt x="55339" y="14863"/>
                      <a:pt x="55301" y="14875"/>
                      <a:pt x="55264" y="14901"/>
                    </a:cubicBezTo>
                    <a:lnTo>
                      <a:pt x="33209" y="27632"/>
                    </a:lnTo>
                    <a:cubicBezTo>
                      <a:pt x="33133" y="27683"/>
                      <a:pt x="33108" y="27733"/>
                      <a:pt x="33108" y="27808"/>
                    </a:cubicBezTo>
                    <a:lnTo>
                      <a:pt x="33108" y="36179"/>
                    </a:lnTo>
                    <a:lnTo>
                      <a:pt x="29625" y="38184"/>
                    </a:lnTo>
                    <a:lnTo>
                      <a:pt x="22482" y="34023"/>
                    </a:lnTo>
                    <a:lnTo>
                      <a:pt x="22482" y="25703"/>
                    </a:lnTo>
                    <a:cubicBezTo>
                      <a:pt x="22482" y="25627"/>
                      <a:pt x="22432" y="25552"/>
                      <a:pt x="22382" y="25502"/>
                    </a:cubicBezTo>
                    <a:cubicBezTo>
                      <a:pt x="22344" y="25490"/>
                      <a:pt x="22306" y="25483"/>
                      <a:pt x="22269" y="25483"/>
                    </a:cubicBezTo>
                    <a:cubicBezTo>
                      <a:pt x="22231" y="25483"/>
                      <a:pt x="22194" y="25490"/>
                      <a:pt x="22156" y="25502"/>
                    </a:cubicBezTo>
                    <a:lnTo>
                      <a:pt x="101" y="38259"/>
                    </a:lnTo>
                    <a:cubicBezTo>
                      <a:pt x="26" y="38284"/>
                      <a:pt x="0" y="38359"/>
                      <a:pt x="0" y="38435"/>
                    </a:cubicBezTo>
                    <a:cubicBezTo>
                      <a:pt x="0" y="38510"/>
                      <a:pt x="26" y="38585"/>
                      <a:pt x="101" y="38610"/>
                    </a:cubicBezTo>
                    <a:lnTo>
                      <a:pt x="18497" y="49237"/>
                    </a:lnTo>
                    <a:cubicBezTo>
                      <a:pt x="18522" y="49262"/>
                      <a:pt x="18572" y="49262"/>
                      <a:pt x="18597" y="49262"/>
                    </a:cubicBezTo>
                    <a:cubicBezTo>
                      <a:pt x="18622" y="49262"/>
                      <a:pt x="18672" y="49262"/>
                      <a:pt x="18697" y="49237"/>
                    </a:cubicBezTo>
                    <a:lnTo>
                      <a:pt x="26066" y="45001"/>
                    </a:lnTo>
                    <a:cubicBezTo>
                      <a:pt x="26116" y="44951"/>
                      <a:pt x="26166" y="44876"/>
                      <a:pt x="26166" y="44800"/>
                    </a:cubicBezTo>
                    <a:cubicBezTo>
                      <a:pt x="26166" y="44725"/>
                      <a:pt x="26116" y="44675"/>
                      <a:pt x="26066" y="44625"/>
                    </a:cubicBezTo>
                    <a:lnTo>
                      <a:pt x="22682" y="42670"/>
                    </a:lnTo>
                    <a:lnTo>
                      <a:pt x="25965" y="40815"/>
                    </a:lnTo>
                    <a:lnTo>
                      <a:pt x="29524" y="42871"/>
                    </a:lnTo>
                    <a:cubicBezTo>
                      <a:pt x="29549" y="42883"/>
                      <a:pt x="29587" y="42889"/>
                      <a:pt x="29628" y="42889"/>
                    </a:cubicBezTo>
                    <a:cubicBezTo>
                      <a:pt x="29669" y="42889"/>
                      <a:pt x="29712" y="42883"/>
                      <a:pt x="29750" y="42871"/>
                    </a:cubicBezTo>
                    <a:lnTo>
                      <a:pt x="73860" y="17382"/>
                    </a:lnTo>
                    <a:cubicBezTo>
                      <a:pt x="73936" y="17357"/>
                      <a:pt x="73961" y="17282"/>
                      <a:pt x="73961" y="17206"/>
                    </a:cubicBezTo>
                    <a:cubicBezTo>
                      <a:pt x="73961" y="17131"/>
                      <a:pt x="73936" y="17056"/>
                      <a:pt x="73860" y="17031"/>
                    </a:cubicBezTo>
                    <a:lnTo>
                      <a:pt x="70502" y="15076"/>
                    </a:lnTo>
                    <a:lnTo>
                      <a:pt x="73760" y="13196"/>
                    </a:lnTo>
                    <a:lnTo>
                      <a:pt x="77495" y="15176"/>
                    </a:lnTo>
                    <a:cubicBezTo>
                      <a:pt x="77520" y="15189"/>
                      <a:pt x="77551" y="15195"/>
                      <a:pt x="77585" y="15195"/>
                    </a:cubicBezTo>
                    <a:cubicBezTo>
                      <a:pt x="77620" y="15195"/>
                      <a:pt x="77658" y="15189"/>
                      <a:pt x="77695" y="15176"/>
                    </a:cubicBezTo>
                    <a:lnTo>
                      <a:pt x="84888" y="11016"/>
                    </a:lnTo>
                    <a:cubicBezTo>
                      <a:pt x="84963" y="10991"/>
                      <a:pt x="85013" y="10916"/>
                      <a:pt x="85013" y="10840"/>
                    </a:cubicBezTo>
                    <a:cubicBezTo>
                      <a:pt x="85013" y="10765"/>
                      <a:pt x="84963" y="10690"/>
                      <a:pt x="84888" y="10665"/>
                    </a:cubicBezTo>
                    <a:lnTo>
                      <a:pt x="66517" y="38"/>
                    </a:lnTo>
                    <a:cubicBezTo>
                      <a:pt x="66480" y="13"/>
                      <a:pt x="66442" y="1"/>
                      <a:pt x="6640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59" name="Google Shape;759;p28"/>
              <p:cNvSpPr/>
              <p:nvPr/>
            </p:nvSpPr>
            <p:spPr>
              <a:xfrm>
                <a:off x="5788962" y="2301174"/>
                <a:ext cx="82240" cy="995070"/>
              </a:xfrm>
              <a:custGeom>
                <a:avLst/>
                <a:gdLst/>
                <a:ahLst/>
                <a:cxnLst/>
                <a:rect l="l" t="t" r="r" b="b"/>
                <a:pathLst>
                  <a:path w="3685" h="44587" extrusionOk="0">
                    <a:moveTo>
                      <a:pt x="0" y="0"/>
                    </a:moveTo>
                    <a:lnTo>
                      <a:pt x="0" y="42457"/>
                    </a:lnTo>
                    <a:lnTo>
                      <a:pt x="3684" y="44587"/>
                    </a:lnTo>
                    <a:lnTo>
                      <a:pt x="3684" y="2130"/>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760" name="Google Shape;760;p28"/>
              <p:cNvSpPr/>
              <p:nvPr/>
            </p:nvSpPr>
            <p:spPr>
              <a:xfrm>
                <a:off x="5784476" y="2296421"/>
                <a:ext cx="91189" cy="1004310"/>
              </a:xfrm>
              <a:custGeom>
                <a:avLst/>
                <a:gdLst/>
                <a:ahLst/>
                <a:cxnLst/>
                <a:rect l="l" t="t" r="r" b="b"/>
                <a:pathLst>
                  <a:path w="4086" h="45001" extrusionOk="0">
                    <a:moveTo>
                      <a:pt x="402" y="564"/>
                    </a:moveTo>
                    <a:lnTo>
                      <a:pt x="3660" y="2444"/>
                    </a:lnTo>
                    <a:lnTo>
                      <a:pt x="3660" y="44424"/>
                    </a:lnTo>
                    <a:lnTo>
                      <a:pt x="402" y="42544"/>
                    </a:lnTo>
                    <a:lnTo>
                      <a:pt x="402" y="564"/>
                    </a:lnTo>
                    <a:close/>
                    <a:moveTo>
                      <a:pt x="192" y="0"/>
                    </a:moveTo>
                    <a:cubicBezTo>
                      <a:pt x="157" y="0"/>
                      <a:pt x="126" y="13"/>
                      <a:pt x="101" y="38"/>
                    </a:cubicBezTo>
                    <a:cubicBezTo>
                      <a:pt x="26" y="63"/>
                      <a:pt x="1" y="138"/>
                      <a:pt x="1" y="213"/>
                    </a:cubicBezTo>
                    <a:lnTo>
                      <a:pt x="1" y="42670"/>
                    </a:lnTo>
                    <a:cubicBezTo>
                      <a:pt x="1" y="42745"/>
                      <a:pt x="26" y="42820"/>
                      <a:pt x="101" y="42845"/>
                    </a:cubicBezTo>
                    <a:lnTo>
                      <a:pt x="3785" y="44975"/>
                    </a:lnTo>
                    <a:cubicBezTo>
                      <a:pt x="3810" y="45000"/>
                      <a:pt x="3835" y="45000"/>
                      <a:pt x="3885" y="45000"/>
                    </a:cubicBezTo>
                    <a:cubicBezTo>
                      <a:pt x="3910" y="45000"/>
                      <a:pt x="3960" y="45000"/>
                      <a:pt x="3986" y="44975"/>
                    </a:cubicBezTo>
                    <a:cubicBezTo>
                      <a:pt x="4036" y="44925"/>
                      <a:pt x="4086" y="44875"/>
                      <a:pt x="4086" y="44800"/>
                    </a:cubicBezTo>
                    <a:lnTo>
                      <a:pt x="4086" y="2343"/>
                    </a:lnTo>
                    <a:cubicBezTo>
                      <a:pt x="4086" y="2268"/>
                      <a:pt x="4036" y="2193"/>
                      <a:pt x="3986" y="2143"/>
                    </a:cubicBezTo>
                    <a:lnTo>
                      <a:pt x="301" y="38"/>
                    </a:lnTo>
                    <a:cubicBezTo>
                      <a:pt x="264" y="13"/>
                      <a:pt x="226" y="0"/>
                      <a:pt x="19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61" name="Google Shape;761;p28"/>
              <p:cNvSpPr/>
              <p:nvPr/>
            </p:nvSpPr>
            <p:spPr>
              <a:xfrm>
                <a:off x="5378388" y="2064008"/>
                <a:ext cx="410597" cy="1184702"/>
              </a:xfrm>
              <a:custGeom>
                <a:avLst/>
                <a:gdLst/>
                <a:ahLst/>
                <a:cxnLst/>
                <a:rect l="l" t="t" r="r" b="b"/>
                <a:pathLst>
                  <a:path w="18398" h="53084" extrusionOk="0">
                    <a:moveTo>
                      <a:pt x="1" y="1"/>
                    </a:moveTo>
                    <a:lnTo>
                      <a:pt x="1" y="42482"/>
                    </a:lnTo>
                    <a:lnTo>
                      <a:pt x="18397" y="53084"/>
                    </a:lnTo>
                    <a:lnTo>
                      <a:pt x="18397" y="10627"/>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762" name="Google Shape;762;p28"/>
              <p:cNvSpPr/>
              <p:nvPr/>
            </p:nvSpPr>
            <p:spPr>
              <a:xfrm>
                <a:off x="5373925" y="2059254"/>
                <a:ext cx="419524" cy="1193919"/>
              </a:xfrm>
              <a:custGeom>
                <a:avLst/>
                <a:gdLst/>
                <a:ahLst/>
                <a:cxnLst/>
                <a:rect l="l" t="t" r="r" b="b"/>
                <a:pathLst>
                  <a:path w="18798" h="53497" extrusionOk="0">
                    <a:moveTo>
                      <a:pt x="401" y="564"/>
                    </a:moveTo>
                    <a:lnTo>
                      <a:pt x="18397" y="10965"/>
                    </a:lnTo>
                    <a:lnTo>
                      <a:pt x="18397" y="52946"/>
                    </a:lnTo>
                    <a:lnTo>
                      <a:pt x="401" y="42570"/>
                    </a:lnTo>
                    <a:lnTo>
                      <a:pt x="401" y="564"/>
                    </a:lnTo>
                    <a:close/>
                    <a:moveTo>
                      <a:pt x="210" y="0"/>
                    </a:moveTo>
                    <a:cubicBezTo>
                      <a:pt x="176" y="0"/>
                      <a:pt x="138" y="13"/>
                      <a:pt x="101" y="38"/>
                    </a:cubicBezTo>
                    <a:cubicBezTo>
                      <a:pt x="26" y="63"/>
                      <a:pt x="0" y="138"/>
                      <a:pt x="0" y="214"/>
                    </a:cubicBezTo>
                    <a:lnTo>
                      <a:pt x="0" y="42695"/>
                    </a:lnTo>
                    <a:cubicBezTo>
                      <a:pt x="0" y="42770"/>
                      <a:pt x="26" y="42820"/>
                      <a:pt x="101" y="42870"/>
                    </a:cubicBezTo>
                    <a:lnTo>
                      <a:pt x="18497" y="53472"/>
                    </a:lnTo>
                    <a:cubicBezTo>
                      <a:pt x="18522" y="53497"/>
                      <a:pt x="18547" y="53497"/>
                      <a:pt x="18597" y="53497"/>
                    </a:cubicBezTo>
                    <a:cubicBezTo>
                      <a:pt x="18622" y="53497"/>
                      <a:pt x="18672" y="53497"/>
                      <a:pt x="18697" y="53472"/>
                    </a:cubicBezTo>
                    <a:cubicBezTo>
                      <a:pt x="18772" y="53447"/>
                      <a:pt x="18798" y="53372"/>
                      <a:pt x="18798" y="53297"/>
                    </a:cubicBezTo>
                    <a:lnTo>
                      <a:pt x="18798" y="10840"/>
                    </a:lnTo>
                    <a:cubicBezTo>
                      <a:pt x="18798" y="10765"/>
                      <a:pt x="18772" y="10690"/>
                      <a:pt x="18697" y="10640"/>
                    </a:cubicBezTo>
                    <a:lnTo>
                      <a:pt x="301" y="38"/>
                    </a:lnTo>
                    <a:cubicBezTo>
                      <a:pt x="276" y="13"/>
                      <a:pt x="245"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763" name="Google Shape;763;p28"/>
            <p:cNvGrpSpPr/>
            <p:nvPr/>
          </p:nvGrpSpPr>
          <p:grpSpPr>
            <a:xfrm>
              <a:off x="5561328" y="2912514"/>
              <a:ext cx="465967" cy="933004"/>
              <a:chOff x="5413628" y="2912514"/>
              <a:chExt cx="465967" cy="933004"/>
            </a:xfrm>
          </p:grpSpPr>
          <p:sp>
            <p:nvSpPr>
              <p:cNvPr id="764" name="Google Shape;764;p28"/>
              <p:cNvSpPr/>
              <p:nvPr/>
            </p:nvSpPr>
            <p:spPr>
              <a:xfrm>
                <a:off x="5418113" y="3095985"/>
                <a:ext cx="456995" cy="744489"/>
              </a:xfrm>
              <a:custGeom>
                <a:avLst/>
                <a:gdLst/>
                <a:ahLst/>
                <a:cxnLst/>
                <a:rect l="l" t="t" r="r" b="b"/>
                <a:pathLst>
                  <a:path w="20477" h="33359" extrusionOk="0">
                    <a:moveTo>
                      <a:pt x="18772" y="8772"/>
                    </a:moveTo>
                    <a:lnTo>
                      <a:pt x="18772" y="14612"/>
                    </a:lnTo>
                    <a:lnTo>
                      <a:pt x="18772" y="20602"/>
                    </a:lnTo>
                    <a:cubicBezTo>
                      <a:pt x="16767" y="22306"/>
                      <a:pt x="13309" y="23509"/>
                      <a:pt x="10251" y="23509"/>
                    </a:cubicBezTo>
                    <a:cubicBezTo>
                      <a:pt x="7168" y="23509"/>
                      <a:pt x="3710" y="22306"/>
                      <a:pt x="1705" y="20602"/>
                    </a:cubicBezTo>
                    <a:lnTo>
                      <a:pt x="1705" y="14612"/>
                    </a:lnTo>
                    <a:lnTo>
                      <a:pt x="1705" y="8772"/>
                    </a:lnTo>
                    <a:cubicBezTo>
                      <a:pt x="3710" y="10477"/>
                      <a:pt x="7168" y="11680"/>
                      <a:pt x="10251" y="11680"/>
                    </a:cubicBezTo>
                    <a:cubicBezTo>
                      <a:pt x="13309" y="11680"/>
                      <a:pt x="16767" y="10477"/>
                      <a:pt x="18772" y="8772"/>
                    </a:cubicBezTo>
                    <a:close/>
                    <a:moveTo>
                      <a:pt x="3434" y="0"/>
                    </a:moveTo>
                    <a:cubicBezTo>
                      <a:pt x="1479" y="1655"/>
                      <a:pt x="0" y="4537"/>
                      <a:pt x="0" y="6943"/>
                    </a:cubicBezTo>
                    <a:lnTo>
                      <a:pt x="0" y="27444"/>
                    </a:lnTo>
                    <a:cubicBezTo>
                      <a:pt x="0" y="30552"/>
                      <a:pt x="5564" y="33359"/>
                      <a:pt x="10251" y="33359"/>
                    </a:cubicBezTo>
                    <a:cubicBezTo>
                      <a:pt x="14913" y="33359"/>
                      <a:pt x="20477" y="30552"/>
                      <a:pt x="20477" y="27444"/>
                    </a:cubicBezTo>
                    <a:lnTo>
                      <a:pt x="20477" y="6943"/>
                    </a:lnTo>
                    <a:cubicBezTo>
                      <a:pt x="20477" y="4537"/>
                      <a:pt x="19023" y="1655"/>
                      <a:pt x="17068" y="0"/>
                    </a:cubicBezTo>
                    <a:cubicBezTo>
                      <a:pt x="16918" y="2005"/>
                      <a:pt x="13284" y="3810"/>
                      <a:pt x="10251" y="3810"/>
                    </a:cubicBezTo>
                    <a:cubicBezTo>
                      <a:pt x="7193" y="3810"/>
                      <a:pt x="3584" y="2005"/>
                      <a:pt x="3434" y="0"/>
                    </a:cubicBez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765" name="Google Shape;765;p28"/>
              <p:cNvSpPr/>
              <p:nvPr/>
            </p:nvSpPr>
            <p:spPr>
              <a:xfrm>
                <a:off x="5413628" y="3091298"/>
                <a:ext cx="465967" cy="754220"/>
              </a:xfrm>
              <a:custGeom>
                <a:avLst/>
                <a:gdLst/>
                <a:ahLst/>
                <a:cxnLst/>
                <a:rect l="l" t="t" r="r" b="b"/>
                <a:pathLst>
                  <a:path w="20879" h="33795" extrusionOk="0">
                    <a:moveTo>
                      <a:pt x="18773" y="9408"/>
                    </a:moveTo>
                    <a:lnTo>
                      <a:pt x="18773" y="20712"/>
                    </a:lnTo>
                    <a:cubicBezTo>
                      <a:pt x="16768" y="22366"/>
                      <a:pt x="13359" y="23519"/>
                      <a:pt x="10452" y="23519"/>
                    </a:cubicBezTo>
                    <a:cubicBezTo>
                      <a:pt x="7520" y="23519"/>
                      <a:pt x="4111" y="22366"/>
                      <a:pt x="2131" y="20712"/>
                    </a:cubicBezTo>
                    <a:lnTo>
                      <a:pt x="2131" y="9408"/>
                    </a:lnTo>
                    <a:cubicBezTo>
                      <a:pt x="4237" y="11037"/>
                      <a:pt x="7520" y="12115"/>
                      <a:pt x="10452" y="12115"/>
                    </a:cubicBezTo>
                    <a:cubicBezTo>
                      <a:pt x="13384" y="12115"/>
                      <a:pt x="16668" y="11037"/>
                      <a:pt x="18773" y="9408"/>
                    </a:cubicBezTo>
                    <a:close/>
                    <a:moveTo>
                      <a:pt x="1891" y="8772"/>
                    </a:moveTo>
                    <a:cubicBezTo>
                      <a:pt x="1871" y="8772"/>
                      <a:pt x="1851" y="8775"/>
                      <a:pt x="1830" y="8782"/>
                    </a:cubicBezTo>
                    <a:cubicBezTo>
                      <a:pt x="1755" y="8832"/>
                      <a:pt x="1705" y="8907"/>
                      <a:pt x="1705" y="8982"/>
                    </a:cubicBezTo>
                    <a:lnTo>
                      <a:pt x="1705" y="20812"/>
                    </a:lnTo>
                    <a:cubicBezTo>
                      <a:pt x="1705" y="20862"/>
                      <a:pt x="1730" y="20912"/>
                      <a:pt x="1780" y="20962"/>
                    </a:cubicBezTo>
                    <a:cubicBezTo>
                      <a:pt x="3861" y="22742"/>
                      <a:pt x="7344" y="23920"/>
                      <a:pt x="10452" y="23920"/>
                    </a:cubicBezTo>
                    <a:cubicBezTo>
                      <a:pt x="13535" y="23920"/>
                      <a:pt x="17019" y="22742"/>
                      <a:pt x="19099" y="20962"/>
                    </a:cubicBezTo>
                    <a:cubicBezTo>
                      <a:pt x="19149" y="20912"/>
                      <a:pt x="19174" y="20862"/>
                      <a:pt x="19174" y="20812"/>
                    </a:cubicBezTo>
                    <a:lnTo>
                      <a:pt x="19174" y="8982"/>
                    </a:lnTo>
                    <a:cubicBezTo>
                      <a:pt x="19174" y="8907"/>
                      <a:pt x="19149" y="8832"/>
                      <a:pt x="19074" y="8782"/>
                    </a:cubicBezTo>
                    <a:cubicBezTo>
                      <a:pt x="19054" y="8775"/>
                      <a:pt x="19032" y="8772"/>
                      <a:pt x="19009" y="8772"/>
                    </a:cubicBezTo>
                    <a:cubicBezTo>
                      <a:pt x="18948" y="8772"/>
                      <a:pt x="18885" y="8795"/>
                      <a:pt x="18848" y="8832"/>
                    </a:cubicBezTo>
                    <a:cubicBezTo>
                      <a:pt x="16868" y="10511"/>
                      <a:pt x="13409" y="11689"/>
                      <a:pt x="10452" y="11689"/>
                    </a:cubicBezTo>
                    <a:cubicBezTo>
                      <a:pt x="7495" y="11689"/>
                      <a:pt x="4036" y="10511"/>
                      <a:pt x="2056" y="8832"/>
                    </a:cubicBezTo>
                    <a:cubicBezTo>
                      <a:pt x="2001" y="8795"/>
                      <a:pt x="1946" y="8772"/>
                      <a:pt x="1891" y="8772"/>
                    </a:cubicBezTo>
                    <a:close/>
                    <a:moveTo>
                      <a:pt x="17394" y="611"/>
                    </a:moveTo>
                    <a:cubicBezTo>
                      <a:pt x="19199" y="2291"/>
                      <a:pt x="20477" y="4972"/>
                      <a:pt x="20477" y="7153"/>
                    </a:cubicBezTo>
                    <a:lnTo>
                      <a:pt x="20477" y="27654"/>
                    </a:lnTo>
                    <a:cubicBezTo>
                      <a:pt x="20477" y="30687"/>
                      <a:pt x="14863" y="33368"/>
                      <a:pt x="10452" y="33368"/>
                    </a:cubicBezTo>
                    <a:cubicBezTo>
                      <a:pt x="6016" y="33368"/>
                      <a:pt x="427" y="30687"/>
                      <a:pt x="427" y="27654"/>
                    </a:cubicBezTo>
                    <a:lnTo>
                      <a:pt x="427" y="7153"/>
                    </a:lnTo>
                    <a:cubicBezTo>
                      <a:pt x="427" y="4972"/>
                      <a:pt x="1680" y="2291"/>
                      <a:pt x="3485" y="611"/>
                    </a:cubicBezTo>
                    <a:cubicBezTo>
                      <a:pt x="4036" y="2641"/>
                      <a:pt x="7570" y="4220"/>
                      <a:pt x="10452" y="4220"/>
                    </a:cubicBezTo>
                    <a:cubicBezTo>
                      <a:pt x="13309" y="4220"/>
                      <a:pt x="16843" y="2641"/>
                      <a:pt x="17394" y="611"/>
                    </a:cubicBezTo>
                    <a:close/>
                    <a:moveTo>
                      <a:pt x="3650" y="0"/>
                    </a:moveTo>
                    <a:cubicBezTo>
                      <a:pt x="3595" y="0"/>
                      <a:pt x="3540" y="23"/>
                      <a:pt x="3485" y="60"/>
                    </a:cubicBezTo>
                    <a:cubicBezTo>
                      <a:pt x="1429" y="1789"/>
                      <a:pt x="1" y="4722"/>
                      <a:pt x="1" y="7153"/>
                    </a:cubicBezTo>
                    <a:lnTo>
                      <a:pt x="1" y="27654"/>
                    </a:lnTo>
                    <a:cubicBezTo>
                      <a:pt x="1" y="30962"/>
                      <a:pt x="5740" y="33795"/>
                      <a:pt x="10452" y="33795"/>
                    </a:cubicBezTo>
                    <a:cubicBezTo>
                      <a:pt x="15139" y="33795"/>
                      <a:pt x="20878" y="30962"/>
                      <a:pt x="20878" y="27654"/>
                    </a:cubicBezTo>
                    <a:lnTo>
                      <a:pt x="20878" y="7153"/>
                    </a:lnTo>
                    <a:cubicBezTo>
                      <a:pt x="20878" y="4722"/>
                      <a:pt x="19450" y="1789"/>
                      <a:pt x="17394" y="60"/>
                    </a:cubicBezTo>
                    <a:cubicBezTo>
                      <a:pt x="17355" y="29"/>
                      <a:pt x="17308" y="14"/>
                      <a:pt x="17262" y="14"/>
                    </a:cubicBezTo>
                    <a:cubicBezTo>
                      <a:pt x="17161" y="14"/>
                      <a:pt x="17061" y="82"/>
                      <a:pt x="17044" y="185"/>
                    </a:cubicBezTo>
                    <a:cubicBezTo>
                      <a:pt x="16918" y="1990"/>
                      <a:pt x="13585" y="3819"/>
                      <a:pt x="10452" y="3819"/>
                    </a:cubicBezTo>
                    <a:cubicBezTo>
                      <a:pt x="7294" y="3819"/>
                      <a:pt x="3961" y="1990"/>
                      <a:pt x="3836" y="185"/>
                    </a:cubicBezTo>
                    <a:cubicBezTo>
                      <a:pt x="3836" y="110"/>
                      <a:pt x="3785" y="60"/>
                      <a:pt x="3710" y="10"/>
                    </a:cubicBezTo>
                    <a:cubicBezTo>
                      <a:pt x="3690" y="3"/>
                      <a:pt x="3670" y="0"/>
                      <a:pt x="365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66" name="Google Shape;766;p28"/>
              <p:cNvSpPr/>
              <p:nvPr/>
            </p:nvSpPr>
            <p:spPr>
              <a:xfrm>
                <a:off x="5456142" y="3291753"/>
                <a:ext cx="380937" cy="328915"/>
              </a:xfrm>
              <a:custGeom>
                <a:avLst/>
                <a:gdLst/>
                <a:ahLst/>
                <a:cxnLst/>
                <a:rect l="l" t="t" r="r" b="b"/>
                <a:pathLst>
                  <a:path w="17069" h="14738" extrusionOk="0">
                    <a:moveTo>
                      <a:pt x="1" y="0"/>
                    </a:moveTo>
                    <a:lnTo>
                      <a:pt x="1" y="5840"/>
                    </a:lnTo>
                    <a:lnTo>
                      <a:pt x="1" y="11830"/>
                    </a:lnTo>
                    <a:cubicBezTo>
                      <a:pt x="2006" y="13534"/>
                      <a:pt x="5464" y="14737"/>
                      <a:pt x="8547" y="14737"/>
                    </a:cubicBezTo>
                    <a:cubicBezTo>
                      <a:pt x="11605" y="14737"/>
                      <a:pt x="15063" y="13534"/>
                      <a:pt x="17068" y="11830"/>
                    </a:cubicBezTo>
                    <a:lnTo>
                      <a:pt x="17068" y="5840"/>
                    </a:lnTo>
                    <a:lnTo>
                      <a:pt x="17068" y="0"/>
                    </a:lnTo>
                    <a:cubicBezTo>
                      <a:pt x="15063" y="1705"/>
                      <a:pt x="11605" y="2908"/>
                      <a:pt x="8547" y="2908"/>
                    </a:cubicBezTo>
                    <a:cubicBezTo>
                      <a:pt x="5464" y="2908"/>
                      <a:pt x="2006" y="1705"/>
                      <a:pt x="1"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767" name="Google Shape;767;p28"/>
              <p:cNvSpPr/>
              <p:nvPr/>
            </p:nvSpPr>
            <p:spPr>
              <a:xfrm>
                <a:off x="5451679" y="3287066"/>
                <a:ext cx="389864" cy="338065"/>
              </a:xfrm>
              <a:custGeom>
                <a:avLst/>
                <a:gdLst/>
                <a:ahLst/>
                <a:cxnLst/>
                <a:rect l="l" t="t" r="r" b="b"/>
                <a:pathLst>
                  <a:path w="17469" h="15148" extrusionOk="0">
                    <a:moveTo>
                      <a:pt x="17068" y="636"/>
                    </a:moveTo>
                    <a:lnTo>
                      <a:pt x="17068" y="11940"/>
                    </a:lnTo>
                    <a:cubicBezTo>
                      <a:pt x="15063" y="13594"/>
                      <a:pt x="11654" y="14747"/>
                      <a:pt x="8747" y="14747"/>
                    </a:cubicBezTo>
                    <a:cubicBezTo>
                      <a:pt x="5815" y="14747"/>
                      <a:pt x="2406" y="13594"/>
                      <a:pt x="426" y="11940"/>
                    </a:cubicBezTo>
                    <a:lnTo>
                      <a:pt x="426" y="636"/>
                    </a:lnTo>
                    <a:cubicBezTo>
                      <a:pt x="2532" y="2265"/>
                      <a:pt x="5815" y="3343"/>
                      <a:pt x="8747" y="3343"/>
                    </a:cubicBezTo>
                    <a:cubicBezTo>
                      <a:pt x="11679" y="3343"/>
                      <a:pt x="14963" y="2265"/>
                      <a:pt x="17068" y="636"/>
                    </a:cubicBezTo>
                    <a:close/>
                    <a:moveTo>
                      <a:pt x="186" y="0"/>
                    </a:moveTo>
                    <a:cubicBezTo>
                      <a:pt x="166" y="0"/>
                      <a:pt x="146" y="3"/>
                      <a:pt x="125" y="10"/>
                    </a:cubicBezTo>
                    <a:cubicBezTo>
                      <a:pt x="50" y="60"/>
                      <a:pt x="0" y="135"/>
                      <a:pt x="0" y="210"/>
                    </a:cubicBezTo>
                    <a:lnTo>
                      <a:pt x="0" y="12040"/>
                    </a:lnTo>
                    <a:cubicBezTo>
                      <a:pt x="0" y="12090"/>
                      <a:pt x="25" y="12140"/>
                      <a:pt x="75" y="12190"/>
                    </a:cubicBezTo>
                    <a:cubicBezTo>
                      <a:pt x="2156" y="13970"/>
                      <a:pt x="5639" y="15148"/>
                      <a:pt x="8747" y="15148"/>
                    </a:cubicBezTo>
                    <a:cubicBezTo>
                      <a:pt x="11830" y="15148"/>
                      <a:pt x="15314" y="13970"/>
                      <a:pt x="17394" y="12190"/>
                    </a:cubicBezTo>
                    <a:cubicBezTo>
                      <a:pt x="17444" y="12140"/>
                      <a:pt x="17469" y="12090"/>
                      <a:pt x="17469" y="12040"/>
                    </a:cubicBezTo>
                    <a:lnTo>
                      <a:pt x="17469" y="210"/>
                    </a:lnTo>
                    <a:cubicBezTo>
                      <a:pt x="17469" y="135"/>
                      <a:pt x="17444" y="60"/>
                      <a:pt x="17369" y="10"/>
                    </a:cubicBezTo>
                    <a:cubicBezTo>
                      <a:pt x="17349" y="3"/>
                      <a:pt x="17327" y="0"/>
                      <a:pt x="17304" y="0"/>
                    </a:cubicBezTo>
                    <a:cubicBezTo>
                      <a:pt x="17243" y="0"/>
                      <a:pt x="17180" y="23"/>
                      <a:pt x="17143" y="60"/>
                    </a:cubicBezTo>
                    <a:cubicBezTo>
                      <a:pt x="15163" y="1739"/>
                      <a:pt x="11704" y="2917"/>
                      <a:pt x="8747" y="2917"/>
                    </a:cubicBezTo>
                    <a:cubicBezTo>
                      <a:pt x="5790" y="2917"/>
                      <a:pt x="2331" y="1739"/>
                      <a:pt x="351" y="60"/>
                    </a:cubicBezTo>
                    <a:cubicBezTo>
                      <a:pt x="296" y="23"/>
                      <a:pt x="241" y="0"/>
                      <a:pt x="18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68" name="Google Shape;768;p28"/>
              <p:cNvSpPr/>
              <p:nvPr/>
            </p:nvSpPr>
            <p:spPr>
              <a:xfrm>
                <a:off x="5494171" y="2917000"/>
                <a:ext cx="304879" cy="176219"/>
              </a:xfrm>
              <a:custGeom>
                <a:avLst/>
                <a:gdLst/>
                <a:ahLst/>
                <a:cxnLst/>
                <a:rect l="l" t="t" r="r" b="b"/>
                <a:pathLst>
                  <a:path w="13661" h="7896" extrusionOk="0">
                    <a:moveTo>
                      <a:pt x="6843" y="0"/>
                    </a:moveTo>
                    <a:cubicBezTo>
                      <a:pt x="3710" y="0"/>
                      <a:pt x="1" y="1880"/>
                      <a:pt x="1" y="3960"/>
                    </a:cubicBezTo>
                    <a:cubicBezTo>
                      <a:pt x="1" y="6015"/>
                      <a:pt x="3710" y="7895"/>
                      <a:pt x="6843" y="7895"/>
                    </a:cubicBezTo>
                    <a:cubicBezTo>
                      <a:pt x="9951" y="7895"/>
                      <a:pt x="13660" y="6015"/>
                      <a:pt x="13660" y="3960"/>
                    </a:cubicBezTo>
                    <a:cubicBezTo>
                      <a:pt x="13660" y="1880"/>
                      <a:pt x="9951" y="0"/>
                      <a:pt x="6843"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769" name="Google Shape;769;p28"/>
              <p:cNvSpPr/>
              <p:nvPr/>
            </p:nvSpPr>
            <p:spPr>
              <a:xfrm>
                <a:off x="5489708" y="2912514"/>
                <a:ext cx="313806" cy="185168"/>
              </a:xfrm>
              <a:custGeom>
                <a:avLst/>
                <a:gdLst/>
                <a:ahLst/>
                <a:cxnLst/>
                <a:rect l="l" t="t" r="r" b="b"/>
                <a:pathLst>
                  <a:path w="14061" h="8297" extrusionOk="0">
                    <a:moveTo>
                      <a:pt x="7043" y="427"/>
                    </a:moveTo>
                    <a:cubicBezTo>
                      <a:pt x="9950" y="427"/>
                      <a:pt x="13660" y="2181"/>
                      <a:pt x="13660" y="4161"/>
                    </a:cubicBezTo>
                    <a:cubicBezTo>
                      <a:pt x="13660" y="6116"/>
                      <a:pt x="9950" y="7870"/>
                      <a:pt x="7043" y="7870"/>
                    </a:cubicBezTo>
                    <a:cubicBezTo>
                      <a:pt x="4111" y="7870"/>
                      <a:pt x="427" y="6116"/>
                      <a:pt x="427" y="4161"/>
                    </a:cubicBezTo>
                    <a:cubicBezTo>
                      <a:pt x="427" y="2181"/>
                      <a:pt x="4111" y="427"/>
                      <a:pt x="7043" y="427"/>
                    </a:cubicBezTo>
                    <a:close/>
                    <a:moveTo>
                      <a:pt x="7043" y="1"/>
                    </a:moveTo>
                    <a:cubicBezTo>
                      <a:pt x="3860" y="1"/>
                      <a:pt x="0" y="1906"/>
                      <a:pt x="0" y="4161"/>
                    </a:cubicBezTo>
                    <a:cubicBezTo>
                      <a:pt x="0" y="6392"/>
                      <a:pt x="3860" y="8297"/>
                      <a:pt x="7043" y="8297"/>
                    </a:cubicBezTo>
                    <a:cubicBezTo>
                      <a:pt x="10201" y="8297"/>
                      <a:pt x="14061" y="6392"/>
                      <a:pt x="14061" y="4161"/>
                    </a:cubicBezTo>
                    <a:cubicBezTo>
                      <a:pt x="14061" y="1906"/>
                      <a:pt x="10201" y="1"/>
                      <a:pt x="704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70" name="Google Shape;770;p28"/>
              <p:cNvSpPr/>
              <p:nvPr/>
            </p:nvSpPr>
            <p:spPr>
              <a:xfrm>
                <a:off x="5494171" y="3005376"/>
                <a:ext cx="304879" cy="175639"/>
              </a:xfrm>
              <a:custGeom>
                <a:avLst/>
                <a:gdLst/>
                <a:ahLst/>
                <a:cxnLst/>
                <a:rect l="l" t="t" r="r" b="b"/>
                <a:pathLst>
                  <a:path w="13661" h="7870" extrusionOk="0">
                    <a:moveTo>
                      <a:pt x="1" y="0"/>
                    </a:moveTo>
                    <a:lnTo>
                      <a:pt x="1" y="3935"/>
                    </a:lnTo>
                    <a:cubicBezTo>
                      <a:pt x="1" y="3985"/>
                      <a:pt x="1" y="4010"/>
                      <a:pt x="26" y="4060"/>
                    </a:cubicBezTo>
                    <a:cubicBezTo>
                      <a:pt x="176" y="6065"/>
                      <a:pt x="3785" y="7870"/>
                      <a:pt x="6843" y="7870"/>
                    </a:cubicBezTo>
                    <a:cubicBezTo>
                      <a:pt x="9876" y="7870"/>
                      <a:pt x="13510" y="6065"/>
                      <a:pt x="13660" y="4060"/>
                    </a:cubicBezTo>
                    <a:cubicBezTo>
                      <a:pt x="13660" y="4010"/>
                      <a:pt x="13660" y="3985"/>
                      <a:pt x="13660" y="3935"/>
                    </a:cubicBezTo>
                    <a:lnTo>
                      <a:pt x="13660" y="0"/>
                    </a:lnTo>
                    <a:cubicBezTo>
                      <a:pt x="13660" y="2055"/>
                      <a:pt x="9951" y="3935"/>
                      <a:pt x="6843" y="3935"/>
                    </a:cubicBezTo>
                    <a:cubicBezTo>
                      <a:pt x="3710" y="3935"/>
                      <a:pt x="1" y="2055"/>
                      <a:pt x="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771" name="Google Shape;771;p28"/>
              <p:cNvSpPr/>
              <p:nvPr/>
            </p:nvSpPr>
            <p:spPr>
              <a:xfrm>
                <a:off x="5489708" y="3000333"/>
                <a:ext cx="313806" cy="185168"/>
              </a:xfrm>
              <a:custGeom>
                <a:avLst/>
                <a:gdLst/>
                <a:ahLst/>
                <a:cxnLst/>
                <a:rect l="l" t="t" r="r" b="b"/>
                <a:pathLst>
                  <a:path w="14061" h="8297" extrusionOk="0">
                    <a:moveTo>
                      <a:pt x="13660" y="1479"/>
                    </a:moveTo>
                    <a:lnTo>
                      <a:pt x="13660" y="4161"/>
                    </a:lnTo>
                    <a:cubicBezTo>
                      <a:pt x="13660" y="4161"/>
                      <a:pt x="13660" y="4186"/>
                      <a:pt x="13660" y="4186"/>
                    </a:cubicBezTo>
                    <a:cubicBezTo>
                      <a:pt x="13660" y="4211"/>
                      <a:pt x="13660" y="4236"/>
                      <a:pt x="13635" y="4261"/>
                    </a:cubicBezTo>
                    <a:cubicBezTo>
                      <a:pt x="13509" y="6066"/>
                      <a:pt x="10176" y="7895"/>
                      <a:pt x="7043" y="7895"/>
                    </a:cubicBezTo>
                    <a:cubicBezTo>
                      <a:pt x="3885" y="7895"/>
                      <a:pt x="552" y="6066"/>
                      <a:pt x="427" y="4286"/>
                    </a:cubicBezTo>
                    <a:cubicBezTo>
                      <a:pt x="427" y="4236"/>
                      <a:pt x="427" y="4186"/>
                      <a:pt x="427" y="4161"/>
                    </a:cubicBezTo>
                    <a:lnTo>
                      <a:pt x="427" y="1479"/>
                    </a:lnTo>
                    <a:cubicBezTo>
                      <a:pt x="1504" y="3133"/>
                      <a:pt x="4487" y="4362"/>
                      <a:pt x="7043" y="4362"/>
                    </a:cubicBezTo>
                    <a:cubicBezTo>
                      <a:pt x="9574" y="4362"/>
                      <a:pt x="12557" y="3133"/>
                      <a:pt x="13660" y="1479"/>
                    </a:cubicBezTo>
                    <a:close/>
                    <a:moveTo>
                      <a:pt x="201" y="1"/>
                    </a:moveTo>
                    <a:cubicBezTo>
                      <a:pt x="101" y="1"/>
                      <a:pt x="0" y="101"/>
                      <a:pt x="0" y="226"/>
                    </a:cubicBezTo>
                    <a:lnTo>
                      <a:pt x="0" y="4161"/>
                    </a:lnTo>
                    <a:cubicBezTo>
                      <a:pt x="0" y="4211"/>
                      <a:pt x="0" y="4261"/>
                      <a:pt x="0" y="4311"/>
                    </a:cubicBezTo>
                    <a:cubicBezTo>
                      <a:pt x="176" y="6517"/>
                      <a:pt x="3985" y="8296"/>
                      <a:pt x="7043" y="8296"/>
                    </a:cubicBezTo>
                    <a:cubicBezTo>
                      <a:pt x="10076" y="8296"/>
                      <a:pt x="13885" y="6517"/>
                      <a:pt x="14061" y="4311"/>
                    </a:cubicBezTo>
                    <a:cubicBezTo>
                      <a:pt x="14061" y="4261"/>
                      <a:pt x="14061" y="4211"/>
                      <a:pt x="14061" y="4161"/>
                    </a:cubicBezTo>
                    <a:cubicBezTo>
                      <a:pt x="14061" y="4136"/>
                      <a:pt x="14061" y="4136"/>
                      <a:pt x="14061" y="4111"/>
                    </a:cubicBezTo>
                    <a:lnTo>
                      <a:pt x="14061" y="226"/>
                    </a:lnTo>
                    <a:cubicBezTo>
                      <a:pt x="14061" y="101"/>
                      <a:pt x="13985" y="1"/>
                      <a:pt x="13860" y="1"/>
                    </a:cubicBezTo>
                    <a:cubicBezTo>
                      <a:pt x="13735" y="1"/>
                      <a:pt x="13660" y="101"/>
                      <a:pt x="13660" y="226"/>
                    </a:cubicBezTo>
                    <a:cubicBezTo>
                      <a:pt x="13660" y="2181"/>
                      <a:pt x="9950" y="3935"/>
                      <a:pt x="7043" y="3935"/>
                    </a:cubicBezTo>
                    <a:cubicBezTo>
                      <a:pt x="4111" y="3935"/>
                      <a:pt x="427" y="2181"/>
                      <a:pt x="427" y="226"/>
                    </a:cubicBezTo>
                    <a:cubicBezTo>
                      <a:pt x="427" y="101"/>
                      <a:pt x="326" y="1"/>
                      <a:pt x="2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772" name="Google Shape;772;p28"/>
            <p:cNvGrpSpPr/>
            <p:nvPr/>
          </p:nvGrpSpPr>
          <p:grpSpPr>
            <a:xfrm>
              <a:off x="7617452" y="1904773"/>
              <a:ext cx="954250" cy="792424"/>
              <a:chOff x="7469752" y="1904773"/>
              <a:chExt cx="954250" cy="792424"/>
            </a:xfrm>
          </p:grpSpPr>
          <p:sp>
            <p:nvSpPr>
              <p:cNvPr id="773" name="Google Shape;773;p28"/>
              <p:cNvSpPr/>
              <p:nvPr/>
            </p:nvSpPr>
            <p:spPr>
              <a:xfrm>
                <a:off x="7971492" y="2434297"/>
                <a:ext cx="448046" cy="258437"/>
              </a:xfrm>
              <a:custGeom>
                <a:avLst/>
                <a:gdLst/>
                <a:ahLst/>
                <a:cxnLst/>
                <a:rect l="l" t="t" r="r" b="b"/>
                <a:pathLst>
                  <a:path w="20076" h="11580" extrusionOk="0">
                    <a:moveTo>
                      <a:pt x="16993" y="0"/>
                    </a:moveTo>
                    <a:lnTo>
                      <a:pt x="0" y="9800"/>
                    </a:lnTo>
                    <a:lnTo>
                      <a:pt x="3083" y="11579"/>
                    </a:lnTo>
                    <a:lnTo>
                      <a:pt x="20075" y="1780"/>
                    </a:lnTo>
                    <a:lnTo>
                      <a:pt x="16993"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74" name="Google Shape;774;p28"/>
              <p:cNvSpPr/>
              <p:nvPr/>
            </p:nvSpPr>
            <p:spPr>
              <a:xfrm>
                <a:off x="7966449" y="2429388"/>
                <a:ext cx="457553" cy="267810"/>
              </a:xfrm>
              <a:custGeom>
                <a:avLst/>
                <a:gdLst/>
                <a:ahLst/>
                <a:cxnLst/>
                <a:rect l="l" t="t" r="r" b="b"/>
                <a:pathLst>
                  <a:path w="20502" h="12000" extrusionOk="0">
                    <a:moveTo>
                      <a:pt x="17219" y="446"/>
                    </a:moveTo>
                    <a:lnTo>
                      <a:pt x="19875" y="2000"/>
                    </a:lnTo>
                    <a:lnTo>
                      <a:pt x="3309" y="11548"/>
                    </a:lnTo>
                    <a:lnTo>
                      <a:pt x="652" y="10020"/>
                    </a:lnTo>
                    <a:lnTo>
                      <a:pt x="17219" y="446"/>
                    </a:lnTo>
                    <a:close/>
                    <a:moveTo>
                      <a:pt x="17209" y="1"/>
                    </a:moveTo>
                    <a:cubicBezTo>
                      <a:pt x="17175" y="1"/>
                      <a:pt x="17143" y="7"/>
                      <a:pt x="17118" y="20"/>
                    </a:cubicBezTo>
                    <a:lnTo>
                      <a:pt x="126" y="9844"/>
                    </a:lnTo>
                    <a:cubicBezTo>
                      <a:pt x="101" y="9844"/>
                      <a:pt x="76" y="9894"/>
                      <a:pt x="51" y="9919"/>
                    </a:cubicBezTo>
                    <a:cubicBezTo>
                      <a:pt x="0" y="10020"/>
                      <a:pt x="26" y="10145"/>
                      <a:pt x="126" y="10195"/>
                    </a:cubicBezTo>
                    <a:lnTo>
                      <a:pt x="3209" y="11975"/>
                    </a:lnTo>
                    <a:cubicBezTo>
                      <a:pt x="3259" y="12000"/>
                      <a:pt x="3284" y="12000"/>
                      <a:pt x="3309" y="12000"/>
                    </a:cubicBezTo>
                    <a:cubicBezTo>
                      <a:pt x="3359" y="12000"/>
                      <a:pt x="3384" y="12000"/>
                      <a:pt x="3434" y="11975"/>
                    </a:cubicBezTo>
                    <a:lnTo>
                      <a:pt x="20402" y="2175"/>
                    </a:lnTo>
                    <a:cubicBezTo>
                      <a:pt x="20477" y="2150"/>
                      <a:pt x="20502" y="2075"/>
                      <a:pt x="20502" y="2000"/>
                    </a:cubicBezTo>
                    <a:cubicBezTo>
                      <a:pt x="20502" y="1924"/>
                      <a:pt x="20477" y="1849"/>
                      <a:pt x="20402" y="1824"/>
                    </a:cubicBezTo>
                    <a:lnTo>
                      <a:pt x="17319" y="20"/>
                    </a:lnTo>
                    <a:cubicBezTo>
                      <a:pt x="17281" y="7"/>
                      <a:pt x="17244" y="1"/>
                      <a:pt x="1720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75" name="Google Shape;775;p28"/>
              <p:cNvSpPr/>
              <p:nvPr/>
            </p:nvSpPr>
            <p:spPr>
              <a:xfrm>
                <a:off x="7902688" y="2394573"/>
                <a:ext cx="448046" cy="258437"/>
              </a:xfrm>
              <a:custGeom>
                <a:avLst/>
                <a:gdLst/>
                <a:ahLst/>
                <a:cxnLst/>
                <a:rect l="l" t="t" r="r" b="b"/>
                <a:pathLst>
                  <a:path w="20076" h="11580" extrusionOk="0">
                    <a:moveTo>
                      <a:pt x="16993" y="1"/>
                    </a:moveTo>
                    <a:lnTo>
                      <a:pt x="0" y="9800"/>
                    </a:lnTo>
                    <a:lnTo>
                      <a:pt x="3083" y="11580"/>
                    </a:lnTo>
                    <a:lnTo>
                      <a:pt x="20076" y="1780"/>
                    </a:lnTo>
                    <a:lnTo>
                      <a:pt x="16993"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776" name="Google Shape;776;p28"/>
              <p:cNvSpPr/>
              <p:nvPr/>
            </p:nvSpPr>
            <p:spPr>
              <a:xfrm>
                <a:off x="7898202" y="2389685"/>
                <a:ext cx="457018" cy="267810"/>
              </a:xfrm>
              <a:custGeom>
                <a:avLst/>
                <a:gdLst/>
                <a:ahLst/>
                <a:cxnLst/>
                <a:rect l="l" t="t" r="r" b="b"/>
                <a:pathLst>
                  <a:path w="20478" h="12000" extrusionOk="0">
                    <a:moveTo>
                      <a:pt x="17194" y="445"/>
                    </a:moveTo>
                    <a:lnTo>
                      <a:pt x="19851" y="1999"/>
                    </a:lnTo>
                    <a:lnTo>
                      <a:pt x="3284" y="11548"/>
                    </a:lnTo>
                    <a:lnTo>
                      <a:pt x="627" y="10019"/>
                    </a:lnTo>
                    <a:lnTo>
                      <a:pt x="17194" y="445"/>
                    </a:lnTo>
                    <a:close/>
                    <a:moveTo>
                      <a:pt x="17181" y="0"/>
                    </a:moveTo>
                    <a:cubicBezTo>
                      <a:pt x="17144" y="0"/>
                      <a:pt x="17106" y="7"/>
                      <a:pt x="17069" y="19"/>
                    </a:cubicBezTo>
                    <a:lnTo>
                      <a:pt x="101" y="9844"/>
                    </a:lnTo>
                    <a:cubicBezTo>
                      <a:pt x="26" y="9869"/>
                      <a:pt x="1" y="9944"/>
                      <a:pt x="1" y="10019"/>
                    </a:cubicBezTo>
                    <a:cubicBezTo>
                      <a:pt x="1" y="10094"/>
                      <a:pt x="26" y="10170"/>
                      <a:pt x="101" y="10195"/>
                    </a:cubicBezTo>
                    <a:lnTo>
                      <a:pt x="3184" y="11974"/>
                    </a:lnTo>
                    <a:cubicBezTo>
                      <a:pt x="3209" y="11999"/>
                      <a:pt x="3259" y="11999"/>
                      <a:pt x="3284" y="11999"/>
                    </a:cubicBezTo>
                    <a:lnTo>
                      <a:pt x="3359" y="11999"/>
                    </a:lnTo>
                    <a:cubicBezTo>
                      <a:pt x="3384" y="11999"/>
                      <a:pt x="3384" y="11974"/>
                      <a:pt x="3409" y="11974"/>
                    </a:cubicBezTo>
                    <a:lnTo>
                      <a:pt x="20377" y="2175"/>
                    </a:lnTo>
                    <a:cubicBezTo>
                      <a:pt x="20427" y="2124"/>
                      <a:pt x="20477" y="2074"/>
                      <a:pt x="20477" y="1999"/>
                    </a:cubicBezTo>
                    <a:cubicBezTo>
                      <a:pt x="20477" y="1924"/>
                      <a:pt x="20427" y="1849"/>
                      <a:pt x="20377" y="1799"/>
                    </a:cubicBezTo>
                    <a:lnTo>
                      <a:pt x="17294" y="19"/>
                    </a:lnTo>
                    <a:cubicBezTo>
                      <a:pt x="17257" y="7"/>
                      <a:pt x="17219" y="0"/>
                      <a:pt x="1718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77" name="Google Shape;777;p28"/>
              <p:cNvSpPr/>
              <p:nvPr/>
            </p:nvSpPr>
            <p:spPr>
              <a:xfrm>
                <a:off x="7833883" y="2354312"/>
                <a:ext cx="448046" cy="258995"/>
              </a:xfrm>
              <a:custGeom>
                <a:avLst/>
                <a:gdLst/>
                <a:ahLst/>
                <a:cxnLst/>
                <a:rect l="l" t="t" r="r" b="b"/>
                <a:pathLst>
                  <a:path w="20076" h="11605" extrusionOk="0">
                    <a:moveTo>
                      <a:pt x="16943" y="0"/>
                    </a:moveTo>
                    <a:lnTo>
                      <a:pt x="16943" y="25"/>
                    </a:lnTo>
                    <a:lnTo>
                      <a:pt x="1" y="9825"/>
                    </a:lnTo>
                    <a:lnTo>
                      <a:pt x="3083" y="11604"/>
                    </a:lnTo>
                    <a:lnTo>
                      <a:pt x="20076" y="1805"/>
                    </a:lnTo>
                    <a:lnTo>
                      <a:pt x="16943"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78" name="Google Shape;778;p28"/>
              <p:cNvSpPr/>
              <p:nvPr/>
            </p:nvSpPr>
            <p:spPr>
              <a:xfrm>
                <a:off x="7829420" y="2349826"/>
                <a:ext cx="456995" cy="267944"/>
              </a:xfrm>
              <a:custGeom>
                <a:avLst/>
                <a:gdLst/>
                <a:ahLst/>
                <a:cxnLst/>
                <a:rect l="l" t="t" r="r" b="b"/>
                <a:pathLst>
                  <a:path w="20477" h="12006" extrusionOk="0">
                    <a:moveTo>
                      <a:pt x="17168" y="452"/>
                    </a:moveTo>
                    <a:lnTo>
                      <a:pt x="19850" y="2006"/>
                    </a:lnTo>
                    <a:lnTo>
                      <a:pt x="3283" y="11580"/>
                    </a:lnTo>
                    <a:lnTo>
                      <a:pt x="627" y="10026"/>
                    </a:lnTo>
                    <a:lnTo>
                      <a:pt x="17168" y="452"/>
                    </a:lnTo>
                    <a:close/>
                    <a:moveTo>
                      <a:pt x="17093" y="1"/>
                    </a:moveTo>
                    <a:cubicBezTo>
                      <a:pt x="17068" y="26"/>
                      <a:pt x="17043" y="26"/>
                      <a:pt x="17018" y="51"/>
                    </a:cubicBezTo>
                    <a:lnTo>
                      <a:pt x="100" y="9850"/>
                    </a:lnTo>
                    <a:cubicBezTo>
                      <a:pt x="25" y="9900"/>
                      <a:pt x="0" y="9951"/>
                      <a:pt x="0" y="10026"/>
                    </a:cubicBezTo>
                    <a:cubicBezTo>
                      <a:pt x="0" y="10101"/>
                      <a:pt x="25" y="10176"/>
                      <a:pt x="100" y="10226"/>
                    </a:cubicBezTo>
                    <a:lnTo>
                      <a:pt x="3183" y="11981"/>
                    </a:lnTo>
                    <a:cubicBezTo>
                      <a:pt x="3208" y="12006"/>
                      <a:pt x="3258" y="12006"/>
                      <a:pt x="3283" y="12006"/>
                    </a:cubicBezTo>
                    <a:cubicBezTo>
                      <a:pt x="3333" y="12006"/>
                      <a:pt x="3359" y="12006"/>
                      <a:pt x="3384" y="11981"/>
                    </a:cubicBezTo>
                    <a:lnTo>
                      <a:pt x="20376" y="2181"/>
                    </a:lnTo>
                    <a:cubicBezTo>
                      <a:pt x="20426" y="2131"/>
                      <a:pt x="20476" y="2081"/>
                      <a:pt x="20476" y="2006"/>
                    </a:cubicBezTo>
                    <a:cubicBezTo>
                      <a:pt x="20476" y="1930"/>
                      <a:pt x="20426" y="1855"/>
                      <a:pt x="20376" y="1805"/>
                    </a:cubicBezTo>
                    <a:lnTo>
                      <a:pt x="17268" y="26"/>
                    </a:lnTo>
                    <a:cubicBezTo>
                      <a:pt x="17218" y="1"/>
                      <a:pt x="17143" y="1"/>
                      <a:pt x="1709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79" name="Google Shape;779;p28"/>
              <p:cNvSpPr/>
              <p:nvPr/>
            </p:nvSpPr>
            <p:spPr>
              <a:xfrm>
                <a:off x="7661057" y="2274885"/>
                <a:ext cx="550974" cy="298697"/>
              </a:xfrm>
              <a:custGeom>
                <a:avLst/>
                <a:gdLst/>
                <a:ahLst/>
                <a:cxnLst/>
                <a:rect l="l" t="t" r="r" b="b"/>
                <a:pathLst>
                  <a:path w="24688" h="13384" extrusionOk="0">
                    <a:moveTo>
                      <a:pt x="18547" y="0"/>
                    </a:moveTo>
                    <a:lnTo>
                      <a:pt x="3108" y="8923"/>
                    </a:lnTo>
                    <a:cubicBezTo>
                      <a:pt x="2700" y="9157"/>
                      <a:pt x="2226" y="9264"/>
                      <a:pt x="1708" y="9264"/>
                    </a:cubicBezTo>
                    <a:cubicBezTo>
                      <a:pt x="1176" y="9264"/>
                      <a:pt x="598" y="9151"/>
                      <a:pt x="0" y="8948"/>
                    </a:cubicBezTo>
                    <a:lnTo>
                      <a:pt x="0" y="8948"/>
                    </a:lnTo>
                    <a:lnTo>
                      <a:pt x="7745" y="13384"/>
                    </a:lnTo>
                    <a:lnTo>
                      <a:pt x="24687" y="3584"/>
                    </a:lnTo>
                    <a:lnTo>
                      <a:pt x="24687" y="3559"/>
                    </a:lnTo>
                    <a:lnTo>
                      <a:pt x="1854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780" name="Google Shape;780;p28"/>
              <p:cNvSpPr/>
              <p:nvPr/>
            </p:nvSpPr>
            <p:spPr>
              <a:xfrm>
                <a:off x="7656013" y="2270533"/>
                <a:ext cx="561598" cy="308093"/>
              </a:xfrm>
              <a:custGeom>
                <a:avLst/>
                <a:gdLst/>
                <a:ahLst/>
                <a:cxnLst/>
                <a:rect l="l" t="t" r="r" b="b"/>
                <a:pathLst>
                  <a:path w="25164" h="13805" extrusionOk="0">
                    <a:moveTo>
                      <a:pt x="18773" y="446"/>
                    </a:moveTo>
                    <a:lnTo>
                      <a:pt x="24512" y="3754"/>
                    </a:lnTo>
                    <a:lnTo>
                      <a:pt x="7971" y="13353"/>
                    </a:lnTo>
                    <a:lnTo>
                      <a:pt x="1555" y="9644"/>
                    </a:lnTo>
                    <a:lnTo>
                      <a:pt x="1555" y="9644"/>
                    </a:lnTo>
                    <a:cubicBezTo>
                      <a:pt x="1692" y="9658"/>
                      <a:pt x="1827" y="9665"/>
                      <a:pt x="1957" y="9665"/>
                    </a:cubicBezTo>
                    <a:cubicBezTo>
                      <a:pt x="2516" y="9665"/>
                      <a:pt x="3008" y="9537"/>
                      <a:pt x="3434" y="9293"/>
                    </a:cubicBezTo>
                    <a:lnTo>
                      <a:pt x="18773" y="446"/>
                    </a:lnTo>
                    <a:close/>
                    <a:moveTo>
                      <a:pt x="18773" y="1"/>
                    </a:moveTo>
                    <a:cubicBezTo>
                      <a:pt x="18735" y="1"/>
                      <a:pt x="18697" y="7"/>
                      <a:pt x="18672" y="20"/>
                    </a:cubicBezTo>
                    <a:lnTo>
                      <a:pt x="3234" y="8942"/>
                    </a:lnTo>
                    <a:cubicBezTo>
                      <a:pt x="2865" y="9146"/>
                      <a:pt x="2418" y="9252"/>
                      <a:pt x="1914" y="9252"/>
                    </a:cubicBezTo>
                    <a:cubicBezTo>
                      <a:pt x="1425" y="9252"/>
                      <a:pt x="881" y="9152"/>
                      <a:pt x="301" y="8942"/>
                    </a:cubicBezTo>
                    <a:cubicBezTo>
                      <a:pt x="275" y="8929"/>
                      <a:pt x="248" y="8922"/>
                      <a:pt x="222" y="8922"/>
                    </a:cubicBezTo>
                    <a:cubicBezTo>
                      <a:pt x="151" y="8922"/>
                      <a:pt x="87" y="8969"/>
                      <a:pt x="51" y="9042"/>
                    </a:cubicBezTo>
                    <a:cubicBezTo>
                      <a:pt x="1" y="9143"/>
                      <a:pt x="51" y="9268"/>
                      <a:pt x="126" y="9318"/>
                    </a:cubicBezTo>
                    <a:lnTo>
                      <a:pt x="7870" y="13779"/>
                    </a:lnTo>
                    <a:cubicBezTo>
                      <a:pt x="7895" y="13779"/>
                      <a:pt x="7946" y="13804"/>
                      <a:pt x="7971" y="13804"/>
                    </a:cubicBezTo>
                    <a:cubicBezTo>
                      <a:pt x="8021" y="13804"/>
                      <a:pt x="8046" y="13779"/>
                      <a:pt x="8071" y="13779"/>
                    </a:cubicBezTo>
                    <a:lnTo>
                      <a:pt x="25013" y="3955"/>
                    </a:lnTo>
                    <a:cubicBezTo>
                      <a:pt x="25063" y="3930"/>
                      <a:pt x="25088" y="3904"/>
                      <a:pt x="25088" y="3854"/>
                    </a:cubicBezTo>
                    <a:lnTo>
                      <a:pt x="25114" y="3854"/>
                    </a:lnTo>
                    <a:cubicBezTo>
                      <a:pt x="25164" y="3754"/>
                      <a:pt x="25114" y="3629"/>
                      <a:pt x="25038" y="3579"/>
                    </a:cubicBezTo>
                    <a:lnTo>
                      <a:pt x="18873" y="20"/>
                    </a:lnTo>
                    <a:cubicBezTo>
                      <a:pt x="18848" y="7"/>
                      <a:pt x="18810" y="1"/>
                      <a:pt x="1877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81" name="Google Shape;781;p28"/>
              <p:cNvSpPr/>
              <p:nvPr/>
            </p:nvSpPr>
            <p:spPr>
              <a:xfrm>
                <a:off x="7524006" y="1909192"/>
                <a:ext cx="605228" cy="564834"/>
              </a:xfrm>
              <a:custGeom>
                <a:avLst/>
                <a:gdLst/>
                <a:ahLst/>
                <a:cxnLst/>
                <a:rect l="l" t="t" r="r" b="b"/>
                <a:pathLst>
                  <a:path w="27119" h="25309" extrusionOk="0">
                    <a:moveTo>
                      <a:pt x="16842" y="0"/>
                    </a:moveTo>
                    <a:cubicBezTo>
                      <a:pt x="16325" y="0"/>
                      <a:pt x="15850" y="109"/>
                      <a:pt x="15439" y="346"/>
                    </a:cubicBezTo>
                    <a:lnTo>
                      <a:pt x="1" y="9268"/>
                    </a:lnTo>
                    <a:cubicBezTo>
                      <a:pt x="411" y="9031"/>
                      <a:pt x="887" y="8922"/>
                      <a:pt x="1404" y="8922"/>
                    </a:cubicBezTo>
                    <a:cubicBezTo>
                      <a:pt x="3949" y="8922"/>
                      <a:pt x="7499" y="11565"/>
                      <a:pt x="9249" y="14607"/>
                    </a:cubicBezTo>
                    <a:cubicBezTo>
                      <a:pt x="11379" y="18266"/>
                      <a:pt x="11680" y="23905"/>
                      <a:pt x="9249" y="25309"/>
                    </a:cubicBezTo>
                    <a:lnTo>
                      <a:pt x="24688" y="16386"/>
                    </a:lnTo>
                    <a:cubicBezTo>
                      <a:pt x="27119" y="14983"/>
                      <a:pt x="26793" y="9369"/>
                      <a:pt x="24688" y="5709"/>
                    </a:cubicBezTo>
                    <a:cubicBezTo>
                      <a:pt x="22938" y="2647"/>
                      <a:pt x="19387" y="0"/>
                      <a:pt x="16842"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82" name="Google Shape;782;p28"/>
              <p:cNvSpPr/>
              <p:nvPr/>
            </p:nvSpPr>
            <p:spPr>
              <a:xfrm>
                <a:off x="7518427" y="1904773"/>
                <a:ext cx="600185" cy="573738"/>
              </a:xfrm>
              <a:custGeom>
                <a:avLst/>
                <a:gdLst/>
                <a:ahLst/>
                <a:cxnLst/>
                <a:rect l="l" t="t" r="r" b="b"/>
                <a:pathLst>
                  <a:path w="26893" h="25708" extrusionOk="0">
                    <a:moveTo>
                      <a:pt x="17107" y="415"/>
                    </a:moveTo>
                    <a:cubicBezTo>
                      <a:pt x="19586" y="415"/>
                      <a:pt x="23085" y="3115"/>
                      <a:pt x="24762" y="6008"/>
                    </a:cubicBezTo>
                    <a:cubicBezTo>
                      <a:pt x="25765" y="7762"/>
                      <a:pt x="26391" y="10018"/>
                      <a:pt x="26441" y="12098"/>
                    </a:cubicBezTo>
                    <a:cubicBezTo>
                      <a:pt x="26466" y="14228"/>
                      <a:pt x="25890" y="15807"/>
                      <a:pt x="24837" y="16409"/>
                    </a:cubicBezTo>
                    <a:lnTo>
                      <a:pt x="10677" y="24579"/>
                    </a:lnTo>
                    <a:cubicBezTo>
                      <a:pt x="11178" y="23702"/>
                      <a:pt x="11454" y="22474"/>
                      <a:pt x="11429" y="20995"/>
                    </a:cubicBezTo>
                    <a:cubicBezTo>
                      <a:pt x="11379" y="18865"/>
                      <a:pt x="10727" y="16509"/>
                      <a:pt x="9674" y="14704"/>
                    </a:cubicBezTo>
                    <a:cubicBezTo>
                      <a:pt x="8647" y="12900"/>
                      <a:pt x="6918" y="11171"/>
                      <a:pt x="5113" y="10068"/>
                    </a:cubicBezTo>
                    <a:cubicBezTo>
                      <a:pt x="3860" y="9291"/>
                      <a:pt x="2657" y="8915"/>
                      <a:pt x="1654" y="8915"/>
                    </a:cubicBezTo>
                    <a:lnTo>
                      <a:pt x="1629" y="8915"/>
                    </a:lnTo>
                    <a:lnTo>
                      <a:pt x="15790" y="745"/>
                    </a:lnTo>
                    <a:cubicBezTo>
                      <a:pt x="16175" y="519"/>
                      <a:pt x="16621" y="415"/>
                      <a:pt x="17107" y="415"/>
                    </a:cubicBezTo>
                    <a:close/>
                    <a:moveTo>
                      <a:pt x="17069" y="0"/>
                    </a:moveTo>
                    <a:cubicBezTo>
                      <a:pt x="16519" y="0"/>
                      <a:pt x="16010" y="116"/>
                      <a:pt x="15564" y="369"/>
                    </a:cubicBezTo>
                    <a:lnTo>
                      <a:pt x="151" y="9291"/>
                    </a:lnTo>
                    <a:cubicBezTo>
                      <a:pt x="50" y="9341"/>
                      <a:pt x="0" y="9466"/>
                      <a:pt x="75" y="9567"/>
                    </a:cubicBezTo>
                    <a:cubicBezTo>
                      <a:pt x="109" y="9633"/>
                      <a:pt x="176" y="9667"/>
                      <a:pt x="246" y="9667"/>
                    </a:cubicBezTo>
                    <a:cubicBezTo>
                      <a:pt x="281" y="9667"/>
                      <a:pt x="318" y="9659"/>
                      <a:pt x="351" y="9642"/>
                    </a:cubicBezTo>
                    <a:cubicBezTo>
                      <a:pt x="716" y="9434"/>
                      <a:pt x="1152" y="9330"/>
                      <a:pt x="1643" y="9330"/>
                    </a:cubicBezTo>
                    <a:cubicBezTo>
                      <a:pt x="2570" y="9330"/>
                      <a:pt x="3691" y="9698"/>
                      <a:pt x="4887" y="10419"/>
                    </a:cubicBezTo>
                    <a:cubicBezTo>
                      <a:pt x="6667" y="11471"/>
                      <a:pt x="8321" y="13176"/>
                      <a:pt x="9324" y="14905"/>
                    </a:cubicBezTo>
                    <a:cubicBezTo>
                      <a:pt x="10326" y="16659"/>
                      <a:pt x="10953" y="18940"/>
                      <a:pt x="11003" y="20995"/>
                    </a:cubicBezTo>
                    <a:cubicBezTo>
                      <a:pt x="11053" y="23151"/>
                      <a:pt x="10451" y="24705"/>
                      <a:pt x="9399" y="25331"/>
                    </a:cubicBezTo>
                    <a:cubicBezTo>
                      <a:pt x="9298" y="25381"/>
                      <a:pt x="9273" y="25507"/>
                      <a:pt x="9324" y="25607"/>
                    </a:cubicBezTo>
                    <a:cubicBezTo>
                      <a:pt x="9374" y="25682"/>
                      <a:pt x="9424" y="25707"/>
                      <a:pt x="9499" y="25707"/>
                    </a:cubicBezTo>
                    <a:cubicBezTo>
                      <a:pt x="9549" y="25707"/>
                      <a:pt x="9574" y="25707"/>
                      <a:pt x="9599" y="25682"/>
                    </a:cubicBezTo>
                    <a:lnTo>
                      <a:pt x="25038" y="16760"/>
                    </a:lnTo>
                    <a:cubicBezTo>
                      <a:pt x="26241" y="16083"/>
                      <a:pt x="26893" y="14379"/>
                      <a:pt x="26842" y="12098"/>
                    </a:cubicBezTo>
                    <a:cubicBezTo>
                      <a:pt x="26817" y="9943"/>
                      <a:pt x="26166" y="7612"/>
                      <a:pt x="25113" y="5782"/>
                    </a:cubicBezTo>
                    <a:cubicBezTo>
                      <a:pt x="23347" y="2727"/>
                      <a:pt x="19737" y="0"/>
                      <a:pt x="1706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83" name="Google Shape;783;p28"/>
              <p:cNvSpPr/>
              <p:nvPr/>
            </p:nvSpPr>
            <p:spPr>
              <a:xfrm>
                <a:off x="7469752" y="2108308"/>
                <a:ext cx="314945" cy="373349"/>
              </a:xfrm>
              <a:custGeom>
                <a:avLst/>
                <a:gdLst/>
                <a:ahLst/>
                <a:cxnLst/>
                <a:rect l="l" t="t" r="r" b="b"/>
                <a:pathLst>
                  <a:path w="14112" h="16729" extrusionOk="0">
                    <a:moveTo>
                      <a:pt x="3835" y="0"/>
                    </a:moveTo>
                    <a:cubicBezTo>
                      <a:pt x="3318" y="0"/>
                      <a:pt x="2842" y="109"/>
                      <a:pt x="2432" y="346"/>
                    </a:cubicBezTo>
                    <a:cubicBezTo>
                      <a:pt x="1" y="1750"/>
                      <a:pt x="301" y="7364"/>
                      <a:pt x="2432" y="11023"/>
                    </a:cubicBezTo>
                    <a:cubicBezTo>
                      <a:pt x="3810" y="13454"/>
                      <a:pt x="6342" y="15610"/>
                      <a:pt x="8572" y="16412"/>
                    </a:cubicBezTo>
                    <a:cubicBezTo>
                      <a:pt x="9170" y="16615"/>
                      <a:pt x="9748" y="16728"/>
                      <a:pt x="10280" y="16728"/>
                    </a:cubicBezTo>
                    <a:cubicBezTo>
                      <a:pt x="10798" y="16728"/>
                      <a:pt x="11272" y="16621"/>
                      <a:pt x="11680" y="16387"/>
                    </a:cubicBezTo>
                    <a:cubicBezTo>
                      <a:pt x="14111" y="14983"/>
                      <a:pt x="13810" y="9344"/>
                      <a:pt x="11680" y="5685"/>
                    </a:cubicBezTo>
                    <a:cubicBezTo>
                      <a:pt x="9930" y="2643"/>
                      <a:pt x="6380" y="0"/>
                      <a:pt x="3835"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784" name="Google Shape;784;p28"/>
              <p:cNvSpPr/>
              <p:nvPr/>
            </p:nvSpPr>
            <p:spPr>
              <a:xfrm>
                <a:off x="7480376" y="2103621"/>
                <a:ext cx="293676" cy="382700"/>
              </a:xfrm>
              <a:custGeom>
                <a:avLst/>
                <a:gdLst/>
                <a:ahLst/>
                <a:cxnLst/>
                <a:rect l="l" t="t" r="r" b="b"/>
                <a:pathLst>
                  <a:path w="13159" h="17148" extrusionOk="0">
                    <a:moveTo>
                      <a:pt x="3359" y="406"/>
                    </a:moveTo>
                    <a:cubicBezTo>
                      <a:pt x="4287" y="406"/>
                      <a:pt x="5389" y="782"/>
                      <a:pt x="6592" y="1509"/>
                    </a:cubicBezTo>
                    <a:cubicBezTo>
                      <a:pt x="8372" y="2561"/>
                      <a:pt x="10026" y="4266"/>
                      <a:pt x="11029" y="5995"/>
                    </a:cubicBezTo>
                    <a:cubicBezTo>
                      <a:pt x="12031" y="7749"/>
                      <a:pt x="12658" y="10030"/>
                      <a:pt x="12708" y="12085"/>
                    </a:cubicBezTo>
                    <a:cubicBezTo>
                      <a:pt x="12758" y="14241"/>
                      <a:pt x="12156" y="15795"/>
                      <a:pt x="11104" y="16421"/>
                    </a:cubicBezTo>
                    <a:cubicBezTo>
                      <a:pt x="10735" y="16625"/>
                      <a:pt x="10288" y="16731"/>
                      <a:pt x="9784" y="16731"/>
                    </a:cubicBezTo>
                    <a:cubicBezTo>
                      <a:pt x="9295" y="16731"/>
                      <a:pt x="8751" y="16631"/>
                      <a:pt x="8171" y="16421"/>
                    </a:cubicBezTo>
                    <a:cubicBezTo>
                      <a:pt x="5966" y="15619"/>
                      <a:pt x="3485" y="13464"/>
                      <a:pt x="2131" y="11133"/>
                    </a:cubicBezTo>
                    <a:cubicBezTo>
                      <a:pt x="1129" y="9404"/>
                      <a:pt x="502" y="7123"/>
                      <a:pt x="452" y="5043"/>
                    </a:cubicBezTo>
                    <a:cubicBezTo>
                      <a:pt x="427" y="2912"/>
                      <a:pt x="1003" y="1333"/>
                      <a:pt x="2056" y="732"/>
                    </a:cubicBezTo>
                    <a:cubicBezTo>
                      <a:pt x="2432" y="531"/>
                      <a:pt x="2858" y="406"/>
                      <a:pt x="3359" y="406"/>
                    </a:cubicBezTo>
                    <a:close/>
                    <a:moveTo>
                      <a:pt x="3361" y="1"/>
                    </a:moveTo>
                    <a:cubicBezTo>
                      <a:pt x="2791" y="1"/>
                      <a:pt x="2282" y="127"/>
                      <a:pt x="1856" y="381"/>
                    </a:cubicBezTo>
                    <a:cubicBezTo>
                      <a:pt x="653" y="1058"/>
                      <a:pt x="1" y="2762"/>
                      <a:pt x="51" y="5043"/>
                    </a:cubicBezTo>
                    <a:cubicBezTo>
                      <a:pt x="76" y="7198"/>
                      <a:pt x="728" y="9554"/>
                      <a:pt x="1780" y="11358"/>
                    </a:cubicBezTo>
                    <a:cubicBezTo>
                      <a:pt x="3184" y="13790"/>
                      <a:pt x="5690" y="15970"/>
                      <a:pt x="8046" y="16797"/>
                    </a:cubicBezTo>
                    <a:cubicBezTo>
                      <a:pt x="8673" y="17023"/>
                      <a:pt x="9274" y="17148"/>
                      <a:pt x="9800" y="17148"/>
                    </a:cubicBezTo>
                    <a:cubicBezTo>
                      <a:pt x="10377" y="17148"/>
                      <a:pt x="10878" y="17023"/>
                      <a:pt x="11304" y="16772"/>
                    </a:cubicBezTo>
                    <a:cubicBezTo>
                      <a:pt x="12507" y="16095"/>
                      <a:pt x="13159" y="14366"/>
                      <a:pt x="13134" y="12085"/>
                    </a:cubicBezTo>
                    <a:cubicBezTo>
                      <a:pt x="13084" y="9955"/>
                      <a:pt x="12432" y="7599"/>
                      <a:pt x="11379" y="5794"/>
                    </a:cubicBezTo>
                    <a:cubicBezTo>
                      <a:pt x="10352" y="3990"/>
                      <a:pt x="8623" y="2261"/>
                      <a:pt x="6818" y="1158"/>
                    </a:cubicBezTo>
                    <a:cubicBezTo>
                      <a:pt x="5555" y="391"/>
                      <a:pt x="4364" y="1"/>
                      <a:pt x="336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85" name="Google Shape;785;p28"/>
              <p:cNvSpPr/>
              <p:nvPr/>
            </p:nvSpPr>
            <p:spPr>
              <a:xfrm>
                <a:off x="7494926" y="2117703"/>
                <a:ext cx="264596" cy="354089"/>
              </a:xfrm>
              <a:custGeom>
                <a:avLst/>
                <a:gdLst/>
                <a:ahLst/>
                <a:cxnLst/>
                <a:rect l="l" t="t" r="r" b="b"/>
                <a:pathLst>
                  <a:path w="11856" h="15866" extrusionOk="0">
                    <a:moveTo>
                      <a:pt x="2707" y="301"/>
                    </a:moveTo>
                    <a:cubicBezTo>
                      <a:pt x="4963" y="301"/>
                      <a:pt x="8271" y="2732"/>
                      <a:pt x="9925" y="5640"/>
                    </a:cubicBezTo>
                    <a:cubicBezTo>
                      <a:pt x="10903" y="7294"/>
                      <a:pt x="11504" y="9449"/>
                      <a:pt x="11529" y="11429"/>
                    </a:cubicBezTo>
                    <a:cubicBezTo>
                      <a:pt x="11580" y="13359"/>
                      <a:pt x="11078" y="14838"/>
                      <a:pt x="10201" y="15339"/>
                    </a:cubicBezTo>
                    <a:cubicBezTo>
                      <a:pt x="9925" y="15489"/>
                      <a:pt x="9575" y="15590"/>
                      <a:pt x="9148" y="15590"/>
                    </a:cubicBezTo>
                    <a:cubicBezTo>
                      <a:pt x="6893" y="15590"/>
                      <a:pt x="3585" y="13133"/>
                      <a:pt x="1930" y="10251"/>
                    </a:cubicBezTo>
                    <a:cubicBezTo>
                      <a:pt x="953" y="8572"/>
                      <a:pt x="351" y="6392"/>
                      <a:pt x="326" y="4412"/>
                    </a:cubicBezTo>
                    <a:cubicBezTo>
                      <a:pt x="276" y="2457"/>
                      <a:pt x="778" y="1053"/>
                      <a:pt x="1655" y="552"/>
                    </a:cubicBezTo>
                    <a:cubicBezTo>
                      <a:pt x="1955" y="376"/>
                      <a:pt x="2306" y="301"/>
                      <a:pt x="2707" y="301"/>
                    </a:cubicBezTo>
                    <a:close/>
                    <a:moveTo>
                      <a:pt x="2707" y="1"/>
                    </a:moveTo>
                    <a:cubicBezTo>
                      <a:pt x="2256" y="1"/>
                      <a:pt x="1855" y="101"/>
                      <a:pt x="1504" y="301"/>
                    </a:cubicBezTo>
                    <a:cubicBezTo>
                      <a:pt x="527" y="878"/>
                      <a:pt x="1" y="2356"/>
                      <a:pt x="26" y="4412"/>
                    </a:cubicBezTo>
                    <a:cubicBezTo>
                      <a:pt x="76" y="6442"/>
                      <a:pt x="677" y="8672"/>
                      <a:pt x="1680" y="10402"/>
                    </a:cubicBezTo>
                    <a:cubicBezTo>
                      <a:pt x="3384" y="13359"/>
                      <a:pt x="6818" y="15865"/>
                      <a:pt x="9148" y="15865"/>
                    </a:cubicBezTo>
                    <a:cubicBezTo>
                      <a:pt x="9625" y="15865"/>
                      <a:pt x="10001" y="15765"/>
                      <a:pt x="10351" y="15590"/>
                    </a:cubicBezTo>
                    <a:cubicBezTo>
                      <a:pt x="11329" y="15013"/>
                      <a:pt x="11855" y="13509"/>
                      <a:pt x="11830" y="11429"/>
                    </a:cubicBezTo>
                    <a:cubicBezTo>
                      <a:pt x="11780" y="9399"/>
                      <a:pt x="11179" y="7194"/>
                      <a:pt x="10176" y="5489"/>
                    </a:cubicBezTo>
                    <a:cubicBezTo>
                      <a:pt x="8472" y="2507"/>
                      <a:pt x="5038" y="1"/>
                      <a:pt x="2707"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86" name="Google Shape;786;p28"/>
              <p:cNvSpPr/>
              <p:nvPr/>
            </p:nvSpPr>
            <p:spPr>
              <a:xfrm>
                <a:off x="7517869" y="2167359"/>
                <a:ext cx="207530" cy="255201"/>
              </a:xfrm>
              <a:custGeom>
                <a:avLst/>
                <a:gdLst/>
                <a:ahLst/>
                <a:cxnLst/>
                <a:rect l="l" t="t" r="r" b="b"/>
                <a:pathLst>
                  <a:path w="9299" h="11435" extrusionOk="0">
                    <a:moveTo>
                      <a:pt x="2757" y="282"/>
                    </a:moveTo>
                    <a:cubicBezTo>
                      <a:pt x="3359" y="282"/>
                      <a:pt x="4110" y="532"/>
                      <a:pt x="4912" y="1009"/>
                    </a:cubicBezTo>
                    <a:cubicBezTo>
                      <a:pt x="6090" y="1710"/>
                      <a:pt x="7193" y="2838"/>
                      <a:pt x="7870" y="4016"/>
                    </a:cubicBezTo>
                    <a:cubicBezTo>
                      <a:pt x="8547" y="5169"/>
                      <a:pt x="8948" y="6698"/>
                      <a:pt x="8973" y="8076"/>
                    </a:cubicBezTo>
                    <a:cubicBezTo>
                      <a:pt x="8998" y="9480"/>
                      <a:pt x="8622" y="10533"/>
                      <a:pt x="7920" y="10934"/>
                    </a:cubicBezTo>
                    <a:cubicBezTo>
                      <a:pt x="7664" y="11080"/>
                      <a:pt x="7368" y="11147"/>
                      <a:pt x="7046" y="11147"/>
                    </a:cubicBezTo>
                    <a:cubicBezTo>
                      <a:pt x="5387" y="11147"/>
                      <a:pt x="3043" y="9356"/>
                      <a:pt x="1930" y="7425"/>
                    </a:cubicBezTo>
                    <a:cubicBezTo>
                      <a:pt x="602" y="5119"/>
                      <a:pt x="326" y="1410"/>
                      <a:pt x="1880" y="507"/>
                    </a:cubicBezTo>
                    <a:cubicBezTo>
                      <a:pt x="2130" y="357"/>
                      <a:pt x="2431" y="282"/>
                      <a:pt x="2757" y="282"/>
                    </a:cubicBezTo>
                    <a:close/>
                    <a:moveTo>
                      <a:pt x="2750" y="1"/>
                    </a:moveTo>
                    <a:cubicBezTo>
                      <a:pt x="2372" y="1"/>
                      <a:pt x="2035" y="85"/>
                      <a:pt x="1755" y="257"/>
                    </a:cubicBezTo>
                    <a:cubicBezTo>
                      <a:pt x="0" y="1234"/>
                      <a:pt x="276" y="5119"/>
                      <a:pt x="1679" y="7575"/>
                    </a:cubicBezTo>
                    <a:cubicBezTo>
                      <a:pt x="2857" y="9605"/>
                      <a:pt x="5288" y="11435"/>
                      <a:pt x="7043" y="11435"/>
                    </a:cubicBezTo>
                    <a:cubicBezTo>
                      <a:pt x="7419" y="11435"/>
                      <a:pt x="7770" y="11360"/>
                      <a:pt x="8070" y="11184"/>
                    </a:cubicBezTo>
                    <a:cubicBezTo>
                      <a:pt x="8847" y="10733"/>
                      <a:pt x="9298" y="9580"/>
                      <a:pt x="9273" y="8051"/>
                    </a:cubicBezTo>
                    <a:cubicBezTo>
                      <a:pt x="9248" y="6648"/>
                      <a:pt x="8822" y="5069"/>
                      <a:pt x="8120" y="3866"/>
                    </a:cubicBezTo>
                    <a:cubicBezTo>
                      <a:pt x="7419" y="2663"/>
                      <a:pt x="6266" y="1510"/>
                      <a:pt x="5063" y="758"/>
                    </a:cubicBezTo>
                    <a:cubicBezTo>
                      <a:pt x="4215" y="262"/>
                      <a:pt x="3418" y="1"/>
                      <a:pt x="2750"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787" name="Google Shape;787;p28"/>
              <p:cNvSpPr/>
              <p:nvPr/>
            </p:nvSpPr>
            <p:spPr>
              <a:xfrm>
                <a:off x="7589463" y="2246765"/>
                <a:ext cx="75522" cy="96367"/>
              </a:xfrm>
              <a:custGeom>
                <a:avLst/>
                <a:gdLst/>
                <a:ahLst/>
                <a:cxnLst/>
                <a:rect l="l" t="t" r="r" b="b"/>
                <a:pathLst>
                  <a:path w="3384" h="4318" extrusionOk="0">
                    <a:moveTo>
                      <a:pt x="978" y="283"/>
                    </a:moveTo>
                    <a:cubicBezTo>
                      <a:pt x="1153" y="283"/>
                      <a:pt x="1354" y="358"/>
                      <a:pt x="1579" y="483"/>
                    </a:cubicBezTo>
                    <a:lnTo>
                      <a:pt x="1679" y="533"/>
                    </a:lnTo>
                    <a:cubicBezTo>
                      <a:pt x="2431" y="984"/>
                      <a:pt x="3083" y="2112"/>
                      <a:pt x="3083" y="2990"/>
                    </a:cubicBezTo>
                    <a:lnTo>
                      <a:pt x="3083" y="3090"/>
                    </a:lnTo>
                    <a:cubicBezTo>
                      <a:pt x="3083" y="3516"/>
                      <a:pt x="2958" y="3817"/>
                      <a:pt x="2732" y="3942"/>
                    </a:cubicBezTo>
                    <a:cubicBezTo>
                      <a:pt x="2633" y="4001"/>
                      <a:pt x="2523" y="4029"/>
                      <a:pt x="2403" y="4029"/>
                    </a:cubicBezTo>
                    <a:cubicBezTo>
                      <a:pt x="2220" y="4029"/>
                      <a:pt x="2017" y="3963"/>
                      <a:pt x="1805" y="3842"/>
                    </a:cubicBezTo>
                    <a:lnTo>
                      <a:pt x="1729" y="3792"/>
                    </a:lnTo>
                    <a:cubicBezTo>
                      <a:pt x="953" y="3340"/>
                      <a:pt x="301" y="2213"/>
                      <a:pt x="301" y="1310"/>
                    </a:cubicBezTo>
                    <a:lnTo>
                      <a:pt x="301" y="1210"/>
                    </a:lnTo>
                    <a:cubicBezTo>
                      <a:pt x="301" y="809"/>
                      <a:pt x="426" y="508"/>
                      <a:pt x="652" y="383"/>
                    </a:cubicBezTo>
                    <a:cubicBezTo>
                      <a:pt x="752" y="308"/>
                      <a:pt x="877" y="283"/>
                      <a:pt x="978" y="283"/>
                    </a:cubicBezTo>
                    <a:close/>
                    <a:moveTo>
                      <a:pt x="1001" y="1"/>
                    </a:moveTo>
                    <a:cubicBezTo>
                      <a:pt x="828" y="1"/>
                      <a:pt x="668" y="45"/>
                      <a:pt x="526" y="132"/>
                    </a:cubicBezTo>
                    <a:cubicBezTo>
                      <a:pt x="176" y="308"/>
                      <a:pt x="0" y="709"/>
                      <a:pt x="0" y="1210"/>
                    </a:cubicBezTo>
                    <a:lnTo>
                      <a:pt x="0" y="1310"/>
                    </a:lnTo>
                    <a:cubicBezTo>
                      <a:pt x="0" y="2313"/>
                      <a:pt x="702" y="3541"/>
                      <a:pt x="1579" y="4042"/>
                    </a:cubicBezTo>
                    <a:lnTo>
                      <a:pt x="1654" y="4092"/>
                    </a:lnTo>
                    <a:cubicBezTo>
                      <a:pt x="1930" y="4243"/>
                      <a:pt x="2181" y="4318"/>
                      <a:pt x="2406" y="4318"/>
                    </a:cubicBezTo>
                    <a:cubicBezTo>
                      <a:pt x="2582" y="4318"/>
                      <a:pt x="2732" y="4268"/>
                      <a:pt x="2857" y="4193"/>
                    </a:cubicBezTo>
                    <a:cubicBezTo>
                      <a:pt x="3208" y="3992"/>
                      <a:pt x="3384" y="3616"/>
                      <a:pt x="3384" y="3090"/>
                    </a:cubicBezTo>
                    <a:lnTo>
                      <a:pt x="3384" y="2990"/>
                    </a:lnTo>
                    <a:cubicBezTo>
                      <a:pt x="3384" y="1987"/>
                      <a:pt x="2682" y="784"/>
                      <a:pt x="1805" y="283"/>
                    </a:cubicBezTo>
                    <a:lnTo>
                      <a:pt x="1729" y="233"/>
                    </a:lnTo>
                    <a:cubicBezTo>
                      <a:pt x="1474" y="77"/>
                      <a:pt x="1227" y="1"/>
                      <a:pt x="1001"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grpSp>
        <p:grpSp>
          <p:nvGrpSpPr>
            <p:cNvPr id="788" name="Google Shape;788;p28"/>
            <p:cNvGrpSpPr/>
            <p:nvPr/>
          </p:nvGrpSpPr>
          <p:grpSpPr>
            <a:xfrm>
              <a:off x="6647560" y="2874485"/>
              <a:ext cx="707038" cy="328356"/>
              <a:chOff x="6499860" y="2874485"/>
              <a:chExt cx="707038" cy="328356"/>
            </a:xfrm>
          </p:grpSpPr>
          <p:sp>
            <p:nvSpPr>
              <p:cNvPr id="789" name="Google Shape;789;p28"/>
              <p:cNvSpPr/>
              <p:nvPr/>
            </p:nvSpPr>
            <p:spPr>
              <a:xfrm>
                <a:off x="6856716" y="2979086"/>
                <a:ext cx="75545" cy="65457"/>
              </a:xfrm>
              <a:custGeom>
                <a:avLst/>
                <a:gdLst/>
                <a:ahLst/>
                <a:cxnLst/>
                <a:rect l="l" t="t" r="r" b="b"/>
                <a:pathLst>
                  <a:path w="3385" h="2933" extrusionOk="0">
                    <a:moveTo>
                      <a:pt x="3384" y="0"/>
                    </a:moveTo>
                    <a:cubicBezTo>
                      <a:pt x="3384" y="1028"/>
                      <a:pt x="1530" y="1955"/>
                      <a:pt x="1" y="1955"/>
                    </a:cubicBezTo>
                    <a:lnTo>
                      <a:pt x="1" y="2933"/>
                    </a:lnTo>
                    <a:cubicBezTo>
                      <a:pt x="1530" y="2933"/>
                      <a:pt x="3384" y="2005"/>
                      <a:pt x="3384" y="978"/>
                    </a:cubicBezTo>
                    <a:lnTo>
                      <a:pt x="3384"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790" name="Google Shape;790;p28"/>
              <p:cNvSpPr/>
              <p:nvPr/>
            </p:nvSpPr>
            <p:spPr>
              <a:xfrm>
                <a:off x="6856716" y="2935456"/>
                <a:ext cx="75545" cy="87284"/>
              </a:xfrm>
              <a:custGeom>
                <a:avLst/>
                <a:gdLst/>
                <a:ahLst/>
                <a:cxnLst/>
                <a:rect l="l" t="t" r="r" b="b"/>
                <a:pathLst>
                  <a:path w="3385" h="3911" extrusionOk="0">
                    <a:moveTo>
                      <a:pt x="1" y="0"/>
                    </a:moveTo>
                    <a:lnTo>
                      <a:pt x="1" y="3910"/>
                    </a:lnTo>
                    <a:cubicBezTo>
                      <a:pt x="1530" y="3910"/>
                      <a:pt x="3384" y="2983"/>
                      <a:pt x="3384" y="1955"/>
                    </a:cubicBezTo>
                    <a:cubicBezTo>
                      <a:pt x="3384" y="928"/>
                      <a:pt x="1530" y="0"/>
                      <a:pt x="1"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791" name="Google Shape;791;p28"/>
              <p:cNvSpPr/>
              <p:nvPr/>
            </p:nvSpPr>
            <p:spPr>
              <a:xfrm>
                <a:off x="6851694" y="2930412"/>
                <a:ext cx="85030" cy="96791"/>
              </a:xfrm>
              <a:custGeom>
                <a:avLst/>
                <a:gdLst/>
                <a:ahLst/>
                <a:cxnLst/>
                <a:rect l="l" t="t" r="r" b="b"/>
                <a:pathLst>
                  <a:path w="3810" h="4337" extrusionOk="0">
                    <a:moveTo>
                      <a:pt x="426" y="427"/>
                    </a:moveTo>
                    <a:cubicBezTo>
                      <a:pt x="1880" y="502"/>
                      <a:pt x="3384" y="1379"/>
                      <a:pt x="3384" y="2181"/>
                    </a:cubicBezTo>
                    <a:cubicBezTo>
                      <a:pt x="3384" y="2958"/>
                      <a:pt x="1880" y="3835"/>
                      <a:pt x="426" y="3911"/>
                    </a:cubicBezTo>
                    <a:lnTo>
                      <a:pt x="426" y="427"/>
                    </a:lnTo>
                    <a:close/>
                    <a:moveTo>
                      <a:pt x="226" y="1"/>
                    </a:moveTo>
                    <a:cubicBezTo>
                      <a:pt x="101" y="1"/>
                      <a:pt x="0" y="101"/>
                      <a:pt x="0" y="226"/>
                    </a:cubicBezTo>
                    <a:lnTo>
                      <a:pt x="0" y="4136"/>
                    </a:lnTo>
                    <a:cubicBezTo>
                      <a:pt x="0" y="4186"/>
                      <a:pt x="25" y="4236"/>
                      <a:pt x="76" y="4287"/>
                    </a:cubicBezTo>
                    <a:cubicBezTo>
                      <a:pt x="101" y="4312"/>
                      <a:pt x="151" y="4337"/>
                      <a:pt x="226" y="4337"/>
                    </a:cubicBezTo>
                    <a:cubicBezTo>
                      <a:pt x="1855" y="4337"/>
                      <a:pt x="3810" y="3384"/>
                      <a:pt x="3810" y="2181"/>
                    </a:cubicBezTo>
                    <a:cubicBezTo>
                      <a:pt x="3810" y="978"/>
                      <a:pt x="1855"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92" name="Google Shape;792;p28"/>
              <p:cNvSpPr/>
              <p:nvPr/>
            </p:nvSpPr>
            <p:spPr>
              <a:xfrm>
                <a:off x="6780658" y="2935456"/>
                <a:ext cx="76080" cy="87284"/>
              </a:xfrm>
              <a:custGeom>
                <a:avLst/>
                <a:gdLst/>
                <a:ahLst/>
                <a:cxnLst/>
                <a:rect l="l" t="t" r="r" b="b"/>
                <a:pathLst>
                  <a:path w="3409" h="3911" extrusionOk="0">
                    <a:moveTo>
                      <a:pt x="3409" y="0"/>
                    </a:moveTo>
                    <a:cubicBezTo>
                      <a:pt x="1855" y="0"/>
                      <a:pt x="0" y="928"/>
                      <a:pt x="0" y="1955"/>
                    </a:cubicBezTo>
                    <a:cubicBezTo>
                      <a:pt x="0" y="2983"/>
                      <a:pt x="1855" y="3910"/>
                      <a:pt x="3409" y="3910"/>
                    </a:cubicBezTo>
                    <a:lnTo>
                      <a:pt x="3409"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793" name="Google Shape;793;p28"/>
              <p:cNvSpPr/>
              <p:nvPr/>
            </p:nvSpPr>
            <p:spPr>
              <a:xfrm>
                <a:off x="6776172" y="2930412"/>
                <a:ext cx="85052" cy="96791"/>
              </a:xfrm>
              <a:custGeom>
                <a:avLst/>
                <a:gdLst/>
                <a:ahLst/>
                <a:cxnLst/>
                <a:rect l="l" t="t" r="r" b="b"/>
                <a:pathLst>
                  <a:path w="3811" h="4337" extrusionOk="0">
                    <a:moveTo>
                      <a:pt x="3384" y="427"/>
                    </a:moveTo>
                    <a:lnTo>
                      <a:pt x="3384" y="3911"/>
                    </a:lnTo>
                    <a:cubicBezTo>
                      <a:pt x="1931" y="3835"/>
                      <a:pt x="427" y="2958"/>
                      <a:pt x="427" y="2181"/>
                    </a:cubicBezTo>
                    <a:cubicBezTo>
                      <a:pt x="427" y="1780"/>
                      <a:pt x="778" y="1354"/>
                      <a:pt x="1429" y="1003"/>
                    </a:cubicBezTo>
                    <a:cubicBezTo>
                      <a:pt x="2006" y="677"/>
                      <a:pt x="2733" y="477"/>
                      <a:pt x="3384" y="427"/>
                    </a:cubicBezTo>
                    <a:close/>
                    <a:moveTo>
                      <a:pt x="3610" y="1"/>
                    </a:moveTo>
                    <a:cubicBezTo>
                      <a:pt x="2808" y="1"/>
                      <a:pt x="1931" y="251"/>
                      <a:pt x="1229" y="627"/>
                    </a:cubicBezTo>
                    <a:cubicBezTo>
                      <a:pt x="427" y="1053"/>
                      <a:pt x="1" y="1605"/>
                      <a:pt x="1" y="2181"/>
                    </a:cubicBezTo>
                    <a:cubicBezTo>
                      <a:pt x="1" y="3384"/>
                      <a:pt x="1981" y="4337"/>
                      <a:pt x="3610" y="4337"/>
                    </a:cubicBezTo>
                    <a:cubicBezTo>
                      <a:pt x="3660" y="4337"/>
                      <a:pt x="3710" y="4312"/>
                      <a:pt x="3735" y="4287"/>
                    </a:cubicBezTo>
                    <a:cubicBezTo>
                      <a:pt x="3785" y="4236"/>
                      <a:pt x="3810" y="4186"/>
                      <a:pt x="3810" y="4136"/>
                    </a:cubicBezTo>
                    <a:lnTo>
                      <a:pt x="3810" y="226"/>
                    </a:lnTo>
                    <a:cubicBezTo>
                      <a:pt x="3810" y="101"/>
                      <a:pt x="3710" y="1"/>
                      <a:pt x="36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94" name="Google Shape;794;p28"/>
              <p:cNvSpPr/>
              <p:nvPr/>
            </p:nvSpPr>
            <p:spPr>
              <a:xfrm>
                <a:off x="6780658" y="2979086"/>
                <a:ext cx="76080" cy="65457"/>
              </a:xfrm>
              <a:custGeom>
                <a:avLst/>
                <a:gdLst/>
                <a:ahLst/>
                <a:cxnLst/>
                <a:rect l="l" t="t" r="r" b="b"/>
                <a:pathLst>
                  <a:path w="3409" h="2933" extrusionOk="0">
                    <a:moveTo>
                      <a:pt x="0" y="0"/>
                    </a:moveTo>
                    <a:lnTo>
                      <a:pt x="0" y="978"/>
                    </a:lnTo>
                    <a:cubicBezTo>
                      <a:pt x="0" y="2005"/>
                      <a:pt x="1855" y="2933"/>
                      <a:pt x="3409" y="2933"/>
                    </a:cubicBezTo>
                    <a:lnTo>
                      <a:pt x="3409" y="1955"/>
                    </a:lnTo>
                    <a:cubicBezTo>
                      <a:pt x="1855" y="1955"/>
                      <a:pt x="0" y="1028"/>
                      <a:pt x="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795" name="Google Shape;795;p28"/>
              <p:cNvSpPr/>
              <p:nvPr/>
            </p:nvSpPr>
            <p:spPr>
              <a:xfrm>
                <a:off x="7126890" y="3033340"/>
                <a:ext cx="75522" cy="65457"/>
              </a:xfrm>
              <a:custGeom>
                <a:avLst/>
                <a:gdLst/>
                <a:ahLst/>
                <a:cxnLst/>
                <a:rect l="l" t="t" r="r" b="b"/>
                <a:pathLst>
                  <a:path w="3384" h="2933" extrusionOk="0">
                    <a:moveTo>
                      <a:pt x="3384" y="0"/>
                    </a:moveTo>
                    <a:cubicBezTo>
                      <a:pt x="3384" y="1028"/>
                      <a:pt x="1554" y="1955"/>
                      <a:pt x="0" y="1955"/>
                    </a:cubicBezTo>
                    <a:lnTo>
                      <a:pt x="0" y="2933"/>
                    </a:lnTo>
                    <a:cubicBezTo>
                      <a:pt x="1554" y="2933"/>
                      <a:pt x="3384" y="2005"/>
                      <a:pt x="3384" y="978"/>
                    </a:cubicBezTo>
                    <a:lnTo>
                      <a:pt x="3384"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796" name="Google Shape;796;p28"/>
              <p:cNvSpPr/>
              <p:nvPr/>
            </p:nvSpPr>
            <p:spPr>
              <a:xfrm>
                <a:off x="7126890" y="2989709"/>
                <a:ext cx="75522" cy="87284"/>
              </a:xfrm>
              <a:custGeom>
                <a:avLst/>
                <a:gdLst/>
                <a:ahLst/>
                <a:cxnLst/>
                <a:rect l="l" t="t" r="r" b="b"/>
                <a:pathLst>
                  <a:path w="3384" h="3911" extrusionOk="0">
                    <a:moveTo>
                      <a:pt x="0" y="0"/>
                    </a:moveTo>
                    <a:lnTo>
                      <a:pt x="0" y="3910"/>
                    </a:lnTo>
                    <a:cubicBezTo>
                      <a:pt x="1554" y="3910"/>
                      <a:pt x="3384" y="2983"/>
                      <a:pt x="3384" y="1955"/>
                    </a:cubicBezTo>
                    <a:cubicBezTo>
                      <a:pt x="3384" y="928"/>
                      <a:pt x="1554" y="0"/>
                      <a:pt x="0"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797" name="Google Shape;797;p28"/>
              <p:cNvSpPr/>
              <p:nvPr/>
            </p:nvSpPr>
            <p:spPr>
              <a:xfrm>
                <a:off x="7051368" y="2989709"/>
                <a:ext cx="75545" cy="87284"/>
              </a:xfrm>
              <a:custGeom>
                <a:avLst/>
                <a:gdLst/>
                <a:ahLst/>
                <a:cxnLst/>
                <a:rect l="l" t="t" r="r" b="b"/>
                <a:pathLst>
                  <a:path w="3385" h="3911" extrusionOk="0">
                    <a:moveTo>
                      <a:pt x="3384" y="0"/>
                    </a:moveTo>
                    <a:cubicBezTo>
                      <a:pt x="1830" y="0"/>
                      <a:pt x="1" y="928"/>
                      <a:pt x="1" y="1955"/>
                    </a:cubicBezTo>
                    <a:cubicBezTo>
                      <a:pt x="1" y="2983"/>
                      <a:pt x="1830" y="3910"/>
                      <a:pt x="3384" y="3910"/>
                    </a:cubicBezTo>
                    <a:lnTo>
                      <a:pt x="3384"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798" name="Google Shape;798;p28"/>
              <p:cNvSpPr/>
              <p:nvPr/>
            </p:nvSpPr>
            <p:spPr>
              <a:xfrm>
                <a:off x="7046347" y="2985224"/>
                <a:ext cx="85030" cy="96791"/>
              </a:xfrm>
              <a:custGeom>
                <a:avLst/>
                <a:gdLst/>
                <a:ahLst/>
                <a:cxnLst/>
                <a:rect l="l" t="t" r="r" b="b"/>
                <a:pathLst>
                  <a:path w="3810" h="4337" extrusionOk="0">
                    <a:moveTo>
                      <a:pt x="3409" y="427"/>
                    </a:moveTo>
                    <a:lnTo>
                      <a:pt x="3409" y="3911"/>
                    </a:lnTo>
                    <a:cubicBezTo>
                      <a:pt x="1955" y="3836"/>
                      <a:pt x="426" y="2958"/>
                      <a:pt x="426" y="2156"/>
                    </a:cubicBezTo>
                    <a:cubicBezTo>
                      <a:pt x="426" y="1755"/>
                      <a:pt x="802" y="1329"/>
                      <a:pt x="1429" y="978"/>
                    </a:cubicBezTo>
                    <a:cubicBezTo>
                      <a:pt x="2005" y="653"/>
                      <a:pt x="2732" y="452"/>
                      <a:pt x="3409" y="427"/>
                    </a:cubicBezTo>
                    <a:close/>
                    <a:moveTo>
                      <a:pt x="3609" y="1"/>
                    </a:moveTo>
                    <a:cubicBezTo>
                      <a:pt x="2832" y="1"/>
                      <a:pt x="1930" y="226"/>
                      <a:pt x="1228" y="628"/>
                    </a:cubicBezTo>
                    <a:cubicBezTo>
                      <a:pt x="451" y="1054"/>
                      <a:pt x="0" y="1605"/>
                      <a:pt x="0" y="2156"/>
                    </a:cubicBezTo>
                    <a:cubicBezTo>
                      <a:pt x="0" y="3359"/>
                      <a:pt x="1980" y="4337"/>
                      <a:pt x="3609" y="4337"/>
                    </a:cubicBezTo>
                    <a:cubicBezTo>
                      <a:pt x="3659" y="4337"/>
                      <a:pt x="3709" y="4312"/>
                      <a:pt x="3760" y="4262"/>
                    </a:cubicBezTo>
                    <a:cubicBezTo>
                      <a:pt x="3785" y="4237"/>
                      <a:pt x="3810" y="4186"/>
                      <a:pt x="3810" y="4111"/>
                    </a:cubicBezTo>
                    <a:lnTo>
                      <a:pt x="3810" y="201"/>
                    </a:lnTo>
                    <a:cubicBezTo>
                      <a:pt x="3810" y="101"/>
                      <a:pt x="3735" y="1"/>
                      <a:pt x="360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99" name="Google Shape;799;p28"/>
              <p:cNvSpPr/>
              <p:nvPr/>
            </p:nvSpPr>
            <p:spPr>
              <a:xfrm>
                <a:off x="7051368" y="3033340"/>
                <a:ext cx="75545" cy="65457"/>
              </a:xfrm>
              <a:custGeom>
                <a:avLst/>
                <a:gdLst/>
                <a:ahLst/>
                <a:cxnLst/>
                <a:rect l="l" t="t" r="r" b="b"/>
                <a:pathLst>
                  <a:path w="3385" h="2933" extrusionOk="0">
                    <a:moveTo>
                      <a:pt x="1" y="0"/>
                    </a:moveTo>
                    <a:lnTo>
                      <a:pt x="1" y="978"/>
                    </a:lnTo>
                    <a:cubicBezTo>
                      <a:pt x="1" y="2005"/>
                      <a:pt x="1830" y="2933"/>
                      <a:pt x="3384" y="2933"/>
                    </a:cubicBezTo>
                    <a:lnTo>
                      <a:pt x="3384" y="1955"/>
                    </a:lnTo>
                    <a:cubicBezTo>
                      <a:pt x="1830" y="1955"/>
                      <a:pt x="1" y="1028"/>
                      <a:pt x="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800" name="Google Shape;800;p28"/>
              <p:cNvSpPr/>
              <p:nvPr/>
            </p:nvSpPr>
            <p:spPr>
              <a:xfrm>
                <a:off x="6638585" y="2999775"/>
                <a:ext cx="74964" cy="80298"/>
              </a:xfrm>
              <a:custGeom>
                <a:avLst/>
                <a:gdLst/>
                <a:ahLst/>
                <a:cxnLst/>
                <a:rect l="l" t="t" r="r" b="b"/>
                <a:pathLst>
                  <a:path w="3359" h="3598" extrusionOk="0">
                    <a:moveTo>
                      <a:pt x="0" y="1"/>
                    </a:moveTo>
                    <a:lnTo>
                      <a:pt x="0" y="1955"/>
                    </a:lnTo>
                    <a:cubicBezTo>
                      <a:pt x="0" y="2482"/>
                      <a:pt x="376" y="3108"/>
                      <a:pt x="827" y="3384"/>
                    </a:cubicBezTo>
                    <a:lnTo>
                      <a:pt x="878" y="3409"/>
                    </a:lnTo>
                    <a:cubicBezTo>
                      <a:pt x="1103" y="3534"/>
                      <a:pt x="1398" y="3597"/>
                      <a:pt x="1692" y="3597"/>
                    </a:cubicBezTo>
                    <a:cubicBezTo>
                      <a:pt x="1987" y="3597"/>
                      <a:pt x="2281" y="3534"/>
                      <a:pt x="2507" y="3409"/>
                    </a:cubicBezTo>
                    <a:lnTo>
                      <a:pt x="2557" y="3384"/>
                    </a:lnTo>
                    <a:cubicBezTo>
                      <a:pt x="3008" y="3108"/>
                      <a:pt x="3359" y="2482"/>
                      <a:pt x="3359" y="1955"/>
                    </a:cubicBezTo>
                    <a:lnTo>
                      <a:pt x="3359" y="26"/>
                    </a:lnTo>
                    <a:cubicBezTo>
                      <a:pt x="3334" y="527"/>
                      <a:pt x="2432" y="953"/>
                      <a:pt x="1680" y="953"/>
                    </a:cubicBezTo>
                    <a:cubicBezTo>
                      <a:pt x="928" y="953"/>
                      <a:pt x="0" y="502"/>
                      <a:pt x="0" y="1"/>
                    </a:cubicBez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01" name="Google Shape;801;p28"/>
              <p:cNvSpPr/>
              <p:nvPr/>
            </p:nvSpPr>
            <p:spPr>
              <a:xfrm>
                <a:off x="6634100" y="2994731"/>
                <a:ext cx="84494" cy="90096"/>
              </a:xfrm>
              <a:custGeom>
                <a:avLst/>
                <a:gdLst/>
                <a:ahLst/>
                <a:cxnLst/>
                <a:rect l="l" t="t" r="r" b="b"/>
                <a:pathLst>
                  <a:path w="3786" h="4037" extrusionOk="0">
                    <a:moveTo>
                      <a:pt x="3359" y="928"/>
                    </a:moveTo>
                    <a:lnTo>
                      <a:pt x="3359" y="2181"/>
                    </a:lnTo>
                    <a:cubicBezTo>
                      <a:pt x="3359" y="2633"/>
                      <a:pt x="3034" y="3184"/>
                      <a:pt x="2658" y="3410"/>
                    </a:cubicBezTo>
                    <a:lnTo>
                      <a:pt x="2607" y="3435"/>
                    </a:lnTo>
                    <a:cubicBezTo>
                      <a:pt x="2407" y="3547"/>
                      <a:pt x="2144" y="3604"/>
                      <a:pt x="1884" y="3604"/>
                    </a:cubicBezTo>
                    <a:cubicBezTo>
                      <a:pt x="1624" y="3604"/>
                      <a:pt x="1367" y="3547"/>
                      <a:pt x="1179" y="3435"/>
                    </a:cubicBezTo>
                    <a:lnTo>
                      <a:pt x="1129" y="3410"/>
                    </a:lnTo>
                    <a:cubicBezTo>
                      <a:pt x="753" y="3184"/>
                      <a:pt x="427" y="2633"/>
                      <a:pt x="427" y="2181"/>
                    </a:cubicBezTo>
                    <a:lnTo>
                      <a:pt x="427" y="928"/>
                    </a:lnTo>
                    <a:cubicBezTo>
                      <a:pt x="803" y="1204"/>
                      <a:pt x="1354" y="1405"/>
                      <a:pt x="1881" y="1405"/>
                    </a:cubicBezTo>
                    <a:cubicBezTo>
                      <a:pt x="2407" y="1405"/>
                      <a:pt x="2983" y="1204"/>
                      <a:pt x="3359" y="928"/>
                    </a:cubicBezTo>
                    <a:close/>
                    <a:moveTo>
                      <a:pt x="201" y="1"/>
                    </a:moveTo>
                    <a:cubicBezTo>
                      <a:pt x="101" y="1"/>
                      <a:pt x="1" y="101"/>
                      <a:pt x="1" y="227"/>
                    </a:cubicBezTo>
                    <a:lnTo>
                      <a:pt x="1" y="2181"/>
                    </a:lnTo>
                    <a:cubicBezTo>
                      <a:pt x="1" y="2783"/>
                      <a:pt x="402" y="3485"/>
                      <a:pt x="928" y="3785"/>
                    </a:cubicBezTo>
                    <a:lnTo>
                      <a:pt x="978" y="3811"/>
                    </a:lnTo>
                    <a:cubicBezTo>
                      <a:pt x="1229" y="3961"/>
                      <a:pt x="1555" y="4036"/>
                      <a:pt x="1881" y="4036"/>
                    </a:cubicBezTo>
                    <a:cubicBezTo>
                      <a:pt x="2206" y="4036"/>
                      <a:pt x="2557" y="3961"/>
                      <a:pt x="2808" y="3811"/>
                    </a:cubicBezTo>
                    <a:lnTo>
                      <a:pt x="2858" y="3785"/>
                    </a:lnTo>
                    <a:cubicBezTo>
                      <a:pt x="3359" y="3485"/>
                      <a:pt x="3785" y="2783"/>
                      <a:pt x="3785" y="2181"/>
                    </a:cubicBezTo>
                    <a:lnTo>
                      <a:pt x="3785" y="252"/>
                    </a:lnTo>
                    <a:cubicBezTo>
                      <a:pt x="3785" y="151"/>
                      <a:pt x="3685" y="51"/>
                      <a:pt x="3585" y="51"/>
                    </a:cubicBezTo>
                    <a:cubicBezTo>
                      <a:pt x="3460" y="51"/>
                      <a:pt x="3359" y="126"/>
                      <a:pt x="3359" y="252"/>
                    </a:cubicBezTo>
                    <a:cubicBezTo>
                      <a:pt x="3334" y="552"/>
                      <a:pt x="2607" y="978"/>
                      <a:pt x="1881" y="978"/>
                    </a:cubicBezTo>
                    <a:cubicBezTo>
                      <a:pt x="1179" y="978"/>
                      <a:pt x="452" y="552"/>
                      <a:pt x="427" y="227"/>
                    </a:cubicBezTo>
                    <a:cubicBezTo>
                      <a:pt x="427" y="101"/>
                      <a:pt x="327" y="1"/>
                      <a:pt x="2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02" name="Google Shape;802;p28"/>
              <p:cNvSpPr/>
              <p:nvPr/>
            </p:nvSpPr>
            <p:spPr>
              <a:xfrm>
                <a:off x="6638585" y="2930144"/>
                <a:ext cx="74964" cy="90899"/>
              </a:xfrm>
              <a:custGeom>
                <a:avLst/>
                <a:gdLst/>
                <a:ahLst/>
                <a:cxnLst/>
                <a:rect l="l" t="t" r="r" b="b"/>
                <a:pathLst>
                  <a:path w="3359" h="4073" extrusionOk="0">
                    <a:moveTo>
                      <a:pt x="1692" y="0"/>
                    </a:moveTo>
                    <a:cubicBezTo>
                      <a:pt x="1398" y="0"/>
                      <a:pt x="1103" y="63"/>
                      <a:pt x="878" y="188"/>
                    </a:cubicBezTo>
                    <a:lnTo>
                      <a:pt x="827" y="213"/>
                    </a:lnTo>
                    <a:cubicBezTo>
                      <a:pt x="376" y="489"/>
                      <a:pt x="0" y="1116"/>
                      <a:pt x="0" y="1642"/>
                    </a:cubicBezTo>
                    <a:lnTo>
                      <a:pt x="0" y="3121"/>
                    </a:lnTo>
                    <a:cubicBezTo>
                      <a:pt x="0" y="3196"/>
                      <a:pt x="25" y="3271"/>
                      <a:pt x="76" y="3346"/>
                    </a:cubicBezTo>
                    <a:cubicBezTo>
                      <a:pt x="301" y="3747"/>
                      <a:pt x="1053" y="4073"/>
                      <a:pt x="1680" y="4073"/>
                    </a:cubicBezTo>
                    <a:cubicBezTo>
                      <a:pt x="2331" y="4073"/>
                      <a:pt x="3083" y="3747"/>
                      <a:pt x="3309" y="3346"/>
                    </a:cubicBezTo>
                    <a:cubicBezTo>
                      <a:pt x="3334" y="3296"/>
                      <a:pt x="3359" y="3221"/>
                      <a:pt x="3359" y="3146"/>
                    </a:cubicBezTo>
                    <a:lnTo>
                      <a:pt x="3359" y="1642"/>
                    </a:lnTo>
                    <a:cubicBezTo>
                      <a:pt x="3359" y="1116"/>
                      <a:pt x="3008" y="489"/>
                      <a:pt x="2557" y="213"/>
                    </a:cubicBezTo>
                    <a:lnTo>
                      <a:pt x="2507" y="188"/>
                    </a:lnTo>
                    <a:cubicBezTo>
                      <a:pt x="2281" y="63"/>
                      <a:pt x="1987" y="0"/>
                      <a:pt x="1692"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803" name="Google Shape;803;p28"/>
              <p:cNvSpPr/>
              <p:nvPr/>
            </p:nvSpPr>
            <p:spPr>
              <a:xfrm>
                <a:off x="6634100" y="2925391"/>
                <a:ext cx="84494" cy="100697"/>
              </a:xfrm>
              <a:custGeom>
                <a:avLst/>
                <a:gdLst/>
                <a:ahLst/>
                <a:cxnLst/>
                <a:rect l="l" t="t" r="r" b="b"/>
                <a:pathLst>
                  <a:path w="3786" h="4512" extrusionOk="0">
                    <a:moveTo>
                      <a:pt x="1881" y="426"/>
                    </a:moveTo>
                    <a:cubicBezTo>
                      <a:pt x="2156" y="426"/>
                      <a:pt x="2407" y="476"/>
                      <a:pt x="2607" y="577"/>
                    </a:cubicBezTo>
                    <a:lnTo>
                      <a:pt x="2658" y="602"/>
                    </a:lnTo>
                    <a:cubicBezTo>
                      <a:pt x="3034" y="827"/>
                      <a:pt x="3359" y="1404"/>
                      <a:pt x="3359" y="1855"/>
                    </a:cubicBezTo>
                    <a:lnTo>
                      <a:pt x="3359" y="3359"/>
                    </a:lnTo>
                    <a:cubicBezTo>
                      <a:pt x="3359" y="3384"/>
                      <a:pt x="3334" y="3434"/>
                      <a:pt x="3309" y="3459"/>
                    </a:cubicBezTo>
                    <a:cubicBezTo>
                      <a:pt x="3134" y="3785"/>
                      <a:pt x="2457" y="4085"/>
                      <a:pt x="1881" y="4085"/>
                    </a:cubicBezTo>
                    <a:cubicBezTo>
                      <a:pt x="1304" y="4085"/>
                      <a:pt x="653" y="3785"/>
                      <a:pt x="452" y="3459"/>
                    </a:cubicBezTo>
                    <a:cubicBezTo>
                      <a:pt x="427" y="3409"/>
                      <a:pt x="427" y="3359"/>
                      <a:pt x="427" y="3334"/>
                    </a:cubicBezTo>
                    <a:lnTo>
                      <a:pt x="427" y="1855"/>
                    </a:lnTo>
                    <a:cubicBezTo>
                      <a:pt x="427" y="1404"/>
                      <a:pt x="753" y="827"/>
                      <a:pt x="1129" y="602"/>
                    </a:cubicBezTo>
                    <a:lnTo>
                      <a:pt x="1179" y="577"/>
                    </a:lnTo>
                    <a:cubicBezTo>
                      <a:pt x="1379" y="476"/>
                      <a:pt x="1630" y="426"/>
                      <a:pt x="1881" y="426"/>
                    </a:cubicBezTo>
                    <a:close/>
                    <a:moveTo>
                      <a:pt x="1884" y="0"/>
                    </a:moveTo>
                    <a:cubicBezTo>
                      <a:pt x="1555" y="0"/>
                      <a:pt x="1229" y="75"/>
                      <a:pt x="978" y="226"/>
                    </a:cubicBezTo>
                    <a:lnTo>
                      <a:pt x="928" y="251"/>
                    </a:lnTo>
                    <a:cubicBezTo>
                      <a:pt x="402" y="552"/>
                      <a:pt x="1" y="1253"/>
                      <a:pt x="1" y="1855"/>
                    </a:cubicBezTo>
                    <a:lnTo>
                      <a:pt x="1" y="3334"/>
                    </a:lnTo>
                    <a:cubicBezTo>
                      <a:pt x="1" y="3434"/>
                      <a:pt x="26" y="3559"/>
                      <a:pt x="101" y="3659"/>
                    </a:cubicBezTo>
                    <a:cubicBezTo>
                      <a:pt x="352" y="4136"/>
                      <a:pt x="1154" y="4512"/>
                      <a:pt x="1881" y="4512"/>
                    </a:cubicBezTo>
                    <a:cubicBezTo>
                      <a:pt x="2633" y="4512"/>
                      <a:pt x="3435" y="4136"/>
                      <a:pt x="3685" y="3659"/>
                    </a:cubicBezTo>
                    <a:cubicBezTo>
                      <a:pt x="3735" y="3584"/>
                      <a:pt x="3760" y="3484"/>
                      <a:pt x="3785" y="3359"/>
                    </a:cubicBezTo>
                    <a:lnTo>
                      <a:pt x="3785" y="1855"/>
                    </a:lnTo>
                    <a:cubicBezTo>
                      <a:pt x="3785" y="1253"/>
                      <a:pt x="3359" y="552"/>
                      <a:pt x="2858" y="251"/>
                    </a:cubicBezTo>
                    <a:lnTo>
                      <a:pt x="2808" y="226"/>
                    </a:lnTo>
                    <a:cubicBezTo>
                      <a:pt x="2545" y="75"/>
                      <a:pt x="2213" y="0"/>
                      <a:pt x="188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04" name="Google Shape;804;p28"/>
              <p:cNvSpPr/>
              <p:nvPr/>
            </p:nvSpPr>
            <p:spPr>
              <a:xfrm>
                <a:off x="6697883" y="3075185"/>
                <a:ext cx="95095" cy="94091"/>
              </a:xfrm>
              <a:custGeom>
                <a:avLst/>
                <a:gdLst/>
                <a:ahLst/>
                <a:cxnLst/>
                <a:rect l="l" t="t" r="r" b="b"/>
                <a:pathLst>
                  <a:path w="4261" h="4216" extrusionOk="0">
                    <a:moveTo>
                      <a:pt x="2589" y="1"/>
                    </a:moveTo>
                    <a:cubicBezTo>
                      <a:pt x="2191" y="1"/>
                      <a:pt x="1757" y="130"/>
                      <a:pt x="1479" y="356"/>
                    </a:cubicBezTo>
                    <a:lnTo>
                      <a:pt x="0" y="1584"/>
                    </a:lnTo>
                    <a:cubicBezTo>
                      <a:pt x="89" y="1523"/>
                      <a:pt x="203" y="1495"/>
                      <a:pt x="331" y="1495"/>
                    </a:cubicBezTo>
                    <a:cubicBezTo>
                      <a:pt x="781" y="1495"/>
                      <a:pt x="1409" y="1837"/>
                      <a:pt x="1780" y="2286"/>
                    </a:cubicBezTo>
                    <a:cubicBezTo>
                      <a:pt x="2256" y="2887"/>
                      <a:pt x="2506" y="3890"/>
                      <a:pt x="2105" y="4191"/>
                    </a:cubicBezTo>
                    <a:lnTo>
                      <a:pt x="2105" y="4216"/>
                    </a:lnTo>
                    <a:lnTo>
                      <a:pt x="3609" y="2937"/>
                    </a:lnTo>
                    <a:cubicBezTo>
                      <a:pt x="4010" y="2612"/>
                      <a:pt x="4261" y="1935"/>
                      <a:pt x="4186" y="1409"/>
                    </a:cubicBezTo>
                    <a:lnTo>
                      <a:pt x="4186" y="1358"/>
                    </a:lnTo>
                    <a:cubicBezTo>
                      <a:pt x="4085" y="857"/>
                      <a:pt x="3609" y="281"/>
                      <a:pt x="3133" y="105"/>
                    </a:cubicBezTo>
                    <a:lnTo>
                      <a:pt x="3083" y="80"/>
                    </a:lnTo>
                    <a:cubicBezTo>
                      <a:pt x="2936" y="26"/>
                      <a:pt x="2766" y="1"/>
                      <a:pt x="2589" y="1"/>
                    </a:cubicBez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05" name="Google Shape;805;p28"/>
              <p:cNvSpPr/>
              <p:nvPr/>
            </p:nvSpPr>
            <p:spPr>
              <a:xfrm>
                <a:off x="6692281" y="3070677"/>
                <a:ext cx="105740" cy="103085"/>
              </a:xfrm>
              <a:custGeom>
                <a:avLst/>
                <a:gdLst/>
                <a:ahLst/>
                <a:cxnLst/>
                <a:rect l="l" t="t" r="r" b="b"/>
                <a:pathLst>
                  <a:path w="4738" h="4619" extrusionOk="0">
                    <a:moveTo>
                      <a:pt x="2819" y="414"/>
                    </a:moveTo>
                    <a:cubicBezTo>
                      <a:pt x="2976" y="414"/>
                      <a:pt x="3127" y="436"/>
                      <a:pt x="3259" y="483"/>
                    </a:cubicBezTo>
                    <a:lnTo>
                      <a:pt x="3309" y="508"/>
                    </a:lnTo>
                    <a:cubicBezTo>
                      <a:pt x="3735" y="658"/>
                      <a:pt x="4136" y="1159"/>
                      <a:pt x="4211" y="1611"/>
                    </a:cubicBezTo>
                    <a:lnTo>
                      <a:pt x="4236" y="1661"/>
                    </a:lnTo>
                    <a:cubicBezTo>
                      <a:pt x="4311" y="2087"/>
                      <a:pt x="4086" y="2713"/>
                      <a:pt x="3735" y="2989"/>
                    </a:cubicBezTo>
                    <a:lnTo>
                      <a:pt x="2757" y="3791"/>
                    </a:lnTo>
                    <a:cubicBezTo>
                      <a:pt x="2757" y="3716"/>
                      <a:pt x="2757" y="3616"/>
                      <a:pt x="2732" y="3515"/>
                    </a:cubicBezTo>
                    <a:cubicBezTo>
                      <a:pt x="2657" y="3114"/>
                      <a:pt x="2457" y="2663"/>
                      <a:pt x="2181" y="2362"/>
                    </a:cubicBezTo>
                    <a:cubicBezTo>
                      <a:pt x="1855" y="1961"/>
                      <a:pt x="1354" y="1636"/>
                      <a:pt x="878" y="1535"/>
                    </a:cubicBezTo>
                    <a:lnTo>
                      <a:pt x="1855" y="733"/>
                    </a:lnTo>
                    <a:cubicBezTo>
                      <a:pt x="2097" y="526"/>
                      <a:pt x="2471" y="414"/>
                      <a:pt x="2819" y="414"/>
                    </a:cubicBezTo>
                    <a:close/>
                    <a:moveTo>
                      <a:pt x="2820" y="1"/>
                    </a:moveTo>
                    <a:cubicBezTo>
                      <a:pt x="2377" y="1"/>
                      <a:pt x="1903" y="152"/>
                      <a:pt x="1579" y="408"/>
                    </a:cubicBezTo>
                    <a:lnTo>
                      <a:pt x="101" y="1636"/>
                    </a:lnTo>
                    <a:cubicBezTo>
                      <a:pt x="26" y="1711"/>
                      <a:pt x="0" y="1836"/>
                      <a:pt x="76" y="1911"/>
                    </a:cubicBezTo>
                    <a:cubicBezTo>
                      <a:pt x="121" y="1972"/>
                      <a:pt x="185" y="2005"/>
                      <a:pt x="245" y="2005"/>
                    </a:cubicBezTo>
                    <a:cubicBezTo>
                      <a:pt x="284" y="2005"/>
                      <a:pt x="322" y="1991"/>
                      <a:pt x="351" y="1961"/>
                    </a:cubicBezTo>
                    <a:cubicBezTo>
                      <a:pt x="405" y="1928"/>
                      <a:pt x="476" y="1911"/>
                      <a:pt x="561" y="1911"/>
                    </a:cubicBezTo>
                    <a:cubicBezTo>
                      <a:pt x="915" y="1911"/>
                      <a:pt x="1491" y="2193"/>
                      <a:pt x="1855" y="2638"/>
                    </a:cubicBezTo>
                    <a:cubicBezTo>
                      <a:pt x="2081" y="2889"/>
                      <a:pt x="2256" y="3240"/>
                      <a:pt x="2306" y="3591"/>
                    </a:cubicBezTo>
                    <a:cubicBezTo>
                      <a:pt x="2381" y="3891"/>
                      <a:pt x="2331" y="4142"/>
                      <a:pt x="2231" y="4242"/>
                    </a:cubicBezTo>
                    <a:cubicBezTo>
                      <a:pt x="2156" y="4317"/>
                      <a:pt x="2131" y="4418"/>
                      <a:pt x="2156" y="4493"/>
                    </a:cubicBezTo>
                    <a:cubicBezTo>
                      <a:pt x="2206" y="4568"/>
                      <a:pt x="2256" y="4593"/>
                      <a:pt x="2306" y="4618"/>
                    </a:cubicBezTo>
                    <a:lnTo>
                      <a:pt x="2356" y="4618"/>
                    </a:lnTo>
                    <a:cubicBezTo>
                      <a:pt x="2406" y="4618"/>
                      <a:pt x="2457" y="4593"/>
                      <a:pt x="2482" y="4568"/>
                    </a:cubicBezTo>
                    <a:lnTo>
                      <a:pt x="4010" y="3315"/>
                    </a:lnTo>
                    <a:cubicBezTo>
                      <a:pt x="4462" y="2939"/>
                      <a:pt x="4737" y="2162"/>
                      <a:pt x="4637" y="1585"/>
                    </a:cubicBezTo>
                    <a:lnTo>
                      <a:pt x="4637" y="1535"/>
                    </a:lnTo>
                    <a:cubicBezTo>
                      <a:pt x="4537" y="934"/>
                      <a:pt x="4010" y="332"/>
                      <a:pt x="3459" y="107"/>
                    </a:cubicBezTo>
                    <a:lnTo>
                      <a:pt x="3409" y="107"/>
                    </a:lnTo>
                    <a:cubicBezTo>
                      <a:pt x="3232" y="34"/>
                      <a:pt x="3030" y="1"/>
                      <a:pt x="282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06" name="Google Shape;806;p28"/>
              <p:cNvSpPr/>
              <p:nvPr/>
            </p:nvSpPr>
            <p:spPr>
              <a:xfrm>
                <a:off x="6657042" y="3108639"/>
                <a:ext cx="94559" cy="89270"/>
              </a:xfrm>
              <a:custGeom>
                <a:avLst/>
                <a:gdLst/>
                <a:ahLst/>
                <a:cxnLst/>
                <a:rect l="l" t="t" r="r" b="b"/>
                <a:pathLst>
                  <a:path w="4237" h="4000" extrusionOk="0">
                    <a:moveTo>
                      <a:pt x="2134" y="0"/>
                    </a:moveTo>
                    <a:cubicBezTo>
                      <a:pt x="2089" y="0"/>
                      <a:pt x="2047" y="3"/>
                      <a:pt x="2006" y="10"/>
                    </a:cubicBezTo>
                    <a:cubicBezTo>
                      <a:pt x="1955" y="35"/>
                      <a:pt x="1880" y="60"/>
                      <a:pt x="1830" y="85"/>
                    </a:cubicBezTo>
                    <a:lnTo>
                      <a:pt x="652" y="1062"/>
                    </a:lnTo>
                    <a:cubicBezTo>
                      <a:pt x="251" y="1388"/>
                      <a:pt x="0" y="2090"/>
                      <a:pt x="76" y="2591"/>
                    </a:cubicBezTo>
                    <a:lnTo>
                      <a:pt x="101" y="2641"/>
                    </a:lnTo>
                    <a:cubicBezTo>
                      <a:pt x="176" y="3168"/>
                      <a:pt x="652" y="3719"/>
                      <a:pt x="1128" y="3895"/>
                    </a:cubicBezTo>
                    <a:lnTo>
                      <a:pt x="1178" y="3920"/>
                    </a:lnTo>
                    <a:cubicBezTo>
                      <a:pt x="1333" y="3974"/>
                      <a:pt x="1506" y="3999"/>
                      <a:pt x="1683" y="3999"/>
                    </a:cubicBezTo>
                    <a:cubicBezTo>
                      <a:pt x="2083" y="3999"/>
                      <a:pt x="2505" y="3870"/>
                      <a:pt x="2782" y="3644"/>
                    </a:cubicBezTo>
                    <a:lnTo>
                      <a:pt x="3935" y="2717"/>
                    </a:lnTo>
                    <a:cubicBezTo>
                      <a:pt x="3985" y="2641"/>
                      <a:pt x="4036" y="2591"/>
                      <a:pt x="4086" y="2491"/>
                    </a:cubicBezTo>
                    <a:cubicBezTo>
                      <a:pt x="4236" y="2065"/>
                      <a:pt x="4011" y="1288"/>
                      <a:pt x="3610" y="787"/>
                    </a:cubicBezTo>
                    <a:cubicBezTo>
                      <a:pt x="3243" y="352"/>
                      <a:pt x="2605" y="0"/>
                      <a:pt x="2134"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07" name="Google Shape;807;p28"/>
              <p:cNvSpPr/>
              <p:nvPr/>
            </p:nvSpPr>
            <p:spPr>
              <a:xfrm>
                <a:off x="6651998" y="3104019"/>
                <a:ext cx="104624" cy="98822"/>
              </a:xfrm>
              <a:custGeom>
                <a:avLst/>
                <a:gdLst/>
                <a:ahLst/>
                <a:cxnLst/>
                <a:rect l="l" t="t" r="r" b="b"/>
                <a:pathLst>
                  <a:path w="4688" h="4428" extrusionOk="0">
                    <a:moveTo>
                      <a:pt x="2362" y="412"/>
                    </a:moveTo>
                    <a:cubicBezTo>
                      <a:pt x="2745" y="412"/>
                      <a:pt x="3333" y="724"/>
                      <a:pt x="3660" y="1144"/>
                    </a:cubicBezTo>
                    <a:cubicBezTo>
                      <a:pt x="4036" y="1570"/>
                      <a:pt x="4237" y="2272"/>
                      <a:pt x="4111" y="2623"/>
                    </a:cubicBezTo>
                    <a:cubicBezTo>
                      <a:pt x="4086" y="2673"/>
                      <a:pt x="4061" y="2723"/>
                      <a:pt x="4036" y="2748"/>
                    </a:cubicBezTo>
                    <a:cubicBezTo>
                      <a:pt x="4011" y="2748"/>
                      <a:pt x="4011" y="2748"/>
                      <a:pt x="4011" y="2773"/>
                    </a:cubicBezTo>
                    <a:lnTo>
                      <a:pt x="2883" y="3701"/>
                    </a:lnTo>
                    <a:cubicBezTo>
                      <a:pt x="2643" y="3889"/>
                      <a:pt x="2275" y="4007"/>
                      <a:pt x="1930" y="4007"/>
                    </a:cubicBezTo>
                    <a:cubicBezTo>
                      <a:pt x="1770" y="4007"/>
                      <a:pt x="1615" y="3982"/>
                      <a:pt x="1480" y="3926"/>
                    </a:cubicBezTo>
                    <a:lnTo>
                      <a:pt x="1430" y="3926"/>
                    </a:lnTo>
                    <a:cubicBezTo>
                      <a:pt x="1003" y="3751"/>
                      <a:pt x="602" y="3249"/>
                      <a:pt x="527" y="2823"/>
                    </a:cubicBezTo>
                    <a:lnTo>
                      <a:pt x="502" y="2773"/>
                    </a:lnTo>
                    <a:cubicBezTo>
                      <a:pt x="427" y="2322"/>
                      <a:pt x="653" y="1721"/>
                      <a:pt x="1003" y="1445"/>
                    </a:cubicBezTo>
                    <a:lnTo>
                      <a:pt x="2156" y="467"/>
                    </a:lnTo>
                    <a:cubicBezTo>
                      <a:pt x="2206" y="442"/>
                      <a:pt x="2232" y="442"/>
                      <a:pt x="2282" y="417"/>
                    </a:cubicBezTo>
                    <a:cubicBezTo>
                      <a:pt x="2307" y="414"/>
                      <a:pt x="2334" y="412"/>
                      <a:pt x="2362" y="412"/>
                    </a:cubicBezTo>
                    <a:close/>
                    <a:moveTo>
                      <a:pt x="2387" y="0"/>
                    </a:moveTo>
                    <a:cubicBezTo>
                      <a:pt x="2324" y="0"/>
                      <a:pt x="2264" y="5"/>
                      <a:pt x="2206" y="16"/>
                    </a:cubicBezTo>
                    <a:cubicBezTo>
                      <a:pt x="2106" y="41"/>
                      <a:pt x="2006" y="66"/>
                      <a:pt x="1906" y="142"/>
                    </a:cubicBezTo>
                    <a:lnTo>
                      <a:pt x="753" y="1119"/>
                    </a:lnTo>
                    <a:cubicBezTo>
                      <a:pt x="277" y="1495"/>
                      <a:pt x="1" y="2247"/>
                      <a:pt x="101" y="2848"/>
                    </a:cubicBezTo>
                    <a:lnTo>
                      <a:pt x="101" y="2899"/>
                    </a:lnTo>
                    <a:cubicBezTo>
                      <a:pt x="201" y="3475"/>
                      <a:pt x="728" y="4102"/>
                      <a:pt x="1279" y="4302"/>
                    </a:cubicBezTo>
                    <a:lnTo>
                      <a:pt x="1329" y="4327"/>
                    </a:lnTo>
                    <a:cubicBezTo>
                      <a:pt x="1505" y="4402"/>
                      <a:pt x="1705" y="4427"/>
                      <a:pt x="1931" y="4427"/>
                    </a:cubicBezTo>
                    <a:cubicBezTo>
                      <a:pt x="2357" y="4427"/>
                      <a:pt x="2833" y="4277"/>
                      <a:pt x="3159" y="4026"/>
                    </a:cubicBezTo>
                    <a:lnTo>
                      <a:pt x="4287" y="3074"/>
                    </a:lnTo>
                    <a:cubicBezTo>
                      <a:pt x="4287" y="3074"/>
                      <a:pt x="4312" y="3074"/>
                      <a:pt x="4312" y="3049"/>
                    </a:cubicBezTo>
                    <a:cubicBezTo>
                      <a:pt x="4387" y="2974"/>
                      <a:pt x="4462" y="2899"/>
                      <a:pt x="4487" y="2773"/>
                    </a:cubicBezTo>
                    <a:cubicBezTo>
                      <a:pt x="4688" y="2297"/>
                      <a:pt x="4462" y="1420"/>
                      <a:pt x="3986" y="868"/>
                    </a:cubicBezTo>
                    <a:cubicBezTo>
                      <a:pt x="3584" y="355"/>
                      <a:pt x="2903" y="0"/>
                      <a:pt x="238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08" name="Google Shape;808;p28"/>
              <p:cNvSpPr/>
              <p:nvPr/>
            </p:nvSpPr>
            <p:spPr>
              <a:xfrm>
                <a:off x="6504904" y="3059630"/>
                <a:ext cx="74964" cy="8027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09" name="Google Shape;809;p28"/>
              <p:cNvSpPr/>
              <p:nvPr/>
            </p:nvSpPr>
            <p:spPr>
              <a:xfrm>
                <a:off x="6499860" y="3054586"/>
                <a:ext cx="84494" cy="90073"/>
              </a:xfrm>
              <a:custGeom>
                <a:avLst/>
                <a:gdLst/>
                <a:ahLst/>
                <a:cxnLst/>
                <a:rect l="l" t="t" r="r" b="b"/>
                <a:pathLst>
                  <a:path w="3786" h="4036" extrusionOk="0">
                    <a:moveTo>
                      <a:pt x="427" y="903"/>
                    </a:moveTo>
                    <a:cubicBezTo>
                      <a:pt x="803" y="1204"/>
                      <a:pt x="1379" y="1404"/>
                      <a:pt x="1906" y="1404"/>
                    </a:cubicBezTo>
                    <a:cubicBezTo>
                      <a:pt x="2407" y="1404"/>
                      <a:pt x="2983" y="1204"/>
                      <a:pt x="3359" y="928"/>
                    </a:cubicBezTo>
                    <a:lnTo>
                      <a:pt x="3359" y="2181"/>
                    </a:lnTo>
                    <a:cubicBezTo>
                      <a:pt x="3359" y="2632"/>
                      <a:pt x="3033" y="3184"/>
                      <a:pt x="2658" y="3409"/>
                    </a:cubicBezTo>
                    <a:lnTo>
                      <a:pt x="2607" y="3434"/>
                    </a:lnTo>
                    <a:cubicBezTo>
                      <a:pt x="2419" y="3547"/>
                      <a:pt x="2163" y="3603"/>
                      <a:pt x="1902" y="3603"/>
                    </a:cubicBezTo>
                    <a:cubicBezTo>
                      <a:pt x="1642" y="3603"/>
                      <a:pt x="1379" y="3547"/>
                      <a:pt x="1179" y="3434"/>
                    </a:cubicBezTo>
                    <a:lnTo>
                      <a:pt x="1129" y="3409"/>
                    </a:lnTo>
                    <a:cubicBezTo>
                      <a:pt x="753" y="3184"/>
                      <a:pt x="427" y="2632"/>
                      <a:pt x="427" y="2181"/>
                    </a:cubicBezTo>
                    <a:lnTo>
                      <a:pt x="427" y="903"/>
                    </a:lnTo>
                    <a:close/>
                    <a:moveTo>
                      <a:pt x="226" y="1"/>
                    </a:moveTo>
                    <a:cubicBezTo>
                      <a:pt x="101" y="1"/>
                      <a:pt x="1" y="101"/>
                      <a:pt x="1" y="226"/>
                    </a:cubicBezTo>
                    <a:lnTo>
                      <a:pt x="1" y="2181"/>
                    </a:lnTo>
                    <a:cubicBezTo>
                      <a:pt x="1" y="2783"/>
                      <a:pt x="402" y="3484"/>
                      <a:pt x="928" y="3785"/>
                    </a:cubicBezTo>
                    <a:lnTo>
                      <a:pt x="978" y="3810"/>
                    </a:lnTo>
                    <a:cubicBezTo>
                      <a:pt x="1229" y="3961"/>
                      <a:pt x="1555" y="4036"/>
                      <a:pt x="1906" y="4036"/>
                    </a:cubicBezTo>
                    <a:cubicBezTo>
                      <a:pt x="2231" y="4036"/>
                      <a:pt x="2557" y="3961"/>
                      <a:pt x="2808" y="3810"/>
                    </a:cubicBezTo>
                    <a:lnTo>
                      <a:pt x="2858" y="3785"/>
                    </a:lnTo>
                    <a:cubicBezTo>
                      <a:pt x="3384" y="3484"/>
                      <a:pt x="3785" y="2783"/>
                      <a:pt x="3785" y="2181"/>
                    </a:cubicBezTo>
                    <a:lnTo>
                      <a:pt x="3785" y="251"/>
                    </a:lnTo>
                    <a:cubicBezTo>
                      <a:pt x="3785" y="151"/>
                      <a:pt x="3685" y="51"/>
                      <a:pt x="3585" y="51"/>
                    </a:cubicBezTo>
                    <a:cubicBezTo>
                      <a:pt x="3460" y="51"/>
                      <a:pt x="3384" y="126"/>
                      <a:pt x="3359" y="226"/>
                    </a:cubicBezTo>
                    <a:cubicBezTo>
                      <a:pt x="3334" y="552"/>
                      <a:pt x="2607" y="978"/>
                      <a:pt x="1906" y="978"/>
                    </a:cubicBezTo>
                    <a:cubicBezTo>
                      <a:pt x="1179" y="978"/>
                      <a:pt x="452" y="552"/>
                      <a:pt x="427" y="226"/>
                    </a:cubicBezTo>
                    <a:cubicBezTo>
                      <a:pt x="427" y="101"/>
                      <a:pt x="327"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10" name="Google Shape;810;p28"/>
              <p:cNvSpPr/>
              <p:nvPr/>
            </p:nvSpPr>
            <p:spPr>
              <a:xfrm>
                <a:off x="6504904" y="2989977"/>
                <a:ext cx="74964" cy="90921"/>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rgbClr val="F9F8F7"/>
              </a:solidFill>
              <a:ln>
                <a:noFill/>
              </a:ln>
            </p:spPr>
            <p:txBody>
              <a:bodyPr spcFirstLastPara="1" wrap="square" lIns="121900" tIns="121900" rIns="121900" bIns="121900" anchor="ctr" anchorCtr="0">
                <a:noAutofit/>
              </a:bodyPr>
              <a:lstStyle/>
              <a:p>
                <a:endParaRPr sz="2533"/>
              </a:p>
            </p:txBody>
          </p:sp>
          <p:sp>
            <p:nvSpPr>
              <p:cNvPr id="811" name="Google Shape;811;p28"/>
              <p:cNvSpPr/>
              <p:nvPr/>
            </p:nvSpPr>
            <p:spPr>
              <a:xfrm>
                <a:off x="6499860" y="2985224"/>
                <a:ext cx="84494" cy="100719"/>
              </a:xfrm>
              <a:custGeom>
                <a:avLst/>
                <a:gdLst/>
                <a:ahLst/>
                <a:cxnLst/>
                <a:rect l="l" t="t" r="r" b="b"/>
                <a:pathLst>
                  <a:path w="3786" h="4513" extrusionOk="0">
                    <a:moveTo>
                      <a:pt x="1906" y="427"/>
                    </a:moveTo>
                    <a:cubicBezTo>
                      <a:pt x="2156" y="427"/>
                      <a:pt x="2407" y="477"/>
                      <a:pt x="2607" y="577"/>
                    </a:cubicBezTo>
                    <a:lnTo>
                      <a:pt x="2658" y="602"/>
                    </a:lnTo>
                    <a:cubicBezTo>
                      <a:pt x="3033" y="828"/>
                      <a:pt x="3359" y="1404"/>
                      <a:pt x="3359" y="1856"/>
                    </a:cubicBezTo>
                    <a:lnTo>
                      <a:pt x="3359" y="3359"/>
                    </a:lnTo>
                    <a:cubicBezTo>
                      <a:pt x="3359" y="3384"/>
                      <a:pt x="3359" y="3435"/>
                      <a:pt x="3334" y="3460"/>
                    </a:cubicBezTo>
                    <a:cubicBezTo>
                      <a:pt x="3134" y="3785"/>
                      <a:pt x="2482" y="4086"/>
                      <a:pt x="1906" y="4086"/>
                    </a:cubicBezTo>
                    <a:cubicBezTo>
                      <a:pt x="1329" y="4086"/>
                      <a:pt x="652" y="3785"/>
                      <a:pt x="477" y="3460"/>
                    </a:cubicBezTo>
                    <a:cubicBezTo>
                      <a:pt x="452" y="3409"/>
                      <a:pt x="427" y="3359"/>
                      <a:pt x="427" y="3334"/>
                    </a:cubicBezTo>
                    <a:lnTo>
                      <a:pt x="427" y="1856"/>
                    </a:lnTo>
                    <a:cubicBezTo>
                      <a:pt x="427" y="1404"/>
                      <a:pt x="753" y="828"/>
                      <a:pt x="1129" y="602"/>
                    </a:cubicBezTo>
                    <a:lnTo>
                      <a:pt x="1179" y="577"/>
                    </a:lnTo>
                    <a:cubicBezTo>
                      <a:pt x="1379" y="477"/>
                      <a:pt x="1630" y="427"/>
                      <a:pt x="1906" y="427"/>
                    </a:cubicBezTo>
                    <a:close/>
                    <a:moveTo>
                      <a:pt x="1902" y="1"/>
                    </a:moveTo>
                    <a:cubicBezTo>
                      <a:pt x="1574" y="1"/>
                      <a:pt x="1241" y="76"/>
                      <a:pt x="978" y="226"/>
                    </a:cubicBezTo>
                    <a:lnTo>
                      <a:pt x="928" y="252"/>
                    </a:lnTo>
                    <a:cubicBezTo>
                      <a:pt x="402" y="552"/>
                      <a:pt x="1" y="1254"/>
                      <a:pt x="1" y="1856"/>
                    </a:cubicBezTo>
                    <a:lnTo>
                      <a:pt x="1" y="3334"/>
                    </a:lnTo>
                    <a:cubicBezTo>
                      <a:pt x="1" y="3435"/>
                      <a:pt x="51" y="3560"/>
                      <a:pt x="101" y="3660"/>
                    </a:cubicBezTo>
                    <a:cubicBezTo>
                      <a:pt x="352" y="4136"/>
                      <a:pt x="1154" y="4512"/>
                      <a:pt x="1906" y="4512"/>
                    </a:cubicBezTo>
                    <a:cubicBezTo>
                      <a:pt x="2632" y="4512"/>
                      <a:pt x="3434" y="4136"/>
                      <a:pt x="3685" y="3660"/>
                    </a:cubicBezTo>
                    <a:cubicBezTo>
                      <a:pt x="3735" y="3585"/>
                      <a:pt x="3785" y="3485"/>
                      <a:pt x="3785" y="3359"/>
                    </a:cubicBezTo>
                    <a:lnTo>
                      <a:pt x="3785" y="1856"/>
                    </a:lnTo>
                    <a:cubicBezTo>
                      <a:pt x="3785" y="1254"/>
                      <a:pt x="3384" y="552"/>
                      <a:pt x="2858" y="252"/>
                    </a:cubicBezTo>
                    <a:lnTo>
                      <a:pt x="2808" y="226"/>
                    </a:lnTo>
                    <a:cubicBezTo>
                      <a:pt x="2557" y="76"/>
                      <a:pt x="2231" y="1"/>
                      <a:pt x="1902"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12" name="Google Shape;812;p28"/>
              <p:cNvSpPr/>
              <p:nvPr/>
            </p:nvSpPr>
            <p:spPr>
              <a:xfrm>
                <a:off x="6776172" y="2974043"/>
                <a:ext cx="85052" cy="74987"/>
              </a:xfrm>
              <a:custGeom>
                <a:avLst/>
                <a:gdLst/>
                <a:ahLst/>
                <a:cxnLst/>
                <a:rect l="l" t="t" r="r" b="b"/>
                <a:pathLst>
                  <a:path w="3811" h="3360" extrusionOk="0">
                    <a:moveTo>
                      <a:pt x="427" y="1154"/>
                    </a:moveTo>
                    <a:cubicBezTo>
                      <a:pt x="1054" y="1855"/>
                      <a:pt x="2282" y="2332"/>
                      <a:pt x="3384" y="2382"/>
                    </a:cubicBezTo>
                    <a:lnTo>
                      <a:pt x="3384" y="2933"/>
                    </a:lnTo>
                    <a:cubicBezTo>
                      <a:pt x="1931" y="2858"/>
                      <a:pt x="427" y="1981"/>
                      <a:pt x="427" y="1204"/>
                    </a:cubicBezTo>
                    <a:lnTo>
                      <a:pt x="427" y="1154"/>
                    </a:lnTo>
                    <a:close/>
                    <a:moveTo>
                      <a:pt x="201" y="1"/>
                    </a:moveTo>
                    <a:cubicBezTo>
                      <a:pt x="101" y="1"/>
                      <a:pt x="1" y="101"/>
                      <a:pt x="1" y="226"/>
                    </a:cubicBezTo>
                    <a:lnTo>
                      <a:pt x="1" y="1204"/>
                    </a:lnTo>
                    <a:cubicBezTo>
                      <a:pt x="1" y="2407"/>
                      <a:pt x="1981" y="3359"/>
                      <a:pt x="3610" y="3359"/>
                    </a:cubicBezTo>
                    <a:cubicBezTo>
                      <a:pt x="3660" y="3359"/>
                      <a:pt x="3710" y="3334"/>
                      <a:pt x="3735" y="3309"/>
                    </a:cubicBezTo>
                    <a:cubicBezTo>
                      <a:pt x="3785" y="3259"/>
                      <a:pt x="3810" y="3209"/>
                      <a:pt x="3810" y="3159"/>
                    </a:cubicBezTo>
                    <a:lnTo>
                      <a:pt x="3810" y="2181"/>
                    </a:lnTo>
                    <a:cubicBezTo>
                      <a:pt x="3810" y="2056"/>
                      <a:pt x="3710" y="1956"/>
                      <a:pt x="3610" y="1956"/>
                    </a:cubicBezTo>
                    <a:cubicBezTo>
                      <a:pt x="2081" y="1956"/>
                      <a:pt x="427" y="1053"/>
                      <a:pt x="427" y="226"/>
                    </a:cubicBezTo>
                    <a:cubicBezTo>
                      <a:pt x="427" y="101"/>
                      <a:pt x="327" y="1"/>
                      <a:pt x="2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13" name="Google Shape;813;p28"/>
              <p:cNvSpPr/>
              <p:nvPr/>
            </p:nvSpPr>
            <p:spPr>
              <a:xfrm>
                <a:off x="6851694" y="2974043"/>
                <a:ext cx="85030" cy="74987"/>
              </a:xfrm>
              <a:custGeom>
                <a:avLst/>
                <a:gdLst/>
                <a:ahLst/>
                <a:cxnLst/>
                <a:rect l="l" t="t" r="r" b="b"/>
                <a:pathLst>
                  <a:path w="3810" h="3360" extrusionOk="0">
                    <a:moveTo>
                      <a:pt x="3384" y="1154"/>
                    </a:moveTo>
                    <a:lnTo>
                      <a:pt x="3384" y="1204"/>
                    </a:lnTo>
                    <a:cubicBezTo>
                      <a:pt x="3384" y="1981"/>
                      <a:pt x="1880" y="2858"/>
                      <a:pt x="426" y="2933"/>
                    </a:cubicBezTo>
                    <a:lnTo>
                      <a:pt x="426" y="2382"/>
                    </a:lnTo>
                    <a:cubicBezTo>
                      <a:pt x="1554" y="2332"/>
                      <a:pt x="2757" y="1855"/>
                      <a:pt x="3384" y="1154"/>
                    </a:cubicBezTo>
                    <a:close/>
                    <a:moveTo>
                      <a:pt x="3609" y="1"/>
                    </a:moveTo>
                    <a:cubicBezTo>
                      <a:pt x="3484" y="1"/>
                      <a:pt x="3384" y="101"/>
                      <a:pt x="3384" y="226"/>
                    </a:cubicBezTo>
                    <a:cubicBezTo>
                      <a:pt x="3384" y="1053"/>
                      <a:pt x="1730" y="1956"/>
                      <a:pt x="226" y="1956"/>
                    </a:cubicBezTo>
                    <a:cubicBezTo>
                      <a:pt x="101" y="1956"/>
                      <a:pt x="0" y="2056"/>
                      <a:pt x="0" y="2181"/>
                    </a:cubicBezTo>
                    <a:lnTo>
                      <a:pt x="0" y="3159"/>
                    </a:lnTo>
                    <a:cubicBezTo>
                      <a:pt x="0" y="3259"/>
                      <a:pt x="101" y="3359"/>
                      <a:pt x="226" y="3359"/>
                    </a:cubicBezTo>
                    <a:cubicBezTo>
                      <a:pt x="1855" y="3359"/>
                      <a:pt x="3810" y="2407"/>
                      <a:pt x="3810" y="1204"/>
                    </a:cubicBezTo>
                    <a:lnTo>
                      <a:pt x="3810" y="226"/>
                    </a:lnTo>
                    <a:cubicBezTo>
                      <a:pt x="3810" y="101"/>
                      <a:pt x="3710" y="1"/>
                      <a:pt x="360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14" name="Google Shape;814;p28"/>
              <p:cNvSpPr/>
              <p:nvPr/>
            </p:nvSpPr>
            <p:spPr>
              <a:xfrm>
                <a:off x="7122404" y="2985224"/>
                <a:ext cx="84494" cy="96791"/>
              </a:xfrm>
              <a:custGeom>
                <a:avLst/>
                <a:gdLst/>
                <a:ahLst/>
                <a:cxnLst/>
                <a:rect l="l" t="t" r="r" b="b"/>
                <a:pathLst>
                  <a:path w="3786" h="4337" extrusionOk="0">
                    <a:moveTo>
                      <a:pt x="402" y="427"/>
                    </a:moveTo>
                    <a:cubicBezTo>
                      <a:pt x="1855" y="502"/>
                      <a:pt x="3384" y="1379"/>
                      <a:pt x="3384" y="2156"/>
                    </a:cubicBezTo>
                    <a:cubicBezTo>
                      <a:pt x="3384" y="2958"/>
                      <a:pt x="1855" y="3836"/>
                      <a:pt x="402" y="3911"/>
                    </a:cubicBezTo>
                    <a:lnTo>
                      <a:pt x="402" y="427"/>
                    </a:lnTo>
                    <a:close/>
                    <a:moveTo>
                      <a:pt x="201" y="1"/>
                    </a:moveTo>
                    <a:cubicBezTo>
                      <a:pt x="76" y="1"/>
                      <a:pt x="1" y="101"/>
                      <a:pt x="1" y="201"/>
                    </a:cubicBezTo>
                    <a:lnTo>
                      <a:pt x="1" y="4111"/>
                    </a:lnTo>
                    <a:cubicBezTo>
                      <a:pt x="1" y="4186"/>
                      <a:pt x="26" y="4237"/>
                      <a:pt x="51" y="4262"/>
                    </a:cubicBezTo>
                    <a:cubicBezTo>
                      <a:pt x="101" y="4312"/>
                      <a:pt x="151" y="4337"/>
                      <a:pt x="201" y="4337"/>
                    </a:cubicBezTo>
                    <a:cubicBezTo>
                      <a:pt x="1830" y="4337"/>
                      <a:pt x="3785" y="3359"/>
                      <a:pt x="3785" y="2156"/>
                    </a:cubicBezTo>
                    <a:cubicBezTo>
                      <a:pt x="3785" y="953"/>
                      <a:pt x="1830" y="1"/>
                      <a:pt x="2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15" name="Google Shape;815;p28"/>
              <p:cNvSpPr/>
              <p:nvPr/>
            </p:nvSpPr>
            <p:spPr>
              <a:xfrm>
                <a:off x="7046347" y="3028854"/>
                <a:ext cx="85030" cy="74987"/>
              </a:xfrm>
              <a:custGeom>
                <a:avLst/>
                <a:gdLst/>
                <a:ahLst/>
                <a:cxnLst/>
                <a:rect l="l" t="t" r="r" b="b"/>
                <a:pathLst>
                  <a:path w="3810" h="3360" extrusionOk="0">
                    <a:moveTo>
                      <a:pt x="426" y="1154"/>
                    </a:moveTo>
                    <a:cubicBezTo>
                      <a:pt x="1053" y="1830"/>
                      <a:pt x="2281" y="2307"/>
                      <a:pt x="3409" y="2357"/>
                    </a:cubicBezTo>
                    <a:lnTo>
                      <a:pt x="3409" y="2933"/>
                    </a:lnTo>
                    <a:cubicBezTo>
                      <a:pt x="1955" y="2858"/>
                      <a:pt x="426" y="1981"/>
                      <a:pt x="426" y="1179"/>
                    </a:cubicBezTo>
                    <a:lnTo>
                      <a:pt x="426" y="1154"/>
                    </a:lnTo>
                    <a:close/>
                    <a:moveTo>
                      <a:pt x="226" y="1"/>
                    </a:moveTo>
                    <a:cubicBezTo>
                      <a:pt x="100" y="1"/>
                      <a:pt x="0" y="101"/>
                      <a:pt x="0" y="201"/>
                    </a:cubicBezTo>
                    <a:lnTo>
                      <a:pt x="0" y="1179"/>
                    </a:lnTo>
                    <a:cubicBezTo>
                      <a:pt x="0" y="2382"/>
                      <a:pt x="1980" y="3359"/>
                      <a:pt x="3609" y="3359"/>
                    </a:cubicBezTo>
                    <a:cubicBezTo>
                      <a:pt x="3659" y="3359"/>
                      <a:pt x="3709" y="3334"/>
                      <a:pt x="3760" y="3284"/>
                    </a:cubicBezTo>
                    <a:cubicBezTo>
                      <a:pt x="3785" y="3259"/>
                      <a:pt x="3810" y="3209"/>
                      <a:pt x="3810" y="3134"/>
                    </a:cubicBezTo>
                    <a:lnTo>
                      <a:pt x="3810" y="2156"/>
                    </a:lnTo>
                    <a:cubicBezTo>
                      <a:pt x="3810" y="2056"/>
                      <a:pt x="3735" y="1956"/>
                      <a:pt x="3609" y="1956"/>
                    </a:cubicBezTo>
                    <a:cubicBezTo>
                      <a:pt x="2105" y="1956"/>
                      <a:pt x="426" y="1053"/>
                      <a:pt x="426" y="201"/>
                    </a:cubicBezTo>
                    <a:cubicBezTo>
                      <a:pt x="426" y="101"/>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16" name="Google Shape;816;p28"/>
              <p:cNvSpPr/>
              <p:nvPr/>
            </p:nvSpPr>
            <p:spPr>
              <a:xfrm>
                <a:off x="7122404" y="3028854"/>
                <a:ext cx="84494" cy="74987"/>
              </a:xfrm>
              <a:custGeom>
                <a:avLst/>
                <a:gdLst/>
                <a:ahLst/>
                <a:cxnLst/>
                <a:rect l="l" t="t" r="r" b="b"/>
                <a:pathLst>
                  <a:path w="3786" h="3360" extrusionOk="0">
                    <a:moveTo>
                      <a:pt x="3384" y="1154"/>
                    </a:moveTo>
                    <a:lnTo>
                      <a:pt x="3384" y="1179"/>
                    </a:lnTo>
                    <a:cubicBezTo>
                      <a:pt x="3384" y="1981"/>
                      <a:pt x="1855" y="2858"/>
                      <a:pt x="402" y="2933"/>
                    </a:cubicBezTo>
                    <a:lnTo>
                      <a:pt x="402" y="2382"/>
                    </a:lnTo>
                    <a:cubicBezTo>
                      <a:pt x="1530" y="2307"/>
                      <a:pt x="2758" y="1830"/>
                      <a:pt x="3384" y="1154"/>
                    </a:cubicBezTo>
                    <a:close/>
                    <a:moveTo>
                      <a:pt x="3585" y="1"/>
                    </a:moveTo>
                    <a:cubicBezTo>
                      <a:pt x="3484" y="1"/>
                      <a:pt x="3384" y="101"/>
                      <a:pt x="3384" y="201"/>
                    </a:cubicBezTo>
                    <a:cubicBezTo>
                      <a:pt x="3384" y="1053"/>
                      <a:pt x="1705" y="1956"/>
                      <a:pt x="201" y="1956"/>
                    </a:cubicBezTo>
                    <a:cubicBezTo>
                      <a:pt x="76" y="1956"/>
                      <a:pt x="1" y="2056"/>
                      <a:pt x="1" y="2156"/>
                    </a:cubicBezTo>
                    <a:lnTo>
                      <a:pt x="1" y="3134"/>
                    </a:lnTo>
                    <a:cubicBezTo>
                      <a:pt x="1" y="3259"/>
                      <a:pt x="76" y="3359"/>
                      <a:pt x="201" y="3359"/>
                    </a:cubicBezTo>
                    <a:cubicBezTo>
                      <a:pt x="1830" y="3359"/>
                      <a:pt x="3785" y="2382"/>
                      <a:pt x="3785" y="1179"/>
                    </a:cubicBezTo>
                    <a:lnTo>
                      <a:pt x="3785" y="201"/>
                    </a:lnTo>
                    <a:cubicBezTo>
                      <a:pt x="3785" y="101"/>
                      <a:pt x="3710" y="1"/>
                      <a:pt x="358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nvGrpSpPr>
              <p:cNvPr id="817" name="Google Shape;817;p28"/>
              <p:cNvGrpSpPr/>
              <p:nvPr/>
            </p:nvGrpSpPr>
            <p:grpSpPr>
              <a:xfrm>
                <a:off x="6970825" y="2874485"/>
                <a:ext cx="117479" cy="87284"/>
                <a:chOff x="6970825" y="2874485"/>
                <a:chExt cx="117479" cy="87284"/>
              </a:xfrm>
            </p:grpSpPr>
            <p:sp>
              <p:nvSpPr>
                <p:cNvPr id="818" name="Google Shape;818;p28"/>
                <p:cNvSpPr/>
                <p:nvPr/>
              </p:nvSpPr>
              <p:spPr>
                <a:xfrm>
                  <a:off x="7029564" y="2910282"/>
                  <a:ext cx="53718" cy="47001"/>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19" name="Google Shape;819;p28"/>
                <p:cNvSpPr/>
                <p:nvPr/>
              </p:nvSpPr>
              <p:spPr>
                <a:xfrm>
                  <a:off x="7029564" y="2879529"/>
                  <a:ext cx="53718" cy="62110"/>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20" name="Google Shape;820;p28"/>
                <p:cNvSpPr/>
                <p:nvPr/>
              </p:nvSpPr>
              <p:spPr>
                <a:xfrm>
                  <a:off x="7025078" y="2874485"/>
                  <a:ext cx="63225" cy="71617"/>
                </a:xfrm>
                <a:custGeom>
                  <a:avLst/>
                  <a:gdLst/>
                  <a:ahLst/>
                  <a:cxnLst/>
                  <a:rect l="l" t="t" r="r" b="b"/>
                  <a:pathLst>
                    <a:path w="2833" h="3209" extrusionOk="0">
                      <a:moveTo>
                        <a:pt x="402" y="427"/>
                      </a:moveTo>
                      <a:cubicBezTo>
                        <a:pt x="1404" y="502"/>
                        <a:pt x="2407" y="1078"/>
                        <a:pt x="2407" y="1605"/>
                      </a:cubicBezTo>
                      <a:cubicBezTo>
                        <a:pt x="2407" y="2131"/>
                        <a:pt x="1404" y="2707"/>
                        <a:pt x="402" y="2782"/>
                      </a:cubicBezTo>
                      <a:lnTo>
                        <a:pt x="402" y="427"/>
                      </a:lnTo>
                      <a:close/>
                      <a:moveTo>
                        <a:pt x="201" y="0"/>
                      </a:moveTo>
                      <a:cubicBezTo>
                        <a:pt x="76" y="0"/>
                        <a:pt x="1" y="101"/>
                        <a:pt x="1" y="226"/>
                      </a:cubicBezTo>
                      <a:lnTo>
                        <a:pt x="1" y="3008"/>
                      </a:lnTo>
                      <a:cubicBezTo>
                        <a:pt x="1" y="3058"/>
                        <a:pt x="26" y="3108"/>
                        <a:pt x="51" y="3158"/>
                      </a:cubicBezTo>
                      <a:cubicBezTo>
                        <a:pt x="101" y="3183"/>
                        <a:pt x="151" y="3209"/>
                        <a:pt x="201" y="3209"/>
                      </a:cubicBezTo>
                      <a:cubicBezTo>
                        <a:pt x="1379" y="3209"/>
                        <a:pt x="2833" y="2507"/>
                        <a:pt x="2833" y="1605"/>
                      </a:cubicBezTo>
                      <a:cubicBezTo>
                        <a:pt x="2833" y="727"/>
                        <a:pt x="1379" y="0"/>
                        <a:pt x="2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21" name="Google Shape;821;p28"/>
                <p:cNvSpPr/>
                <p:nvPr/>
              </p:nvSpPr>
              <p:spPr>
                <a:xfrm>
                  <a:off x="6975868" y="2879529"/>
                  <a:ext cx="53718" cy="62110"/>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22" name="Google Shape;822;p28"/>
                <p:cNvSpPr/>
                <p:nvPr/>
              </p:nvSpPr>
              <p:spPr>
                <a:xfrm>
                  <a:off x="6970825" y="2874485"/>
                  <a:ext cx="63225" cy="71617"/>
                </a:xfrm>
                <a:custGeom>
                  <a:avLst/>
                  <a:gdLst/>
                  <a:ahLst/>
                  <a:cxnLst/>
                  <a:rect l="l" t="t" r="r" b="b"/>
                  <a:pathLst>
                    <a:path w="2833" h="3209" extrusionOk="0">
                      <a:moveTo>
                        <a:pt x="2432" y="427"/>
                      </a:moveTo>
                      <a:lnTo>
                        <a:pt x="2432" y="2782"/>
                      </a:lnTo>
                      <a:cubicBezTo>
                        <a:pt x="1429" y="2707"/>
                        <a:pt x="427" y="2131"/>
                        <a:pt x="427" y="1605"/>
                      </a:cubicBezTo>
                      <a:cubicBezTo>
                        <a:pt x="427" y="1354"/>
                        <a:pt x="677" y="1053"/>
                        <a:pt x="1103" y="828"/>
                      </a:cubicBezTo>
                      <a:cubicBezTo>
                        <a:pt x="1504" y="602"/>
                        <a:pt x="1981" y="477"/>
                        <a:pt x="2432" y="427"/>
                      </a:cubicBezTo>
                      <a:close/>
                      <a:moveTo>
                        <a:pt x="2632" y="0"/>
                      </a:moveTo>
                      <a:cubicBezTo>
                        <a:pt x="2056" y="0"/>
                        <a:pt x="1429" y="176"/>
                        <a:pt x="903" y="452"/>
                      </a:cubicBezTo>
                      <a:cubicBezTo>
                        <a:pt x="327" y="777"/>
                        <a:pt x="1" y="1178"/>
                        <a:pt x="1" y="1605"/>
                      </a:cubicBezTo>
                      <a:cubicBezTo>
                        <a:pt x="1" y="2507"/>
                        <a:pt x="1454" y="3209"/>
                        <a:pt x="2632" y="3209"/>
                      </a:cubicBezTo>
                      <a:cubicBezTo>
                        <a:pt x="2682" y="3209"/>
                        <a:pt x="2733" y="3183"/>
                        <a:pt x="2783" y="3158"/>
                      </a:cubicBezTo>
                      <a:cubicBezTo>
                        <a:pt x="2808" y="3108"/>
                        <a:pt x="2833" y="3058"/>
                        <a:pt x="2833" y="3008"/>
                      </a:cubicBezTo>
                      <a:lnTo>
                        <a:pt x="2833" y="226"/>
                      </a:lnTo>
                      <a:cubicBezTo>
                        <a:pt x="2833" y="101"/>
                        <a:pt x="2758" y="0"/>
                        <a:pt x="263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23" name="Google Shape;823;p28"/>
                <p:cNvSpPr/>
                <p:nvPr/>
              </p:nvSpPr>
              <p:spPr>
                <a:xfrm>
                  <a:off x="6975868" y="2910282"/>
                  <a:ext cx="53718" cy="47001"/>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24" name="Google Shape;824;p28"/>
                <p:cNvSpPr/>
                <p:nvPr/>
              </p:nvSpPr>
              <p:spPr>
                <a:xfrm>
                  <a:off x="7025078" y="2905819"/>
                  <a:ext cx="63225" cy="55950"/>
                </a:xfrm>
                <a:custGeom>
                  <a:avLst/>
                  <a:gdLst/>
                  <a:ahLst/>
                  <a:cxnLst/>
                  <a:rect l="l" t="t" r="r" b="b"/>
                  <a:pathLst>
                    <a:path w="2833" h="2507" extrusionOk="0">
                      <a:moveTo>
                        <a:pt x="2382" y="1028"/>
                      </a:moveTo>
                      <a:lnTo>
                        <a:pt x="2382" y="1028"/>
                      </a:lnTo>
                      <a:cubicBezTo>
                        <a:pt x="2231" y="1529"/>
                        <a:pt x="1329" y="2005"/>
                        <a:pt x="402" y="2080"/>
                      </a:cubicBezTo>
                      <a:lnTo>
                        <a:pt x="402" y="1805"/>
                      </a:lnTo>
                      <a:cubicBezTo>
                        <a:pt x="1129" y="1754"/>
                        <a:pt x="1906" y="1454"/>
                        <a:pt x="2382" y="1028"/>
                      </a:cubicBezTo>
                      <a:close/>
                      <a:moveTo>
                        <a:pt x="2607" y="0"/>
                      </a:moveTo>
                      <a:cubicBezTo>
                        <a:pt x="2507" y="0"/>
                        <a:pt x="2407" y="100"/>
                        <a:pt x="2407" y="201"/>
                      </a:cubicBezTo>
                      <a:cubicBezTo>
                        <a:pt x="2407" y="777"/>
                        <a:pt x="1254" y="1404"/>
                        <a:pt x="201" y="1404"/>
                      </a:cubicBezTo>
                      <a:cubicBezTo>
                        <a:pt x="76" y="1404"/>
                        <a:pt x="1" y="1479"/>
                        <a:pt x="1" y="1604"/>
                      </a:cubicBezTo>
                      <a:lnTo>
                        <a:pt x="1" y="2306"/>
                      </a:lnTo>
                      <a:cubicBezTo>
                        <a:pt x="1" y="2406"/>
                        <a:pt x="76" y="2506"/>
                        <a:pt x="201" y="2506"/>
                      </a:cubicBezTo>
                      <a:cubicBezTo>
                        <a:pt x="1379" y="2506"/>
                        <a:pt x="2833" y="1805"/>
                        <a:pt x="2833" y="902"/>
                      </a:cubicBezTo>
                      <a:lnTo>
                        <a:pt x="2833" y="201"/>
                      </a:lnTo>
                      <a:cubicBezTo>
                        <a:pt x="2833" y="100"/>
                        <a:pt x="2733" y="0"/>
                        <a:pt x="26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25" name="Google Shape;825;p28"/>
                <p:cNvSpPr/>
                <p:nvPr/>
              </p:nvSpPr>
              <p:spPr>
                <a:xfrm>
                  <a:off x="6970825" y="2905819"/>
                  <a:ext cx="63225" cy="55950"/>
                </a:xfrm>
                <a:custGeom>
                  <a:avLst/>
                  <a:gdLst/>
                  <a:ahLst/>
                  <a:cxnLst/>
                  <a:rect l="l" t="t" r="r" b="b"/>
                  <a:pathLst>
                    <a:path w="2833" h="2507" extrusionOk="0">
                      <a:moveTo>
                        <a:pt x="452" y="1028"/>
                      </a:moveTo>
                      <a:cubicBezTo>
                        <a:pt x="928" y="1454"/>
                        <a:pt x="1705" y="1754"/>
                        <a:pt x="2432" y="1805"/>
                      </a:cubicBezTo>
                      <a:lnTo>
                        <a:pt x="2432" y="2080"/>
                      </a:lnTo>
                      <a:cubicBezTo>
                        <a:pt x="1504" y="2005"/>
                        <a:pt x="602" y="1529"/>
                        <a:pt x="452" y="1028"/>
                      </a:cubicBezTo>
                      <a:close/>
                      <a:moveTo>
                        <a:pt x="226" y="0"/>
                      </a:moveTo>
                      <a:cubicBezTo>
                        <a:pt x="101" y="0"/>
                        <a:pt x="1" y="100"/>
                        <a:pt x="1" y="201"/>
                      </a:cubicBezTo>
                      <a:lnTo>
                        <a:pt x="1" y="902"/>
                      </a:lnTo>
                      <a:cubicBezTo>
                        <a:pt x="1" y="1805"/>
                        <a:pt x="1454" y="2506"/>
                        <a:pt x="2632" y="2506"/>
                      </a:cubicBezTo>
                      <a:cubicBezTo>
                        <a:pt x="2682" y="2506"/>
                        <a:pt x="2733" y="2481"/>
                        <a:pt x="2783" y="2456"/>
                      </a:cubicBezTo>
                      <a:cubicBezTo>
                        <a:pt x="2808" y="2406"/>
                        <a:pt x="2833" y="2356"/>
                        <a:pt x="2833" y="2306"/>
                      </a:cubicBezTo>
                      <a:lnTo>
                        <a:pt x="2833" y="1604"/>
                      </a:lnTo>
                      <a:cubicBezTo>
                        <a:pt x="2833" y="1479"/>
                        <a:pt x="2758" y="1404"/>
                        <a:pt x="2632" y="1404"/>
                      </a:cubicBezTo>
                      <a:cubicBezTo>
                        <a:pt x="1580" y="1404"/>
                        <a:pt x="427" y="777"/>
                        <a:pt x="427" y="201"/>
                      </a:cubicBezTo>
                      <a:cubicBezTo>
                        <a:pt x="427" y="100"/>
                        <a:pt x="327" y="0"/>
                        <a:pt x="22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grpSp>
          <p:nvGrpSpPr>
            <p:cNvPr id="826" name="Google Shape;826;p28"/>
            <p:cNvGrpSpPr/>
            <p:nvPr/>
          </p:nvGrpSpPr>
          <p:grpSpPr>
            <a:xfrm>
              <a:off x="5940009" y="3391868"/>
              <a:ext cx="344024" cy="545372"/>
              <a:chOff x="5792309" y="3391868"/>
              <a:chExt cx="344024" cy="545372"/>
            </a:xfrm>
          </p:grpSpPr>
          <p:sp>
            <p:nvSpPr>
              <p:cNvPr id="827" name="Google Shape;827;p28"/>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828" name="Google Shape;828;p28"/>
              <p:cNvSpPr/>
              <p:nvPr/>
            </p:nvSpPr>
            <p:spPr>
              <a:xfrm>
                <a:off x="5792309" y="3522715"/>
                <a:ext cx="344024" cy="414525"/>
              </a:xfrm>
              <a:custGeom>
                <a:avLst/>
                <a:gdLst/>
                <a:ahLst/>
                <a:cxnLst/>
                <a:rect l="l" t="t" r="r" b="b"/>
                <a:pathLst>
                  <a:path w="15415" h="18574" extrusionOk="0">
                    <a:moveTo>
                      <a:pt x="12833" y="604"/>
                    </a:moveTo>
                    <a:cubicBezTo>
                      <a:pt x="14111" y="1832"/>
                      <a:pt x="14988" y="3737"/>
                      <a:pt x="14988" y="5291"/>
                    </a:cubicBezTo>
                    <a:lnTo>
                      <a:pt x="14988" y="14037"/>
                    </a:lnTo>
                    <a:cubicBezTo>
                      <a:pt x="14988" y="16218"/>
                      <a:pt x="10928" y="18148"/>
                      <a:pt x="7695" y="18148"/>
                    </a:cubicBezTo>
                    <a:cubicBezTo>
                      <a:pt x="4487" y="18148"/>
                      <a:pt x="401" y="16218"/>
                      <a:pt x="401" y="14037"/>
                    </a:cubicBezTo>
                    <a:lnTo>
                      <a:pt x="401" y="5291"/>
                    </a:lnTo>
                    <a:cubicBezTo>
                      <a:pt x="401" y="3737"/>
                      <a:pt x="1304" y="1832"/>
                      <a:pt x="2582" y="604"/>
                    </a:cubicBezTo>
                    <a:cubicBezTo>
                      <a:pt x="3058" y="2082"/>
                      <a:pt x="5614" y="3210"/>
                      <a:pt x="7695" y="3210"/>
                    </a:cubicBezTo>
                    <a:cubicBezTo>
                      <a:pt x="9775" y="3210"/>
                      <a:pt x="12331" y="2082"/>
                      <a:pt x="12833" y="604"/>
                    </a:cubicBezTo>
                    <a:close/>
                    <a:moveTo>
                      <a:pt x="2698" y="0"/>
                    </a:moveTo>
                    <a:cubicBezTo>
                      <a:pt x="2653" y="0"/>
                      <a:pt x="2613" y="21"/>
                      <a:pt x="2582" y="52"/>
                    </a:cubicBezTo>
                    <a:cubicBezTo>
                      <a:pt x="1053" y="1331"/>
                      <a:pt x="0" y="3486"/>
                      <a:pt x="0" y="5291"/>
                    </a:cubicBezTo>
                    <a:lnTo>
                      <a:pt x="0" y="14037"/>
                    </a:lnTo>
                    <a:cubicBezTo>
                      <a:pt x="0" y="16469"/>
                      <a:pt x="4236" y="18574"/>
                      <a:pt x="7695" y="18574"/>
                    </a:cubicBezTo>
                    <a:cubicBezTo>
                      <a:pt x="11178" y="18574"/>
                      <a:pt x="15414" y="16469"/>
                      <a:pt x="15414" y="14037"/>
                    </a:cubicBezTo>
                    <a:lnTo>
                      <a:pt x="15414" y="5291"/>
                    </a:lnTo>
                    <a:cubicBezTo>
                      <a:pt x="15414" y="3486"/>
                      <a:pt x="14361" y="1331"/>
                      <a:pt x="12833" y="52"/>
                    </a:cubicBezTo>
                    <a:cubicBezTo>
                      <a:pt x="12794" y="22"/>
                      <a:pt x="12749" y="8"/>
                      <a:pt x="12704" y="8"/>
                    </a:cubicBezTo>
                    <a:cubicBezTo>
                      <a:pt x="12601" y="8"/>
                      <a:pt x="12499" y="81"/>
                      <a:pt x="12482" y="203"/>
                    </a:cubicBezTo>
                    <a:cubicBezTo>
                      <a:pt x="12381" y="1481"/>
                      <a:pt x="9975" y="2784"/>
                      <a:pt x="7695" y="2784"/>
                    </a:cubicBezTo>
                    <a:cubicBezTo>
                      <a:pt x="5439" y="2784"/>
                      <a:pt x="3008" y="1481"/>
                      <a:pt x="2908" y="203"/>
                    </a:cubicBezTo>
                    <a:cubicBezTo>
                      <a:pt x="2908" y="103"/>
                      <a:pt x="2858" y="52"/>
                      <a:pt x="2782" y="27"/>
                    </a:cubicBezTo>
                    <a:cubicBezTo>
                      <a:pt x="2754" y="8"/>
                      <a:pt x="2725" y="0"/>
                      <a:pt x="269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29" name="Google Shape;829;p28"/>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30" name="Google Shape;830;p28"/>
              <p:cNvSpPr/>
              <p:nvPr/>
            </p:nvSpPr>
            <p:spPr>
              <a:xfrm>
                <a:off x="5824759" y="3670969"/>
                <a:ext cx="279125" cy="153857"/>
              </a:xfrm>
              <a:custGeom>
                <a:avLst/>
                <a:gdLst/>
                <a:ahLst/>
                <a:cxnLst/>
                <a:rect l="l" t="t" r="r" b="b"/>
                <a:pathLst>
                  <a:path w="12507" h="6894" extrusionOk="0">
                    <a:moveTo>
                      <a:pt x="12080" y="828"/>
                    </a:moveTo>
                    <a:lnTo>
                      <a:pt x="12080" y="4262"/>
                    </a:lnTo>
                    <a:lnTo>
                      <a:pt x="12080" y="4562"/>
                    </a:lnTo>
                    <a:cubicBezTo>
                      <a:pt x="10652" y="5715"/>
                      <a:pt x="8296" y="6492"/>
                      <a:pt x="6241" y="6492"/>
                    </a:cubicBezTo>
                    <a:cubicBezTo>
                      <a:pt x="4211" y="6492"/>
                      <a:pt x="1855" y="5715"/>
                      <a:pt x="426" y="4562"/>
                    </a:cubicBezTo>
                    <a:lnTo>
                      <a:pt x="426" y="4262"/>
                    </a:lnTo>
                    <a:lnTo>
                      <a:pt x="426" y="828"/>
                    </a:lnTo>
                    <a:cubicBezTo>
                      <a:pt x="2005" y="1881"/>
                      <a:pt x="4236" y="2557"/>
                      <a:pt x="6241" y="2557"/>
                    </a:cubicBezTo>
                    <a:cubicBezTo>
                      <a:pt x="8271" y="2557"/>
                      <a:pt x="10501" y="1881"/>
                      <a:pt x="12080" y="828"/>
                    </a:cubicBezTo>
                    <a:close/>
                    <a:moveTo>
                      <a:pt x="0" y="1"/>
                    </a:moveTo>
                    <a:lnTo>
                      <a:pt x="0" y="4262"/>
                    </a:lnTo>
                    <a:lnTo>
                      <a:pt x="0" y="4763"/>
                    </a:lnTo>
                    <a:cubicBezTo>
                      <a:pt x="1479" y="6016"/>
                      <a:pt x="4010" y="6893"/>
                      <a:pt x="6241" y="6893"/>
                    </a:cubicBezTo>
                    <a:cubicBezTo>
                      <a:pt x="8496" y="6893"/>
                      <a:pt x="11028" y="6016"/>
                      <a:pt x="12506" y="4763"/>
                    </a:cubicBezTo>
                    <a:lnTo>
                      <a:pt x="12506" y="4262"/>
                    </a:lnTo>
                    <a:lnTo>
                      <a:pt x="12506" y="1"/>
                    </a:lnTo>
                    <a:cubicBezTo>
                      <a:pt x="11028" y="1254"/>
                      <a:pt x="8496" y="2131"/>
                      <a:pt x="6241" y="2131"/>
                    </a:cubicBezTo>
                    <a:cubicBezTo>
                      <a:pt x="4010" y="2131"/>
                      <a:pt x="1479" y="1254"/>
                      <a:pt x="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31" name="Google Shape;831;p28"/>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832" name="Google Shape;832;p28"/>
              <p:cNvSpPr/>
              <p:nvPr/>
            </p:nvSpPr>
            <p:spPr>
              <a:xfrm>
                <a:off x="5848237" y="3391868"/>
                <a:ext cx="232147" cy="138190"/>
              </a:xfrm>
              <a:custGeom>
                <a:avLst/>
                <a:gdLst/>
                <a:ahLst/>
                <a:cxnLst/>
                <a:rect l="l" t="t" r="r" b="b"/>
                <a:pathLst>
                  <a:path w="10402" h="6192" extrusionOk="0">
                    <a:moveTo>
                      <a:pt x="5189" y="402"/>
                    </a:moveTo>
                    <a:cubicBezTo>
                      <a:pt x="7520" y="402"/>
                      <a:pt x="10001" y="1780"/>
                      <a:pt x="10001" y="3083"/>
                    </a:cubicBezTo>
                    <a:cubicBezTo>
                      <a:pt x="10001" y="4387"/>
                      <a:pt x="7520" y="5765"/>
                      <a:pt x="5189" y="5765"/>
                    </a:cubicBezTo>
                    <a:cubicBezTo>
                      <a:pt x="2858" y="5765"/>
                      <a:pt x="402" y="4387"/>
                      <a:pt x="402" y="3083"/>
                    </a:cubicBezTo>
                    <a:cubicBezTo>
                      <a:pt x="402" y="1780"/>
                      <a:pt x="2883" y="402"/>
                      <a:pt x="5189" y="402"/>
                    </a:cubicBezTo>
                    <a:close/>
                    <a:moveTo>
                      <a:pt x="5189" y="1"/>
                    </a:moveTo>
                    <a:cubicBezTo>
                      <a:pt x="2858" y="1"/>
                      <a:pt x="1" y="1429"/>
                      <a:pt x="1" y="3083"/>
                    </a:cubicBezTo>
                    <a:cubicBezTo>
                      <a:pt x="1" y="4763"/>
                      <a:pt x="2858" y="6191"/>
                      <a:pt x="5189" y="6191"/>
                    </a:cubicBezTo>
                    <a:cubicBezTo>
                      <a:pt x="7545" y="6191"/>
                      <a:pt x="10402" y="4763"/>
                      <a:pt x="10402" y="3083"/>
                    </a:cubicBezTo>
                    <a:cubicBezTo>
                      <a:pt x="10402" y="1429"/>
                      <a:pt x="7545" y="1"/>
                      <a:pt x="518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33" name="Google Shape;833;p28"/>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34" name="Google Shape;834;p28"/>
              <p:cNvSpPr/>
              <p:nvPr/>
            </p:nvSpPr>
            <p:spPr>
              <a:xfrm>
                <a:off x="5848237" y="3456187"/>
                <a:ext cx="232147" cy="138190"/>
              </a:xfrm>
              <a:custGeom>
                <a:avLst/>
                <a:gdLst/>
                <a:ahLst/>
                <a:cxnLst/>
                <a:rect l="l" t="t" r="r" b="b"/>
                <a:pathLst>
                  <a:path w="10402" h="6192" extrusionOk="0">
                    <a:moveTo>
                      <a:pt x="10001" y="1304"/>
                    </a:moveTo>
                    <a:lnTo>
                      <a:pt x="10001" y="3084"/>
                    </a:lnTo>
                    <a:cubicBezTo>
                      <a:pt x="10001" y="3109"/>
                      <a:pt x="10001" y="3109"/>
                      <a:pt x="10001" y="3109"/>
                    </a:cubicBezTo>
                    <a:cubicBezTo>
                      <a:pt x="10001" y="3134"/>
                      <a:pt x="9976" y="3159"/>
                      <a:pt x="9976" y="3184"/>
                    </a:cubicBezTo>
                    <a:cubicBezTo>
                      <a:pt x="9875" y="4462"/>
                      <a:pt x="7469" y="5765"/>
                      <a:pt x="5189" y="5765"/>
                    </a:cubicBezTo>
                    <a:cubicBezTo>
                      <a:pt x="2933" y="5765"/>
                      <a:pt x="502" y="4462"/>
                      <a:pt x="402" y="3184"/>
                    </a:cubicBezTo>
                    <a:cubicBezTo>
                      <a:pt x="402" y="3159"/>
                      <a:pt x="402" y="3109"/>
                      <a:pt x="402" y="3084"/>
                    </a:cubicBezTo>
                    <a:lnTo>
                      <a:pt x="402" y="1304"/>
                    </a:lnTo>
                    <a:cubicBezTo>
                      <a:pt x="1279" y="2457"/>
                      <a:pt x="3384" y="3309"/>
                      <a:pt x="5189" y="3309"/>
                    </a:cubicBezTo>
                    <a:cubicBezTo>
                      <a:pt x="6993" y="3309"/>
                      <a:pt x="9098" y="2457"/>
                      <a:pt x="10001" y="1304"/>
                    </a:cubicBezTo>
                    <a:close/>
                    <a:moveTo>
                      <a:pt x="201" y="1"/>
                    </a:moveTo>
                    <a:cubicBezTo>
                      <a:pt x="76" y="1"/>
                      <a:pt x="1" y="101"/>
                      <a:pt x="1" y="201"/>
                    </a:cubicBezTo>
                    <a:lnTo>
                      <a:pt x="1" y="3084"/>
                    </a:lnTo>
                    <a:cubicBezTo>
                      <a:pt x="1" y="3134"/>
                      <a:pt x="1" y="3159"/>
                      <a:pt x="1" y="3209"/>
                    </a:cubicBezTo>
                    <a:cubicBezTo>
                      <a:pt x="126" y="4863"/>
                      <a:pt x="2933" y="6191"/>
                      <a:pt x="5189" y="6191"/>
                    </a:cubicBezTo>
                    <a:cubicBezTo>
                      <a:pt x="7444" y="6191"/>
                      <a:pt x="10276" y="4863"/>
                      <a:pt x="10402" y="3209"/>
                    </a:cubicBezTo>
                    <a:cubicBezTo>
                      <a:pt x="10402" y="3184"/>
                      <a:pt x="10402" y="3134"/>
                      <a:pt x="10402" y="3084"/>
                    </a:cubicBezTo>
                    <a:cubicBezTo>
                      <a:pt x="10402" y="3084"/>
                      <a:pt x="10402" y="3058"/>
                      <a:pt x="10402" y="3058"/>
                    </a:cubicBezTo>
                    <a:lnTo>
                      <a:pt x="10402" y="201"/>
                    </a:lnTo>
                    <a:cubicBezTo>
                      <a:pt x="10402" y="101"/>
                      <a:pt x="10301" y="1"/>
                      <a:pt x="10201" y="1"/>
                    </a:cubicBezTo>
                    <a:cubicBezTo>
                      <a:pt x="10076" y="1"/>
                      <a:pt x="10001" y="101"/>
                      <a:pt x="10001" y="201"/>
                    </a:cubicBezTo>
                    <a:cubicBezTo>
                      <a:pt x="10001" y="1505"/>
                      <a:pt x="7520" y="2883"/>
                      <a:pt x="5189" y="2883"/>
                    </a:cubicBezTo>
                    <a:cubicBezTo>
                      <a:pt x="2858" y="2883"/>
                      <a:pt x="402" y="1505"/>
                      <a:pt x="402" y="201"/>
                    </a:cubicBezTo>
                    <a:cubicBezTo>
                      <a:pt x="402" y="101"/>
                      <a:pt x="301" y="1"/>
                      <a:pt x="2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835" name="Google Shape;835;p28"/>
            <p:cNvGrpSpPr/>
            <p:nvPr/>
          </p:nvGrpSpPr>
          <p:grpSpPr>
            <a:xfrm>
              <a:off x="6973662" y="3110692"/>
              <a:ext cx="874821" cy="561996"/>
              <a:chOff x="6825962" y="3110692"/>
              <a:chExt cx="874821" cy="561996"/>
            </a:xfrm>
          </p:grpSpPr>
          <p:sp>
            <p:nvSpPr>
              <p:cNvPr id="836" name="Google Shape;836;p28"/>
              <p:cNvSpPr/>
              <p:nvPr/>
            </p:nvSpPr>
            <p:spPr>
              <a:xfrm>
                <a:off x="6831564" y="3572527"/>
                <a:ext cx="154950" cy="95675"/>
              </a:xfrm>
              <a:custGeom>
                <a:avLst/>
                <a:gdLst/>
                <a:ahLst/>
                <a:cxnLst/>
                <a:rect l="l" t="t" r="r" b="b"/>
                <a:pathLst>
                  <a:path w="6943" h="4287" extrusionOk="0">
                    <a:moveTo>
                      <a:pt x="6692" y="1"/>
                    </a:moveTo>
                    <a:lnTo>
                      <a:pt x="0" y="3861"/>
                    </a:lnTo>
                    <a:lnTo>
                      <a:pt x="226" y="4287"/>
                    </a:lnTo>
                    <a:lnTo>
                      <a:pt x="6942" y="402"/>
                    </a:lnTo>
                    <a:lnTo>
                      <a:pt x="6692" y="1"/>
                    </a:lnTo>
                    <a:close/>
                  </a:path>
                </a:pathLst>
              </a:custGeom>
              <a:solidFill>
                <a:srgbClr val="E9E5D9"/>
              </a:solidFill>
              <a:ln>
                <a:noFill/>
              </a:ln>
            </p:spPr>
            <p:txBody>
              <a:bodyPr spcFirstLastPara="1" wrap="square" lIns="121900" tIns="121900" rIns="121900" bIns="121900" anchor="ctr" anchorCtr="0">
                <a:noAutofit/>
              </a:bodyPr>
              <a:lstStyle/>
              <a:p>
                <a:endParaRPr sz="2533"/>
              </a:p>
            </p:txBody>
          </p:sp>
          <p:sp>
            <p:nvSpPr>
              <p:cNvPr id="837" name="Google Shape;837;p28"/>
              <p:cNvSpPr/>
              <p:nvPr/>
            </p:nvSpPr>
            <p:spPr>
              <a:xfrm>
                <a:off x="6825962" y="3567818"/>
                <a:ext cx="165596" cy="104870"/>
              </a:xfrm>
              <a:custGeom>
                <a:avLst/>
                <a:gdLst/>
                <a:ahLst/>
                <a:cxnLst/>
                <a:rect l="l" t="t" r="r" b="b"/>
                <a:pathLst>
                  <a:path w="7420" h="4699" extrusionOk="0">
                    <a:moveTo>
                      <a:pt x="6868" y="488"/>
                    </a:moveTo>
                    <a:lnTo>
                      <a:pt x="6918" y="538"/>
                    </a:lnTo>
                    <a:lnTo>
                      <a:pt x="552" y="4197"/>
                    </a:lnTo>
                    <a:lnTo>
                      <a:pt x="527" y="4147"/>
                    </a:lnTo>
                    <a:lnTo>
                      <a:pt x="6868" y="488"/>
                    </a:lnTo>
                    <a:close/>
                    <a:moveTo>
                      <a:pt x="6958" y="1"/>
                    </a:moveTo>
                    <a:cubicBezTo>
                      <a:pt x="6913" y="1"/>
                      <a:pt x="6878" y="19"/>
                      <a:pt x="6843" y="36"/>
                    </a:cubicBezTo>
                    <a:lnTo>
                      <a:pt x="151" y="3896"/>
                    </a:lnTo>
                    <a:cubicBezTo>
                      <a:pt x="51" y="3946"/>
                      <a:pt x="0" y="4097"/>
                      <a:pt x="51" y="4197"/>
                    </a:cubicBezTo>
                    <a:lnTo>
                      <a:pt x="301" y="4598"/>
                    </a:lnTo>
                    <a:cubicBezTo>
                      <a:pt x="326" y="4648"/>
                      <a:pt x="376" y="4673"/>
                      <a:pt x="427" y="4698"/>
                    </a:cubicBezTo>
                    <a:lnTo>
                      <a:pt x="477" y="4698"/>
                    </a:lnTo>
                    <a:cubicBezTo>
                      <a:pt x="527" y="4698"/>
                      <a:pt x="552" y="4698"/>
                      <a:pt x="577" y="4673"/>
                    </a:cubicBezTo>
                    <a:lnTo>
                      <a:pt x="7294" y="813"/>
                    </a:lnTo>
                    <a:cubicBezTo>
                      <a:pt x="7394" y="738"/>
                      <a:pt x="7419" y="613"/>
                      <a:pt x="7369" y="513"/>
                    </a:cubicBezTo>
                    <a:lnTo>
                      <a:pt x="7143" y="112"/>
                    </a:lnTo>
                    <a:cubicBezTo>
                      <a:pt x="7118" y="61"/>
                      <a:pt x="7068" y="36"/>
                      <a:pt x="7018" y="11"/>
                    </a:cubicBezTo>
                    <a:cubicBezTo>
                      <a:pt x="6996" y="4"/>
                      <a:pt x="6976" y="1"/>
                      <a:pt x="695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38" name="Google Shape;838;p28"/>
              <p:cNvSpPr/>
              <p:nvPr/>
            </p:nvSpPr>
            <p:spPr>
              <a:xfrm>
                <a:off x="7273984" y="3193266"/>
                <a:ext cx="241654" cy="300594"/>
              </a:xfrm>
              <a:custGeom>
                <a:avLst/>
                <a:gdLst/>
                <a:ahLst/>
                <a:cxnLst/>
                <a:rect l="l" t="t" r="r" b="b"/>
                <a:pathLst>
                  <a:path w="10828" h="13469" extrusionOk="0">
                    <a:moveTo>
                      <a:pt x="2555" y="0"/>
                    </a:moveTo>
                    <a:cubicBezTo>
                      <a:pt x="2140" y="0"/>
                      <a:pt x="1759" y="88"/>
                      <a:pt x="1429" y="278"/>
                    </a:cubicBezTo>
                    <a:cubicBezTo>
                      <a:pt x="427" y="854"/>
                      <a:pt x="1" y="2283"/>
                      <a:pt x="51" y="3937"/>
                    </a:cubicBezTo>
                    <a:lnTo>
                      <a:pt x="2657" y="2433"/>
                    </a:lnTo>
                    <a:cubicBezTo>
                      <a:pt x="2877" y="2307"/>
                      <a:pt x="3132" y="2248"/>
                      <a:pt x="3409" y="2248"/>
                    </a:cubicBezTo>
                    <a:cubicBezTo>
                      <a:pt x="4776" y="2248"/>
                      <a:pt x="6687" y="3665"/>
                      <a:pt x="7645" y="5291"/>
                    </a:cubicBezTo>
                    <a:cubicBezTo>
                      <a:pt x="8773" y="7271"/>
                      <a:pt x="8948" y="10278"/>
                      <a:pt x="7620" y="11030"/>
                    </a:cubicBezTo>
                    <a:lnTo>
                      <a:pt x="5013" y="12559"/>
                    </a:lnTo>
                    <a:cubicBezTo>
                      <a:pt x="5961" y="13124"/>
                      <a:pt x="6919" y="13468"/>
                      <a:pt x="7742" y="13468"/>
                    </a:cubicBezTo>
                    <a:cubicBezTo>
                      <a:pt x="8160" y="13468"/>
                      <a:pt x="8544" y="13380"/>
                      <a:pt x="8873" y="13185"/>
                    </a:cubicBezTo>
                    <a:cubicBezTo>
                      <a:pt x="8898" y="13185"/>
                      <a:pt x="8923" y="13160"/>
                      <a:pt x="8973" y="13135"/>
                    </a:cubicBezTo>
                    <a:cubicBezTo>
                      <a:pt x="10828" y="11932"/>
                      <a:pt x="10552" y="7496"/>
                      <a:pt x="8873" y="4589"/>
                    </a:cubicBezTo>
                    <a:cubicBezTo>
                      <a:pt x="7456" y="2130"/>
                      <a:pt x="4601" y="0"/>
                      <a:pt x="2555"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39" name="Google Shape;839;p28"/>
              <p:cNvSpPr/>
              <p:nvPr/>
            </p:nvSpPr>
            <p:spPr>
              <a:xfrm>
                <a:off x="7269521" y="3188557"/>
                <a:ext cx="252835" cy="310169"/>
              </a:xfrm>
              <a:custGeom>
                <a:avLst/>
                <a:gdLst/>
                <a:ahLst/>
                <a:cxnLst/>
                <a:rect l="l" t="t" r="r" b="b"/>
                <a:pathLst>
                  <a:path w="11329" h="13898" extrusionOk="0">
                    <a:moveTo>
                      <a:pt x="2744" y="420"/>
                    </a:moveTo>
                    <a:cubicBezTo>
                      <a:pt x="3484" y="420"/>
                      <a:pt x="4384" y="715"/>
                      <a:pt x="5339" y="1291"/>
                    </a:cubicBezTo>
                    <a:cubicBezTo>
                      <a:pt x="6767" y="2143"/>
                      <a:pt x="8096" y="3497"/>
                      <a:pt x="8898" y="4900"/>
                    </a:cubicBezTo>
                    <a:cubicBezTo>
                      <a:pt x="10476" y="7632"/>
                      <a:pt x="10852" y="11993"/>
                      <a:pt x="9048" y="13171"/>
                    </a:cubicBezTo>
                    <a:cubicBezTo>
                      <a:pt x="9023" y="13196"/>
                      <a:pt x="8998" y="13196"/>
                      <a:pt x="8973" y="13221"/>
                    </a:cubicBezTo>
                    <a:cubicBezTo>
                      <a:pt x="8677" y="13387"/>
                      <a:pt x="8328" y="13468"/>
                      <a:pt x="7938" y="13468"/>
                    </a:cubicBezTo>
                    <a:cubicBezTo>
                      <a:pt x="7268" y="13468"/>
                      <a:pt x="6479" y="13229"/>
                      <a:pt x="5639" y="12770"/>
                    </a:cubicBezTo>
                    <a:lnTo>
                      <a:pt x="7945" y="11441"/>
                    </a:lnTo>
                    <a:cubicBezTo>
                      <a:pt x="9374" y="10614"/>
                      <a:pt x="9173" y="7431"/>
                      <a:pt x="8020" y="5401"/>
                    </a:cubicBezTo>
                    <a:cubicBezTo>
                      <a:pt x="7045" y="3742"/>
                      <a:pt x="5057" y="2236"/>
                      <a:pt x="3591" y="2236"/>
                    </a:cubicBezTo>
                    <a:cubicBezTo>
                      <a:pt x="3286" y="2236"/>
                      <a:pt x="3003" y="2301"/>
                      <a:pt x="2757" y="2444"/>
                    </a:cubicBezTo>
                    <a:lnTo>
                      <a:pt x="451" y="3772"/>
                    </a:lnTo>
                    <a:cubicBezTo>
                      <a:pt x="476" y="2243"/>
                      <a:pt x="953" y="1116"/>
                      <a:pt x="1730" y="664"/>
                    </a:cubicBezTo>
                    <a:cubicBezTo>
                      <a:pt x="2014" y="501"/>
                      <a:pt x="2357" y="420"/>
                      <a:pt x="2744" y="420"/>
                    </a:cubicBezTo>
                    <a:close/>
                    <a:moveTo>
                      <a:pt x="2757" y="0"/>
                    </a:moveTo>
                    <a:cubicBezTo>
                      <a:pt x="2291" y="0"/>
                      <a:pt x="1875" y="104"/>
                      <a:pt x="1529" y="314"/>
                    </a:cubicBezTo>
                    <a:cubicBezTo>
                      <a:pt x="527" y="865"/>
                      <a:pt x="0" y="2268"/>
                      <a:pt x="50" y="4148"/>
                    </a:cubicBezTo>
                    <a:cubicBezTo>
                      <a:pt x="50" y="4223"/>
                      <a:pt x="75" y="4299"/>
                      <a:pt x="151" y="4324"/>
                    </a:cubicBezTo>
                    <a:cubicBezTo>
                      <a:pt x="176" y="4349"/>
                      <a:pt x="213" y="4361"/>
                      <a:pt x="251" y="4361"/>
                    </a:cubicBezTo>
                    <a:cubicBezTo>
                      <a:pt x="288" y="4361"/>
                      <a:pt x="326" y="4349"/>
                      <a:pt x="351" y="4324"/>
                    </a:cubicBezTo>
                    <a:lnTo>
                      <a:pt x="2958" y="2820"/>
                    </a:lnTo>
                    <a:cubicBezTo>
                      <a:pt x="3144" y="2712"/>
                      <a:pt x="3364" y="2662"/>
                      <a:pt x="3608" y="2662"/>
                    </a:cubicBezTo>
                    <a:cubicBezTo>
                      <a:pt x="4844" y="2662"/>
                      <a:pt x="6681" y="3952"/>
                      <a:pt x="7644" y="5627"/>
                    </a:cubicBezTo>
                    <a:cubicBezTo>
                      <a:pt x="8797" y="7632"/>
                      <a:pt x="8847" y="10414"/>
                      <a:pt x="7720" y="11065"/>
                    </a:cubicBezTo>
                    <a:lnTo>
                      <a:pt x="5113" y="12569"/>
                    </a:lnTo>
                    <a:cubicBezTo>
                      <a:pt x="5063" y="12619"/>
                      <a:pt x="5013" y="12695"/>
                      <a:pt x="5013" y="12745"/>
                    </a:cubicBezTo>
                    <a:cubicBezTo>
                      <a:pt x="5013" y="12820"/>
                      <a:pt x="5038" y="12895"/>
                      <a:pt x="5113" y="12945"/>
                    </a:cubicBezTo>
                    <a:cubicBezTo>
                      <a:pt x="6141" y="13572"/>
                      <a:pt x="7118" y="13898"/>
                      <a:pt x="7945" y="13898"/>
                    </a:cubicBezTo>
                    <a:cubicBezTo>
                      <a:pt x="8421" y="13898"/>
                      <a:pt x="8822" y="13797"/>
                      <a:pt x="9173" y="13572"/>
                    </a:cubicBezTo>
                    <a:cubicBezTo>
                      <a:pt x="9223" y="13572"/>
                      <a:pt x="9248" y="13547"/>
                      <a:pt x="9273" y="13522"/>
                    </a:cubicBezTo>
                    <a:cubicBezTo>
                      <a:pt x="11329" y="12193"/>
                      <a:pt x="10928" y="7607"/>
                      <a:pt x="9248" y="4700"/>
                    </a:cubicBezTo>
                    <a:cubicBezTo>
                      <a:pt x="8421" y="3221"/>
                      <a:pt x="7018" y="1817"/>
                      <a:pt x="5564" y="940"/>
                    </a:cubicBezTo>
                    <a:cubicBezTo>
                      <a:pt x="4543" y="318"/>
                      <a:pt x="3573" y="0"/>
                      <a:pt x="275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40" name="Google Shape;840;p28"/>
              <p:cNvSpPr/>
              <p:nvPr/>
            </p:nvSpPr>
            <p:spPr>
              <a:xfrm>
                <a:off x="7032354" y="3403295"/>
                <a:ext cx="159994" cy="200523"/>
              </a:xfrm>
              <a:custGeom>
                <a:avLst/>
                <a:gdLst/>
                <a:ahLst/>
                <a:cxnLst/>
                <a:rect l="l" t="t" r="r" b="b"/>
                <a:pathLst>
                  <a:path w="7169" h="8985" extrusionOk="0">
                    <a:moveTo>
                      <a:pt x="1848" y="1"/>
                    </a:moveTo>
                    <a:cubicBezTo>
                      <a:pt x="1555" y="1"/>
                      <a:pt x="1287" y="57"/>
                      <a:pt x="1053" y="190"/>
                    </a:cubicBezTo>
                    <a:cubicBezTo>
                      <a:pt x="226" y="667"/>
                      <a:pt x="1" y="2070"/>
                      <a:pt x="226" y="3524"/>
                    </a:cubicBezTo>
                    <a:lnTo>
                      <a:pt x="2306" y="2346"/>
                    </a:lnTo>
                    <a:cubicBezTo>
                      <a:pt x="2416" y="2282"/>
                      <a:pt x="2543" y="2253"/>
                      <a:pt x="2681" y="2253"/>
                    </a:cubicBezTo>
                    <a:cubicBezTo>
                      <a:pt x="3362" y="2253"/>
                      <a:pt x="4308" y="2962"/>
                      <a:pt x="4788" y="3774"/>
                    </a:cubicBezTo>
                    <a:cubicBezTo>
                      <a:pt x="5364" y="4752"/>
                      <a:pt x="5439" y="6256"/>
                      <a:pt x="4788" y="6657"/>
                    </a:cubicBezTo>
                    <a:lnTo>
                      <a:pt x="4788" y="6631"/>
                    </a:lnTo>
                    <a:lnTo>
                      <a:pt x="2707" y="7834"/>
                    </a:lnTo>
                    <a:cubicBezTo>
                      <a:pt x="3549" y="8530"/>
                      <a:pt x="4484" y="8985"/>
                      <a:pt x="5249" y="8985"/>
                    </a:cubicBezTo>
                    <a:cubicBezTo>
                      <a:pt x="5532" y="8985"/>
                      <a:pt x="5792" y="8922"/>
                      <a:pt x="6016" y="8787"/>
                    </a:cubicBezTo>
                    <a:cubicBezTo>
                      <a:pt x="6367" y="8611"/>
                      <a:pt x="6617" y="8235"/>
                      <a:pt x="6768" y="7784"/>
                    </a:cubicBezTo>
                    <a:cubicBezTo>
                      <a:pt x="7169" y="6531"/>
                      <a:pt x="6868" y="4501"/>
                      <a:pt x="6041" y="3048"/>
                    </a:cubicBezTo>
                    <a:cubicBezTo>
                      <a:pt x="5189" y="1619"/>
                      <a:pt x="3610" y="316"/>
                      <a:pt x="2306" y="40"/>
                    </a:cubicBezTo>
                    <a:cubicBezTo>
                      <a:pt x="2148" y="15"/>
                      <a:pt x="1995" y="1"/>
                      <a:pt x="1848"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41" name="Google Shape;841;p28"/>
              <p:cNvSpPr/>
              <p:nvPr/>
            </p:nvSpPr>
            <p:spPr>
              <a:xfrm>
                <a:off x="7027890" y="3398586"/>
                <a:ext cx="169501" cy="209762"/>
              </a:xfrm>
              <a:custGeom>
                <a:avLst/>
                <a:gdLst/>
                <a:ahLst/>
                <a:cxnLst/>
                <a:rect l="l" t="t" r="r" b="b"/>
                <a:pathLst>
                  <a:path w="7595" h="9399" extrusionOk="0">
                    <a:moveTo>
                      <a:pt x="2023" y="424"/>
                    </a:moveTo>
                    <a:cubicBezTo>
                      <a:pt x="2161" y="424"/>
                      <a:pt x="2305" y="441"/>
                      <a:pt x="2456" y="477"/>
                    </a:cubicBezTo>
                    <a:cubicBezTo>
                      <a:pt x="3709" y="727"/>
                      <a:pt x="5238" y="1980"/>
                      <a:pt x="6040" y="3384"/>
                    </a:cubicBezTo>
                    <a:cubicBezTo>
                      <a:pt x="6842" y="4762"/>
                      <a:pt x="7168" y="6742"/>
                      <a:pt x="6767" y="7945"/>
                    </a:cubicBezTo>
                    <a:cubicBezTo>
                      <a:pt x="6617" y="8371"/>
                      <a:pt x="6391" y="8672"/>
                      <a:pt x="6115" y="8822"/>
                    </a:cubicBezTo>
                    <a:cubicBezTo>
                      <a:pt x="5936" y="8930"/>
                      <a:pt x="5717" y="8982"/>
                      <a:pt x="5470" y="8982"/>
                    </a:cubicBezTo>
                    <a:cubicBezTo>
                      <a:pt x="4856" y="8982"/>
                      <a:pt x="4070" y="8660"/>
                      <a:pt x="3283" y="8071"/>
                    </a:cubicBezTo>
                    <a:lnTo>
                      <a:pt x="5063" y="7043"/>
                    </a:lnTo>
                    <a:lnTo>
                      <a:pt x="5088" y="7043"/>
                    </a:lnTo>
                    <a:cubicBezTo>
                      <a:pt x="5890" y="6592"/>
                      <a:pt x="5765" y="4938"/>
                      <a:pt x="5163" y="3885"/>
                    </a:cubicBezTo>
                    <a:cubicBezTo>
                      <a:pt x="4666" y="3015"/>
                      <a:pt x="3673" y="2248"/>
                      <a:pt x="2890" y="2248"/>
                    </a:cubicBezTo>
                    <a:cubicBezTo>
                      <a:pt x="2726" y="2248"/>
                      <a:pt x="2571" y="2282"/>
                      <a:pt x="2431" y="2356"/>
                    </a:cubicBezTo>
                    <a:lnTo>
                      <a:pt x="2406" y="2356"/>
                    </a:lnTo>
                    <a:lnTo>
                      <a:pt x="602" y="3409"/>
                    </a:lnTo>
                    <a:cubicBezTo>
                      <a:pt x="426" y="2030"/>
                      <a:pt x="727" y="953"/>
                      <a:pt x="1354" y="577"/>
                    </a:cubicBezTo>
                    <a:cubicBezTo>
                      <a:pt x="1548" y="480"/>
                      <a:pt x="1773" y="424"/>
                      <a:pt x="2023" y="424"/>
                    </a:cubicBezTo>
                    <a:close/>
                    <a:moveTo>
                      <a:pt x="2024" y="0"/>
                    </a:moveTo>
                    <a:cubicBezTo>
                      <a:pt x="1699" y="0"/>
                      <a:pt x="1404" y="67"/>
                      <a:pt x="1153" y="201"/>
                    </a:cubicBezTo>
                    <a:cubicBezTo>
                      <a:pt x="125" y="802"/>
                      <a:pt x="0" y="2431"/>
                      <a:pt x="226" y="3785"/>
                    </a:cubicBezTo>
                    <a:cubicBezTo>
                      <a:pt x="226" y="3835"/>
                      <a:pt x="276" y="3910"/>
                      <a:pt x="351" y="3935"/>
                    </a:cubicBezTo>
                    <a:cubicBezTo>
                      <a:pt x="376" y="3948"/>
                      <a:pt x="407" y="3954"/>
                      <a:pt x="439" y="3954"/>
                    </a:cubicBezTo>
                    <a:cubicBezTo>
                      <a:pt x="470" y="3954"/>
                      <a:pt x="501" y="3948"/>
                      <a:pt x="526" y="3935"/>
                    </a:cubicBezTo>
                    <a:lnTo>
                      <a:pt x="2582" y="2732"/>
                    </a:lnTo>
                    <a:lnTo>
                      <a:pt x="2607" y="2732"/>
                    </a:lnTo>
                    <a:cubicBezTo>
                      <a:pt x="2685" y="2685"/>
                      <a:pt x="2779" y="2663"/>
                      <a:pt x="2884" y="2663"/>
                    </a:cubicBezTo>
                    <a:cubicBezTo>
                      <a:pt x="3453" y="2663"/>
                      <a:pt x="4347" y="3303"/>
                      <a:pt x="4812" y="4086"/>
                    </a:cubicBezTo>
                    <a:cubicBezTo>
                      <a:pt x="5338" y="5013"/>
                      <a:pt x="5389" y="6341"/>
                      <a:pt x="4912" y="6667"/>
                    </a:cubicBezTo>
                    <a:lnTo>
                      <a:pt x="4887" y="6667"/>
                    </a:lnTo>
                    <a:lnTo>
                      <a:pt x="2807" y="7870"/>
                    </a:lnTo>
                    <a:cubicBezTo>
                      <a:pt x="2757" y="7895"/>
                      <a:pt x="2732" y="7945"/>
                      <a:pt x="2707" y="7995"/>
                    </a:cubicBezTo>
                    <a:cubicBezTo>
                      <a:pt x="2707" y="8045"/>
                      <a:pt x="2707" y="8121"/>
                      <a:pt x="2732" y="8146"/>
                    </a:cubicBezTo>
                    <a:cubicBezTo>
                      <a:pt x="2757" y="8171"/>
                      <a:pt x="2757" y="8196"/>
                      <a:pt x="2782" y="8221"/>
                    </a:cubicBezTo>
                    <a:cubicBezTo>
                      <a:pt x="3559" y="8848"/>
                      <a:pt x="4587" y="9399"/>
                      <a:pt x="5489" y="9399"/>
                    </a:cubicBezTo>
                    <a:cubicBezTo>
                      <a:pt x="5790" y="9399"/>
                      <a:pt x="6065" y="9349"/>
                      <a:pt x="6341" y="9198"/>
                    </a:cubicBezTo>
                    <a:cubicBezTo>
                      <a:pt x="6692" y="8973"/>
                      <a:pt x="6993" y="8597"/>
                      <a:pt x="7168" y="8071"/>
                    </a:cubicBezTo>
                    <a:cubicBezTo>
                      <a:pt x="7594" y="6742"/>
                      <a:pt x="7293" y="4687"/>
                      <a:pt x="6416" y="3158"/>
                    </a:cubicBezTo>
                    <a:cubicBezTo>
                      <a:pt x="5539" y="1654"/>
                      <a:pt x="3910" y="351"/>
                      <a:pt x="2531" y="50"/>
                    </a:cubicBezTo>
                    <a:cubicBezTo>
                      <a:pt x="2356" y="17"/>
                      <a:pt x="2186" y="0"/>
                      <a:pt x="202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42" name="Google Shape;842;p28"/>
              <p:cNvSpPr/>
              <p:nvPr/>
            </p:nvSpPr>
            <p:spPr>
              <a:xfrm>
                <a:off x="7503876" y="3131045"/>
                <a:ext cx="163900" cy="200612"/>
              </a:xfrm>
              <a:custGeom>
                <a:avLst/>
                <a:gdLst/>
                <a:ahLst/>
                <a:cxnLst/>
                <a:rect l="l" t="t" r="r" b="b"/>
                <a:pathLst>
                  <a:path w="7344" h="8989" extrusionOk="0">
                    <a:moveTo>
                      <a:pt x="1797" y="0"/>
                    </a:moveTo>
                    <a:cubicBezTo>
                      <a:pt x="1523" y="0"/>
                      <a:pt x="1271" y="58"/>
                      <a:pt x="1053" y="184"/>
                    </a:cubicBezTo>
                    <a:cubicBezTo>
                      <a:pt x="226" y="685"/>
                      <a:pt x="1" y="2089"/>
                      <a:pt x="226" y="3542"/>
                    </a:cubicBezTo>
                    <a:lnTo>
                      <a:pt x="2306" y="2364"/>
                    </a:lnTo>
                    <a:lnTo>
                      <a:pt x="2306" y="2339"/>
                    </a:lnTo>
                    <a:cubicBezTo>
                      <a:pt x="2414" y="2277"/>
                      <a:pt x="2538" y="2248"/>
                      <a:pt x="2673" y="2248"/>
                    </a:cubicBezTo>
                    <a:cubicBezTo>
                      <a:pt x="3354" y="2248"/>
                      <a:pt x="4306" y="2977"/>
                      <a:pt x="4788" y="3793"/>
                    </a:cubicBezTo>
                    <a:cubicBezTo>
                      <a:pt x="5364" y="4770"/>
                      <a:pt x="5439" y="6274"/>
                      <a:pt x="4788" y="6650"/>
                    </a:cubicBezTo>
                    <a:lnTo>
                      <a:pt x="2707" y="7853"/>
                    </a:lnTo>
                    <a:cubicBezTo>
                      <a:pt x="3557" y="8536"/>
                      <a:pt x="4502" y="8988"/>
                      <a:pt x="5281" y="8988"/>
                    </a:cubicBezTo>
                    <a:cubicBezTo>
                      <a:pt x="5559" y="8988"/>
                      <a:pt x="5816" y="8931"/>
                      <a:pt x="6041" y="8805"/>
                    </a:cubicBezTo>
                    <a:cubicBezTo>
                      <a:pt x="7344" y="8053"/>
                      <a:pt x="7169" y="5046"/>
                      <a:pt x="6041" y="3066"/>
                    </a:cubicBezTo>
                    <a:cubicBezTo>
                      <a:pt x="5080" y="1438"/>
                      <a:pt x="3163" y="0"/>
                      <a:pt x="1797"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43" name="Google Shape;843;p28"/>
              <p:cNvSpPr/>
              <p:nvPr/>
            </p:nvSpPr>
            <p:spPr>
              <a:xfrm>
                <a:off x="7499412" y="3126693"/>
                <a:ext cx="173407" cy="209829"/>
              </a:xfrm>
              <a:custGeom>
                <a:avLst/>
                <a:gdLst/>
                <a:ahLst/>
                <a:cxnLst/>
                <a:rect l="l" t="t" r="r" b="b"/>
                <a:pathLst>
                  <a:path w="7770" h="9402" extrusionOk="0">
                    <a:moveTo>
                      <a:pt x="2038" y="410"/>
                    </a:moveTo>
                    <a:cubicBezTo>
                      <a:pt x="2511" y="410"/>
                      <a:pt x="3089" y="605"/>
                      <a:pt x="3709" y="980"/>
                    </a:cubicBezTo>
                    <a:cubicBezTo>
                      <a:pt x="4637" y="1557"/>
                      <a:pt x="5514" y="2434"/>
                      <a:pt x="6040" y="3361"/>
                    </a:cubicBezTo>
                    <a:cubicBezTo>
                      <a:pt x="7218" y="5366"/>
                      <a:pt x="7243" y="8173"/>
                      <a:pt x="6115" y="8825"/>
                    </a:cubicBezTo>
                    <a:cubicBezTo>
                      <a:pt x="5936" y="8933"/>
                      <a:pt x="5717" y="8985"/>
                      <a:pt x="5470" y="8985"/>
                    </a:cubicBezTo>
                    <a:cubicBezTo>
                      <a:pt x="4856" y="8985"/>
                      <a:pt x="4070" y="8663"/>
                      <a:pt x="3283" y="8073"/>
                    </a:cubicBezTo>
                    <a:lnTo>
                      <a:pt x="5088" y="7045"/>
                    </a:lnTo>
                    <a:cubicBezTo>
                      <a:pt x="5113" y="7020"/>
                      <a:pt x="5113" y="7020"/>
                      <a:pt x="5113" y="7020"/>
                    </a:cubicBezTo>
                    <a:cubicBezTo>
                      <a:pt x="5890" y="6544"/>
                      <a:pt x="5764" y="4915"/>
                      <a:pt x="5163" y="3888"/>
                    </a:cubicBezTo>
                    <a:cubicBezTo>
                      <a:pt x="4670" y="3005"/>
                      <a:pt x="3656" y="2240"/>
                      <a:pt x="2879" y="2240"/>
                    </a:cubicBezTo>
                    <a:cubicBezTo>
                      <a:pt x="2707" y="2240"/>
                      <a:pt x="2547" y="2277"/>
                      <a:pt x="2406" y="2359"/>
                    </a:cubicBezTo>
                    <a:cubicBezTo>
                      <a:pt x="2406" y="2359"/>
                      <a:pt x="2381" y="2384"/>
                      <a:pt x="2381" y="2384"/>
                    </a:cubicBezTo>
                    <a:lnTo>
                      <a:pt x="602" y="3411"/>
                    </a:lnTo>
                    <a:cubicBezTo>
                      <a:pt x="426" y="2033"/>
                      <a:pt x="727" y="930"/>
                      <a:pt x="1379" y="579"/>
                    </a:cubicBezTo>
                    <a:cubicBezTo>
                      <a:pt x="1562" y="466"/>
                      <a:pt x="1785" y="410"/>
                      <a:pt x="2038" y="410"/>
                    </a:cubicBezTo>
                    <a:close/>
                    <a:moveTo>
                      <a:pt x="1999" y="1"/>
                    </a:moveTo>
                    <a:cubicBezTo>
                      <a:pt x="1683" y="1"/>
                      <a:pt x="1397" y="68"/>
                      <a:pt x="1153" y="203"/>
                    </a:cubicBezTo>
                    <a:cubicBezTo>
                      <a:pt x="150" y="805"/>
                      <a:pt x="0" y="2434"/>
                      <a:pt x="226" y="3787"/>
                    </a:cubicBezTo>
                    <a:cubicBezTo>
                      <a:pt x="226" y="3837"/>
                      <a:pt x="276" y="3913"/>
                      <a:pt x="351" y="3938"/>
                    </a:cubicBezTo>
                    <a:cubicBezTo>
                      <a:pt x="372" y="3948"/>
                      <a:pt x="397" y="3954"/>
                      <a:pt x="423" y="3954"/>
                    </a:cubicBezTo>
                    <a:cubicBezTo>
                      <a:pt x="459" y="3954"/>
                      <a:pt x="497" y="3942"/>
                      <a:pt x="526" y="3913"/>
                    </a:cubicBezTo>
                    <a:lnTo>
                      <a:pt x="2607" y="2735"/>
                    </a:lnTo>
                    <a:cubicBezTo>
                      <a:pt x="2607" y="2735"/>
                      <a:pt x="2632" y="2710"/>
                      <a:pt x="2632" y="2710"/>
                    </a:cubicBezTo>
                    <a:cubicBezTo>
                      <a:pt x="2705" y="2675"/>
                      <a:pt x="2790" y="2658"/>
                      <a:pt x="2883" y="2658"/>
                    </a:cubicBezTo>
                    <a:cubicBezTo>
                      <a:pt x="3460" y="2658"/>
                      <a:pt x="4359" y="3290"/>
                      <a:pt x="4812" y="4088"/>
                    </a:cubicBezTo>
                    <a:cubicBezTo>
                      <a:pt x="5363" y="5015"/>
                      <a:pt x="5389" y="6369"/>
                      <a:pt x="4887" y="6670"/>
                    </a:cubicBezTo>
                    <a:cubicBezTo>
                      <a:pt x="4887" y="6670"/>
                      <a:pt x="4862" y="6670"/>
                      <a:pt x="4862" y="6695"/>
                    </a:cubicBezTo>
                    <a:lnTo>
                      <a:pt x="2807" y="7873"/>
                    </a:lnTo>
                    <a:cubicBezTo>
                      <a:pt x="2757" y="7898"/>
                      <a:pt x="2707" y="7973"/>
                      <a:pt x="2707" y="8023"/>
                    </a:cubicBezTo>
                    <a:cubicBezTo>
                      <a:pt x="2707" y="8098"/>
                      <a:pt x="2732" y="8173"/>
                      <a:pt x="2782" y="8198"/>
                    </a:cubicBezTo>
                    <a:cubicBezTo>
                      <a:pt x="3559" y="8850"/>
                      <a:pt x="4587" y="9401"/>
                      <a:pt x="5489" y="9401"/>
                    </a:cubicBezTo>
                    <a:cubicBezTo>
                      <a:pt x="5790" y="9401"/>
                      <a:pt x="6065" y="9326"/>
                      <a:pt x="6341" y="9176"/>
                    </a:cubicBezTo>
                    <a:cubicBezTo>
                      <a:pt x="7770" y="8349"/>
                      <a:pt x="7569" y="5191"/>
                      <a:pt x="6416" y="3161"/>
                    </a:cubicBezTo>
                    <a:cubicBezTo>
                      <a:pt x="5840" y="2183"/>
                      <a:pt x="4912" y="1231"/>
                      <a:pt x="3910" y="629"/>
                    </a:cubicBezTo>
                    <a:cubicBezTo>
                      <a:pt x="3220" y="212"/>
                      <a:pt x="2562" y="1"/>
                      <a:pt x="199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44" name="Google Shape;844;p28"/>
              <p:cNvSpPr/>
              <p:nvPr/>
            </p:nvSpPr>
            <p:spPr>
              <a:xfrm>
                <a:off x="7028448" y="3453576"/>
                <a:ext cx="125313" cy="129620"/>
              </a:xfrm>
              <a:custGeom>
                <a:avLst/>
                <a:gdLst/>
                <a:ahLst/>
                <a:cxnLst/>
                <a:rect l="l" t="t" r="r" b="b"/>
                <a:pathLst>
                  <a:path w="5615" h="5808" extrusionOk="0">
                    <a:moveTo>
                      <a:pt x="2856" y="0"/>
                    </a:moveTo>
                    <a:cubicBezTo>
                      <a:pt x="2718" y="0"/>
                      <a:pt x="2591" y="29"/>
                      <a:pt x="2481" y="93"/>
                    </a:cubicBezTo>
                    <a:lnTo>
                      <a:pt x="401" y="1271"/>
                    </a:lnTo>
                    <a:lnTo>
                      <a:pt x="0" y="1521"/>
                    </a:lnTo>
                    <a:cubicBezTo>
                      <a:pt x="110" y="1458"/>
                      <a:pt x="237" y="1429"/>
                      <a:pt x="375" y="1429"/>
                    </a:cubicBezTo>
                    <a:cubicBezTo>
                      <a:pt x="1055" y="1429"/>
                      <a:pt x="2002" y="2137"/>
                      <a:pt x="2481" y="2950"/>
                    </a:cubicBezTo>
                    <a:cubicBezTo>
                      <a:pt x="3033" y="3927"/>
                      <a:pt x="3133" y="5406"/>
                      <a:pt x="2506" y="5807"/>
                    </a:cubicBezTo>
                    <a:lnTo>
                      <a:pt x="2882" y="5581"/>
                    </a:lnTo>
                    <a:lnTo>
                      <a:pt x="4963" y="4378"/>
                    </a:lnTo>
                    <a:lnTo>
                      <a:pt x="4963" y="4404"/>
                    </a:lnTo>
                    <a:cubicBezTo>
                      <a:pt x="5614" y="4028"/>
                      <a:pt x="5539" y="2499"/>
                      <a:pt x="4963" y="1521"/>
                    </a:cubicBezTo>
                    <a:cubicBezTo>
                      <a:pt x="4483" y="709"/>
                      <a:pt x="3537" y="0"/>
                      <a:pt x="2856"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45" name="Google Shape;845;p28"/>
              <p:cNvSpPr/>
              <p:nvPr/>
            </p:nvSpPr>
            <p:spPr>
              <a:xfrm>
                <a:off x="7023404" y="3448755"/>
                <a:ext cx="135936" cy="138904"/>
              </a:xfrm>
              <a:custGeom>
                <a:avLst/>
                <a:gdLst/>
                <a:ahLst/>
                <a:cxnLst/>
                <a:rect l="l" t="t" r="r" b="b"/>
                <a:pathLst>
                  <a:path w="6091" h="6224" extrusionOk="0">
                    <a:moveTo>
                      <a:pt x="3085" y="415"/>
                    </a:moveTo>
                    <a:cubicBezTo>
                      <a:pt x="3654" y="415"/>
                      <a:pt x="4548" y="1055"/>
                      <a:pt x="5013" y="1838"/>
                    </a:cubicBezTo>
                    <a:cubicBezTo>
                      <a:pt x="5539" y="2765"/>
                      <a:pt x="5590" y="4093"/>
                      <a:pt x="5113" y="4419"/>
                    </a:cubicBezTo>
                    <a:lnTo>
                      <a:pt x="5088" y="4419"/>
                    </a:lnTo>
                    <a:lnTo>
                      <a:pt x="3309" y="5447"/>
                    </a:lnTo>
                    <a:cubicBezTo>
                      <a:pt x="3459" y="4745"/>
                      <a:pt x="3284" y="3767"/>
                      <a:pt x="2883" y="3066"/>
                    </a:cubicBezTo>
                    <a:cubicBezTo>
                      <a:pt x="2582" y="2564"/>
                      <a:pt x="2106" y="2063"/>
                      <a:pt x="1605" y="1762"/>
                    </a:cubicBezTo>
                    <a:cubicBezTo>
                      <a:pt x="1404" y="1637"/>
                      <a:pt x="1204" y="1562"/>
                      <a:pt x="1028" y="1512"/>
                    </a:cubicBezTo>
                    <a:lnTo>
                      <a:pt x="2783" y="484"/>
                    </a:lnTo>
                    <a:lnTo>
                      <a:pt x="2808" y="484"/>
                    </a:lnTo>
                    <a:cubicBezTo>
                      <a:pt x="2886" y="437"/>
                      <a:pt x="2980" y="415"/>
                      <a:pt x="3085" y="415"/>
                    </a:cubicBezTo>
                    <a:close/>
                    <a:moveTo>
                      <a:pt x="3091" y="0"/>
                    </a:moveTo>
                    <a:cubicBezTo>
                      <a:pt x="2927" y="0"/>
                      <a:pt x="2772" y="34"/>
                      <a:pt x="2632" y="108"/>
                    </a:cubicBezTo>
                    <a:lnTo>
                      <a:pt x="2607" y="108"/>
                    </a:lnTo>
                    <a:lnTo>
                      <a:pt x="101" y="1562"/>
                    </a:lnTo>
                    <a:cubicBezTo>
                      <a:pt x="76" y="1587"/>
                      <a:pt x="26" y="1637"/>
                      <a:pt x="26" y="1687"/>
                    </a:cubicBezTo>
                    <a:cubicBezTo>
                      <a:pt x="1" y="1737"/>
                      <a:pt x="1" y="1787"/>
                      <a:pt x="51" y="1838"/>
                    </a:cubicBezTo>
                    <a:cubicBezTo>
                      <a:pt x="84" y="1904"/>
                      <a:pt x="151" y="1938"/>
                      <a:pt x="222" y="1938"/>
                    </a:cubicBezTo>
                    <a:cubicBezTo>
                      <a:pt x="257" y="1938"/>
                      <a:pt x="293" y="1929"/>
                      <a:pt x="326" y="1913"/>
                    </a:cubicBezTo>
                    <a:cubicBezTo>
                      <a:pt x="398" y="1873"/>
                      <a:pt x="488" y="1853"/>
                      <a:pt x="591" y="1853"/>
                    </a:cubicBezTo>
                    <a:cubicBezTo>
                      <a:pt x="810" y="1853"/>
                      <a:pt x="1089" y="1943"/>
                      <a:pt x="1379" y="2113"/>
                    </a:cubicBezTo>
                    <a:cubicBezTo>
                      <a:pt x="1830" y="2389"/>
                      <a:pt x="2256" y="2815"/>
                      <a:pt x="2532" y="3266"/>
                    </a:cubicBezTo>
                    <a:cubicBezTo>
                      <a:pt x="3058" y="4193"/>
                      <a:pt x="3108" y="5522"/>
                      <a:pt x="2607" y="5848"/>
                    </a:cubicBezTo>
                    <a:cubicBezTo>
                      <a:pt x="2532" y="5898"/>
                      <a:pt x="2482" y="6023"/>
                      <a:pt x="2557" y="6123"/>
                    </a:cubicBezTo>
                    <a:cubicBezTo>
                      <a:pt x="2582" y="6198"/>
                      <a:pt x="2657" y="6224"/>
                      <a:pt x="2732" y="6224"/>
                    </a:cubicBezTo>
                    <a:cubicBezTo>
                      <a:pt x="2758" y="6224"/>
                      <a:pt x="2808" y="6224"/>
                      <a:pt x="2833" y="6198"/>
                    </a:cubicBezTo>
                    <a:lnTo>
                      <a:pt x="5264" y="4795"/>
                    </a:lnTo>
                    <a:lnTo>
                      <a:pt x="5289" y="4795"/>
                    </a:lnTo>
                    <a:cubicBezTo>
                      <a:pt x="6091" y="4344"/>
                      <a:pt x="5966" y="2690"/>
                      <a:pt x="5364" y="1637"/>
                    </a:cubicBezTo>
                    <a:cubicBezTo>
                      <a:pt x="4867" y="767"/>
                      <a:pt x="3874" y="0"/>
                      <a:pt x="309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46" name="Google Shape;846;p28"/>
              <p:cNvSpPr/>
              <p:nvPr/>
            </p:nvSpPr>
            <p:spPr>
              <a:xfrm>
                <a:off x="7465847" y="3181215"/>
                <a:ext cx="159436" cy="150264"/>
              </a:xfrm>
              <a:custGeom>
                <a:avLst/>
                <a:gdLst/>
                <a:ahLst/>
                <a:cxnLst/>
                <a:rect l="l" t="t" r="r" b="b"/>
                <a:pathLst>
                  <a:path w="7144" h="6733" extrusionOk="0">
                    <a:moveTo>
                      <a:pt x="4377" y="0"/>
                    </a:moveTo>
                    <a:cubicBezTo>
                      <a:pt x="4242" y="0"/>
                      <a:pt x="4118" y="29"/>
                      <a:pt x="4010" y="91"/>
                    </a:cubicBezTo>
                    <a:lnTo>
                      <a:pt x="4010" y="116"/>
                    </a:lnTo>
                    <a:lnTo>
                      <a:pt x="1930" y="1294"/>
                    </a:lnTo>
                    <a:lnTo>
                      <a:pt x="0" y="2422"/>
                    </a:lnTo>
                    <a:cubicBezTo>
                      <a:pt x="602" y="3024"/>
                      <a:pt x="1128" y="3700"/>
                      <a:pt x="1529" y="4402"/>
                    </a:cubicBezTo>
                    <a:cubicBezTo>
                      <a:pt x="1930" y="5104"/>
                      <a:pt x="2256" y="5906"/>
                      <a:pt x="2482" y="6733"/>
                    </a:cubicBezTo>
                    <a:lnTo>
                      <a:pt x="4411" y="5605"/>
                    </a:lnTo>
                    <a:lnTo>
                      <a:pt x="6492" y="4402"/>
                    </a:lnTo>
                    <a:cubicBezTo>
                      <a:pt x="7143" y="4026"/>
                      <a:pt x="7068" y="2522"/>
                      <a:pt x="6492" y="1545"/>
                    </a:cubicBezTo>
                    <a:cubicBezTo>
                      <a:pt x="6010" y="729"/>
                      <a:pt x="5058" y="0"/>
                      <a:pt x="437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47" name="Google Shape;847;p28"/>
              <p:cNvSpPr/>
              <p:nvPr/>
            </p:nvSpPr>
            <p:spPr>
              <a:xfrm>
                <a:off x="7460803" y="3176662"/>
                <a:ext cx="170059" cy="159302"/>
              </a:xfrm>
              <a:custGeom>
                <a:avLst/>
                <a:gdLst/>
                <a:ahLst/>
                <a:cxnLst/>
                <a:rect l="l" t="t" r="r" b="b"/>
                <a:pathLst>
                  <a:path w="7620" h="7138" extrusionOk="0">
                    <a:moveTo>
                      <a:pt x="4605" y="419"/>
                    </a:moveTo>
                    <a:cubicBezTo>
                      <a:pt x="5171" y="419"/>
                      <a:pt x="6089" y="1051"/>
                      <a:pt x="6542" y="1849"/>
                    </a:cubicBezTo>
                    <a:cubicBezTo>
                      <a:pt x="7093" y="2776"/>
                      <a:pt x="7119" y="4130"/>
                      <a:pt x="6617" y="4431"/>
                    </a:cubicBezTo>
                    <a:cubicBezTo>
                      <a:pt x="6617" y="4431"/>
                      <a:pt x="6592" y="4431"/>
                      <a:pt x="6592" y="4456"/>
                    </a:cubicBezTo>
                    <a:lnTo>
                      <a:pt x="2833" y="6611"/>
                    </a:lnTo>
                    <a:cubicBezTo>
                      <a:pt x="2607" y="5859"/>
                      <a:pt x="2281" y="5132"/>
                      <a:pt x="1931" y="4506"/>
                    </a:cubicBezTo>
                    <a:cubicBezTo>
                      <a:pt x="1555" y="3879"/>
                      <a:pt x="1103" y="3253"/>
                      <a:pt x="552" y="2676"/>
                    </a:cubicBezTo>
                    <a:lnTo>
                      <a:pt x="4337" y="496"/>
                    </a:lnTo>
                    <a:cubicBezTo>
                      <a:pt x="4337" y="496"/>
                      <a:pt x="4362" y="471"/>
                      <a:pt x="4362" y="471"/>
                    </a:cubicBezTo>
                    <a:cubicBezTo>
                      <a:pt x="4431" y="436"/>
                      <a:pt x="4514" y="419"/>
                      <a:pt x="4605" y="419"/>
                    </a:cubicBezTo>
                    <a:close/>
                    <a:moveTo>
                      <a:pt x="4609" y="1"/>
                    </a:moveTo>
                    <a:cubicBezTo>
                      <a:pt x="4437" y="1"/>
                      <a:pt x="4277" y="38"/>
                      <a:pt x="4136" y="120"/>
                    </a:cubicBezTo>
                    <a:cubicBezTo>
                      <a:pt x="4111" y="120"/>
                      <a:pt x="4111" y="145"/>
                      <a:pt x="4111" y="145"/>
                    </a:cubicBezTo>
                    <a:lnTo>
                      <a:pt x="126" y="2451"/>
                    </a:lnTo>
                    <a:cubicBezTo>
                      <a:pt x="76" y="2476"/>
                      <a:pt x="26" y="2526"/>
                      <a:pt x="26" y="2601"/>
                    </a:cubicBezTo>
                    <a:cubicBezTo>
                      <a:pt x="1" y="2651"/>
                      <a:pt x="26" y="2726"/>
                      <a:pt x="76" y="2776"/>
                    </a:cubicBezTo>
                    <a:cubicBezTo>
                      <a:pt x="677" y="3378"/>
                      <a:pt x="1179" y="4030"/>
                      <a:pt x="1580" y="4706"/>
                    </a:cubicBezTo>
                    <a:cubicBezTo>
                      <a:pt x="1956" y="5383"/>
                      <a:pt x="2281" y="6160"/>
                      <a:pt x="2507" y="6987"/>
                    </a:cubicBezTo>
                    <a:cubicBezTo>
                      <a:pt x="2532" y="7037"/>
                      <a:pt x="2582" y="7087"/>
                      <a:pt x="2632" y="7112"/>
                    </a:cubicBezTo>
                    <a:cubicBezTo>
                      <a:pt x="2657" y="7137"/>
                      <a:pt x="2682" y="7137"/>
                      <a:pt x="2708" y="7137"/>
                    </a:cubicBezTo>
                    <a:cubicBezTo>
                      <a:pt x="2758" y="7137"/>
                      <a:pt x="2783" y="7137"/>
                      <a:pt x="2808" y="7112"/>
                    </a:cubicBezTo>
                    <a:lnTo>
                      <a:pt x="6818" y="4806"/>
                    </a:lnTo>
                    <a:cubicBezTo>
                      <a:pt x="6843" y="4781"/>
                      <a:pt x="6843" y="4781"/>
                      <a:pt x="6843" y="4781"/>
                    </a:cubicBezTo>
                    <a:cubicBezTo>
                      <a:pt x="7620" y="4305"/>
                      <a:pt x="7494" y="2676"/>
                      <a:pt x="6893" y="1649"/>
                    </a:cubicBezTo>
                    <a:cubicBezTo>
                      <a:pt x="6400" y="766"/>
                      <a:pt x="5386" y="1"/>
                      <a:pt x="460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48" name="Google Shape;848;p28"/>
              <p:cNvSpPr/>
              <p:nvPr/>
            </p:nvSpPr>
            <p:spPr>
              <a:xfrm>
                <a:off x="7017245" y="3485445"/>
                <a:ext cx="81146" cy="100295"/>
              </a:xfrm>
              <a:custGeom>
                <a:avLst/>
                <a:gdLst/>
                <a:ahLst/>
                <a:cxnLst/>
                <a:rect l="l" t="t" r="r" b="b"/>
                <a:pathLst>
                  <a:path w="3636" h="4494" extrusionOk="0">
                    <a:moveTo>
                      <a:pt x="877" y="1"/>
                    </a:moveTo>
                    <a:cubicBezTo>
                      <a:pt x="739" y="1"/>
                      <a:pt x="612" y="30"/>
                      <a:pt x="502" y="93"/>
                    </a:cubicBezTo>
                    <a:cubicBezTo>
                      <a:pt x="126" y="294"/>
                      <a:pt x="1" y="870"/>
                      <a:pt x="51" y="1497"/>
                    </a:cubicBezTo>
                    <a:lnTo>
                      <a:pt x="978" y="945"/>
                    </a:lnTo>
                    <a:cubicBezTo>
                      <a:pt x="1279" y="1046"/>
                      <a:pt x="1856" y="1447"/>
                      <a:pt x="2181" y="1998"/>
                    </a:cubicBezTo>
                    <a:cubicBezTo>
                      <a:pt x="2482" y="2524"/>
                      <a:pt x="2557" y="3226"/>
                      <a:pt x="2482" y="3527"/>
                    </a:cubicBezTo>
                    <a:cubicBezTo>
                      <a:pt x="2457" y="3552"/>
                      <a:pt x="2006" y="3803"/>
                      <a:pt x="1530" y="4078"/>
                    </a:cubicBezTo>
                    <a:cubicBezTo>
                      <a:pt x="1897" y="4341"/>
                      <a:pt x="2277" y="4493"/>
                      <a:pt x="2600" y="4493"/>
                    </a:cubicBezTo>
                    <a:cubicBezTo>
                      <a:pt x="2740" y="4493"/>
                      <a:pt x="2870" y="4465"/>
                      <a:pt x="2983" y="4404"/>
                    </a:cubicBezTo>
                    <a:cubicBezTo>
                      <a:pt x="2983" y="4379"/>
                      <a:pt x="3008" y="4379"/>
                      <a:pt x="3008" y="4379"/>
                    </a:cubicBezTo>
                    <a:cubicBezTo>
                      <a:pt x="3635" y="3978"/>
                      <a:pt x="3535" y="2499"/>
                      <a:pt x="2983" y="1522"/>
                    </a:cubicBezTo>
                    <a:cubicBezTo>
                      <a:pt x="2504" y="709"/>
                      <a:pt x="1557" y="1"/>
                      <a:pt x="87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49" name="Google Shape;849;p28"/>
              <p:cNvSpPr/>
              <p:nvPr/>
            </p:nvSpPr>
            <p:spPr>
              <a:xfrm>
                <a:off x="6974194" y="3506535"/>
                <a:ext cx="100139" cy="87976"/>
              </a:xfrm>
              <a:custGeom>
                <a:avLst/>
                <a:gdLst/>
                <a:ahLst/>
                <a:cxnLst/>
                <a:rect l="l" t="t" r="r" b="b"/>
                <a:pathLst>
                  <a:path w="4487" h="3942" extrusionOk="0">
                    <a:moveTo>
                      <a:pt x="2907" y="0"/>
                    </a:moveTo>
                    <a:lnTo>
                      <a:pt x="1980" y="552"/>
                    </a:lnTo>
                    <a:lnTo>
                      <a:pt x="902" y="1178"/>
                    </a:lnTo>
                    <a:cubicBezTo>
                      <a:pt x="226" y="1554"/>
                      <a:pt x="0" y="2406"/>
                      <a:pt x="376" y="3083"/>
                    </a:cubicBezTo>
                    <a:lnTo>
                      <a:pt x="426" y="3158"/>
                    </a:lnTo>
                    <a:lnTo>
                      <a:pt x="476" y="3259"/>
                    </a:lnTo>
                    <a:cubicBezTo>
                      <a:pt x="729" y="3696"/>
                      <a:pt x="1208" y="3942"/>
                      <a:pt x="1692" y="3942"/>
                    </a:cubicBezTo>
                    <a:cubicBezTo>
                      <a:pt x="1929" y="3942"/>
                      <a:pt x="2167" y="3883"/>
                      <a:pt x="2381" y="3760"/>
                    </a:cubicBezTo>
                    <a:cubicBezTo>
                      <a:pt x="2381" y="3760"/>
                      <a:pt x="2932" y="3434"/>
                      <a:pt x="3459" y="3133"/>
                    </a:cubicBezTo>
                    <a:cubicBezTo>
                      <a:pt x="3935" y="2858"/>
                      <a:pt x="4386" y="2607"/>
                      <a:pt x="4411" y="2582"/>
                    </a:cubicBezTo>
                    <a:cubicBezTo>
                      <a:pt x="4486" y="2281"/>
                      <a:pt x="4411" y="1579"/>
                      <a:pt x="4110" y="1053"/>
                    </a:cubicBezTo>
                    <a:cubicBezTo>
                      <a:pt x="3785" y="502"/>
                      <a:pt x="3208" y="101"/>
                      <a:pt x="2907"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50" name="Google Shape;850;p28"/>
              <p:cNvSpPr/>
              <p:nvPr/>
            </p:nvSpPr>
            <p:spPr>
              <a:xfrm>
                <a:off x="7055854" y="3243435"/>
                <a:ext cx="417851" cy="355964"/>
              </a:xfrm>
              <a:custGeom>
                <a:avLst/>
                <a:gdLst/>
                <a:ahLst/>
                <a:cxnLst/>
                <a:rect l="l" t="t" r="r" b="b"/>
                <a:pathLst>
                  <a:path w="18723" h="15950" extrusionOk="0">
                    <a:moveTo>
                      <a:pt x="13183" y="0"/>
                    </a:moveTo>
                    <a:cubicBezTo>
                      <a:pt x="12906" y="0"/>
                      <a:pt x="12651" y="59"/>
                      <a:pt x="12431" y="185"/>
                    </a:cubicBezTo>
                    <a:lnTo>
                      <a:pt x="9825" y="1689"/>
                    </a:lnTo>
                    <a:lnTo>
                      <a:pt x="0" y="7353"/>
                    </a:lnTo>
                    <a:cubicBezTo>
                      <a:pt x="234" y="7220"/>
                      <a:pt x="502" y="7164"/>
                      <a:pt x="795" y="7164"/>
                    </a:cubicBezTo>
                    <a:cubicBezTo>
                      <a:pt x="942" y="7164"/>
                      <a:pt x="1095" y="7178"/>
                      <a:pt x="1253" y="7203"/>
                    </a:cubicBezTo>
                    <a:lnTo>
                      <a:pt x="8672" y="2917"/>
                    </a:lnTo>
                    <a:cubicBezTo>
                      <a:pt x="9975" y="3193"/>
                      <a:pt x="11579" y="4471"/>
                      <a:pt x="12406" y="5925"/>
                    </a:cubicBezTo>
                    <a:cubicBezTo>
                      <a:pt x="13258" y="7378"/>
                      <a:pt x="13559" y="9408"/>
                      <a:pt x="13158" y="10662"/>
                    </a:cubicBezTo>
                    <a:lnTo>
                      <a:pt x="5715" y="14947"/>
                    </a:lnTo>
                    <a:cubicBezTo>
                      <a:pt x="5580" y="15352"/>
                      <a:pt x="5364" y="15697"/>
                      <a:pt x="5067" y="15890"/>
                    </a:cubicBezTo>
                    <a:lnTo>
                      <a:pt x="5067" y="15890"/>
                    </a:lnTo>
                    <a:lnTo>
                      <a:pt x="14787" y="10311"/>
                    </a:lnTo>
                    <a:lnTo>
                      <a:pt x="17394" y="8782"/>
                    </a:lnTo>
                    <a:cubicBezTo>
                      <a:pt x="18722" y="8030"/>
                      <a:pt x="18547" y="5023"/>
                      <a:pt x="17419" y="3043"/>
                    </a:cubicBezTo>
                    <a:cubicBezTo>
                      <a:pt x="16461" y="1417"/>
                      <a:pt x="14550" y="0"/>
                      <a:pt x="13183" y="0"/>
                    </a:cubicBezTo>
                    <a:close/>
                    <a:moveTo>
                      <a:pt x="5067" y="15890"/>
                    </a:moveTo>
                    <a:lnTo>
                      <a:pt x="4963" y="15950"/>
                    </a:lnTo>
                    <a:cubicBezTo>
                      <a:pt x="4999" y="15932"/>
                      <a:pt x="5033" y="15912"/>
                      <a:pt x="5067" y="1589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51" name="Google Shape;851;p28"/>
              <p:cNvSpPr/>
              <p:nvPr/>
            </p:nvSpPr>
            <p:spPr>
              <a:xfrm>
                <a:off x="7051926" y="3239731"/>
                <a:ext cx="425684" cy="363597"/>
              </a:xfrm>
              <a:custGeom>
                <a:avLst/>
                <a:gdLst/>
                <a:ahLst/>
                <a:cxnLst/>
                <a:rect l="l" t="t" r="r" b="b"/>
                <a:pathLst>
                  <a:path w="19074" h="16292" extrusionOk="0">
                    <a:moveTo>
                      <a:pt x="13374" y="305"/>
                    </a:moveTo>
                    <a:cubicBezTo>
                      <a:pt x="14694" y="305"/>
                      <a:pt x="16562" y="1754"/>
                      <a:pt x="17445" y="3309"/>
                    </a:cubicBezTo>
                    <a:cubicBezTo>
                      <a:pt x="18497" y="5138"/>
                      <a:pt x="18748" y="8096"/>
                      <a:pt x="17495" y="8823"/>
                    </a:cubicBezTo>
                    <a:lnTo>
                      <a:pt x="14888" y="10326"/>
                    </a:lnTo>
                    <a:lnTo>
                      <a:pt x="5891" y="15514"/>
                    </a:lnTo>
                    <a:cubicBezTo>
                      <a:pt x="5941" y="15439"/>
                      <a:pt x="5966" y="15339"/>
                      <a:pt x="6016" y="15239"/>
                    </a:cubicBezTo>
                    <a:lnTo>
                      <a:pt x="13409" y="10978"/>
                    </a:lnTo>
                    <a:cubicBezTo>
                      <a:pt x="13434" y="10953"/>
                      <a:pt x="13460" y="10928"/>
                      <a:pt x="13485" y="10878"/>
                    </a:cubicBezTo>
                    <a:cubicBezTo>
                      <a:pt x="13911" y="9574"/>
                      <a:pt x="13585" y="7494"/>
                      <a:pt x="12733" y="6016"/>
                    </a:cubicBezTo>
                    <a:cubicBezTo>
                      <a:pt x="11881" y="4537"/>
                      <a:pt x="10226" y="3209"/>
                      <a:pt x="8898" y="2933"/>
                    </a:cubicBezTo>
                    <a:cubicBezTo>
                      <a:pt x="8848" y="2933"/>
                      <a:pt x="8823" y="2933"/>
                      <a:pt x="8773" y="2958"/>
                    </a:cubicBezTo>
                    <a:lnTo>
                      <a:pt x="1379" y="7219"/>
                    </a:lnTo>
                    <a:cubicBezTo>
                      <a:pt x="1279" y="7194"/>
                      <a:pt x="1179" y="7194"/>
                      <a:pt x="1079" y="7168"/>
                    </a:cubicBezTo>
                    <a:lnTo>
                      <a:pt x="12683" y="477"/>
                    </a:lnTo>
                    <a:cubicBezTo>
                      <a:pt x="12885" y="359"/>
                      <a:pt x="13119" y="305"/>
                      <a:pt x="13374" y="305"/>
                    </a:cubicBezTo>
                    <a:close/>
                    <a:moveTo>
                      <a:pt x="13349" y="0"/>
                    </a:moveTo>
                    <a:cubicBezTo>
                      <a:pt x="13050" y="0"/>
                      <a:pt x="12773" y="63"/>
                      <a:pt x="12532" y="201"/>
                    </a:cubicBezTo>
                    <a:lnTo>
                      <a:pt x="101" y="7369"/>
                    </a:lnTo>
                    <a:cubicBezTo>
                      <a:pt x="26" y="7419"/>
                      <a:pt x="1" y="7519"/>
                      <a:pt x="51" y="7595"/>
                    </a:cubicBezTo>
                    <a:cubicBezTo>
                      <a:pt x="83" y="7643"/>
                      <a:pt x="126" y="7671"/>
                      <a:pt x="173" y="7671"/>
                    </a:cubicBezTo>
                    <a:cubicBezTo>
                      <a:pt x="198" y="7671"/>
                      <a:pt x="225" y="7662"/>
                      <a:pt x="251" y="7645"/>
                    </a:cubicBezTo>
                    <a:cubicBezTo>
                      <a:pt x="436" y="7537"/>
                      <a:pt x="659" y="7486"/>
                      <a:pt x="902" y="7486"/>
                    </a:cubicBezTo>
                    <a:cubicBezTo>
                      <a:pt x="1055" y="7486"/>
                      <a:pt x="1215" y="7506"/>
                      <a:pt x="1379" y="7544"/>
                    </a:cubicBezTo>
                    <a:cubicBezTo>
                      <a:pt x="1429" y="7544"/>
                      <a:pt x="1454" y="7544"/>
                      <a:pt x="1505" y="7519"/>
                    </a:cubicBezTo>
                    <a:lnTo>
                      <a:pt x="8873" y="3259"/>
                    </a:lnTo>
                    <a:cubicBezTo>
                      <a:pt x="10126" y="3534"/>
                      <a:pt x="11655" y="4787"/>
                      <a:pt x="12457" y="6166"/>
                    </a:cubicBezTo>
                    <a:cubicBezTo>
                      <a:pt x="13259" y="7569"/>
                      <a:pt x="13560" y="9499"/>
                      <a:pt x="13184" y="10727"/>
                    </a:cubicBezTo>
                    <a:lnTo>
                      <a:pt x="5815" y="14988"/>
                    </a:lnTo>
                    <a:cubicBezTo>
                      <a:pt x="5765" y="15013"/>
                      <a:pt x="5740" y="15038"/>
                      <a:pt x="5740" y="15063"/>
                    </a:cubicBezTo>
                    <a:cubicBezTo>
                      <a:pt x="5590" y="15514"/>
                      <a:pt x="5364" y="15815"/>
                      <a:pt x="5064" y="15991"/>
                    </a:cubicBezTo>
                    <a:cubicBezTo>
                      <a:pt x="4988" y="16041"/>
                      <a:pt x="4963" y="16141"/>
                      <a:pt x="5013" y="16216"/>
                    </a:cubicBezTo>
                    <a:cubicBezTo>
                      <a:pt x="5038" y="16266"/>
                      <a:pt x="5089" y="16291"/>
                      <a:pt x="5139" y="16291"/>
                    </a:cubicBezTo>
                    <a:cubicBezTo>
                      <a:pt x="5189" y="16291"/>
                      <a:pt x="5214" y="16266"/>
                      <a:pt x="5239" y="16266"/>
                    </a:cubicBezTo>
                    <a:lnTo>
                      <a:pt x="17670" y="9098"/>
                    </a:lnTo>
                    <a:cubicBezTo>
                      <a:pt x="19074" y="8271"/>
                      <a:pt x="18873" y="5138"/>
                      <a:pt x="17720" y="3133"/>
                    </a:cubicBezTo>
                    <a:cubicBezTo>
                      <a:pt x="16765" y="1472"/>
                      <a:pt x="14795" y="0"/>
                      <a:pt x="1334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52" name="Google Shape;852;p28"/>
              <p:cNvSpPr/>
              <p:nvPr/>
            </p:nvSpPr>
            <p:spPr>
              <a:xfrm>
                <a:off x="7527376" y="3115334"/>
                <a:ext cx="167828" cy="212239"/>
              </a:xfrm>
              <a:custGeom>
                <a:avLst/>
                <a:gdLst/>
                <a:ahLst/>
                <a:cxnLst/>
                <a:rect l="l" t="t" r="r" b="b"/>
                <a:pathLst>
                  <a:path w="7520" h="9510" extrusionOk="0">
                    <a:moveTo>
                      <a:pt x="28" y="872"/>
                    </a:moveTo>
                    <a:cubicBezTo>
                      <a:pt x="19" y="877"/>
                      <a:pt x="9" y="882"/>
                      <a:pt x="0" y="888"/>
                    </a:cubicBezTo>
                    <a:lnTo>
                      <a:pt x="28" y="872"/>
                    </a:lnTo>
                    <a:close/>
                    <a:moveTo>
                      <a:pt x="2004" y="1"/>
                    </a:moveTo>
                    <a:cubicBezTo>
                      <a:pt x="1727" y="1"/>
                      <a:pt x="1473" y="59"/>
                      <a:pt x="1253" y="186"/>
                    </a:cubicBezTo>
                    <a:lnTo>
                      <a:pt x="28" y="872"/>
                    </a:lnTo>
                    <a:lnTo>
                      <a:pt x="28" y="872"/>
                    </a:lnTo>
                    <a:cubicBezTo>
                      <a:pt x="239" y="757"/>
                      <a:pt x="481" y="704"/>
                      <a:pt x="744" y="704"/>
                    </a:cubicBezTo>
                    <a:cubicBezTo>
                      <a:pt x="2110" y="704"/>
                      <a:pt x="4027" y="2142"/>
                      <a:pt x="4988" y="3770"/>
                    </a:cubicBezTo>
                    <a:cubicBezTo>
                      <a:pt x="6116" y="5750"/>
                      <a:pt x="6291" y="8757"/>
                      <a:pt x="4988" y="9509"/>
                    </a:cubicBezTo>
                    <a:lnTo>
                      <a:pt x="6216" y="8808"/>
                    </a:lnTo>
                    <a:cubicBezTo>
                      <a:pt x="7519" y="8056"/>
                      <a:pt x="7369" y="5023"/>
                      <a:pt x="6216" y="3068"/>
                    </a:cubicBezTo>
                    <a:cubicBezTo>
                      <a:pt x="5278" y="1422"/>
                      <a:pt x="3370" y="1"/>
                      <a:pt x="2004"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53" name="Google Shape;853;p28"/>
              <p:cNvSpPr/>
              <p:nvPr/>
            </p:nvSpPr>
            <p:spPr>
              <a:xfrm>
                <a:off x="7522332" y="3110692"/>
                <a:ext cx="178451" cy="221903"/>
              </a:xfrm>
              <a:custGeom>
                <a:avLst/>
                <a:gdLst/>
                <a:ahLst/>
                <a:cxnLst/>
                <a:rect l="l" t="t" r="r" b="b"/>
                <a:pathLst>
                  <a:path w="7996" h="9943" extrusionOk="0">
                    <a:moveTo>
                      <a:pt x="2247" y="416"/>
                    </a:moveTo>
                    <a:cubicBezTo>
                      <a:pt x="2428" y="416"/>
                      <a:pt x="2624" y="442"/>
                      <a:pt x="2833" y="494"/>
                    </a:cubicBezTo>
                    <a:cubicBezTo>
                      <a:pt x="4061" y="820"/>
                      <a:pt x="5489" y="2048"/>
                      <a:pt x="6266" y="3376"/>
                    </a:cubicBezTo>
                    <a:cubicBezTo>
                      <a:pt x="7419" y="5382"/>
                      <a:pt x="7469" y="8189"/>
                      <a:pt x="6342" y="8815"/>
                    </a:cubicBezTo>
                    <a:lnTo>
                      <a:pt x="6041" y="8991"/>
                    </a:lnTo>
                    <a:cubicBezTo>
                      <a:pt x="6592" y="7662"/>
                      <a:pt x="6291" y="5432"/>
                      <a:pt x="5389" y="3878"/>
                    </a:cubicBezTo>
                    <a:cubicBezTo>
                      <a:pt x="4813" y="2900"/>
                      <a:pt x="3885" y="1948"/>
                      <a:pt x="2883" y="1346"/>
                    </a:cubicBezTo>
                    <a:cubicBezTo>
                      <a:pt x="2331" y="996"/>
                      <a:pt x="1780" y="795"/>
                      <a:pt x="1304" y="745"/>
                    </a:cubicBezTo>
                    <a:lnTo>
                      <a:pt x="1580" y="569"/>
                    </a:lnTo>
                    <a:cubicBezTo>
                      <a:pt x="1770" y="467"/>
                      <a:pt x="1994" y="416"/>
                      <a:pt x="2247" y="416"/>
                    </a:cubicBezTo>
                    <a:close/>
                    <a:moveTo>
                      <a:pt x="2233" y="0"/>
                    </a:moveTo>
                    <a:cubicBezTo>
                      <a:pt x="1909" y="0"/>
                      <a:pt x="1618" y="69"/>
                      <a:pt x="1379" y="219"/>
                    </a:cubicBezTo>
                    <a:lnTo>
                      <a:pt x="126" y="920"/>
                    </a:lnTo>
                    <a:cubicBezTo>
                      <a:pt x="26" y="996"/>
                      <a:pt x="1" y="1121"/>
                      <a:pt x="51" y="1221"/>
                    </a:cubicBezTo>
                    <a:cubicBezTo>
                      <a:pt x="84" y="1288"/>
                      <a:pt x="151" y="1321"/>
                      <a:pt x="222" y="1321"/>
                    </a:cubicBezTo>
                    <a:cubicBezTo>
                      <a:pt x="257" y="1321"/>
                      <a:pt x="293" y="1313"/>
                      <a:pt x="326" y="1296"/>
                    </a:cubicBezTo>
                    <a:lnTo>
                      <a:pt x="352" y="1296"/>
                    </a:lnTo>
                    <a:cubicBezTo>
                      <a:pt x="535" y="1183"/>
                      <a:pt x="758" y="1127"/>
                      <a:pt x="1011" y="1127"/>
                    </a:cubicBezTo>
                    <a:cubicBezTo>
                      <a:pt x="1484" y="1127"/>
                      <a:pt x="2062" y="1322"/>
                      <a:pt x="2682" y="1697"/>
                    </a:cubicBezTo>
                    <a:cubicBezTo>
                      <a:pt x="3610" y="2274"/>
                      <a:pt x="4487" y="3151"/>
                      <a:pt x="5013" y="4078"/>
                    </a:cubicBezTo>
                    <a:cubicBezTo>
                      <a:pt x="6191" y="6083"/>
                      <a:pt x="6216" y="8890"/>
                      <a:pt x="5088" y="9542"/>
                    </a:cubicBezTo>
                    <a:cubicBezTo>
                      <a:pt x="4988" y="9592"/>
                      <a:pt x="4963" y="9717"/>
                      <a:pt x="5013" y="9818"/>
                    </a:cubicBezTo>
                    <a:cubicBezTo>
                      <a:pt x="5063" y="9893"/>
                      <a:pt x="5139" y="9943"/>
                      <a:pt x="5214" y="9943"/>
                    </a:cubicBezTo>
                    <a:cubicBezTo>
                      <a:pt x="5239" y="9943"/>
                      <a:pt x="5264" y="9918"/>
                      <a:pt x="5314" y="9893"/>
                    </a:cubicBezTo>
                    <a:lnTo>
                      <a:pt x="6542" y="9191"/>
                    </a:lnTo>
                    <a:cubicBezTo>
                      <a:pt x="7996" y="8364"/>
                      <a:pt x="7795" y="5181"/>
                      <a:pt x="6642" y="3151"/>
                    </a:cubicBezTo>
                    <a:cubicBezTo>
                      <a:pt x="5815" y="1747"/>
                      <a:pt x="4261" y="444"/>
                      <a:pt x="2933" y="93"/>
                    </a:cubicBezTo>
                    <a:cubicBezTo>
                      <a:pt x="2689" y="32"/>
                      <a:pt x="2454" y="0"/>
                      <a:pt x="223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54" name="Google Shape;854;p28"/>
              <p:cNvSpPr/>
              <p:nvPr/>
            </p:nvSpPr>
            <p:spPr>
              <a:xfrm>
                <a:off x="7305876" y="3177108"/>
                <a:ext cx="231589" cy="309321"/>
              </a:xfrm>
              <a:custGeom>
                <a:avLst/>
                <a:gdLst/>
                <a:ahLst/>
                <a:cxnLst/>
                <a:rect l="l" t="t" r="r" b="b"/>
                <a:pathLst>
                  <a:path w="10377" h="13860" extrusionOk="0">
                    <a:moveTo>
                      <a:pt x="2359" y="0"/>
                    </a:moveTo>
                    <a:cubicBezTo>
                      <a:pt x="1943" y="0"/>
                      <a:pt x="1560" y="87"/>
                      <a:pt x="1228" y="275"/>
                    </a:cubicBezTo>
                    <a:lnTo>
                      <a:pt x="0" y="1002"/>
                    </a:lnTo>
                    <a:cubicBezTo>
                      <a:pt x="330" y="812"/>
                      <a:pt x="711" y="724"/>
                      <a:pt x="1126" y="724"/>
                    </a:cubicBezTo>
                    <a:cubicBezTo>
                      <a:pt x="3172" y="724"/>
                      <a:pt x="6027" y="2854"/>
                      <a:pt x="7444" y="5313"/>
                    </a:cubicBezTo>
                    <a:cubicBezTo>
                      <a:pt x="9123" y="8220"/>
                      <a:pt x="9399" y="12656"/>
                      <a:pt x="7544" y="13859"/>
                    </a:cubicBezTo>
                    <a:lnTo>
                      <a:pt x="8697" y="13208"/>
                    </a:lnTo>
                    <a:cubicBezTo>
                      <a:pt x="10176" y="12330"/>
                      <a:pt x="10376" y="9498"/>
                      <a:pt x="9650" y="6917"/>
                    </a:cubicBezTo>
                    <a:cubicBezTo>
                      <a:pt x="9424" y="6090"/>
                      <a:pt x="9098" y="5288"/>
                      <a:pt x="8697" y="4586"/>
                    </a:cubicBezTo>
                    <a:cubicBezTo>
                      <a:pt x="8296" y="3884"/>
                      <a:pt x="7770" y="3208"/>
                      <a:pt x="7168" y="2606"/>
                    </a:cubicBezTo>
                    <a:cubicBezTo>
                      <a:pt x="5703" y="1082"/>
                      <a:pt x="3827" y="0"/>
                      <a:pt x="2359"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55" name="Google Shape;855;p28"/>
              <p:cNvSpPr/>
              <p:nvPr/>
            </p:nvSpPr>
            <p:spPr>
              <a:xfrm>
                <a:off x="7300274" y="3172176"/>
                <a:ext cx="241096" cy="318716"/>
              </a:xfrm>
              <a:custGeom>
                <a:avLst/>
                <a:gdLst/>
                <a:ahLst/>
                <a:cxnLst/>
                <a:rect l="l" t="t" r="r" b="b"/>
                <a:pathLst>
                  <a:path w="10803" h="14281" extrusionOk="0">
                    <a:moveTo>
                      <a:pt x="2634" y="435"/>
                    </a:moveTo>
                    <a:cubicBezTo>
                      <a:pt x="4073" y="435"/>
                      <a:pt x="5905" y="1574"/>
                      <a:pt x="7269" y="2977"/>
                    </a:cubicBezTo>
                    <a:cubicBezTo>
                      <a:pt x="7870" y="3579"/>
                      <a:pt x="8372" y="4231"/>
                      <a:pt x="8773" y="4907"/>
                    </a:cubicBezTo>
                    <a:cubicBezTo>
                      <a:pt x="9149" y="5584"/>
                      <a:pt x="9474" y="6361"/>
                      <a:pt x="9700" y="7188"/>
                    </a:cubicBezTo>
                    <a:cubicBezTo>
                      <a:pt x="10377" y="9544"/>
                      <a:pt x="10276" y="12376"/>
                      <a:pt x="8848" y="13228"/>
                    </a:cubicBezTo>
                    <a:lnTo>
                      <a:pt x="8823" y="13228"/>
                    </a:lnTo>
                    <a:lnTo>
                      <a:pt x="8748" y="13278"/>
                    </a:lnTo>
                    <a:cubicBezTo>
                      <a:pt x="9775" y="11373"/>
                      <a:pt x="9274" y="7814"/>
                      <a:pt x="7870" y="5434"/>
                    </a:cubicBezTo>
                    <a:cubicBezTo>
                      <a:pt x="7043" y="3955"/>
                      <a:pt x="5640" y="2551"/>
                      <a:pt x="4186" y="1674"/>
                    </a:cubicBezTo>
                    <a:cubicBezTo>
                      <a:pt x="3209" y="1073"/>
                      <a:pt x="2281" y="772"/>
                      <a:pt x="1504" y="747"/>
                    </a:cubicBezTo>
                    <a:lnTo>
                      <a:pt x="1555" y="697"/>
                    </a:lnTo>
                    <a:lnTo>
                      <a:pt x="1580" y="697"/>
                    </a:lnTo>
                    <a:cubicBezTo>
                      <a:pt x="1892" y="517"/>
                      <a:pt x="2249" y="435"/>
                      <a:pt x="2634" y="435"/>
                    </a:cubicBezTo>
                    <a:close/>
                    <a:moveTo>
                      <a:pt x="2625" y="1"/>
                    </a:moveTo>
                    <a:cubicBezTo>
                      <a:pt x="2187" y="1"/>
                      <a:pt x="1774" y="92"/>
                      <a:pt x="1404" y="296"/>
                    </a:cubicBezTo>
                    <a:cubicBezTo>
                      <a:pt x="1404" y="321"/>
                      <a:pt x="1404" y="321"/>
                      <a:pt x="1379" y="321"/>
                    </a:cubicBezTo>
                    <a:lnTo>
                      <a:pt x="151" y="1048"/>
                    </a:lnTo>
                    <a:cubicBezTo>
                      <a:pt x="51" y="1098"/>
                      <a:pt x="1" y="1198"/>
                      <a:pt x="51" y="1298"/>
                    </a:cubicBezTo>
                    <a:cubicBezTo>
                      <a:pt x="76" y="1348"/>
                      <a:pt x="126" y="1398"/>
                      <a:pt x="176" y="1423"/>
                    </a:cubicBezTo>
                    <a:cubicBezTo>
                      <a:pt x="191" y="1431"/>
                      <a:pt x="208" y="1434"/>
                      <a:pt x="225" y="1434"/>
                    </a:cubicBezTo>
                    <a:cubicBezTo>
                      <a:pt x="268" y="1434"/>
                      <a:pt x="316" y="1416"/>
                      <a:pt x="352" y="1398"/>
                    </a:cubicBezTo>
                    <a:cubicBezTo>
                      <a:pt x="636" y="1235"/>
                      <a:pt x="979" y="1154"/>
                      <a:pt x="1366" y="1154"/>
                    </a:cubicBezTo>
                    <a:cubicBezTo>
                      <a:pt x="2106" y="1154"/>
                      <a:pt x="3006" y="1449"/>
                      <a:pt x="3961" y="2025"/>
                    </a:cubicBezTo>
                    <a:cubicBezTo>
                      <a:pt x="5389" y="2877"/>
                      <a:pt x="6718" y="4231"/>
                      <a:pt x="7520" y="5634"/>
                    </a:cubicBezTo>
                    <a:cubicBezTo>
                      <a:pt x="9098" y="8366"/>
                      <a:pt x="9474" y="12727"/>
                      <a:pt x="7670" y="13905"/>
                    </a:cubicBezTo>
                    <a:cubicBezTo>
                      <a:pt x="7570" y="13980"/>
                      <a:pt x="7545" y="14105"/>
                      <a:pt x="7595" y="14206"/>
                    </a:cubicBezTo>
                    <a:cubicBezTo>
                      <a:pt x="7645" y="14256"/>
                      <a:pt x="7720" y="14281"/>
                      <a:pt x="7795" y="14281"/>
                    </a:cubicBezTo>
                    <a:cubicBezTo>
                      <a:pt x="7820" y="14281"/>
                      <a:pt x="7845" y="14281"/>
                      <a:pt x="7895" y="14256"/>
                    </a:cubicBezTo>
                    <a:lnTo>
                      <a:pt x="9023" y="13604"/>
                    </a:lnTo>
                    <a:lnTo>
                      <a:pt x="9048" y="13604"/>
                    </a:lnTo>
                    <a:cubicBezTo>
                      <a:pt x="10753" y="12601"/>
                      <a:pt x="10803" y="9519"/>
                      <a:pt x="10101" y="7063"/>
                    </a:cubicBezTo>
                    <a:cubicBezTo>
                      <a:pt x="9875" y="6236"/>
                      <a:pt x="9525" y="5408"/>
                      <a:pt x="9124" y="4707"/>
                    </a:cubicBezTo>
                    <a:cubicBezTo>
                      <a:pt x="8723" y="4005"/>
                      <a:pt x="8196" y="3328"/>
                      <a:pt x="7570" y="2677"/>
                    </a:cubicBezTo>
                    <a:cubicBezTo>
                      <a:pt x="6190" y="1238"/>
                      <a:pt x="4237" y="1"/>
                      <a:pt x="262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56" name="Google Shape;856;p28"/>
              <p:cNvSpPr/>
              <p:nvPr/>
            </p:nvSpPr>
            <p:spPr>
              <a:xfrm>
                <a:off x="7084933" y="3304049"/>
                <a:ext cx="278009" cy="274661"/>
              </a:xfrm>
              <a:custGeom>
                <a:avLst/>
                <a:gdLst/>
                <a:ahLst/>
                <a:cxnLst/>
                <a:rect l="l" t="t" r="r" b="b"/>
                <a:pathLst>
                  <a:path w="12457" h="12307" extrusionOk="0">
                    <a:moveTo>
                      <a:pt x="7444" y="1"/>
                    </a:moveTo>
                    <a:lnTo>
                      <a:pt x="1" y="4286"/>
                    </a:lnTo>
                    <a:cubicBezTo>
                      <a:pt x="1329" y="4587"/>
                      <a:pt x="2958" y="5916"/>
                      <a:pt x="3810" y="7419"/>
                    </a:cubicBezTo>
                    <a:cubicBezTo>
                      <a:pt x="4687" y="8923"/>
                      <a:pt x="5013" y="11003"/>
                      <a:pt x="4637" y="12307"/>
                    </a:cubicBezTo>
                    <a:lnTo>
                      <a:pt x="12056" y="7996"/>
                    </a:lnTo>
                    <a:cubicBezTo>
                      <a:pt x="12457" y="6718"/>
                      <a:pt x="12106" y="4637"/>
                      <a:pt x="11254" y="3134"/>
                    </a:cubicBezTo>
                    <a:cubicBezTo>
                      <a:pt x="10377" y="1630"/>
                      <a:pt x="8747" y="301"/>
                      <a:pt x="7444"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857" name="Google Shape;857;p28"/>
              <p:cNvSpPr/>
              <p:nvPr/>
            </p:nvSpPr>
            <p:spPr>
              <a:xfrm>
                <a:off x="7206876" y="3508209"/>
                <a:ext cx="14551" cy="51486"/>
              </a:xfrm>
              <a:custGeom>
                <a:avLst/>
                <a:gdLst/>
                <a:ahLst/>
                <a:cxnLst/>
                <a:rect l="l" t="t" r="r" b="b"/>
                <a:pathLst>
                  <a:path w="652" h="2307" extrusionOk="0">
                    <a:moveTo>
                      <a:pt x="501" y="1"/>
                    </a:moveTo>
                    <a:lnTo>
                      <a:pt x="50" y="76"/>
                    </a:lnTo>
                    <a:cubicBezTo>
                      <a:pt x="176" y="853"/>
                      <a:pt x="151" y="1605"/>
                      <a:pt x="0" y="2181"/>
                    </a:cubicBezTo>
                    <a:lnTo>
                      <a:pt x="451" y="2306"/>
                    </a:lnTo>
                    <a:cubicBezTo>
                      <a:pt x="627" y="1680"/>
                      <a:pt x="652" y="853"/>
                      <a:pt x="501"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58" name="Google Shape;858;p28"/>
              <p:cNvSpPr/>
              <p:nvPr/>
            </p:nvSpPr>
            <p:spPr>
              <a:xfrm>
                <a:off x="7234281" y="3516042"/>
                <a:ext cx="13993" cy="27986"/>
              </a:xfrm>
              <a:custGeom>
                <a:avLst/>
                <a:gdLst/>
                <a:ahLst/>
                <a:cxnLst/>
                <a:rect l="l" t="t" r="r" b="b"/>
                <a:pathLst>
                  <a:path w="627" h="1254" extrusionOk="0">
                    <a:moveTo>
                      <a:pt x="151" y="1"/>
                    </a:moveTo>
                    <a:cubicBezTo>
                      <a:pt x="151" y="427"/>
                      <a:pt x="101" y="803"/>
                      <a:pt x="0" y="1128"/>
                    </a:cubicBezTo>
                    <a:lnTo>
                      <a:pt x="476" y="1254"/>
                    </a:lnTo>
                    <a:cubicBezTo>
                      <a:pt x="577" y="878"/>
                      <a:pt x="627" y="452"/>
                      <a:pt x="62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59" name="Google Shape;859;p28"/>
              <p:cNvSpPr/>
              <p:nvPr/>
            </p:nvSpPr>
            <p:spPr>
              <a:xfrm>
                <a:off x="7262245" y="3476339"/>
                <a:ext cx="14573" cy="51464"/>
              </a:xfrm>
              <a:custGeom>
                <a:avLst/>
                <a:gdLst/>
                <a:ahLst/>
                <a:cxnLst/>
                <a:rect l="l" t="t" r="r" b="b"/>
                <a:pathLst>
                  <a:path w="653" h="2306" extrusionOk="0">
                    <a:moveTo>
                      <a:pt x="527" y="0"/>
                    </a:moveTo>
                    <a:lnTo>
                      <a:pt x="51" y="75"/>
                    </a:lnTo>
                    <a:cubicBezTo>
                      <a:pt x="176" y="852"/>
                      <a:pt x="151" y="1604"/>
                      <a:pt x="0" y="2181"/>
                    </a:cubicBezTo>
                    <a:lnTo>
                      <a:pt x="452" y="2306"/>
                    </a:lnTo>
                    <a:cubicBezTo>
                      <a:pt x="627" y="1679"/>
                      <a:pt x="652" y="852"/>
                      <a:pt x="52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60" name="Google Shape;860;p28"/>
              <p:cNvSpPr/>
              <p:nvPr/>
            </p:nvSpPr>
            <p:spPr>
              <a:xfrm>
                <a:off x="7290209" y="3484151"/>
                <a:ext cx="13457" cy="28008"/>
              </a:xfrm>
              <a:custGeom>
                <a:avLst/>
                <a:gdLst/>
                <a:ahLst/>
                <a:cxnLst/>
                <a:rect l="l" t="t" r="r" b="b"/>
                <a:pathLst>
                  <a:path w="603" h="1255" extrusionOk="0">
                    <a:moveTo>
                      <a:pt x="126" y="1"/>
                    </a:moveTo>
                    <a:cubicBezTo>
                      <a:pt x="126" y="427"/>
                      <a:pt x="76" y="778"/>
                      <a:pt x="1" y="1104"/>
                    </a:cubicBezTo>
                    <a:lnTo>
                      <a:pt x="452" y="1254"/>
                    </a:lnTo>
                    <a:cubicBezTo>
                      <a:pt x="552" y="878"/>
                      <a:pt x="602" y="452"/>
                      <a:pt x="602"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61" name="Google Shape;861;p28"/>
              <p:cNvSpPr/>
              <p:nvPr/>
            </p:nvSpPr>
            <p:spPr>
              <a:xfrm>
                <a:off x="7317615" y="3443890"/>
                <a:ext cx="14573" cy="52044"/>
              </a:xfrm>
              <a:custGeom>
                <a:avLst/>
                <a:gdLst/>
                <a:ahLst/>
                <a:cxnLst/>
                <a:rect l="l" t="t" r="r" b="b"/>
                <a:pathLst>
                  <a:path w="653" h="2332" extrusionOk="0">
                    <a:moveTo>
                      <a:pt x="527" y="0"/>
                    </a:moveTo>
                    <a:lnTo>
                      <a:pt x="51" y="76"/>
                    </a:lnTo>
                    <a:cubicBezTo>
                      <a:pt x="176" y="878"/>
                      <a:pt x="176" y="1630"/>
                      <a:pt x="1" y="2206"/>
                    </a:cubicBezTo>
                    <a:lnTo>
                      <a:pt x="452" y="2331"/>
                    </a:lnTo>
                    <a:cubicBezTo>
                      <a:pt x="627" y="1705"/>
                      <a:pt x="652" y="878"/>
                      <a:pt x="52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62" name="Google Shape;862;p28"/>
              <p:cNvSpPr/>
              <p:nvPr/>
            </p:nvSpPr>
            <p:spPr>
              <a:xfrm>
                <a:off x="7372984" y="3411998"/>
                <a:ext cx="15131" cy="52044"/>
              </a:xfrm>
              <a:custGeom>
                <a:avLst/>
                <a:gdLst/>
                <a:ahLst/>
                <a:cxnLst/>
                <a:rect l="l" t="t" r="r" b="b"/>
                <a:pathLst>
                  <a:path w="678" h="2332" extrusionOk="0">
                    <a:moveTo>
                      <a:pt x="527" y="1"/>
                    </a:moveTo>
                    <a:lnTo>
                      <a:pt x="51" y="76"/>
                    </a:lnTo>
                    <a:cubicBezTo>
                      <a:pt x="201" y="878"/>
                      <a:pt x="176" y="1630"/>
                      <a:pt x="1" y="2206"/>
                    </a:cubicBezTo>
                    <a:lnTo>
                      <a:pt x="452" y="2332"/>
                    </a:lnTo>
                    <a:cubicBezTo>
                      <a:pt x="652" y="1680"/>
                      <a:pt x="678" y="853"/>
                      <a:pt x="52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63" name="Google Shape;863;p28"/>
              <p:cNvSpPr/>
              <p:nvPr/>
            </p:nvSpPr>
            <p:spPr>
              <a:xfrm>
                <a:off x="7400970" y="3420390"/>
                <a:ext cx="13435" cy="27428"/>
              </a:xfrm>
              <a:custGeom>
                <a:avLst/>
                <a:gdLst/>
                <a:ahLst/>
                <a:cxnLst/>
                <a:rect l="l" t="t" r="r" b="b"/>
                <a:pathLst>
                  <a:path w="602" h="1229" extrusionOk="0">
                    <a:moveTo>
                      <a:pt x="125" y="1"/>
                    </a:moveTo>
                    <a:cubicBezTo>
                      <a:pt x="125" y="402"/>
                      <a:pt x="100" y="778"/>
                      <a:pt x="0" y="1104"/>
                    </a:cubicBezTo>
                    <a:lnTo>
                      <a:pt x="451" y="1229"/>
                    </a:lnTo>
                    <a:cubicBezTo>
                      <a:pt x="551" y="878"/>
                      <a:pt x="602" y="452"/>
                      <a:pt x="602"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64" name="Google Shape;864;p28"/>
              <p:cNvSpPr/>
              <p:nvPr/>
            </p:nvSpPr>
            <p:spPr>
              <a:xfrm>
                <a:off x="7012223" y="3480736"/>
                <a:ext cx="91189" cy="109713"/>
              </a:xfrm>
              <a:custGeom>
                <a:avLst/>
                <a:gdLst/>
                <a:ahLst/>
                <a:cxnLst/>
                <a:rect l="l" t="t" r="r" b="b"/>
                <a:pathLst>
                  <a:path w="4086" h="4916" extrusionOk="0">
                    <a:moveTo>
                      <a:pt x="1092" y="420"/>
                    </a:moveTo>
                    <a:cubicBezTo>
                      <a:pt x="1311" y="420"/>
                      <a:pt x="1590" y="510"/>
                      <a:pt x="1880" y="680"/>
                    </a:cubicBezTo>
                    <a:cubicBezTo>
                      <a:pt x="2331" y="956"/>
                      <a:pt x="2757" y="1382"/>
                      <a:pt x="3033" y="1833"/>
                    </a:cubicBezTo>
                    <a:cubicBezTo>
                      <a:pt x="3559" y="2760"/>
                      <a:pt x="3609" y="4089"/>
                      <a:pt x="3108" y="4415"/>
                    </a:cubicBezTo>
                    <a:cubicBezTo>
                      <a:pt x="3025" y="4461"/>
                      <a:pt x="2929" y="4483"/>
                      <a:pt x="2822" y="4483"/>
                    </a:cubicBezTo>
                    <a:cubicBezTo>
                      <a:pt x="2637" y="4483"/>
                      <a:pt x="2419" y="4416"/>
                      <a:pt x="2181" y="4289"/>
                    </a:cubicBezTo>
                    <a:lnTo>
                      <a:pt x="2807" y="3938"/>
                    </a:lnTo>
                    <a:cubicBezTo>
                      <a:pt x="2858" y="3913"/>
                      <a:pt x="2908" y="3863"/>
                      <a:pt x="2908" y="3788"/>
                    </a:cubicBezTo>
                    <a:cubicBezTo>
                      <a:pt x="2983" y="3462"/>
                      <a:pt x="2933" y="2710"/>
                      <a:pt x="2582" y="2109"/>
                    </a:cubicBezTo>
                    <a:cubicBezTo>
                      <a:pt x="2231" y="1482"/>
                      <a:pt x="1604" y="1056"/>
                      <a:pt x="1279" y="956"/>
                    </a:cubicBezTo>
                    <a:cubicBezTo>
                      <a:pt x="1264" y="949"/>
                      <a:pt x="1247" y="946"/>
                      <a:pt x="1229" y="946"/>
                    </a:cubicBezTo>
                    <a:cubicBezTo>
                      <a:pt x="1187" y="946"/>
                      <a:pt x="1139" y="963"/>
                      <a:pt x="1103" y="981"/>
                    </a:cubicBezTo>
                    <a:lnTo>
                      <a:pt x="477" y="1357"/>
                    </a:lnTo>
                    <a:cubicBezTo>
                      <a:pt x="477" y="931"/>
                      <a:pt x="602" y="605"/>
                      <a:pt x="827" y="480"/>
                    </a:cubicBezTo>
                    <a:cubicBezTo>
                      <a:pt x="899" y="440"/>
                      <a:pt x="989" y="420"/>
                      <a:pt x="1092" y="420"/>
                    </a:cubicBezTo>
                    <a:close/>
                    <a:moveTo>
                      <a:pt x="1117" y="1"/>
                    </a:moveTo>
                    <a:cubicBezTo>
                      <a:pt x="935" y="1"/>
                      <a:pt x="770" y="43"/>
                      <a:pt x="627" y="129"/>
                    </a:cubicBezTo>
                    <a:cubicBezTo>
                      <a:pt x="201" y="354"/>
                      <a:pt x="0" y="956"/>
                      <a:pt x="76" y="1708"/>
                    </a:cubicBezTo>
                    <a:cubicBezTo>
                      <a:pt x="76" y="1783"/>
                      <a:pt x="101" y="1858"/>
                      <a:pt x="176" y="1883"/>
                    </a:cubicBezTo>
                    <a:cubicBezTo>
                      <a:pt x="197" y="1904"/>
                      <a:pt x="227" y="1912"/>
                      <a:pt x="259" y="1912"/>
                    </a:cubicBezTo>
                    <a:cubicBezTo>
                      <a:pt x="302" y="1912"/>
                      <a:pt x="347" y="1898"/>
                      <a:pt x="376" y="1883"/>
                    </a:cubicBezTo>
                    <a:lnTo>
                      <a:pt x="1228" y="1382"/>
                    </a:lnTo>
                    <a:cubicBezTo>
                      <a:pt x="1504" y="1507"/>
                      <a:pt x="1955" y="1858"/>
                      <a:pt x="2206" y="2309"/>
                    </a:cubicBezTo>
                    <a:cubicBezTo>
                      <a:pt x="2482" y="2735"/>
                      <a:pt x="2557" y="3312"/>
                      <a:pt x="2507" y="3613"/>
                    </a:cubicBezTo>
                    <a:cubicBezTo>
                      <a:pt x="2431" y="3663"/>
                      <a:pt x="2306" y="3738"/>
                      <a:pt x="2156" y="3838"/>
                    </a:cubicBezTo>
                    <a:lnTo>
                      <a:pt x="1655" y="4114"/>
                    </a:lnTo>
                    <a:cubicBezTo>
                      <a:pt x="1604" y="4139"/>
                      <a:pt x="1554" y="4214"/>
                      <a:pt x="1554" y="4289"/>
                    </a:cubicBezTo>
                    <a:cubicBezTo>
                      <a:pt x="1554" y="4364"/>
                      <a:pt x="1579" y="4415"/>
                      <a:pt x="1655" y="4465"/>
                    </a:cubicBezTo>
                    <a:cubicBezTo>
                      <a:pt x="2056" y="4765"/>
                      <a:pt x="2482" y="4916"/>
                      <a:pt x="2832" y="4916"/>
                    </a:cubicBezTo>
                    <a:cubicBezTo>
                      <a:pt x="3008" y="4916"/>
                      <a:pt x="3158" y="4866"/>
                      <a:pt x="3309" y="4791"/>
                    </a:cubicBezTo>
                    <a:cubicBezTo>
                      <a:pt x="3309" y="4791"/>
                      <a:pt x="3334" y="4765"/>
                      <a:pt x="3334" y="4765"/>
                    </a:cubicBezTo>
                    <a:cubicBezTo>
                      <a:pt x="4086" y="4289"/>
                      <a:pt x="3985" y="2660"/>
                      <a:pt x="3384" y="1633"/>
                    </a:cubicBezTo>
                    <a:cubicBezTo>
                      <a:pt x="3083" y="1131"/>
                      <a:pt x="2607" y="630"/>
                      <a:pt x="2106" y="329"/>
                    </a:cubicBezTo>
                    <a:cubicBezTo>
                      <a:pt x="1749" y="112"/>
                      <a:pt x="1411" y="1"/>
                      <a:pt x="111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65" name="Google Shape;865;p28"/>
              <p:cNvSpPr/>
              <p:nvPr/>
            </p:nvSpPr>
            <p:spPr>
              <a:xfrm>
                <a:off x="6968593" y="3501826"/>
                <a:ext cx="110204" cy="97572"/>
              </a:xfrm>
              <a:custGeom>
                <a:avLst/>
                <a:gdLst/>
                <a:ahLst/>
                <a:cxnLst/>
                <a:rect l="l" t="t" r="r" b="b"/>
                <a:pathLst>
                  <a:path w="4938" h="4372" extrusionOk="0">
                    <a:moveTo>
                      <a:pt x="3183" y="437"/>
                    </a:moveTo>
                    <a:cubicBezTo>
                      <a:pt x="3459" y="562"/>
                      <a:pt x="3910" y="913"/>
                      <a:pt x="4161" y="1364"/>
                    </a:cubicBezTo>
                    <a:cubicBezTo>
                      <a:pt x="4437" y="1790"/>
                      <a:pt x="4512" y="2367"/>
                      <a:pt x="4462" y="2668"/>
                    </a:cubicBezTo>
                    <a:cubicBezTo>
                      <a:pt x="4386" y="2718"/>
                      <a:pt x="4261" y="2793"/>
                      <a:pt x="4111" y="2893"/>
                    </a:cubicBezTo>
                    <a:lnTo>
                      <a:pt x="2532" y="3795"/>
                    </a:lnTo>
                    <a:cubicBezTo>
                      <a:pt x="2345" y="3901"/>
                      <a:pt x="2142" y="3951"/>
                      <a:pt x="1942" y="3951"/>
                    </a:cubicBezTo>
                    <a:cubicBezTo>
                      <a:pt x="1526" y="3951"/>
                      <a:pt x="1123" y="3734"/>
                      <a:pt x="903" y="3344"/>
                    </a:cubicBezTo>
                    <a:lnTo>
                      <a:pt x="802" y="3194"/>
                    </a:lnTo>
                    <a:cubicBezTo>
                      <a:pt x="477" y="2617"/>
                      <a:pt x="677" y="1891"/>
                      <a:pt x="1254" y="1565"/>
                    </a:cubicBezTo>
                    <a:lnTo>
                      <a:pt x="2331" y="938"/>
                    </a:lnTo>
                    <a:lnTo>
                      <a:pt x="3183" y="437"/>
                    </a:lnTo>
                    <a:close/>
                    <a:moveTo>
                      <a:pt x="3184" y="1"/>
                    </a:moveTo>
                    <a:cubicBezTo>
                      <a:pt x="3142" y="1"/>
                      <a:pt x="3094" y="18"/>
                      <a:pt x="3058" y="36"/>
                    </a:cubicBezTo>
                    <a:lnTo>
                      <a:pt x="2131" y="587"/>
                    </a:lnTo>
                    <a:lnTo>
                      <a:pt x="1028" y="1189"/>
                    </a:lnTo>
                    <a:cubicBezTo>
                      <a:pt x="276" y="1640"/>
                      <a:pt x="0" y="2617"/>
                      <a:pt x="452" y="3394"/>
                    </a:cubicBezTo>
                    <a:lnTo>
                      <a:pt x="552" y="3570"/>
                    </a:lnTo>
                    <a:cubicBezTo>
                      <a:pt x="853" y="4071"/>
                      <a:pt x="1379" y="4372"/>
                      <a:pt x="1930" y="4372"/>
                    </a:cubicBezTo>
                    <a:cubicBezTo>
                      <a:pt x="2206" y="4372"/>
                      <a:pt x="2482" y="4297"/>
                      <a:pt x="2732" y="4146"/>
                    </a:cubicBezTo>
                    <a:lnTo>
                      <a:pt x="4762" y="2993"/>
                    </a:lnTo>
                    <a:cubicBezTo>
                      <a:pt x="4813" y="2968"/>
                      <a:pt x="4863" y="2918"/>
                      <a:pt x="4863" y="2843"/>
                    </a:cubicBezTo>
                    <a:cubicBezTo>
                      <a:pt x="4938" y="2517"/>
                      <a:pt x="4888" y="1765"/>
                      <a:pt x="4537" y="1164"/>
                    </a:cubicBezTo>
                    <a:cubicBezTo>
                      <a:pt x="4186" y="537"/>
                      <a:pt x="3559" y="111"/>
                      <a:pt x="3234" y="11"/>
                    </a:cubicBezTo>
                    <a:cubicBezTo>
                      <a:pt x="3219" y="4"/>
                      <a:pt x="3202" y="1"/>
                      <a:pt x="318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866" name="Google Shape;866;p28"/>
            <p:cNvGrpSpPr/>
            <p:nvPr/>
          </p:nvGrpSpPr>
          <p:grpSpPr>
            <a:xfrm>
              <a:off x="7291931" y="2325768"/>
              <a:ext cx="912853" cy="776957"/>
              <a:chOff x="7144231" y="2325768"/>
              <a:chExt cx="912853" cy="776957"/>
            </a:xfrm>
          </p:grpSpPr>
          <p:sp>
            <p:nvSpPr>
              <p:cNvPr id="867" name="Google Shape;867;p28"/>
              <p:cNvSpPr/>
              <p:nvPr/>
            </p:nvSpPr>
            <p:spPr>
              <a:xfrm>
                <a:off x="7639789" y="2971253"/>
                <a:ext cx="148255" cy="116363"/>
              </a:xfrm>
              <a:custGeom>
                <a:avLst/>
                <a:gdLst/>
                <a:ahLst/>
                <a:cxnLst/>
                <a:rect l="l" t="t" r="r" b="b"/>
                <a:pathLst>
                  <a:path w="6643" h="5214" extrusionOk="0">
                    <a:moveTo>
                      <a:pt x="1" y="0"/>
                    </a:moveTo>
                    <a:lnTo>
                      <a:pt x="1" y="1980"/>
                    </a:lnTo>
                    <a:cubicBezTo>
                      <a:pt x="1" y="2983"/>
                      <a:pt x="728" y="4261"/>
                      <a:pt x="1605" y="4762"/>
                    </a:cubicBezTo>
                    <a:lnTo>
                      <a:pt x="1705" y="4837"/>
                    </a:lnTo>
                    <a:cubicBezTo>
                      <a:pt x="2131" y="5063"/>
                      <a:pt x="2708" y="5213"/>
                      <a:pt x="3309" y="5213"/>
                    </a:cubicBezTo>
                    <a:cubicBezTo>
                      <a:pt x="3911" y="5213"/>
                      <a:pt x="4512" y="5063"/>
                      <a:pt x="4913" y="4837"/>
                    </a:cubicBezTo>
                    <a:lnTo>
                      <a:pt x="5038" y="4762"/>
                    </a:lnTo>
                    <a:cubicBezTo>
                      <a:pt x="5891" y="4261"/>
                      <a:pt x="6642" y="3008"/>
                      <a:pt x="6642" y="1980"/>
                    </a:cubicBezTo>
                    <a:lnTo>
                      <a:pt x="6642" y="0"/>
                    </a:lnTo>
                    <a:lnTo>
                      <a:pt x="3309" y="1930"/>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68" name="Google Shape;868;p28"/>
              <p:cNvSpPr/>
              <p:nvPr/>
            </p:nvSpPr>
            <p:spPr>
              <a:xfrm>
                <a:off x="7413825" y="2840920"/>
                <a:ext cx="136494" cy="116363"/>
              </a:xfrm>
              <a:custGeom>
                <a:avLst/>
                <a:gdLst/>
                <a:ahLst/>
                <a:cxnLst/>
                <a:rect l="l" t="t" r="r" b="b"/>
                <a:pathLst>
                  <a:path w="6116" h="5214" extrusionOk="0">
                    <a:moveTo>
                      <a:pt x="0" y="1"/>
                    </a:moveTo>
                    <a:lnTo>
                      <a:pt x="0" y="552"/>
                    </a:lnTo>
                    <a:lnTo>
                      <a:pt x="0" y="1981"/>
                    </a:lnTo>
                    <a:cubicBezTo>
                      <a:pt x="0" y="2983"/>
                      <a:pt x="727" y="4261"/>
                      <a:pt x="1604" y="4763"/>
                    </a:cubicBezTo>
                    <a:lnTo>
                      <a:pt x="1705" y="4838"/>
                    </a:lnTo>
                    <a:cubicBezTo>
                      <a:pt x="2131" y="5063"/>
                      <a:pt x="2707" y="5214"/>
                      <a:pt x="3309" y="5214"/>
                    </a:cubicBezTo>
                    <a:cubicBezTo>
                      <a:pt x="3935" y="5214"/>
                      <a:pt x="4512" y="5063"/>
                      <a:pt x="4913" y="4838"/>
                    </a:cubicBezTo>
                    <a:lnTo>
                      <a:pt x="5038" y="4763"/>
                    </a:lnTo>
                    <a:cubicBezTo>
                      <a:pt x="5339" y="4587"/>
                      <a:pt x="5640" y="4312"/>
                      <a:pt x="5890" y="3961"/>
                    </a:cubicBezTo>
                    <a:cubicBezTo>
                      <a:pt x="6016" y="3810"/>
                      <a:pt x="6066" y="3660"/>
                      <a:pt x="6116" y="3535"/>
                    </a:cubicBez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69" name="Google Shape;869;p28"/>
              <p:cNvSpPr/>
              <p:nvPr/>
            </p:nvSpPr>
            <p:spPr>
              <a:xfrm>
                <a:off x="7713637" y="2786108"/>
                <a:ext cx="338981" cy="228241"/>
              </a:xfrm>
              <a:custGeom>
                <a:avLst/>
                <a:gdLst/>
                <a:ahLst/>
                <a:cxnLst/>
                <a:rect l="l" t="t" r="r" b="b"/>
                <a:pathLst>
                  <a:path w="15189" h="10227" extrusionOk="0">
                    <a:moveTo>
                      <a:pt x="15188" y="1"/>
                    </a:moveTo>
                    <a:lnTo>
                      <a:pt x="3810" y="6567"/>
                    </a:lnTo>
                    <a:lnTo>
                      <a:pt x="0" y="8747"/>
                    </a:lnTo>
                    <a:lnTo>
                      <a:pt x="0" y="10226"/>
                    </a:lnTo>
                    <a:lnTo>
                      <a:pt x="3810" y="8021"/>
                    </a:lnTo>
                    <a:lnTo>
                      <a:pt x="15188" y="1454"/>
                    </a:lnTo>
                    <a:lnTo>
                      <a:pt x="15188"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70" name="Google Shape;870;p28"/>
              <p:cNvSpPr/>
              <p:nvPr/>
            </p:nvSpPr>
            <p:spPr>
              <a:xfrm>
                <a:off x="7709151" y="2781221"/>
                <a:ext cx="347930" cy="237592"/>
              </a:xfrm>
              <a:custGeom>
                <a:avLst/>
                <a:gdLst/>
                <a:ahLst/>
                <a:cxnLst/>
                <a:rect l="l" t="t" r="r" b="b"/>
                <a:pathLst>
                  <a:path w="15590" h="10646" extrusionOk="0">
                    <a:moveTo>
                      <a:pt x="15189" y="570"/>
                    </a:moveTo>
                    <a:lnTo>
                      <a:pt x="15189" y="1548"/>
                    </a:lnTo>
                    <a:lnTo>
                      <a:pt x="427" y="10069"/>
                    </a:lnTo>
                    <a:lnTo>
                      <a:pt x="427" y="9092"/>
                    </a:lnTo>
                    <a:lnTo>
                      <a:pt x="15189" y="570"/>
                    </a:lnTo>
                    <a:close/>
                    <a:moveTo>
                      <a:pt x="15389" y="0"/>
                    </a:moveTo>
                    <a:cubicBezTo>
                      <a:pt x="15352" y="0"/>
                      <a:pt x="15314" y="7"/>
                      <a:pt x="15289" y="19"/>
                    </a:cubicBezTo>
                    <a:lnTo>
                      <a:pt x="101" y="8791"/>
                    </a:lnTo>
                    <a:cubicBezTo>
                      <a:pt x="51" y="8841"/>
                      <a:pt x="1" y="8916"/>
                      <a:pt x="1" y="8966"/>
                    </a:cubicBezTo>
                    <a:lnTo>
                      <a:pt x="1" y="10445"/>
                    </a:lnTo>
                    <a:cubicBezTo>
                      <a:pt x="1" y="10520"/>
                      <a:pt x="26" y="10596"/>
                      <a:pt x="101" y="10621"/>
                    </a:cubicBezTo>
                    <a:cubicBezTo>
                      <a:pt x="126" y="10646"/>
                      <a:pt x="176" y="10646"/>
                      <a:pt x="201" y="10646"/>
                    </a:cubicBezTo>
                    <a:cubicBezTo>
                      <a:pt x="251" y="10646"/>
                      <a:pt x="276" y="10646"/>
                      <a:pt x="301" y="10621"/>
                    </a:cubicBezTo>
                    <a:lnTo>
                      <a:pt x="15489" y="1849"/>
                    </a:lnTo>
                    <a:cubicBezTo>
                      <a:pt x="15565" y="1824"/>
                      <a:pt x="15590" y="1748"/>
                      <a:pt x="15590" y="1673"/>
                    </a:cubicBezTo>
                    <a:lnTo>
                      <a:pt x="15590" y="220"/>
                    </a:lnTo>
                    <a:cubicBezTo>
                      <a:pt x="15590" y="144"/>
                      <a:pt x="15565" y="69"/>
                      <a:pt x="15489" y="19"/>
                    </a:cubicBezTo>
                    <a:cubicBezTo>
                      <a:pt x="15464" y="7"/>
                      <a:pt x="15427" y="0"/>
                      <a:pt x="1538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71" name="Google Shape;871;p28"/>
              <p:cNvSpPr/>
              <p:nvPr/>
            </p:nvSpPr>
            <p:spPr>
              <a:xfrm>
                <a:off x="7798644" y="2745848"/>
                <a:ext cx="27986" cy="56508"/>
              </a:xfrm>
              <a:custGeom>
                <a:avLst/>
                <a:gdLst/>
                <a:ahLst/>
                <a:cxnLst/>
                <a:rect l="l" t="t" r="r" b="b"/>
                <a:pathLst>
                  <a:path w="1254" h="2532" extrusionOk="0">
                    <a:moveTo>
                      <a:pt x="1" y="0"/>
                    </a:moveTo>
                    <a:lnTo>
                      <a:pt x="1" y="1454"/>
                    </a:lnTo>
                    <a:cubicBezTo>
                      <a:pt x="452" y="1780"/>
                      <a:pt x="828" y="2130"/>
                      <a:pt x="1053" y="2531"/>
                    </a:cubicBezTo>
                    <a:cubicBezTo>
                      <a:pt x="1179" y="2281"/>
                      <a:pt x="1254" y="2055"/>
                      <a:pt x="1254" y="1805"/>
                    </a:cubicBezTo>
                    <a:cubicBezTo>
                      <a:pt x="1254" y="1128"/>
                      <a:pt x="753" y="501"/>
                      <a:pt x="1"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72" name="Google Shape;872;p28"/>
              <p:cNvSpPr/>
              <p:nvPr/>
            </p:nvSpPr>
            <p:spPr>
              <a:xfrm>
                <a:off x="7624144" y="2960764"/>
                <a:ext cx="179009" cy="141962"/>
              </a:xfrm>
              <a:custGeom>
                <a:avLst/>
                <a:gdLst/>
                <a:ahLst/>
                <a:cxnLst/>
                <a:rect l="l" t="t" r="r" b="b"/>
                <a:pathLst>
                  <a:path w="8021" h="6361" extrusionOk="0">
                    <a:moveTo>
                      <a:pt x="7594" y="571"/>
                    </a:moveTo>
                    <a:lnTo>
                      <a:pt x="7594" y="2450"/>
                    </a:lnTo>
                    <a:cubicBezTo>
                      <a:pt x="7594" y="3553"/>
                      <a:pt x="6817" y="4932"/>
                      <a:pt x="5865" y="5483"/>
                    </a:cubicBezTo>
                    <a:lnTo>
                      <a:pt x="5765" y="5533"/>
                    </a:lnTo>
                    <a:cubicBezTo>
                      <a:pt x="5288" y="5809"/>
                      <a:pt x="4649" y="5947"/>
                      <a:pt x="4013" y="5947"/>
                    </a:cubicBezTo>
                    <a:cubicBezTo>
                      <a:pt x="3377" y="5947"/>
                      <a:pt x="2744" y="5809"/>
                      <a:pt x="2281" y="5533"/>
                    </a:cubicBezTo>
                    <a:lnTo>
                      <a:pt x="2155" y="5483"/>
                    </a:lnTo>
                    <a:cubicBezTo>
                      <a:pt x="1228" y="4932"/>
                      <a:pt x="426" y="3553"/>
                      <a:pt x="426" y="2450"/>
                    </a:cubicBezTo>
                    <a:lnTo>
                      <a:pt x="426" y="571"/>
                    </a:lnTo>
                    <a:lnTo>
                      <a:pt x="3910" y="2576"/>
                    </a:lnTo>
                    <a:cubicBezTo>
                      <a:pt x="3947" y="2601"/>
                      <a:pt x="3985" y="2613"/>
                      <a:pt x="4020" y="2613"/>
                    </a:cubicBezTo>
                    <a:cubicBezTo>
                      <a:pt x="4054" y="2613"/>
                      <a:pt x="4085" y="2601"/>
                      <a:pt x="4110" y="2576"/>
                    </a:cubicBezTo>
                    <a:lnTo>
                      <a:pt x="7594" y="571"/>
                    </a:lnTo>
                    <a:close/>
                    <a:moveTo>
                      <a:pt x="213" y="0"/>
                    </a:moveTo>
                    <a:cubicBezTo>
                      <a:pt x="175" y="0"/>
                      <a:pt x="138" y="7"/>
                      <a:pt x="100" y="19"/>
                    </a:cubicBezTo>
                    <a:cubicBezTo>
                      <a:pt x="50" y="69"/>
                      <a:pt x="0" y="119"/>
                      <a:pt x="0" y="195"/>
                    </a:cubicBezTo>
                    <a:lnTo>
                      <a:pt x="0" y="2450"/>
                    </a:lnTo>
                    <a:cubicBezTo>
                      <a:pt x="0" y="3703"/>
                      <a:pt x="877" y="5207"/>
                      <a:pt x="1955" y="5834"/>
                    </a:cubicBezTo>
                    <a:lnTo>
                      <a:pt x="2055" y="5884"/>
                    </a:lnTo>
                    <a:cubicBezTo>
                      <a:pt x="2607" y="6210"/>
                      <a:pt x="3308" y="6360"/>
                      <a:pt x="4010" y="6360"/>
                    </a:cubicBezTo>
                    <a:cubicBezTo>
                      <a:pt x="4712" y="6360"/>
                      <a:pt x="5414" y="6210"/>
                      <a:pt x="5965" y="5909"/>
                    </a:cubicBezTo>
                    <a:lnTo>
                      <a:pt x="6065" y="5834"/>
                    </a:lnTo>
                    <a:cubicBezTo>
                      <a:pt x="7143" y="5207"/>
                      <a:pt x="8020" y="3703"/>
                      <a:pt x="8020" y="2450"/>
                    </a:cubicBezTo>
                    <a:lnTo>
                      <a:pt x="8020" y="195"/>
                    </a:lnTo>
                    <a:cubicBezTo>
                      <a:pt x="8020" y="119"/>
                      <a:pt x="7970" y="69"/>
                      <a:pt x="7920" y="19"/>
                    </a:cubicBezTo>
                    <a:cubicBezTo>
                      <a:pt x="7882" y="7"/>
                      <a:pt x="7845" y="0"/>
                      <a:pt x="7810" y="0"/>
                    </a:cubicBezTo>
                    <a:cubicBezTo>
                      <a:pt x="7776" y="0"/>
                      <a:pt x="7744" y="7"/>
                      <a:pt x="7719" y="19"/>
                    </a:cubicBezTo>
                    <a:lnTo>
                      <a:pt x="4010" y="2150"/>
                    </a:lnTo>
                    <a:lnTo>
                      <a:pt x="326" y="19"/>
                    </a:lnTo>
                    <a:cubicBezTo>
                      <a:pt x="288" y="7"/>
                      <a:pt x="251" y="0"/>
                      <a:pt x="2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73" name="Google Shape;873;p28"/>
              <p:cNvSpPr/>
              <p:nvPr/>
            </p:nvSpPr>
            <p:spPr>
              <a:xfrm>
                <a:off x="7629166" y="2597616"/>
                <a:ext cx="169501" cy="253393"/>
              </a:xfrm>
              <a:custGeom>
                <a:avLst/>
                <a:gdLst/>
                <a:ahLst/>
                <a:cxnLst/>
                <a:rect l="l" t="t" r="r" b="b"/>
                <a:pathLst>
                  <a:path w="7595" h="11354" extrusionOk="0">
                    <a:moveTo>
                      <a:pt x="1" y="0"/>
                    </a:moveTo>
                    <a:lnTo>
                      <a:pt x="1" y="6642"/>
                    </a:lnTo>
                    <a:lnTo>
                      <a:pt x="1" y="8096"/>
                    </a:lnTo>
                    <a:lnTo>
                      <a:pt x="1" y="10226"/>
                    </a:lnTo>
                    <a:cubicBezTo>
                      <a:pt x="1003" y="10903"/>
                      <a:pt x="2457" y="11354"/>
                      <a:pt x="3785" y="11354"/>
                    </a:cubicBezTo>
                    <a:cubicBezTo>
                      <a:pt x="5113" y="11354"/>
                      <a:pt x="6567" y="10903"/>
                      <a:pt x="7595" y="10226"/>
                    </a:cubicBezTo>
                    <a:lnTo>
                      <a:pt x="7595" y="8096"/>
                    </a:lnTo>
                    <a:lnTo>
                      <a:pt x="7595" y="6642"/>
                    </a:lnTo>
                    <a:lnTo>
                      <a:pt x="7595" y="1855"/>
                    </a:lnTo>
                    <a:lnTo>
                      <a:pt x="7595" y="0"/>
                    </a:lnTo>
                    <a:cubicBezTo>
                      <a:pt x="6567" y="677"/>
                      <a:pt x="5113" y="1128"/>
                      <a:pt x="3785" y="1128"/>
                    </a:cubicBezTo>
                    <a:cubicBezTo>
                      <a:pt x="2457" y="1128"/>
                      <a:pt x="1003" y="677"/>
                      <a:pt x="1"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74" name="Google Shape;874;p28"/>
              <p:cNvSpPr/>
              <p:nvPr/>
            </p:nvSpPr>
            <p:spPr>
              <a:xfrm>
                <a:off x="7624144" y="2593063"/>
                <a:ext cx="179009" cy="262989"/>
              </a:xfrm>
              <a:custGeom>
                <a:avLst/>
                <a:gdLst/>
                <a:ahLst/>
                <a:cxnLst/>
                <a:rect l="l" t="t" r="r" b="b"/>
                <a:pathLst>
                  <a:path w="8021" h="11784" extrusionOk="0">
                    <a:moveTo>
                      <a:pt x="7594" y="580"/>
                    </a:moveTo>
                    <a:lnTo>
                      <a:pt x="7594" y="10330"/>
                    </a:lnTo>
                    <a:cubicBezTo>
                      <a:pt x="6617" y="10956"/>
                      <a:pt x="5213" y="11357"/>
                      <a:pt x="4035" y="11357"/>
                    </a:cubicBezTo>
                    <a:lnTo>
                      <a:pt x="4010" y="11357"/>
                    </a:lnTo>
                    <a:cubicBezTo>
                      <a:pt x="2807" y="11357"/>
                      <a:pt x="1429" y="10956"/>
                      <a:pt x="426" y="10330"/>
                    </a:cubicBezTo>
                    <a:lnTo>
                      <a:pt x="426" y="580"/>
                    </a:lnTo>
                    <a:cubicBezTo>
                      <a:pt x="1479" y="1182"/>
                      <a:pt x="2807" y="1558"/>
                      <a:pt x="4010" y="1558"/>
                    </a:cubicBezTo>
                    <a:cubicBezTo>
                      <a:pt x="5213" y="1558"/>
                      <a:pt x="6567" y="1182"/>
                      <a:pt x="7594" y="580"/>
                    </a:cubicBezTo>
                    <a:close/>
                    <a:moveTo>
                      <a:pt x="208" y="0"/>
                    </a:moveTo>
                    <a:cubicBezTo>
                      <a:pt x="177" y="0"/>
                      <a:pt x="147" y="8"/>
                      <a:pt x="125" y="29"/>
                    </a:cubicBezTo>
                    <a:cubicBezTo>
                      <a:pt x="50" y="54"/>
                      <a:pt x="0" y="129"/>
                      <a:pt x="0" y="204"/>
                    </a:cubicBezTo>
                    <a:lnTo>
                      <a:pt x="0" y="10430"/>
                    </a:lnTo>
                    <a:cubicBezTo>
                      <a:pt x="0" y="10505"/>
                      <a:pt x="50" y="10580"/>
                      <a:pt x="100" y="10605"/>
                    </a:cubicBezTo>
                    <a:cubicBezTo>
                      <a:pt x="1178" y="11332"/>
                      <a:pt x="2682" y="11783"/>
                      <a:pt x="4010" y="11783"/>
                    </a:cubicBezTo>
                    <a:lnTo>
                      <a:pt x="4035" y="11783"/>
                    </a:lnTo>
                    <a:cubicBezTo>
                      <a:pt x="5363" y="11783"/>
                      <a:pt x="6842" y="11332"/>
                      <a:pt x="7920" y="10605"/>
                    </a:cubicBezTo>
                    <a:cubicBezTo>
                      <a:pt x="7995" y="10580"/>
                      <a:pt x="8020" y="10505"/>
                      <a:pt x="8020" y="10430"/>
                    </a:cubicBezTo>
                    <a:lnTo>
                      <a:pt x="8020" y="204"/>
                    </a:lnTo>
                    <a:cubicBezTo>
                      <a:pt x="8020" y="129"/>
                      <a:pt x="7970" y="54"/>
                      <a:pt x="7920" y="29"/>
                    </a:cubicBezTo>
                    <a:cubicBezTo>
                      <a:pt x="7888" y="8"/>
                      <a:pt x="7856" y="0"/>
                      <a:pt x="7825" y="0"/>
                    </a:cubicBezTo>
                    <a:cubicBezTo>
                      <a:pt x="7781" y="0"/>
                      <a:pt x="7738" y="15"/>
                      <a:pt x="7694" y="29"/>
                    </a:cubicBezTo>
                    <a:cubicBezTo>
                      <a:pt x="6692" y="706"/>
                      <a:pt x="5263" y="1132"/>
                      <a:pt x="4010" y="1132"/>
                    </a:cubicBezTo>
                    <a:cubicBezTo>
                      <a:pt x="2782" y="1132"/>
                      <a:pt x="1328" y="706"/>
                      <a:pt x="326" y="29"/>
                    </a:cubicBezTo>
                    <a:cubicBezTo>
                      <a:pt x="297" y="15"/>
                      <a:pt x="251" y="0"/>
                      <a:pt x="20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75" name="Google Shape;875;p28"/>
              <p:cNvSpPr/>
              <p:nvPr/>
            </p:nvSpPr>
            <p:spPr>
              <a:xfrm>
                <a:off x="7148694" y="2655775"/>
                <a:ext cx="564968" cy="358575"/>
              </a:xfrm>
              <a:custGeom>
                <a:avLst/>
                <a:gdLst/>
                <a:ahLst/>
                <a:cxnLst/>
                <a:rect l="l" t="t" r="r" b="b"/>
                <a:pathLst>
                  <a:path w="25315" h="16067" extrusionOk="0">
                    <a:moveTo>
                      <a:pt x="1" y="1"/>
                    </a:moveTo>
                    <a:lnTo>
                      <a:pt x="1" y="5841"/>
                    </a:lnTo>
                    <a:lnTo>
                      <a:pt x="1279" y="6567"/>
                    </a:lnTo>
                    <a:lnTo>
                      <a:pt x="1279" y="2181"/>
                    </a:lnTo>
                    <a:lnTo>
                      <a:pt x="5063" y="4362"/>
                    </a:lnTo>
                    <a:lnTo>
                      <a:pt x="11404" y="8021"/>
                    </a:lnTo>
                    <a:lnTo>
                      <a:pt x="18447" y="12106"/>
                    </a:lnTo>
                    <a:lnTo>
                      <a:pt x="21530" y="13861"/>
                    </a:lnTo>
                    <a:lnTo>
                      <a:pt x="25314" y="16066"/>
                    </a:lnTo>
                    <a:lnTo>
                      <a:pt x="25314" y="14587"/>
                    </a:lnTo>
                    <a:lnTo>
                      <a:pt x="21530" y="12407"/>
                    </a:lnTo>
                    <a:lnTo>
                      <a:pt x="18923" y="10903"/>
                    </a:lnTo>
                    <a:lnTo>
                      <a:pt x="11404" y="6567"/>
                    </a:lnTo>
                    <a:lnTo>
                      <a:pt x="1"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76" name="Google Shape;876;p28"/>
              <p:cNvSpPr/>
              <p:nvPr/>
            </p:nvSpPr>
            <p:spPr>
              <a:xfrm>
                <a:off x="7144231" y="2650887"/>
                <a:ext cx="574452" cy="367926"/>
              </a:xfrm>
              <a:custGeom>
                <a:avLst/>
                <a:gdLst/>
                <a:ahLst/>
                <a:cxnLst/>
                <a:rect l="l" t="t" r="r" b="b"/>
                <a:pathLst>
                  <a:path w="25740" h="16486" extrusionOk="0">
                    <a:moveTo>
                      <a:pt x="426" y="571"/>
                    </a:moveTo>
                    <a:lnTo>
                      <a:pt x="25314" y="14932"/>
                    </a:lnTo>
                    <a:lnTo>
                      <a:pt x="25314" y="15909"/>
                    </a:lnTo>
                    <a:lnTo>
                      <a:pt x="1579" y="2225"/>
                    </a:lnTo>
                    <a:cubicBezTo>
                      <a:pt x="1554" y="2200"/>
                      <a:pt x="1504" y="2200"/>
                      <a:pt x="1479" y="2200"/>
                    </a:cubicBezTo>
                    <a:cubicBezTo>
                      <a:pt x="1454" y="2200"/>
                      <a:pt x="1404" y="2200"/>
                      <a:pt x="1379" y="2225"/>
                    </a:cubicBezTo>
                    <a:cubicBezTo>
                      <a:pt x="1303" y="2250"/>
                      <a:pt x="1278" y="2325"/>
                      <a:pt x="1278" y="2400"/>
                    </a:cubicBezTo>
                    <a:lnTo>
                      <a:pt x="1278" y="6410"/>
                    </a:lnTo>
                    <a:lnTo>
                      <a:pt x="426" y="5934"/>
                    </a:lnTo>
                    <a:lnTo>
                      <a:pt x="426" y="571"/>
                    </a:lnTo>
                    <a:close/>
                    <a:moveTo>
                      <a:pt x="213" y="1"/>
                    </a:moveTo>
                    <a:cubicBezTo>
                      <a:pt x="176" y="1"/>
                      <a:pt x="138" y="7"/>
                      <a:pt x="100" y="19"/>
                    </a:cubicBezTo>
                    <a:cubicBezTo>
                      <a:pt x="50" y="70"/>
                      <a:pt x="0" y="145"/>
                      <a:pt x="0" y="220"/>
                    </a:cubicBezTo>
                    <a:lnTo>
                      <a:pt x="0" y="6060"/>
                    </a:lnTo>
                    <a:cubicBezTo>
                      <a:pt x="0" y="6135"/>
                      <a:pt x="50" y="6185"/>
                      <a:pt x="100" y="6235"/>
                    </a:cubicBezTo>
                    <a:lnTo>
                      <a:pt x="1379" y="6962"/>
                    </a:lnTo>
                    <a:cubicBezTo>
                      <a:pt x="1404" y="6987"/>
                      <a:pt x="1435" y="6999"/>
                      <a:pt x="1469" y="6999"/>
                    </a:cubicBezTo>
                    <a:cubicBezTo>
                      <a:pt x="1504" y="6999"/>
                      <a:pt x="1542" y="6987"/>
                      <a:pt x="1579" y="6962"/>
                    </a:cubicBezTo>
                    <a:cubicBezTo>
                      <a:pt x="1654" y="6937"/>
                      <a:pt x="1679" y="6862"/>
                      <a:pt x="1679" y="6786"/>
                    </a:cubicBezTo>
                    <a:lnTo>
                      <a:pt x="1679" y="2751"/>
                    </a:lnTo>
                    <a:lnTo>
                      <a:pt x="25414" y="16461"/>
                    </a:lnTo>
                    <a:cubicBezTo>
                      <a:pt x="25439" y="16486"/>
                      <a:pt x="25489" y="16486"/>
                      <a:pt x="25514" y="16486"/>
                    </a:cubicBezTo>
                    <a:cubicBezTo>
                      <a:pt x="25564" y="16486"/>
                      <a:pt x="25589" y="16486"/>
                      <a:pt x="25614" y="16461"/>
                    </a:cubicBezTo>
                    <a:cubicBezTo>
                      <a:pt x="25690" y="16436"/>
                      <a:pt x="25740" y="16360"/>
                      <a:pt x="25740" y="16285"/>
                    </a:cubicBezTo>
                    <a:lnTo>
                      <a:pt x="25740" y="14832"/>
                    </a:lnTo>
                    <a:cubicBezTo>
                      <a:pt x="25740" y="14756"/>
                      <a:pt x="25690" y="14681"/>
                      <a:pt x="25614" y="14631"/>
                    </a:cubicBezTo>
                    <a:lnTo>
                      <a:pt x="326" y="19"/>
                    </a:lnTo>
                    <a:cubicBezTo>
                      <a:pt x="288" y="7"/>
                      <a:pt x="251" y="1"/>
                      <a:pt x="21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77" name="Google Shape;877;p28"/>
              <p:cNvSpPr/>
              <p:nvPr/>
            </p:nvSpPr>
            <p:spPr>
              <a:xfrm>
                <a:off x="7600644" y="2745848"/>
                <a:ext cx="28544" cy="56508"/>
              </a:xfrm>
              <a:custGeom>
                <a:avLst/>
                <a:gdLst/>
                <a:ahLst/>
                <a:cxnLst/>
                <a:rect l="l" t="t" r="r" b="b"/>
                <a:pathLst>
                  <a:path w="1279" h="2532" extrusionOk="0">
                    <a:moveTo>
                      <a:pt x="1279" y="0"/>
                    </a:moveTo>
                    <a:cubicBezTo>
                      <a:pt x="502" y="501"/>
                      <a:pt x="0" y="1153"/>
                      <a:pt x="0" y="1805"/>
                    </a:cubicBezTo>
                    <a:cubicBezTo>
                      <a:pt x="0" y="2055"/>
                      <a:pt x="76" y="2281"/>
                      <a:pt x="201" y="2531"/>
                    </a:cubicBezTo>
                    <a:cubicBezTo>
                      <a:pt x="426" y="2130"/>
                      <a:pt x="802" y="1780"/>
                      <a:pt x="1279" y="1454"/>
                    </a:cubicBezTo>
                    <a:lnTo>
                      <a:pt x="1279"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78" name="Google Shape;878;p28"/>
              <p:cNvSpPr/>
              <p:nvPr/>
            </p:nvSpPr>
            <p:spPr>
              <a:xfrm>
                <a:off x="7600644" y="2460007"/>
                <a:ext cx="225987" cy="130357"/>
              </a:xfrm>
              <a:custGeom>
                <a:avLst/>
                <a:gdLst/>
                <a:ahLst/>
                <a:cxnLst/>
                <a:rect l="l" t="t" r="r" b="b"/>
                <a:pathLst>
                  <a:path w="10126" h="5841" extrusionOk="0">
                    <a:moveTo>
                      <a:pt x="5063" y="1"/>
                    </a:moveTo>
                    <a:cubicBezTo>
                      <a:pt x="2757" y="1"/>
                      <a:pt x="0" y="1379"/>
                      <a:pt x="0" y="2908"/>
                    </a:cubicBezTo>
                    <a:lnTo>
                      <a:pt x="0" y="2933"/>
                    </a:lnTo>
                    <a:cubicBezTo>
                      <a:pt x="25" y="4462"/>
                      <a:pt x="2757" y="5841"/>
                      <a:pt x="5063" y="5841"/>
                    </a:cubicBezTo>
                    <a:cubicBezTo>
                      <a:pt x="7369" y="5841"/>
                      <a:pt x="10126" y="4462"/>
                      <a:pt x="10126" y="2908"/>
                    </a:cubicBezTo>
                    <a:cubicBezTo>
                      <a:pt x="10126" y="1379"/>
                      <a:pt x="7369" y="1"/>
                      <a:pt x="5063"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879" name="Google Shape;879;p28"/>
              <p:cNvSpPr/>
              <p:nvPr/>
            </p:nvSpPr>
            <p:spPr>
              <a:xfrm>
                <a:off x="7597296" y="2456101"/>
                <a:ext cx="232705" cy="137610"/>
              </a:xfrm>
              <a:custGeom>
                <a:avLst/>
                <a:gdLst/>
                <a:ahLst/>
                <a:cxnLst/>
                <a:rect l="l" t="t" r="r" b="b"/>
                <a:pathLst>
                  <a:path w="10427" h="6166" extrusionOk="0">
                    <a:moveTo>
                      <a:pt x="5213" y="326"/>
                    </a:moveTo>
                    <a:cubicBezTo>
                      <a:pt x="7369" y="326"/>
                      <a:pt x="10125" y="1630"/>
                      <a:pt x="10125" y="3083"/>
                    </a:cubicBezTo>
                    <a:cubicBezTo>
                      <a:pt x="10125" y="4562"/>
                      <a:pt x="7369" y="5865"/>
                      <a:pt x="5213" y="5865"/>
                    </a:cubicBezTo>
                    <a:cubicBezTo>
                      <a:pt x="2857" y="5865"/>
                      <a:pt x="326" y="4437"/>
                      <a:pt x="301" y="3083"/>
                    </a:cubicBezTo>
                    <a:cubicBezTo>
                      <a:pt x="326" y="1630"/>
                      <a:pt x="3058" y="326"/>
                      <a:pt x="5213" y="326"/>
                    </a:cubicBezTo>
                    <a:close/>
                    <a:moveTo>
                      <a:pt x="5213" y="1"/>
                    </a:moveTo>
                    <a:cubicBezTo>
                      <a:pt x="2882" y="1"/>
                      <a:pt x="0" y="1429"/>
                      <a:pt x="0" y="3108"/>
                    </a:cubicBezTo>
                    <a:cubicBezTo>
                      <a:pt x="25" y="4762"/>
                      <a:pt x="2882" y="6166"/>
                      <a:pt x="5213" y="6166"/>
                    </a:cubicBezTo>
                    <a:cubicBezTo>
                      <a:pt x="7569" y="6166"/>
                      <a:pt x="10426" y="4762"/>
                      <a:pt x="10426" y="3083"/>
                    </a:cubicBezTo>
                    <a:cubicBezTo>
                      <a:pt x="10426" y="1429"/>
                      <a:pt x="7569" y="26"/>
                      <a:pt x="521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80" name="Google Shape;880;p28"/>
              <p:cNvSpPr/>
              <p:nvPr/>
            </p:nvSpPr>
            <p:spPr>
              <a:xfrm>
                <a:off x="7600644" y="2524906"/>
                <a:ext cx="225987" cy="97907"/>
              </a:xfrm>
              <a:custGeom>
                <a:avLst/>
                <a:gdLst/>
                <a:ahLst/>
                <a:cxnLst/>
                <a:rect l="l" t="t" r="r" b="b"/>
                <a:pathLst>
                  <a:path w="10126" h="4387" extrusionOk="0">
                    <a:moveTo>
                      <a:pt x="10126" y="0"/>
                    </a:moveTo>
                    <a:cubicBezTo>
                      <a:pt x="10126" y="1554"/>
                      <a:pt x="7369" y="2933"/>
                      <a:pt x="5063" y="2933"/>
                    </a:cubicBezTo>
                    <a:cubicBezTo>
                      <a:pt x="2757" y="2933"/>
                      <a:pt x="25" y="1554"/>
                      <a:pt x="0" y="25"/>
                    </a:cubicBezTo>
                    <a:lnTo>
                      <a:pt x="0" y="1479"/>
                    </a:lnTo>
                    <a:cubicBezTo>
                      <a:pt x="0" y="2131"/>
                      <a:pt x="502" y="2757"/>
                      <a:pt x="1279" y="3258"/>
                    </a:cubicBezTo>
                    <a:cubicBezTo>
                      <a:pt x="2281" y="3935"/>
                      <a:pt x="3735" y="4386"/>
                      <a:pt x="5063" y="4386"/>
                    </a:cubicBezTo>
                    <a:cubicBezTo>
                      <a:pt x="6391" y="4386"/>
                      <a:pt x="7845" y="3935"/>
                      <a:pt x="8873" y="3258"/>
                    </a:cubicBezTo>
                    <a:cubicBezTo>
                      <a:pt x="9625" y="2757"/>
                      <a:pt x="10126" y="2131"/>
                      <a:pt x="10126" y="1479"/>
                    </a:cubicBezTo>
                    <a:lnTo>
                      <a:pt x="10126"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81" name="Google Shape;881;p28"/>
              <p:cNvSpPr/>
              <p:nvPr/>
            </p:nvSpPr>
            <p:spPr>
              <a:xfrm>
                <a:off x="7597296" y="2521536"/>
                <a:ext cx="232705" cy="105182"/>
              </a:xfrm>
              <a:custGeom>
                <a:avLst/>
                <a:gdLst/>
                <a:ahLst/>
                <a:cxnLst/>
                <a:rect l="l" t="t" r="r" b="b"/>
                <a:pathLst>
                  <a:path w="10427" h="4713" extrusionOk="0">
                    <a:moveTo>
                      <a:pt x="10125" y="1104"/>
                    </a:moveTo>
                    <a:lnTo>
                      <a:pt x="10125" y="1630"/>
                    </a:lnTo>
                    <a:cubicBezTo>
                      <a:pt x="10125" y="2181"/>
                      <a:pt x="9699" y="2783"/>
                      <a:pt x="8922" y="3284"/>
                    </a:cubicBezTo>
                    <a:cubicBezTo>
                      <a:pt x="7920" y="3961"/>
                      <a:pt x="6466" y="4387"/>
                      <a:pt x="5213" y="4387"/>
                    </a:cubicBezTo>
                    <a:cubicBezTo>
                      <a:pt x="3960" y="4387"/>
                      <a:pt x="2506" y="3961"/>
                      <a:pt x="1504" y="3284"/>
                    </a:cubicBezTo>
                    <a:cubicBezTo>
                      <a:pt x="727" y="2783"/>
                      <a:pt x="301" y="2181"/>
                      <a:pt x="301" y="1630"/>
                    </a:cubicBezTo>
                    <a:lnTo>
                      <a:pt x="301" y="1104"/>
                    </a:lnTo>
                    <a:cubicBezTo>
                      <a:pt x="1128" y="2332"/>
                      <a:pt x="3333" y="3234"/>
                      <a:pt x="5213" y="3234"/>
                    </a:cubicBezTo>
                    <a:cubicBezTo>
                      <a:pt x="7093" y="3234"/>
                      <a:pt x="9323" y="2332"/>
                      <a:pt x="10125" y="1104"/>
                    </a:cubicBezTo>
                    <a:close/>
                    <a:moveTo>
                      <a:pt x="10276" y="1"/>
                    </a:moveTo>
                    <a:cubicBezTo>
                      <a:pt x="10201" y="1"/>
                      <a:pt x="10125" y="76"/>
                      <a:pt x="10125" y="151"/>
                    </a:cubicBezTo>
                    <a:cubicBezTo>
                      <a:pt x="10125" y="1630"/>
                      <a:pt x="7369" y="2933"/>
                      <a:pt x="5213" y="2933"/>
                    </a:cubicBezTo>
                    <a:cubicBezTo>
                      <a:pt x="2857" y="2933"/>
                      <a:pt x="326" y="1505"/>
                      <a:pt x="301" y="176"/>
                    </a:cubicBezTo>
                    <a:cubicBezTo>
                      <a:pt x="301" y="101"/>
                      <a:pt x="251" y="26"/>
                      <a:pt x="150" y="26"/>
                    </a:cubicBezTo>
                    <a:cubicBezTo>
                      <a:pt x="75" y="26"/>
                      <a:pt x="0" y="101"/>
                      <a:pt x="0" y="176"/>
                    </a:cubicBezTo>
                    <a:lnTo>
                      <a:pt x="0" y="1630"/>
                    </a:lnTo>
                    <a:cubicBezTo>
                      <a:pt x="0" y="2282"/>
                      <a:pt x="476" y="2983"/>
                      <a:pt x="1328" y="3535"/>
                    </a:cubicBezTo>
                    <a:cubicBezTo>
                      <a:pt x="2406" y="4262"/>
                      <a:pt x="3885" y="4713"/>
                      <a:pt x="5213" y="4713"/>
                    </a:cubicBezTo>
                    <a:cubicBezTo>
                      <a:pt x="6541" y="4713"/>
                      <a:pt x="8020" y="4262"/>
                      <a:pt x="9098" y="3535"/>
                    </a:cubicBezTo>
                    <a:cubicBezTo>
                      <a:pt x="9950" y="2983"/>
                      <a:pt x="10426" y="2282"/>
                      <a:pt x="10426" y="1630"/>
                    </a:cubicBezTo>
                    <a:lnTo>
                      <a:pt x="10426" y="151"/>
                    </a:lnTo>
                    <a:cubicBezTo>
                      <a:pt x="10426" y="76"/>
                      <a:pt x="10376" y="1"/>
                      <a:pt x="1027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82" name="Google Shape;882;p28"/>
              <p:cNvSpPr/>
              <p:nvPr/>
            </p:nvSpPr>
            <p:spPr>
              <a:xfrm>
                <a:off x="7148694" y="2508681"/>
                <a:ext cx="903926" cy="473220"/>
              </a:xfrm>
              <a:custGeom>
                <a:avLst/>
                <a:gdLst/>
                <a:ahLst/>
                <a:cxnLst/>
                <a:rect l="l" t="t" r="r" b="b"/>
                <a:pathLst>
                  <a:path w="40503" h="21204" extrusionOk="0">
                    <a:moveTo>
                      <a:pt x="11404" y="0"/>
                    </a:moveTo>
                    <a:lnTo>
                      <a:pt x="1" y="6592"/>
                    </a:lnTo>
                    <a:lnTo>
                      <a:pt x="11404" y="13158"/>
                    </a:lnTo>
                    <a:lnTo>
                      <a:pt x="18923" y="17494"/>
                    </a:lnTo>
                    <a:lnTo>
                      <a:pt x="21530" y="18998"/>
                    </a:lnTo>
                    <a:lnTo>
                      <a:pt x="25314" y="21204"/>
                    </a:lnTo>
                    <a:lnTo>
                      <a:pt x="29124" y="18998"/>
                    </a:lnTo>
                    <a:lnTo>
                      <a:pt x="40502" y="12432"/>
                    </a:lnTo>
                    <a:lnTo>
                      <a:pt x="29124" y="5840"/>
                    </a:lnTo>
                    <a:lnTo>
                      <a:pt x="29124" y="10627"/>
                    </a:lnTo>
                    <a:cubicBezTo>
                      <a:pt x="29876" y="11128"/>
                      <a:pt x="30377" y="11755"/>
                      <a:pt x="30377" y="12432"/>
                    </a:cubicBezTo>
                    <a:cubicBezTo>
                      <a:pt x="30377" y="12682"/>
                      <a:pt x="30302" y="12908"/>
                      <a:pt x="30176" y="13158"/>
                    </a:cubicBezTo>
                    <a:cubicBezTo>
                      <a:pt x="29951" y="13534"/>
                      <a:pt x="29600" y="13910"/>
                      <a:pt x="29124" y="14211"/>
                    </a:cubicBezTo>
                    <a:cubicBezTo>
                      <a:pt x="28096" y="14888"/>
                      <a:pt x="26642" y="15339"/>
                      <a:pt x="25314" y="15339"/>
                    </a:cubicBezTo>
                    <a:cubicBezTo>
                      <a:pt x="23986" y="15339"/>
                      <a:pt x="22532" y="14888"/>
                      <a:pt x="21530" y="14211"/>
                    </a:cubicBezTo>
                    <a:cubicBezTo>
                      <a:pt x="21053" y="13910"/>
                      <a:pt x="20677" y="13534"/>
                      <a:pt x="20452" y="13158"/>
                    </a:cubicBezTo>
                    <a:cubicBezTo>
                      <a:pt x="20327" y="12908"/>
                      <a:pt x="20251" y="12682"/>
                      <a:pt x="20251" y="12432"/>
                    </a:cubicBezTo>
                    <a:cubicBezTo>
                      <a:pt x="20251" y="11780"/>
                      <a:pt x="20753" y="11128"/>
                      <a:pt x="21530" y="10627"/>
                    </a:cubicBezTo>
                    <a:lnTo>
                      <a:pt x="21530" y="3985"/>
                    </a:lnTo>
                    <a:cubicBezTo>
                      <a:pt x="20753" y="3484"/>
                      <a:pt x="20251" y="2858"/>
                      <a:pt x="20251" y="2206"/>
                    </a:cubicBezTo>
                    <a:lnTo>
                      <a:pt x="20251" y="727"/>
                    </a:lnTo>
                    <a:lnTo>
                      <a:pt x="18998" y="0"/>
                    </a:lnTo>
                    <a:lnTo>
                      <a:pt x="18998" y="4787"/>
                    </a:lnTo>
                    <a:cubicBezTo>
                      <a:pt x="19750" y="5289"/>
                      <a:pt x="20251" y="5915"/>
                      <a:pt x="20251" y="6592"/>
                    </a:cubicBezTo>
                    <a:cubicBezTo>
                      <a:pt x="20251" y="6843"/>
                      <a:pt x="20176" y="7068"/>
                      <a:pt x="20051" y="7319"/>
                    </a:cubicBezTo>
                    <a:cubicBezTo>
                      <a:pt x="19850" y="7695"/>
                      <a:pt x="19474" y="8071"/>
                      <a:pt x="18998" y="8371"/>
                    </a:cubicBezTo>
                    <a:cubicBezTo>
                      <a:pt x="17996" y="9048"/>
                      <a:pt x="16517" y="9499"/>
                      <a:pt x="15189" y="9499"/>
                    </a:cubicBezTo>
                    <a:cubicBezTo>
                      <a:pt x="13885" y="9499"/>
                      <a:pt x="12407" y="9048"/>
                      <a:pt x="11404" y="8371"/>
                    </a:cubicBezTo>
                    <a:cubicBezTo>
                      <a:pt x="10928" y="8071"/>
                      <a:pt x="10552" y="7695"/>
                      <a:pt x="10352" y="7319"/>
                    </a:cubicBezTo>
                    <a:cubicBezTo>
                      <a:pt x="10201" y="7068"/>
                      <a:pt x="10126" y="6818"/>
                      <a:pt x="10126" y="6592"/>
                    </a:cubicBezTo>
                    <a:cubicBezTo>
                      <a:pt x="10126" y="5915"/>
                      <a:pt x="10652" y="5289"/>
                      <a:pt x="11404" y="4787"/>
                    </a:cubicBezTo>
                    <a:lnTo>
                      <a:pt x="11404"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83" name="Google Shape;883;p28"/>
              <p:cNvSpPr/>
              <p:nvPr/>
            </p:nvSpPr>
            <p:spPr>
              <a:xfrm>
                <a:off x="7144231" y="2504352"/>
                <a:ext cx="912853" cy="482036"/>
              </a:xfrm>
              <a:custGeom>
                <a:avLst/>
                <a:gdLst/>
                <a:ahLst/>
                <a:cxnLst/>
                <a:rect l="l" t="t" r="r" b="b"/>
                <a:pathLst>
                  <a:path w="40903" h="21599" extrusionOk="0">
                    <a:moveTo>
                      <a:pt x="19399" y="570"/>
                    </a:moveTo>
                    <a:lnTo>
                      <a:pt x="20251" y="1047"/>
                    </a:lnTo>
                    <a:lnTo>
                      <a:pt x="20251" y="2400"/>
                    </a:lnTo>
                    <a:cubicBezTo>
                      <a:pt x="20251" y="3052"/>
                      <a:pt x="20702" y="3728"/>
                      <a:pt x="21504" y="4305"/>
                    </a:cubicBezTo>
                    <a:lnTo>
                      <a:pt x="21504" y="10721"/>
                    </a:lnTo>
                    <a:cubicBezTo>
                      <a:pt x="20702" y="11297"/>
                      <a:pt x="20251" y="11949"/>
                      <a:pt x="20251" y="12626"/>
                    </a:cubicBezTo>
                    <a:cubicBezTo>
                      <a:pt x="20251" y="12901"/>
                      <a:pt x="20326" y="13177"/>
                      <a:pt x="20476" y="13453"/>
                    </a:cubicBezTo>
                    <a:cubicBezTo>
                      <a:pt x="20702" y="13854"/>
                      <a:pt x="21103" y="14255"/>
                      <a:pt x="21604" y="14580"/>
                    </a:cubicBezTo>
                    <a:cubicBezTo>
                      <a:pt x="22682" y="15307"/>
                      <a:pt x="24186" y="15758"/>
                      <a:pt x="25514" y="15758"/>
                    </a:cubicBezTo>
                    <a:lnTo>
                      <a:pt x="25539" y="15758"/>
                    </a:lnTo>
                    <a:cubicBezTo>
                      <a:pt x="26867" y="15758"/>
                      <a:pt x="28346" y="15307"/>
                      <a:pt x="29424" y="14580"/>
                    </a:cubicBezTo>
                    <a:cubicBezTo>
                      <a:pt x="29950" y="14230"/>
                      <a:pt x="30326" y="13854"/>
                      <a:pt x="30552" y="13453"/>
                    </a:cubicBezTo>
                    <a:cubicBezTo>
                      <a:pt x="30702" y="13177"/>
                      <a:pt x="30802" y="12901"/>
                      <a:pt x="30802" y="12626"/>
                    </a:cubicBezTo>
                    <a:cubicBezTo>
                      <a:pt x="30802" y="11949"/>
                      <a:pt x="30351" y="11297"/>
                      <a:pt x="29524" y="10721"/>
                    </a:cubicBezTo>
                    <a:lnTo>
                      <a:pt x="29524" y="6410"/>
                    </a:lnTo>
                    <a:lnTo>
                      <a:pt x="40276" y="12626"/>
                    </a:lnTo>
                    <a:lnTo>
                      <a:pt x="25514" y="21147"/>
                    </a:lnTo>
                    <a:lnTo>
                      <a:pt x="627" y="6786"/>
                    </a:lnTo>
                    <a:lnTo>
                      <a:pt x="11379" y="570"/>
                    </a:lnTo>
                    <a:lnTo>
                      <a:pt x="11379" y="4881"/>
                    </a:lnTo>
                    <a:cubicBezTo>
                      <a:pt x="10577" y="5433"/>
                      <a:pt x="10126" y="6109"/>
                      <a:pt x="10126" y="6786"/>
                    </a:cubicBezTo>
                    <a:cubicBezTo>
                      <a:pt x="10126" y="7062"/>
                      <a:pt x="10201" y="7337"/>
                      <a:pt x="10351" y="7613"/>
                    </a:cubicBezTo>
                    <a:cubicBezTo>
                      <a:pt x="10577" y="8014"/>
                      <a:pt x="10953" y="8390"/>
                      <a:pt x="11479" y="8741"/>
                    </a:cubicBezTo>
                    <a:cubicBezTo>
                      <a:pt x="12557" y="9468"/>
                      <a:pt x="14060" y="9894"/>
                      <a:pt x="15389" y="9894"/>
                    </a:cubicBezTo>
                    <a:cubicBezTo>
                      <a:pt x="16742" y="9894"/>
                      <a:pt x="18246" y="9468"/>
                      <a:pt x="19299" y="8741"/>
                    </a:cubicBezTo>
                    <a:cubicBezTo>
                      <a:pt x="19825" y="8390"/>
                      <a:pt x="20201" y="8014"/>
                      <a:pt x="20451" y="7613"/>
                    </a:cubicBezTo>
                    <a:cubicBezTo>
                      <a:pt x="20602" y="7337"/>
                      <a:pt x="20677" y="7062"/>
                      <a:pt x="20677" y="6786"/>
                    </a:cubicBezTo>
                    <a:cubicBezTo>
                      <a:pt x="20677" y="6109"/>
                      <a:pt x="20226" y="5433"/>
                      <a:pt x="19399" y="4881"/>
                    </a:cubicBezTo>
                    <a:lnTo>
                      <a:pt x="19399" y="570"/>
                    </a:lnTo>
                    <a:close/>
                    <a:moveTo>
                      <a:pt x="11595" y="0"/>
                    </a:moveTo>
                    <a:cubicBezTo>
                      <a:pt x="11560" y="0"/>
                      <a:pt x="11529" y="6"/>
                      <a:pt x="11504" y="19"/>
                    </a:cubicBezTo>
                    <a:lnTo>
                      <a:pt x="100" y="6585"/>
                    </a:lnTo>
                    <a:cubicBezTo>
                      <a:pt x="50" y="6636"/>
                      <a:pt x="0" y="6711"/>
                      <a:pt x="0" y="6786"/>
                    </a:cubicBezTo>
                    <a:cubicBezTo>
                      <a:pt x="0" y="6836"/>
                      <a:pt x="50" y="6911"/>
                      <a:pt x="100" y="6961"/>
                    </a:cubicBezTo>
                    <a:lnTo>
                      <a:pt x="25414" y="21573"/>
                    </a:lnTo>
                    <a:cubicBezTo>
                      <a:pt x="25439" y="21573"/>
                      <a:pt x="25489" y="21598"/>
                      <a:pt x="25514" y="21598"/>
                    </a:cubicBezTo>
                    <a:cubicBezTo>
                      <a:pt x="25564" y="21598"/>
                      <a:pt x="25589" y="21573"/>
                      <a:pt x="25614" y="21573"/>
                    </a:cubicBezTo>
                    <a:lnTo>
                      <a:pt x="40802" y="12801"/>
                    </a:lnTo>
                    <a:cubicBezTo>
                      <a:pt x="40878" y="12751"/>
                      <a:pt x="40903" y="12701"/>
                      <a:pt x="40903" y="12626"/>
                    </a:cubicBezTo>
                    <a:cubicBezTo>
                      <a:pt x="40903" y="12550"/>
                      <a:pt x="40878" y="12475"/>
                      <a:pt x="40802" y="12425"/>
                    </a:cubicBezTo>
                    <a:lnTo>
                      <a:pt x="29424" y="5859"/>
                    </a:lnTo>
                    <a:cubicBezTo>
                      <a:pt x="29386" y="5846"/>
                      <a:pt x="29349" y="5840"/>
                      <a:pt x="29314" y="5840"/>
                    </a:cubicBezTo>
                    <a:cubicBezTo>
                      <a:pt x="29280" y="5840"/>
                      <a:pt x="29248" y="5846"/>
                      <a:pt x="29223" y="5859"/>
                    </a:cubicBezTo>
                    <a:cubicBezTo>
                      <a:pt x="29148" y="5909"/>
                      <a:pt x="29098" y="5959"/>
                      <a:pt x="29098" y="6034"/>
                    </a:cubicBezTo>
                    <a:lnTo>
                      <a:pt x="29098" y="10821"/>
                    </a:lnTo>
                    <a:cubicBezTo>
                      <a:pt x="29098" y="10896"/>
                      <a:pt x="29148" y="10971"/>
                      <a:pt x="29198" y="10996"/>
                    </a:cubicBezTo>
                    <a:cubicBezTo>
                      <a:pt x="29950" y="11498"/>
                      <a:pt x="30376" y="12074"/>
                      <a:pt x="30376" y="12626"/>
                    </a:cubicBezTo>
                    <a:cubicBezTo>
                      <a:pt x="30376" y="12826"/>
                      <a:pt x="30301" y="13027"/>
                      <a:pt x="30201" y="13252"/>
                    </a:cubicBezTo>
                    <a:cubicBezTo>
                      <a:pt x="30000" y="13578"/>
                      <a:pt x="29649" y="13929"/>
                      <a:pt x="29198" y="14230"/>
                    </a:cubicBezTo>
                    <a:cubicBezTo>
                      <a:pt x="28222" y="14888"/>
                      <a:pt x="26843" y="15333"/>
                      <a:pt x="25614" y="15333"/>
                    </a:cubicBezTo>
                    <a:cubicBezTo>
                      <a:pt x="25581" y="15333"/>
                      <a:pt x="25547" y="15333"/>
                      <a:pt x="25514" y="15332"/>
                    </a:cubicBezTo>
                    <a:cubicBezTo>
                      <a:pt x="24286" y="15332"/>
                      <a:pt x="22832" y="14906"/>
                      <a:pt x="21830" y="14230"/>
                    </a:cubicBezTo>
                    <a:cubicBezTo>
                      <a:pt x="21379" y="13929"/>
                      <a:pt x="21028" y="13603"/>
                      <a:pt x="20852" y="13252"/>
                    </a:cubicBezTo>
                    <a:cubicBezTo>
                      <a:pt x="20727" y="13027"/>
                      <a:pt x="20677" y="12826"/>
                      <a:pt x="20677" y="12626"/>
                    </a:cubicBezTo>
                    <a:cubicBezTo>
                      <a:pt x="20677" y="12074"/>
                      <a:pt x="21078" y="11498"/>
                      <a:pt x="21830" y="10996"/>
                    </a:cubicBezTo>
                    <a:cubicBezTo>
                      <a:pt x="21905" y="10971"/>
                      <a:pt x="21930" y="10896"/>
                      <a:pt x="21930" y="10821"/>
                    </a:cubicBezTo>
                    <a:lnTo>
                      <a:pt x="21930" y="4179"/>
                    </a:lnTo>
                    <a:cubicBezTo>
                      <a:pt x="21930" y="4104"/>
                      <a:pt x="21905" y="4054"/>
                      <a:pt x="21830" y="4004"/>
                    </a:cubicBezTo>
                    <a:cubicBezTo>
                      <a:pt x="21078" y="3503"/>
                      <a:pt x="20677" y="2926"/>
                      <a:pt x="20677" y="2400"/>
                    </a:cubicBezTo>
                    <a:lnTo>
                      <a:pt x="20677" y="921"/>
                    </a:lnTo>
                    <a:cubicBezTo>
                      <a:pt x="20677" y="871"/>
                      <a:pt x="20652" y="821"/>
                      <a:pt x="20627" y="796"/>
                    </a:cubicBezTo>
                    <a:lnTo>
                      <a:pt x="20602" y="796"/>
                    </a:lnTo>
                    <a:cubicBezTo>
                      <a:pt x="20602" y="796"/>
                      <a:pt x="20602" y="771"/>
                      <a:pt x="20602" y="771"/>
                    </a:cubicBezTo>
                    <a:cubicBezTo>
                      <a:pt x="20577" y="771"/>
                      <a:pt x="20577" y="746"/>
                      <a:pt x="20552" y="746"/>
                    </a:cubicBezTo>
                    <a:lnTo>
                      <a:pt x="19299" y="19"/>
                    </a:lnTo>
                    <a:cubicBezTo>
                      <a:pt x="19261" y="6"/>
                      <a:pt x="19223" y="0"/>
                      <a:pt x="19189" y="0"/>
                    </a:cubicBezTo>
                    <a:cubicBezTo>
                      <a:pt x="19154" y="0"/>
                      <a:pt x="19123" y="6"/>
                      <a:pt x="19098" y="19"/>
                    </a:cubicBezTo>
                    <a:cubicBezTo>
                      <a:pt x="19023" y="69"/>
                      <a:pt x="18973" y="119"/>
                      <a:pt x="18973" y="194"/>
                    </a:cubicBezTo>
                    <a:lnTo>
                      <a:pt x="18973" y="4981"/>
                    </a:lnTo>
                    <a:cubicBezTo>
                      <a:pt x="18973" y="5057"/>
                      <a:pt x="19023" y="5107"/>
                      <a:pt x="19073" y="5157"/>
                    </a:cubicBezTo>
                    <a:cubicBezTo>
                      <a:pt x="19825" y="5658"/>
                      <a:pt x="20251" y="6235"/>
                      <a:pt x="20251" y="6786"/>
                    </a:cubicBezTo>
                    <a:cubicBezTo>
                      <a:pt x="20251" y="6986"/>
                      <a:pt x="20201" y="7187"/>
                      <a:pt x="20075" y="7413"/>
                    </a:cubicBezTo>
                    <a:cubicBezTo>
                      <a:pt x="19875" y="7738"/>
                      <a:pt x="19549" y="8089"/>
                      <a:pt x="19073" y="8390"/>
                    </a:cubicBezTo>
                    <a:cubicBezTo>
                      <a:pt x="18070" y="9067"/>
                      <a:pt x="16642" y="9493"/>
                      <a:pt x="15389" y="9493"/>
                    </a:cubicBezTo>
                    <a:cubicBezTo>
                      <a:pt x="14161" y="9493"/>
                      <a:pt x="12707" y="9067"/>
                      <a:pt x="11705" y="8390"/>
                    </a:cubicBezTo>
                    <a:cubicBezTo>
                      <a:pt x="11253" y="8089"/>
                      <a:pt x="10902" y="7738"/>
                      <a:pt x="10727" y="7413"/>
                    </a:cubicBezTo>
                    <a:cubicBezTo>
                      <a:pt x="10602" y="7187"/>
                      <a:pt x="10552" y="6986"/>
                      <a:pt x="10552" y="6786"/>
                    </a:cubicBezTo>
                    <a:cubicBezTo>
                      <a:pt x="10552" y="6235"/>
                      <a:pt x="10953" y="5658"/>
                      <a:pt x="11705" y="5157"/>
                    </a:cubicBezTo>
                    <a:cubicBezTo>
                      <a:pt x="11780" y="5107"/>
                      <a:pt x="11805" y="5057"/>
                      <a:pt x="11805" y="4981"/>
                    </a:cubicBezTo>
                    <a:lnTo>
                      <a:pt x="11805" y="194"/>
                    </a:lnTo>
                    <a:cubicBezTo>
                      <a:pt x="11805" y="119"/>
                      <a:pt x="11755" y="69"/>
                      <a:pt x="11705" y="19"/>
                    </a:cubicBezTo>
                    <a:cubicBezTo>
                      <a:pt x="11667" y="6"/>
                      <a:pt x="11629" y="0"/>
                      <a:pt x="1159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84" name="Google Shape;884;p28"/>
              <p:cNvSpPr/>
              <p:nvPr/>
            </p:nvSpPr>
            <p:spPr>
              <a:xfrm>
                <a:off x="7572680" y="2615514"/>
                <a:ext cx="27986" cy="56508"/>
              </a:xfrm>
              <a:custGeom>
                <a:avLst/>
                <a:gdLst/>
                <a:ahLst/>
                <a:cxnLst/>
                <a:rect l="l" t="t" r="r" b="b"/>
                <a:pathLst>
                  <a:path w="1254" h="2532" extrusionOk="0">
                    <a:moveTo>
                      <a:pt x="0" y="0"/>
                    </a:moveTo>
                    <a:lnTo>
                      <a:pt x="0" y="1454"/>
                    </a:lnTo>
                    <a:cubicBezTo>
                      <a:pt x="476" y="1780"/>
                      <a:pt x="852" y="2131"/>
                      <a:pt x="1053" y="2532"/>
                    </a:cubicBezTo>
                    <a:cubicBezTo>
                      <a:pt x="1178" y="2281"/>
                      <a:pt x="1253" y="2056"/>
                      <a:pt x="1253" y="1805"/>
                    </a:cubicBezTo>
                    <a:cubicBezTo>
                      <a:pt x="1253" y="1128"/>
                      <a:pt x="752" y="502"/>
                      <a:pt x="0"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85" name="Google Shape;885;p28"/>
              <p:cNvSpPr/>
              <p:nvPr/>
            </p:nvSpPr>
            <p:spPr>
              <a:xfrm>
                <a:off x="7403202" y="2467282"/>
                <a:ext cx="169501" cy="253415"/>
              </a:xfrm>
              <a:custGeom>
                <a:avLst/>
                <a:gdLst/>
                <a:ahLst/>
                <a:cxnLst/>
                <a:rect l="l" t="t" r="r" b="b"/>
                <a:pathLst>
                  <a:path w="7595" h="11355" extrusionOk="0">
                    <a:moveTo>
                      <a:pt x="0" y="1"/>
                    </a:moveTo>
                    <a:lnTo>
                      <a:pt x="0" y="1855"/>
                    </a:lnTo>
                    <a:lnTo>
                      <a:pt x="0" y="6642"/>
                    </a:lnTo>
                    <a:lnTo>
                      <a:pt x="0" y="8096"/>
                    </a:lnTo>
                    <a:lnTo>
                      <a:pt x="0" y="10226"/>
                    </a:lnTo>
                    <a:cubicBezTo>
                      <a:pt x="1003" y="10903"/>
                      <a:pt x="2481" y="11354"/>
                      <a:pt x="3785" y="11354"/>
                    </a:cubicBezTo>
                    <a:cubicBezTo>
                      <a:pt x="5113" y="11354"/>
                      <a:pt x="6567" y="10903"/>
                      <a:pt x="7594" y="10226"/>
                    </a:cubicBezTo>
                    <a:lnTo>
                      <a:pt x="7594" y="8096"/>
                    </a:lnTo>
                    <a:lnTo>
                      <a:pt x="7594" y="6642"/>
                    </a:lnTo>
                    <a:lnTo>
                      <a:pt x="7594" y="1855"/>
                    </a:lnTo>
                    <a:lnTo>
                      <a:pt x="7594" y="1"/>
                    </a:lnTo>
                    <a:cubicBezTo>
                      <a:pt x="6567" y="677"/>
                      <a:pt x="5113" y="1129"/>
                      <a:pt x="3785" y="1129"/>
                    </a:cubicBezTo>
                    <a:cubicBezTo>
                      <a:pt x="2456" y="1129"/>
                      <a:pt x="1003" y="677"/>
                      <a:pt x="0"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886" name="Google Shape;886;p28"/>
              <p:cNvSpPr/>
              <p:nvPr/>
            </p:nvSpPr>
            <p:spPr>
              <a:xfrm>
                <a:off x="7398158" y="2462529"/>
                <a:ext cx="179009" cy="262632"/>
              </a:xfrm>
              <a:custGeom>
                <a:avLst/>
                <a:gdLst/>
                <a:ahLst/>
                <a:cxnLst/>
                <a:rect l="l" t="t" r="r" b="b"/>
                <a:pathLst>
                  <a:path w="8021" h="11768" extrusionOk="0">
                    <a:moveTo>
                      <a:pt x="7595" y="590"/>
                    </a:moveTo>
                    <a:lnTo>
                      <a:pt x="7595" y="10339"/>
                    </a:lnTo>
                    <a:cubicBezTo>
                      <a:pt x="6617" y="10966"/>
                      <a:pt x="5214" y="11367"/>
                      <a:pt x="4011" y="11367"/>
                    </a:cubicBezTo>
                    <a:cubicBezTo>
                      <a:pt x="2808" y="11367"/>
                      <a:pt x="1429" y="10966"/>
                      <a:pt x="427" y="10339"/>
                    </a:cubicBezTo>
                    <a:lnTo>
                      <a:pt x="427" y="590"/>
                    </a:lnTo>
                    <a:cubicBezTo>
                      <a:pt x="1479" y="1191"/>
                      <a:pt x="2808" y="1542"/>
                      <a:pt x="4011" y="1542"/>
                    </a:cubicBezTo>
                    <a:cubicBezTo>
                      <a:pt x="5214" y="1542"/>
                      <a:pt x="6567" y="1191"/>
                      <a:pt x="7595" y="590"/>
                    </a:cubicBezTo>
                    <a:close/>
                    <a:moveTo>
                      <a:pt x="226" y="1"/>
                    </a:moveTo>
                    <a:cubicBezTo>
                      <a:pt x="189" y="1"/>
                      <a:pt x="151" y="13"/>
                      <a:pt x="126" y="38"/>
                    </a:cubicBezTo>
                    <a:cubicBezTo>
                      <a:pt x="51" y="63"/>
                      <a:pt x="1" y="139"/>
                      <a:pt x="1" y="214"/>
                    </a:cubicBezTo>
                    <a:lnTo>
                      <a:pt x="1" y="10439"/>
                    </a:lnTo>
                    <a:cubicBezTo>
                      <a:pt x="1" y="10515"/>
                      <a:pt x="51" y="10565"/>
                      <a:pt x="101" y="10615"/>
                    </a:cubicBezTo>
                    <a:cubicBezTo>
                      <a:pt x="1179" y="11342"/>
                      <a:pt x="2682" y="11768"/>
                      <a:pt x="4011" y="11768"/>
                    </a:cubicBezTo>
                    <a:cubicBezTo>
                      <a:pt x="5364" y="11768"/>
                      <a:pt x="6868" y="11342"/>
                      <a:pt x="7921" y="10615"/>
                    </a:cubicBezTo>
                    <a:cubicBezTo>
                      <a:pt x="7996" y="10565"/>
                      <a:pt x="8021" y="10515"/>
                      <a:pt x="8021" y="10439"/>
                    </a:cubicBezTo>
                    <a:lnTo>
                      <a:pt x="8021" y="214"/>
                    </a:lnTo>
                    <a:cubicBezTo>
                      <a:pt x="8021" y="139"/>
                      <a:pt x="7971" y="63"/>
                      <a:pt x="7921" y="38"/>
                    </a:cubicBezTo>
                    <a:cubicBezTo>
                      <a:pt x="7883" y="13"/>
                      <a:pt x="7845" y="1"/>
                      <a:pt x="7808" y="1"/>
                    </a:cubicBezTo>
                    <a:cubicBezTo>
                      <a:pt x="7770" y="1"/>
                      <a:pt x="7733" y="13"/>
                      <a:pt x="7695" y="38"/>
                    </a:cubicBezTo>
                    <a:cubicBezTo>
                      <a:pt x="6692" y="715"/>
                      <a:pt x="5264" y="1141"/>
                      <a:pt x="4011" y="1141"/>
                    </a:cubicBezTo>
                    <a:cubicBezTo>
                      <a:pt x="2783" y="1141"/>
                      <a:pt x="1329" y="715"/>
                      <a:pt x="327" y="38"/>
                    </a:cubicBezTo>
                    <a:cubicBezTo>
                      <a:pt x="301" y="13"/>
                      <a:pt x="264"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87" name="Google Shape;887;p28"/>
              <p:cNvSpPr/>
              <p:nvPr/>
            </p:nvSpPr>
            <p:spPr>
              <a:xfrm>
                <a:off x="7398158" y="2830029"/>
                <a:ext cx="167828" cy="142363"/>
              </a:xfrm>
              <a:custGeom>
                <a:avLst/>
                <a:gdLst/>
                <a:ahLst/>
                <a:cxnLst/>
                <a:rect l="l" t="t" r="r" b="b"/>
                <a:pathLst>
                  <a:path w="7520" h="6379" extrusionOk="0">
                    <a:moveTo>
                      <a:pt x="427" y="589"/>
                    </a:moveTo>
                    <a:lnTo>
                      <a:pt x="6993" y="4373"/>
                    </a:lnTo>
                    <a:cubicBezTo>
                      <a:pt x="6667" y="4850"/>
                      <a:pt x="6291" y="5251"/>
                      <a:pt x="5865" y="5476"/>
                    </a:cubicBezTo>
                    <a:lnTo>
                      <a:pt x="5765" y="5551"/>
                    </a:lnTo>
                    <a:cubicBezTo>
                      <a:pt x="5289" y="5827"/>
                      <a:pt x="4650" y="5965"/>
                      <a:pt x="4014" y="5965"/>
                    </a:cubicBezTo>
                    <a:cubicBezTo>
                      <a:pt x="3378" y="5965"/>
                      <a:pt x="2745" y="5827"/>
                      <a:pt x="2281" y="5551"/>
                    </a:cubicBezTo>
                    <a:lnTo>
                      <a:pt x="2181" y="5476"/>
                    </a:lnTo>
                    <a:cubicBezTo>
                      <a:pt x="1229" y="4950"/>
                      <a:pt x="427" y="3571"/>
                      <a:pt x="427" y="2469"/>
                    </a:cubicBezTo>
                    <a:lnTo>
                      <a:pt x="427" y="589"/>
                    </a:lnTo>
                    <a:close/>
                    <a:moveTo>
                      <a:pt x="217" y="0"/>
                    </a:moveTo>
                    <a:cubicBezTo>
                      <a:pt x="182" y="0"/>
                      <a:pt x="151" y="13"/>
                      <a:pt x="126" y="38"/>
                    </a:cubicBezTo>
                    <a:cubicBezTo>
                      <a:pt x="51" y="63"/>
                      <a:pt x="1" y="138"/>
                      <a:pt x="1" y="213"/>
                    </a:cubicBezTo>
                    <a:lnTo>
                      <a:pt x="1" y="2469"/>
                    </a:lnTo>
                    <a:cubicBezTo>
                      <a:pt x="1" y="3722"/>
                      <a:pt x="878" y="5226"/>
                      <a:pt x="1956" y="5852"/>
                    </a:cubicBezTo>
                    <a:lnTo>
                      <a:pt x="2056" y="5902"/>
                    </a:lnTo>
                    <a:cubicBezTo>
                      <a:pt x="2607" y="6228"/>
                      <a:pt x="3309" y="6378"/>
                      <a:pt x="4011" y="6378"/>
                    </a:cubicBezTo>
                    <a:cubicBezTo>
                      <a:pt x="4712" y="6378"/>
                      <a:pt x="5439" y="6228"/>
                      <a:pt x="5966" y="5902"/>
                    </a:cubicBezTo>
                    <a:lnTo>
                      <a:pt x="6066" y="5852"/>
                    </a:lnTo>
                    <a:cubicBezTo>
                      <a:pt x="6592" y="5551"/>
                      <a:pt x="7093" y="5025"/>
                      <a:pt x="7444" y="4399"/>
                    </a:cubicBezTo>
                    <a:cubicBezTo>
                      <a:pt x="7520" y="4298"/>
                      <a:pt x="7469" y="4173"/>
                      <a:pt x="7369" y="4098"/>
                    </a:cubicBezTo>
                    <a:lnTo>
                      <a:pt x="327" y="38"/>
                    </a:lnTo>
                    <a:cubicBezTo>
                      <a:pt x="289" y="13"/>
                      <a:pt x="251"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88" name="Google Shape;888;p28"/>
              <p:cNvSpPr/>
              <p:nvPr/>
            </p:nvSpPr>
            <p:spPr>
              <a:xfrm>
                <a:off x="7374680" y="2615514"/>
                <a:ext cx="28544" cy="56508"/>
              </a:xfrm>
              <a:custGeom>
                <a:avLst/>
                <a:gdLst/>
                <a:ahLst/>
                <a:cxnLst/>
                <a:rect l="l" t="t" r="r" b="b"/>
                <a:pathLst>
                  <a:path w="1279" h="2532" extrusionOk="0">
                    <a:moveTo>
                      <a:pt x="1278" y="0"/>
                    </a:moveTo>
                    <a:cubicBezTo>
                      <a:pt x="526" y="502"/>
                      <a:pt x="0" y="1128"/>
                      <a:pt x="0" y="1805"/>
                    </a:cubicBezTo>
                    <a:cubicBezTo>
                      <a:pt x="0" y="2031"/>
                      <a:pt x="75" y="2281"/>
                      <a:pt x="226" y="2532"/>
                    </a:cubicBezTo>
                    <a:cubicBezTo>
                      <a:pt x="426" y="2131"/>
                      <a:pt x="802" y="1780"/>
                      <a:pt x="1278" y="1454"/>
                    </a:cubicBezTo>
                    <a:lnTo>
                      <a:pt x="1278"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89" name="Google Shape;889;p28"/>
              <p:cNvSpPr/>
              <p:nvPr/>
            </p:nvSpPr>
            <p:spPr>
              <a:xfrm>
                <a:off x="7374680" y="2329696"/>
                <a:ext cx="225987" cy="130334"/>
              </a:xfrm>
              <a:custGeom>
                <a:avLst/>
                <a:gdLst/>
                <a:ahLst/>
                <a:cxnLst/>
                <a:rect l="l" t="t" r="r" b="b"/>
                <a:pathLst>
                  <a:path w="10126" h="5840" extrusionOk="0">
                    <a:moveTo>
                      <a:pt x="5063" y="0"/>
                    </a:moveTo>
                    <a:cubicBezTo>
                      <a:pt x="2757" y="0"/>
                      <a:pt x="0" y="1379"/>
                      <a:pt x="0" y="2908"/>
                    </a:cubicBezTo>
                    <a:cubicBezTo>
                      <a:pt x="0" y="4436"/>
                      <a:pt x="2757" y="5840"/>
                      <a:pt x="5063" y="5840"/>
                    </a:cubicBezTo>
                    <a:cubicBezTo>
                      <a:pt x="7394" y="5840"/>
                      <a:pt x="10125" y="4436"/>
                      <a:pt x="10125" y="2908"/>
                    </a:cubicBezTo>
                    <a:cubicBezTo>
                      <a:pt x="10125" y="1379"/>
                      <a:pt x="7394" y="0"/>
                      <a:pt x="5063"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890" name="Google Shape;890;p28"/>
              <p:cNvSpPr/>
              <p:nvPr/>
            </p:nvSpPr>
            <p:spPr>
              <a:xfrm>
                <a:off x="7371310" y="2325768"/>
                <a:ext cx="232705" cy="137632"/>
              </a:xfrm>
              <a:custGeom>
                <a:avLst/>
                <a:gdLst/>
                <a:ahLst/>
                <a:cxnLst/>
                <a:rect l="l" t="t" r="r" b="b"/>
                <a:pathLst>
                  <a:path w="10427" h="6167" extrusionOk="0">
                    <a:moveTo>
                      <a:pt x="5214" y="327"/>
                    </a:moveTo>
                    <a:cubicBezTo>
                      <a:pt x="7394" y="327"/>
                      <a:pt x="10126" y="1630"/>
                      <a:pt x="10126" y="3084"/>
                    </a:cubicBezTo>
                    <a:cubicBezTo>
                      <a:pt x="10126" y="4562"/>
                      <a:pt x="7394" y="5841"/>
                      <a:pt x="5214" y="5841"/>
                    </a:cubicBezTo>
                    <a:cubicBezTo>
                      <a:pt x="3058" y="5841"/>
                      <a:pt x="326" y="4562"/>
                      <a:pt x="326" y="3084"/>
                    </a:cubicBezTo>
                    <a:cubicBezTo>
                      <a:pt x="326" y="1630"/>
                      <a:pt x="3058" y="327"/>
                      <a:pt x="5214" y="327"/>
                    </a:cubicBezTo>
                    <a:close/>
                    <a:moveTo>
                      <a:pt x="5214" y="1"/>
                    </a:moveTo>
                    <a:cubicBezTo>
                      <a:pt x="2883" y="1"/>
                      <a:pt x="1" y="1429"/>
                      <a:pt x="1" y="3084"/>
                    </a:cubicBezTo>
                    <a:cubicBezTo>
                      <a:pt x="1" y="4738"/>
                      <a:pt x="2883" y="6166"/>
                      <a:pt x="5214" y="6166"/>
                    </a:cubicBezTo>
                    <a:cubicBezTo>
                      <a:pt x="7570" y="6166"/>
                      <a:pt x="10427" y="4738"/>
                      <a:pt x="10427" y="3084"/>
                    </a:cubicBezTo>
                    <a:cubicBezTo>
                      <a:pt x="10427" y="1429"/>
                      <a:pt x="7570" y="1"/>
                      <a:pt x="5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91" name="Google Shape;891;p28"/>
              <p:cNvSpPr/>
              <p:nvPr/>
            </p:nvSpPr>
            <p:spPr>
              <a:xfrm>
                <a:off x="7374680" y="2394573"/>
                <a:ext cx="225987" cy="97907"/>
              </a:xfrm>
              <a:custGeom>
                <a:avLst/>
                <a:gdLst/>
                <a:ahLst/>
                <a:cxnLst/>
                <a:rect l="l" t="t" r="r" b="b"/>
                <a:pathLst>
                  <a:path w="10126" h="4387" extrusionOk="0">
                    <a:moveTo>
                      <a:pt x="0" y="1"/>
                    </a:moveTo>
                    <a:lnTo>
                      <a:pt x="0" y="1454"/>
                    </a:lnTo>
                    <a:cubicBezTo>
                      <a:pt x="0" y="2131"/>
                      <a:pt x="501" y="2758"/>
                      <a:pt x="1278" y="3259"/>
                    </a:cubicBezTo>
                    <a:cubicBezTo>
                      <a:pt x="2281" y="3935"/>
                      <a:pt x="3734" y="4387"/>
                      <a:pt x="5063" y="4387"/>
                    </a:cubicBezTo>
                    <a:cubicBezTo>
                      <a:pt x="6391" y="4387"/>
                      <a:pt x="7845" y="3935"/>
                      <a:pt x="8872" y="3259"/>
                    </a:cubicBezTo>
                    <a:cubicBezTo>
                      <a:pt x="9624" y="2758"/>
                      <a:pt x="10125" y="2131"/>
                      <a:pt x="10125" y="1454"/>
                    </a:cubicBezTo>
                    <a:lnTo>
                      <a:pt x="10125" y="1"/>
                    </a:lnTo>
                    <a:cubicBezTo>
                      <a:pt x="10125" y="1529"/>
                      <a:pt x="7394" y="2933"/>
                      <a:pt x="5063" y="2933"/>
                    </a:cubicBezTo>
                    <a:cubicBezTo>
                      <a:pt x="2757" y="2933"/>
                      <a:pt x="0" y="1529"/>
                      <a:pt x="0"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92" name="Google Shape;892;p28"/>
              <p:cNvSpPr/>
              <p:nvPr/>
            </p:nvSpPr>
            <p:spPr>
              <a:xfrm>
                <a:off x="7371310" y="2391225"/>
                <a:ext cx="232705" cy="104602"/>
              </a:xfrm>
              <a:custGeom>
                <a:avLst/>
                <a:gdLst/>
                <a:ahLst/>
                <a:cxnLst/>
                <a:rect l="l" t="t" r="r" b="b"/>
                <a:pathLst>
                  <a:path w="10427" h="4687" extrusionOk="0">
                    <a:moveTo>
                      <a:pt x="10126" y="1103"/>
                    </a:moveTo>
                    <a:lnTo>
                      <a:pt x="10126" y="1604"/>
                    </a:lnTo>
                    <a:cubicBezTo>
                      <a:pt x="10126" y="2181"/>
                      <a:pt x="9700" y="2757"/>
                      <a:pt x="8923" y="3283"/>
                    </a:cubicBezTo>
                    <a:cubicBezTo>
                      <a:pt x="7921" y="3960"/>
                      <a:pt x="6467" y="4386"/>
                      <a:pt x="5214" y="4386"/>
                    </a:cubicBezTo>
                    <a:cubicBezTo>
                      <a:pt x="3961" y="4386"/>
                      <a:pt x="2507" y="3960"/>
                      <a:pt x="1504" y="3283"/>
                    </a:cubicBezTo>
                    <a:cubicBezTo>
                      <a:pt x="753" y="2757"/>
                      <a:pt x="326" y="2181"/>
                      <a:pt x="326" y="1604"/>
                    </a:cubicBezTo>
                    <a:lnTo>
                      <a:pt x="326" y="1103"/>
                    </a:lnTo>
                    <a:cubicBezTo>
                      <a:pt x="1129" y="2331"/>
                      <a:pt x="3334" y="3233"/>
                      <a:pt x="5214" y="3233"/>
                    </a:cubicBezTo>
                    <a:cubicBezTo>
                      <a:pt x="7093" y="3233"/>
                      <a:pt x="9324" y="2331"/>
                      <a:pt x="10126" y="1103"/>
                    </a:cubicBezTo>
                    <a:close/>
                    <a:moveTo>
                      <a:pt x="151" y="0"/>
                    </a:moveTo>
                    <a:cubicBezTo>
                      <a:pt x="76" y="0"/>
                      <a:pt x="1" y="75"/>
                      <a:pt x="1" y="151"/>
                    </a:cubicBezTo>
                    <a:lnTo>
                      <a:pt x="1" y="1604"/>
                    </a:lnTo>
                    <a:cubicBezTo>
                      <a:pt x="1" y="2281"/>
                      <a:pt x="477" y="2958"/>
                      <a:pt x="1329" y="3534"/>
                    </a:cubicBezTo>
                    <a:cubicBezTo>
                      <a:pt x="2407" y="4261"/>
                      <a:pt x="3885" y="4687"/>
                      <a:pt x="5214" y="4687"/>
                    </a:cubicBezTo>
                    <a:cubicBezTo>
                      <a:pt x="6542" y="4687"/>
                      <a:pt x="8046" y="4261"/>
                      <a:pt x="9098" y="3534"/>
                    </a:cubicBezTo>
                    <a:cubicBezTo>
                      <a:pt x="9976" y="2958"/>
                      <a:pt x="10427" y="2281"/>
                      <a:pt x="10427" y="1604"/>
                    </a:cubicBezTo>
                    <a:lnTo>
                      <a:pt x="10427" y="151"/>
                    </a:lnTo>
                    <a:cubicBezTo>
                      <a:pt x="10427" y="75"/>
                      <a:pt x="10377" y="0"/>
                      <a:pt x="10276" y="0"/>
                    </a:cubicBezTo>
                    <a:cubicBezTo>
                      <a:pt x="10201" y="0"/>
                      <a:pt x="10126" y="75"/>
                      <a:pt x="10126" y="151"/>
                    </a:cubicBezTo>
                    <a:cubicBezTo>
                      <a:pt x="10126" y="1629"/>
                      <a:pt x="7394" y="2908"/>
                      <a:pt x="5214" y="2908"/>
                    </a:cubicBezTo>
                    <a:cubicBezTo>
                      <a:pt x="3058" y="2908"/>
                      <a:pt x="326" y="1629"/>
                      <a:pt x="326" y="151"/>
                    </a:cubicBezTo>
                    <a:cubicBezTo>
                      <a:pt x="326" y="75"/>
                      <a:pt x="251" y="0"/>
                      <a:pt x="15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93" name="Google Shape;893;p28"/>
              <p:cNvSpPr/>
              <p:nvPr/>
            </p:nvSpPr>
            <p:spPr>
              <a:xfrm>
                <a:off x="7177216" y="2704449"/>
                <a:ext cx="84494" cy="97907"/>
              </a:xfrm>
              <a:custGeom>
                <a:avLst/>
                <a:gdLst/>
                <a:ahLst/>
                <a:cxnLst/>
                <a:rect l="l" t="t" r="r" b="b"/>
                <a:pathLst>
                  <a:path w="3786" h="4387" extrusionOk="0">
                    <a:moveTo>
                      <a:pt x="1" y="0"/>
                    </a:moveTo>
                    <a:lnTo>
                      <a:pt x="1" y="4386"/>
                    </a:lnTo>
                    <a:lnTo>
                      <a:pt x="3785" y="2181"/>
                    </a:lnTo>
                    <a:lnTo>
                      <a:pt x="1"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94" name="Google Shape;894;p28"/>
              <p:cNvSpPr/>
              <p:nvPr/>
            </p:nvSpPr>
            <p:spPr>
              <a:xfrm>
                <a:off x="7172752" y="2699695"/>
                <a:ext cx="93979" cy="107124"/>
              </a:xfrm>
              <a:custGeom>
                <a:avLst/>
                <a:gdLst/>
                <a:ahLst/>
                <a:cxnLst/>
                <a:rect l="l" t="t" r="r" b="b"/>
                <a:pathLst>
                  <a:path w="4211" h="4800" extrusionOk="0">
                    <a:moveTo>
                      <a:pt x="401" y="564"/>
                    </a:moveTo>
                    <a:lnTo>
                      <a:pt x="3584" y="2394"/>
                    </a:lnTo>
                    <a:lnTo>
                      <a:pt x="401" y="4223"/>
                    </a:lnTo>
                    <a:lnTo>
                      <a:pt x="401" y="564"/>
                    </a:lnTo>
                    <a:close/>
                    <a:moveTo>
                      <a:pt x="201" y="0"/>
                    </a:moveTo>
                    <a:cubicBezTo>
                      <a:pt x="163" y="0"/>
                      <a:pt x="126" y="13"/>
                      <a:pt x="101" y="38"/>
                    </a:cubicBezTo>
                    <a:cubicBezTo>
                      <a:pt x="25" y="63"/>
                      <a:pt x="0" y="138"/>
                      <a:pt x="0" y="213"/>
                    </a:cubicBezTo>
                    <a:lnTo>
                      <a:pt x="0" y="4599"/>
                    </a:lnTo>
                    <a:cubicBezTo>
                      <a:pt x="0" y="4675"/>
                      <a:pt x="25" y="4750"/>
                      <a:pt x="101" y="4775"/>
                    </a:cubicBezTo>
                    <a:cubicBezTo>
                      <a:pt x="126" y="4800"/>
                      <a:pt x="151" y="4800"/>
                      <a:pt x="201" y="4800"/>
                    </a:cubicBezTo>
                    <a:cubicBezTo>
                      <a:pt x="226" y="4800"/>
                      <a:pt x="276" y="4800"/>
                      <a:pt x="301" y="4775"/>
                    </a:cubicBezTo>
                    <a:lnTo>
                      <a:pt x="4111" y="2594"/>
                    </a:lnTo>
                    <a:cubicBezTo>
                      <a:pt x="4161" y="2544"/>
                      <a:pt x="4211" y="2469"/>
                      <a:pt x="4211" y="2394"/>
                    </a:cubicBezTo>
                    <a:cubicBezTo>
                      <a:pt x="4211" y="2319"/>
                      <a:pt x="4161" y="2269"/>
                      <a:pt x="4111" y="2218"/>
                    </a:cubicBezTo>
                    <a:lnTo>
                      <a:pt x="301" y="38"/>
                    </a:lnTo>
                    <a:cubicBezTo>
                      <a:pt x="276" y="13"/>
                      <a:pt x="238" y="0"/>
                      <a:pt x="2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95" name="Google Shape;895;p28"/>
              <p:cNvSpPr/>
              <p:nvPr/>
            </p:nvSpPr>
            <p:spPr>
              <a:xfrm>
                <a:off x="7413825" y="2530485"/>
                <a:ext cx="148255" cy="76661"/>
              </a:xfrm>
              <a:custGeom>
                <a:avLst/>
                <a:gdLst/>
                <a:ahLst/>
                <a:cxnLst/>
                <a:rect l="l" t="t" r="r" b="b"/>
                <a:pathLst>
                  <a:path w="6643" h="3435" extrusionOk="0">
                    <a:moveTo>
                      <a:pt x="3309" y="1"/>
                    </a:moveTo>
                    <a:cubicBezTo>
                      <a:pt x="1680" y="1"/>
                      <a:pt x="0" y="1003"/>
                      <a:pt x="0" y="1705"/>
                    </a:cubicBezTo>
                    <a:cubicBezTo>
                      <a:pt x="0" y="2432"/>
                      <a:pt x="1680" y="3434"/>
                      <a:pt x="3309" y="3434"/>
                    </a:cubicBezTo>
                    <a:cubicBezTo>
                      <a:pt x="4963" y="3434"/>
                      <a:pt x="6642" y="2432"/>
                      <a:pt x="6642" y="1705"/>
                    </a:cubicBezTo>
                    <a:cubicBezTo>
                      <a:pt x="6642" y="1379"/>
                      <a:pt x="6266" y="953"/>
                      <a:pt x="5640" y="602"/>
                    </a:cubicBezTo>
                    <a:cubicBezTo>
                      <a:pt x="4963" y="226"/>
                      <a:pt x="4086" y="1"/>
                      <a:pt x="3309"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896" name="Google Shape;896;p28"/>
              <p:cNvSpPr/>
              <p:nvPr/>
            </p:nvSpPr>
            <p:spPr>
              <a:xfrm>
                <a:off x="7413825" y="2569094"/>
                <a:ext cx="148255" cy="146559"/>
              </a:xfrm>
              <a:custGeom>
                <a:avLst/>
                <a:gdLst/>
                <a:ahLst/>
                <a:cxnLst/>
                <a:rect l="l" t="t" r="r" b="b"/>
                <a:pathLst>
                  <a:path w="6643" h="6567" extrusionOk="0">
                    <a:moveTo>
                      <a:pt x="0" y="0"/>
                    </a:moveTo>
                    <a:lnTo>
                      <a:pt x="0" y="5715"/>
                    </a:lnTo>
                    <a:cubicBezTo>
                      <a:pt x="953" y="6216"/>
                      <a:pt x="2181" y="6567"/>
                      <a:pt x="3309" y="6567"/>
                    </a:cubicBezTo>
                    <a:cubicBezTo>
                      <a:pt x="4437" y="6567"/>
                      <a:pt x="5665" y="6216"/>
                      <a:pt x="6642" y="5715"/>
                    </a:cubicBezTo>
                    <a:lnTo>
                      <a:pt x="6642" y="0"/>
                    </a:lnTo>
                    <a:cubicBezTo>
                      <a:pt x="6617" y="702"/>
                      <a:pt x="4963" y="1704"/>
                      <a:pt x="3309" y="1704"/>
                    </a:cubicBezTo>
                    <a:cubicBezTo>
                      <a:pt x="1680" y="1704"/>
                      <a:pt x="0" y="702"/>
                      <a:pt x="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97" name="Google Shape;897;p28"/>
              <p:cNvSpPr/>
              <p:nvPr/>
            </p:nvSpPr>
            <p:spPr>
              <a:xfrm>
                <a:off x="7639789" y="2660819"/>
                <a:ext cx="148255" cy="76661"/>
              </a:xfrm>
              <a:custGeom>
                <a:avLst/>
                <a:gdLst/>
                <a:ahLst/>
                <a:cxnLst/>
                <a:rect l="l" t="t" r="r" b="b"/>
                <a:pathLst>
                  <a:path w="6643" h="3435" extrusionOk="0">
                    <a:moveTo>
                      <a:pt x="3309" y="1"/>
                    </a:moveTo>
                    <a:cubicBezTo>
                      <a:pt x="1655" y="1"/>
                      <a:pt x="1" y="1003"/>
                      <a:pt x="1" y="1730"/>
                    </a:cubicBezTo>
                    <a:cubicBezTo>
                      <a:pt x="1" y="2432"/>
                      <a:pt x="1655" y="3434"/>
                      <a:pt x="3309" y="3434"/>
                    </a:cubicBezTo>
                    <a:cubicBezTo>
                      <a:pt x="4963" y="3434"/>
                      <a:pt x="6642" y="2432"/>
                      <a:pt x="6642" y="1730"/>
                    </a:cubicBezTo>
                    <a:cubicBezTo>
                      <a:pt x="6642" y="1379"/>
                      <a:pt x="6267" y="953"/>
                      <a:pt x="5640" y="602"/>
                    </a:cubicBezTo>
                    <a:cubicBezTo>
                      <a:pt x="4938" y="226"/>
                      <a:pt x="4086" y="1"/>
                      <a:pt x="3309"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898" name="Google Shape;898;p28"/>
              <p:cNvSpPr/>
              <p:nvPr/>
            </p:nvSpPr>
            <p:spPr>
              <a:xfrm>
                <a:off x="7639789" y="2699405"/>
                <a:ext cx="148255" cy="146581"/>
              </a:xfrm>
              <a:custGeom>
                <a:avLst/>
                <a:gdLst/>
                <a:ahLst/>
                <a:cxnLst/>
                <a:rect l="l" t="t" r="r" b="b"/>
                <a:pathLst>
                  <a:path w="6643" h="6568" extrusionOk="0">
                    <a:moveTo>
                      <a:pt x="1" y="1"/>
                    </a:moveTo>
                    <a:lnTo>
                      <a:pt x="1" y="5715"/>
                    </a:lnTo>
                    <a:cubicBezTo>
                      <a:pt x="953" y="6241"/>
                      <a:pt x="2181" y="6567"/>
                      <a:pt x="3309" y="6567"/>
                    </a:cubicBezTo>
                    <a:cubicBezTo>
                      <a:pt x="4437" y="6567"/>
                      <a:pt x="5665" y="6241"/>
                      <a:pt x="6642" y="5715"/>
                    </a:cubicBezTo>
                    <a:lnTo>
                      <a:pt x="6642" y="1"/>
                    </a:lnTo>
                    <a:cubicBezTo>
                      <a:pt x="6617" y="728"/>
                      <a:pt x="4963" y="1705"/>
                      <a:pt x="3309" y="1705"/>
                    </a:cubicBezTo>
                    <a:cubicBezTo>
                      <a:pt x="1655" y="1705"/>
                      <a:pt x="1" y="703"/>
                      <a:pt x="1"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99" name="Google Shape;899;p28"/>
              <p:cNvSpPr/>
              <p:nvPr/>
            </p:nvSpPr>
            <p:spPr>
              <a:xfrm>
                <a:off x="7793623" y="2741094"/>
                <a:ext cx="38051" cy="65725"/>
              </a:xfrm>
              <a:custGeom>
                <a:avLst/>
                <a:gdLst/>
                <a:ahLst/>
                <a:cxnLst/>
                <a:rect l="l" t="t" r="r" b="b"/>
                <a:pathLst>
                  <a:path w="1705" h="2945" extrusionOk="0">
                    <a:moveTo>
                      <a:pt x="426" y="639"/>
                    </a:moveTo>
                    <a:cubicBezTo>
                      <a:pt x="978" y="1065"/>
                      <a:pt x="1278" y="1541"/>
                      <a:pt x="1278" y="2018"/>
                    </a:cubicBezTo>
                    <a:cubicBezTo>
                      <a:pt x="1278" y="2118"/>
                      <a:pt x="1253" y="2193"/>
                      <a:pt x="1228" y="2293"/>
                    </a:cubicBezTo>
                    <a:cubicBezTo>
                      <a:pt x="1028" y="2043"/>
                      <a:pt x="752" y="1792"/>
                      <a:pt x="426" y="1566"/>
                    </a:cubicBezTo>
                    <a:lnTo>
                      <a:pt x="426" y="639"/>
                    </a:lnTo>
                    <a:close/>
                    <a:moveTo>
                      <a:pt x="226" y="0"/>
                    </a:moveTo>
                    <a:cubicBezTo>
                      <a:pt x="188" y="0"/>
                      <a:pt x="150" y="13"/>
                      <a:pt x="125" y="38"/>
                    </a:cubicBezTo>
                    <a:cubicBezTo>
                      <a:pt x="50" y="63"/>
                      <a:pt x="0" y="138"/>
                      <a:pt x="0" y="213"/>
                    </a:cubicBezTo>
                    <a:lnTo>
                      <a:pt x="0" y="1667"/>
                    </a:lnTo>
                    <a:cubicBezTo>
                      <a:pt x="0" y="1742"/>
                      <a:pt x="50" y="1817"/>
                      <a:pt x="100" y="1842"/>
                    </a:cubicBezTo>
                    <a:cubicBezTo>
                      <a:pt x="551" y="2168"/>
                      <a:pt x="902" y="2494"/>
                      <a:pt x="1103" y="2845"/>
                    </a:cubicBezTo>
                    <a:cubicBezTo>
                      <a:pt x="1128" y="2920"/>
                      <a:pt x="1203" y="2945"/>
                      <a:pt x="1278" y="2945"/>
                    </a:cubicBezTo>
                    <a:cubicBezTo>
                      <a:pt x="1353" y="2945"/>
                      <a:pt x="1429" y="2920"/>
                      <a:pt x="1454" y="2845"/>
                    </a:cubicBezTo>
                    <a:cubicBezTo>
                      <a:pt x="1604" y="2569"/>
                      <a:pt x="1704" y="2293"/>
                      <a:pt x="1704" y="2018"/>
                    </a:cubicBezTo>
                    <a:cubicBezTo>
                      <a:pt x="1704" y="1316"/>
                      <a:pt x="1203" y="639"/>
                      <a:pt x="326" y="38"/>
                    </a:cubicBezTo>
                    <a:cubicBezTo>
                      <a:pt x="301" y="13"/>
                      <a:pt x="263" y="0"/>
                      <a:pt x="22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00" name="Google Shape;900;p28"/>
              <p:cNvSpPr/>
              <p:nvPr/>
            </p:nvSpPr>
            <p:spPr>
              <a:xfrm>
                <a:off x="7596158" y="2741273"/>
                <a:ext cx="37516" cy="65546"/>
              </a:xfrm>
              <a:custGeom>
                <a:avLst/>
                <a:gdLst/>
                <a:ahLst/>
                <a:cxnLst/>
                <a:rect l="l" t="t" r="r" b="b"/>
                <a:pathLst>
                  <a:path w="1681" h="2937" extrusionOk="0">
                    <a:moveTo>
                      <a:pt x="1254" y="631"/>
                    </a:moveTo>
                    <a:lnTo>
                      <a:pt x="1254" y="1558"/>
                    </a:lnTo>
                    <a:cubicBezTo>
                      <a:pt x="928" y="1784"/>
                      <a:pt x="653" y="2035"/>
                      <a:pt x="452" y="2285"/>
                    </a:cubicBezTo>
                    <a:cubicBezTo>
                      <a:pt x="427" y="2210"/>
                      <a:pt x="427" y="2110"/>
                      <a:pt x="427" y="2010"/>
                    </a:cubicBezTo>
                    <a:cubicBezTo>
                      <a:pt x="427" y="1558"/>
                      <a:pt x="703" y="1057"/>
                      <a:pt x="1254" y="631"/>
                    </a:cubicBezTo>
                    <a:close/>
                    <a:moveTo>
                      <a:pt x="1485" y="1"/>
                    </a:moveTo>
                    <a:cubicBezTo>
                      <a:pt x="1441" y="1"/>
                      <a:pt x="1398" y="15"/>
                      <a:pt x="1354" y="30"/>
                    </a:cubicBezTo>
                    <a:cubicBezTo>
                      <a:pt x="477" y="631"/>
                      <a:pt x="1" y="1308"/>
                      <a:pt x="1" y="2010"/>
                    </a:cubicBezTo>
                    <a:cubicBezTo>
                      <a:pt x="1" y="2285"/>
                      <a:pt x="76" y="2561"/>
                      <a:pt x="226" y="2837"/>
                    </a:cubicBezTo>
                    <a:cubicBezTo>
                      <a:pt x="277" y="2912"/>
                      <a:pt x="327" y="2937"/>
                      <a:pt x="402" y="2937"/>
                    </a:cubicBezTo>
                    <a:cubicBezTo>
                      <a:pt x="477" y="2937"/>
                      <a:pt x="552" y="2912"/>
                      <a:pt x="602" y="2837"/>
                    </a:cubicBezTo>
                    <a:cubicBezTo>
                      <a:pt x="778" y="2486"/>
                      <a:pt x="1129" y="2160"/>
                      <a:pt x="1580" y="1834"/>
                    </a:cubicBezTo>
                    <a:cubicBezTo>
                      <a:pt x="1655" y="1809"/>
                      <a:pt x="1680" y="1734"/>
                      <a:pt x="1680" y="1659"/>
                    </a:cubicBezTo>
                    <a:lnTo>
                      <a:pt x="1680" y="205"/>
                    </a:lnTo>
                    <a:cubicBezTo>
                      <a:pt x="1680" y="130"/>
                      <a:pt x="1630" y="55"/>
                      <a:pt x="1580" y="30"/>
                    </a:cubicBezTo>
                    <a:cubicBezTo>
                      <a:pt x="1548" y="8"/>
                      <a:pt x="1516" y="1"/>
                      <a:pt x="148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01" name="Google Shape;901;p28"/>
              <p:cNvSpPr/>
              <p:nvPr/>
            </p:nvSpPr>
            <p:spPr>
              <a:xfrm>
                <a:off x="7567637" y="2610761"/>
                <a:ext cx="38051" cy="65747"/>
              </a:xfrm>
              <a:custGeom>
                <a:avLst/>
                <a:gdLst/>
                <a:ahLst/>
                <a:cxnLst/>
                <a:rect l="l" t="t" r="r" b="b"/>
                <a:pathLst>
                  <a:path w="1705" h="2946" extrusionOk="0">
                    <a:moveTo>
                      <a:pt x="427" y="614"/>
                    </a:moveTo>
                    <a:cubicBezTo>
                      <a:pt x="978" y="1066"/>
                      <a:pt x="1279" y="1542"/>
                      <a:pt x="1279" y="2018"/>
                    </a:cubicBezTo>
                    <a:cubicBezTo>
                      <a:pt x="1279" y="2093"/>
                      <a:pt x="1254" y="2193"/>
                      <a:pt x="1229" y="2294"/>
                    </a:cubicBezTo>
                    <a:cubicBezTo>
                      <a:pt x="1028" y="2043"/>
                      <a:pt x="753" y="1792"/>
                      <a:pt x="427" y="1567"/>
                    </a:cubicBezTo>
                    <a:lnTo>
                      <a:pt x="427" y="614"/>
                    </a:lnTo>
                    <a:close/>
                    <a:moveTo>
                      <a:pt x="236" y="0"/>
                    </a:moveTo>
                    <a:cubicBezTo>
                      <a:pt x="201" y="0"/>
                      <a:pt x="164" y="13"/>
                      <a:pt x="126" y="38"/>
                    </a:cubicBezTo>
                    <a:cubicBezTo>
                      <a:pt x="51" y="63"/>
                      <a:pt x="1" y="138"/>
                      <a:pt x="1" y="213"/>
                    </a:cubicBezTo>
                    <a:lnTo>
                      <a:pt x="1" y="1667"/>
                    </a:lnTo>
                    <a:cubicBezTo>
                      <a:pt x="1" y="1742"/>
                      <a:pt x="51" y="1817"/>
                      <a:pt x="101" y="1843"/>
                    </a:cubicBezTo>
                    <a:cubicBezTo>
                      <a:pt x="577" y="2143"/>
                      <a:pt x="903" y="2494"/>
                      <a:pt x="1103" y="2845"/>
                    </a:cubicBezTo>
                    <a:cubicBezTo>
                      <a:pt x="1103" y="2845"/>
                      <a:pt x="1103" y="2870"/>
                      <a:pt x="1129" y="2870"/>
                    </a:cubicBezTo>
                    <a:cubicBezTo>
                      <a:pt x="1154" y="2920"/>
                      <a:pt x="1229" y="2945"/>
                      <a:pt x="1279" y="2945"/>
                    </a:cubicBezTo>
                    <a:lnTo>
                      <a:pt x="1304" y="2945"/>
                    </a:lnTo>
                    <a:cubicBezTo>
                      <a:pt x="1379" y="2945"/>
                      <a:pt x="1429" y="2895"/>
                      <a:pt x="1454" y="2845"/>
                    </a:cubicBezTo>
                    <a:cubicBezTo>
                      <a:pt x="1630" y="2569"/>
                      <a:pt x="1705" y="2294"/>
                      <a:pt x="1705" y="2018"/>
                    </a:cubicBezTo>
                    <a:cubicBezTo>
                      <a:pt x="1705" y="1316"/>
                      <a:pt x="1204" y="614"/>
                      <a:pt x="327" y="38"/>
                    </a:cubicBezTo>
                    <a:cubicBezTo>
                      <a:pt x="301" y="13"/>
                      <a:pt x="270" y="0"/>
                      <a:pt x="23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02" name="Google Shape;902;p28"/>
              <p:cNvSpPr/>
              <p:nvPr/>
            </p:nvSpPr>
            <p:spPr>
              <a:xfrm>
                <a:off x="7370194" y="2610761"/>
                <a:ext cx="37493" cy="65747"/>
              </a:xfrm>
              <a:custGeom>
                <a:avLst/>
                <a:gdLst/>
                <a:ahLst/>
                <a:cxnLst/>
                <a:rect l="l" t="t" r="r" b="b"/>
                <a:pathLst>
                  <a:path w="1680" h="2946" extrusionOk="0">
                    <a:moveTo>
                      <a:pt x="1254" y="614"/>
                    </a:moveTo>
                    <a:lnTo>
                      <a:pt x="1254" y="1567"/>
                    </a:lnTo>
                    <a:cubicBezTo>
                      <a:pt x="928" y="1792"/>
                      <a:pt x="652" y="2043"/>
                      <a:pt x="452" y="2294"/>
                    </a:cubicBezTo>
                    <a:cubicBezTo>
                      <a:pt x="427" y="2193"/>
                      <a:pt x="427" y="2093"/>
                      <a:pt x="427" y="2018"/>
                    </a:cubicBezTo>
                    <a:cubicBezTo>
                      <a:pt x="427" y="1542"/>
                      <a:pt x="727" y="1066"/>
                      <a:pt x="1254" y="614"/>
                    </a:cubicBezTo>
                    <a:close/>
                    <a:moveTo>
                      <a:pt x="1467" y="0"/>
                    </a:moveTo>
                    <a:cubicBezTo>
                      <a:pt x="1429" y="0"/>
                      <a:pt x="1392" y="13"/>
                      <a:pt x="1354" y="38"/>
                    </a:cubicBezTo>
                    <a:cubicBezTo>
                      <a:pt x="477" y="614"/>
                      <a:pt x="1" y="1316"/>
                      <a:pt x="1" y="2018"/>
                    </a:cubicBezTo>
                    <a:cubicBezTo>
                      <a:pt x="1" y="2294"/>
                      <a:pt x="76" y="2569"/>
                      <a:pt x="226" y="2845"/>
                    </a:cubicBezTo>
                    <a:cubicBezTo>
                      <a:pt x="276" y="2895"/>
                      <a:pt x="351" y="2945"/>
                      <a:pt x="427" y="2945"/>
                    </a:cubicBezTo>
                    <a:cubicBezTo>
                      <a:pt x="502" y="2945"/>
                      <a:pt x="552" y="2895"/>
                      <a:pt x="602" y="2845"/>
                    </a:cubicBezTo>
                    <a:cubicBezTo>
                      <a:pt x="777" y="2494"/>
                      <a:pt x="1128" y="2143"/>
                      <a:pt x="1580" y="1843"/>
                    </a:cubicBezTo>
                    <a:cubicBezTo>
                      <a:pt x="1655" y="1817"/>
                      <a:pt x="1680" y="1742"/>
                      <a:pt x="1680" y="1667"/>
                    </a:cubicBezTo>
                    <a:lnTo>
                      <a:pt x="1680" y="213"/>
                    </a:lnTo>
                    <a:cubicBezTo>
                      <a:pt x="1680" y="138"/>
                      <a:pt x="1630" y="63"/>
                      <a:pt x="1580" y="38"/>
                    </a:cubicBezTo>
                    <a:cubicBezTo>
                      <a:pt x="1542" y="13"/>
                      <a:pt x="1504" y="0"/>
                      <a:pt x="146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spTree>
    <p:extLst>
      <p:ext uri="{BB962C8B-B14F-4D97-AF65-F5344CB8AC3E}">
        <p14:creationId xmlns:p14="http://schemas.microsoft.com/office/powerpoint/2010/main" val="63464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5"/>
        <p:cNvGrpSpPr/>
        <p:nvPr/>
      </p:nvGrpSpPr>
      <p:grpSpPr>
        <a:xfrm>
          <a:off x="0" y="0"/>
          <a:ext cx="0" cy="0"/>
          <a:chOff x="0" y="0"/>
          <a:chExt cx="0" cy="0"/>
        </a:xfrm>
      </p:grpSpPr>
      <p:sp>
        <p:nvSpPr>
          <p:cNvPr id="1846" name="Google Shape;1846;p42"/>
          <p:cNvSpPr txBox="1">
            <a:spLocks noGrp="1"/>
          </p:cNvSpPr>
          <p:nvPr>
            <p:ph type="title"/>
          </p:nvPr>
        </p:nvSpPr>
        <p:spPr>
          <a:xfrm>
            <a:off x="960000" y="2714733"/>
            <a:ext cx="5318800" cy="1210400"/>
          </a:xfrm>
          <a:prstGeom prst="rect">
            <a:avLst/>
          </a:prstGeom>
        </p:spPr>
        <p:txBody>
          <a:bodyPr spcFirstLastPara="1" wrap="square" lIns="0" tIns="0" rIns="0" bIns="0" anchor="ctr" anchorCtr="0">
            <a:noAutofit/>
          </a:bodyPr>
          <a:lstStyle/>
          <a:p>
            <a:r>
              <a:rPr lang="en"/>
              <a:t>Lack of resources</a:t>
            </a:r>
            <a:br>
              <a:rPr lang="en"/>
            </a:br>
            <a:r>
              <a:rPr lang="en"/>
              <a:t>(economic)</a:t>
            </a:r>
          </a:p>
        </p:txBody>
      </p:sp>
      <p:sp>
        <p:nvSpPr>
          <p:cNvPr id="1847" name="Google Shape;1847;p42"/>
          <p:cNvSpPr txBox="1">
            <a:spLocks noGrp="1"/>
          </p:cNvSpPr>
          <p:nvPr>
            <p:ph type="subTitle" idx="1"/>
          </p:nvPr>
        </p:nvSpPr>
        <p:spPr>
          <a:xfrm>
            <a:off x="960000" y="3925200"/>
            <a:ext cx="5530466" cy="2212800"/>
          </a:xfrm>
          <a:prstGeom prst="rect">
            <a:avLst/>
          </a:prstGeom>
        </p:spPr>
        <p:txBody>
          <a:bodyPr spcFirstLastPara="1" wrap="square" lIns="0" tIns="0" rIns="0" bIns="0" anchor="ctr" anchorCtr="0">
            <a:noAutofit/>
          </a:bodyPr>
          <a:lstStyle/>
          <a:p>
            <a:pPr marL="0" indent="0"/>
            <a:r>
              <a:rPr lang="en"/>
              <a:t>Running out of beds to accommodate</a:t>
            </a:r>
          </a:p>
        </p:txBody>
      </p:sp>
      <p:grpSp>
        <p:nvGrpSpPr>
          <p:cNvPr id="1848" name="Google Shape;1848;p42"/>
          <p:cNvGrpSpPr/>
          <p:nvPr/>
        </p:nvGrpSpPr>
        <p:grpSpPr>
          <a:xfrm flipH="1">
            <a:off x="208332" y="394607"/>
            <a:ext cx="1065728" cy="1638903"/>
            <a:chOff x="7729498" y="4650644"/>
            <a:chExt cx="662272" cy="1018458"/>
          </a:xfrm>
        </p:grpSpPr>
        <p:sp>
          <p:nvSpPr>
            <p:cNvPr id="1849" name="Google Shape;1849;p42"/>
            <p:cNvSpPr/>
            <p:nvPr/>
          </p:nvSpPr>
          <p:spPr>
            <a:xfrm rot="-1930625">
              <a:off x="7752189" y="5520515"/>
              <a:ext cx="168837" cy="104249"/>
            </a:xfrm>
            <a:custGeom>
              <a:avLst/>
              <a:gdLst/>
              <a:ahLst/>
              <a:cxnLst/>
              <a:rect l="l" t="t" r="r" b="b"/>
              <a:pathLst>
                <a:path w="6943" h="4287" extrusionOk="0">
                  <a:moveTo>
                    <a:pt x="6692" y="1"/>
                  </a:moveTo>
                  <a:lnTo>
                    <a:pt x="0" y="3861"/>
                  </a:lnTo>
                  <a:lnTo>
                    <a:pt x="226" y="4287"/>
                  </a:lnTo>
                  <a:lnTo>
                    <a:pt x="6942" y="402"/>
                  </a:lnTo>
                  <a:lnTo>
                    <a:pt x="6692" y="1"/>
                  </a:lnTo>
                  <a:close/>
                </a:path>
              </a:pathLst>
            </a:custGeom>
            <a:solidFill>
              <a:srgbClr val="E9E5D9"/>
            </a:solidFill>
            <a:ln w="19050"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0" name="Google Shape;1850;p42"/>
            <p:cNvSpPr/>
            <p:nvPr/>
          </p:nvSpPr>
          <p:spPr>
            <a:xfrm rot="-1930625">
              <a:off x="7746067" y="5515565"/>
              <a:ext cx="180436" cy="114268"/>
            </a:xfrm>
            <a:custGeom>
              <a:avLst/>
              <a:gdLst/>
              <a:ahLst/>
              <a:cxnLst/>
              <a:rect l="l" t="t" r="r" b="b"/>
              <a:pathLst>
                <a:path w="7420" h="4699" extrusionOk="0">
                  <a:moveTo>
                    <a:pt x="6868" y="488"/>
                  </a:moveTo>
                  <a:lnTo>
                    <a:pt x="6918" y="538"/>
                  </a:lnTo>
                  <a:lnTo>
                    <a:pt x="552" y="4197"/>
                  </a:lnTo>
                  <a:lnTo>
                    <a:pt x="527" y="4147"/>
                  </a:lnTo>
                  <a:lnTo>
                    <a:pt x="6868" y="488"/>
                  </a:lnTo>
                  <a:close/>
                  <a:moveTo>
                    <a:pt x="6958" y="1"/>
                  </a:moveTo>
                  <a:cubicBezTo>
                    <a:pt x="6913" y="1"/>
                    <a:pt x="6878" y="19"/>
                    <a:pt x="6843" y="36"/>
                  </a:cubicBezTo>
                  <a:lnTo>
                    <a:pt x="151" y="3896"/>
                  </a:lnTo>
                  <a:cubicBezTo>
                    <a:pt x="51" y="3946"/>
                    <a:pt x="0" y="4097"/>
                    <a:pt x="51" y="4197"/>
                  </a:cubicBezTo>
                  <a:lnTo>
                    <a:pt x="301" y="4598"/>
                  </a:lnTo>
                  <a:cubicBezTo>
                    <a:pt x="326" y="4648"/>
                    <a:pt x="376" y="4673"/>
                    <a:pt x="427" y="4698"/>
                  </a:cubicBezTo>
                  <a:lnTo>
                    <a:pt x="477" y="4698"/>
                  </a:lnTo>
                  <a:cubicBezTo>
                    <a:pt x="527" y="4698"/>
                    <a:pt x="552" y="4698"/>
                    <a:pt x="577" y="4673"/>
                  </a:cubicBezTo>
                  <a:lnTo>
                    <a:pt x="7294" y="813"/>
                  </a:lnTo>
                  <a:cubicBezTo>
                    <a:pt x="7394" y="738"/>
                    <a:pt x="7419" y="613"/>
                    <a:pt x="7369" y="513"/>
                  </a:cubicBezTo>
                  <a:lnTo>
                    <a:pt x="7143" y="112"/>
                  </a:lnTo>
                  <a:cubicBezTo>
                    <a:pt x="7118" y="61"/>
                    <a:pt x="7068" y="36"/>
                    <a:pt x="7018" y="11"/>
                  </a:cubicBezTo>
                  <a:cubicBezTo>
                    <a:pt x="6996" y="4"/>
                    <a:pt x="6976" y="1"/>
                    <a:pt x="695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851" name="Google Shape;1851;p42"/>
            <p:cNvSpPr/>
            <p:nvPr/>
          </p:nvSpPr>
          <p:spPr>
            <a:xfrm rot="-1930625">
              <a:off x="7992346" y="4871683"/>
              <a:ext cx="263310" cy="327533"/>
            </a:xfrm>
            <a:custGeom>
              <a:avLst/>
              <a:gdLst/>
              <a:ahLst/>
              <a:cxnLst/>
              <a:rect l="l" t="t" r="r" b="b"/>
              <a:pathLst>
                <a:path w="10828" h="13469" extrusionOk="0">
                  <a:moveTo>
                    <a:pt x="2555" y="0"/>
                  </a:moveTo>
                  <a:cubicBezTo>
                    <a:pt x="2140" y="0"/>
                    <a:pt x="1759" y="88"/>
                    <a:pt x="1429" y="278"/>
                  </a:cubicBezTo>
                  <a:cubicBezTo>
                    <a:pt x="427" y="854"/>
                    <a:pt x="1" y="2283"/>
                    <a:pt x="51" y="3937"/>
                  </a:cubicBezTo>
                  <a:lnTo>
                    <a:pt x="2657" y="2433"/>
                  </a:lnTo>
                  <a:cubicBezTo>
                    <a:pt x="2877" y="2307"/>
                    <a:pt x="3132" y="2248"/>
                    <a:pt x="3409" y="2248"/>
                  </a:cubicBezTo>
                  <a:cubicBezTo>
                    <a:pt x="4776" y="2248"/>
                    <a:pt x="6687" y="3665"/>
                    <a:pt x="7645" y="5291"/>
                  </a:cubicBezTo>
                  <a:cubicBezTo>
                    <a:pt x="8773" y="7271"/>
                    <a:pt x="8948" y="10278"/>
                    <a:pt x="7620" y="11030"/>
                  </a:cubicBezTo>
                  <a:lnTo>
                    <a:pt x="5013" y="12559"/>
                  </a:lnTo>
                  <a:cubicBezTo>
                    <a:pt x="5961" y="13124"/>
                    <a:pt x="6919" y="13468"/>
                    <a:pt x="7742" y="13468"/>
                  </a:cubicBezTo>
                  <a:cubicBezTo>
                    <a:pt x="8160" y="13468"/>
                    <a:pt x="8544" y="13380"/>
                    <a:pt x="8873" y="13185"/>
                  </a:cubicBezTo>
                  <a:cubicBezTo>
                    <a:pt x="8898" y="13185"/>
                    <a:pt x="8923" y="13160"/>
                    <a:pt x="8973" y="13135"/>
                  </a:cubicBezTo>
                  <a:cubicBezTo>
                    <a:pt x="10828" y="11932"/>
                    <a:pt x="10552" y="7496"/>
                    <a:pt x="8873" y="4589"/>
                  </a:cubicBezTo>
                  <a:cubicBezTo>
                    <a:pt x="7456" y="2130"/>
                    <a:pt x="4601" y="0"/>
                    <a:pt x="255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2" name="Google Shape;1852;p42"/>
            <p:cNvSpPr/>
            <p:nvPr/>
          </p:nvSpPr>
          <p:spPr>
            <a:xfrm rot="-1930625">
              <a:off x="7869169" y="5237677"/>
              <a:ext cx="174332" cy="218493"/>
            </a:xfrm>
            <a:custGeom>
              <a:avLst/>
              <a:gdLst/>
              <a:ahLst/>
              <a:cxnLst/>
              <a:rect l="l" t="t" r="r" b="b"/>
              <a:pathLst>
                <a:path w="7169" h="8985" extrusionOk="0">
                  <a:moveTo>
                    <a:pt x="1848" y="1"/>
                  </a:moveTo>
                  <a:cubicBezTo>
                    <a:pt x="1555" y="1"/>
                    <a:pt x="1287" y="57"/>
                    <a:pt x="1053" y="190"/>
                  </a:cubicBezTo>
                  <a:cubicBezTo>
                    <a:pt x="226" y="667"/>
                    <a:pt x="1" y="2070"/>
                    <a:pt x="226" y="3524"/>
                  </a:cubicBezTo>
                  <a:lnTo>
                    <a:pt x="2306" y="2346"/>
                  </a:lnTo>
                  <a:cubicBezTo>
                    <a:pt x="2416" y="2282"/>
                    <a:pt x="2543" y="2253"/>
                    <a:pt x="2681" y="2253"/>
                  </a:cubicBezTo>
                  <a:cubicBezTo>
                    <a:pt x="3362" y="2253"/>
                    <a:pt x="4308" y="2962"/>
                    <a:pt x="4788" y="3774"/>
                  </a:cubicBezTo>
                  <a:cubicBezTo>
                    <a:pt x="5364" y="4752"/>
                    <a:pt x="5439" y="6256"/>
                    <a:pt x="4788" y="6657"/>
                  </a:cubicBezTo>
                  <a:lnTo>
                    <a:pt x="4788" y="6631"/>
                  </a:lnTo>
                  <a:lnTo>
                    <a:pt x="2707" y="7834"/>
                  </a:lnTo>
                  <a:cubicBezTo>
                    <a:pt x="3549" y="8530"/>
                    <a:pt x="4484" y="8985"/>
                    <a:pt x="5249" y="8985"/>
                  </a:cubicBezTo>
                  <a:cubicBezTo>
                    <a:pt x="5532" y="8985"/>
                    <a:pt x="5792" y="8922"/>
                    <a:pt x="6016" y="8787"/>
                  </a:cubicBezTo>
                  <a:cubicBezTo>
                    <a:pt x="6367" y="8611"/>
                    <a:pt x="6617" y="8235"/>
                    <a:pt x="6768" y="7784"/>
                  </a:cubicBezTo>
                  <a:cubicBezTo>
                    <a:pt x="7169" y="6531"/>
                    <a:pt x="6868" y="4501"/>
                    <a:pt x="6041" y="3048"/>
                  </a:cubicBezTo>
                  <a:cubicBezTo>
                    <a:pt x="5189" y="1619"/>
                    <a:pt x="3610" y="316"/>
                    <a:pt x="2306" y="40"/>
                  </a:cubicBezTo>
                  <a:cubicBezTo>
                    <a:pt x="2148" y="15"/>
                    <a:pt x="1995" y="1"/>
                    <a:pt x="1848"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3" name="Google Shape;1853;p42"/>
            <p:cNvSpPr/>
            <p:nvPr/>
          </p:nvSpPr>
          <p:spPr>
            <a:xfrm rot="-1930625">
              <a:off x="8145767" y="4711816"/>
              <a:ext cx="178588" cy="218590"/>
            </a:xfrm>
            <a:custGeom>
              <a:avLst/>
              <a:gdLst/>
              <a:ahLst/>
              <a:cxnLst/>
              <a:rect l="l" t="t" r="r" b="b"/>
              <a:pathLst>
                <a:path w="7344" h="8989" extrusionOk="0">
                  <a:moveTo>
                    <a:pt x="1797" y="0"/>
                  </a:moveTo>
                  <a:cubicBezTo>
                    <a:pt x="1523" y="0"/>
                    <a:pt x="1271" y="58"/>
                    <a:pt x="1053" y="184"/>
                  </a:cubicBezTo>
                  <a:cubicBezTo>
                    <a:pt x="226" y="685"/>
                    <a:pt x="1" y="2089"/>
                    <a:pt x="226" y="3542"/>
                  </a:cubicBezTo>
                  <a:lnTo>
                    <a:pt x="2306" y="2364"/>
                  </a:lnTo>
                  <a:lnTo>
                    <a:pt x="2306" y="2339"/>
                  </a:lnTo>
                  <a:cubicBezTo>
                    <a:pt x="2414" y="2277"/>
                    <a:pt x="2538" y="2248"/>
                    <a:pt x="2673" y="2248"/>
                  </a:cubicBezTo>
                  <a:cubicBezTo>
                    <a:pt x="3354" y="2248"/>
                    <a:pt x="4306" y="2977"/>
                    <a:pt x="4788" y="3793"/>
                  </a:cubicBezTo>
                  <a:cubicBezTo>
                    <a:pt x="5364" y="4770"/>
                    <a:pt x="5439" y="6274"/>
                    <a:pt x="4788" y="6650"/>
                  </a:cubicBezTo>
                  <a:lnTo>
                    <a:pt x="2707" y="7853"/>
                  </a:lnTo>
                  <a:cubicBezTo>
                    <a:pt x="3557" y="8536"/>
                    <a:pt x="4502" y="8988"/>
                    <a:pt x="5281" y="8988"/>
                  </a:cubicBezTo>
                  <a:cubicBezTo>
                    <a:pt x="5559" y="8988"/>
                    <a:pt x="5816" y="8931"/>
                    <a:pt x="6041" y="8805"/>
                  </a:cubicBezTo>
                  <a:cubicBezTo>
                    <a:pt x="7344" y="8053"/>
                    <a:pt x="7169" y="5046"/>
                    <a:pt x="6041" y="3066"/>
                  </a:cubicBezTo>
                  <a:cubicBezTo>
                    <a:pt x="5080" y="1438"/>
                    <a:pt x="3163" y="0"/>
                    <a:pt x="179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4" name="Google Shape;1854;p42"/>
            <p:cNvSpPr/>
            <p:nvPr/>
          </p:nvSpPr>
          <p:spPr>
            <a:xfrm rot="-1930625">
              <a:off x="7877076" y="5302313"/>
              <a:ext cx="136543" cy="141236"/>
            </a:xfrm>
            <a:custGeom>
              <a:avLst/>
              <a:gdLst/>
              <a:ahLst/>
              <a:cxnLst/>
              <a:rect l="l" t="t" r="r" b="b"/>
              <a:pathLst>
                <a:path w="5615" h="5808" extrusionOk="0">
                  <a:moveTo>
                    <a:pt x="2856" y="0"/>
                  </a:moveTo>
                  <a:cubicBezTo>
                    <a:pt x="2718" y="0"/>
                    <a:pt x="2591" y="29"/>
                    <a:pt x="2481" y="93"/>
                  </a:cubicBezTo>
                  <a:lnTo>
                    <a:pt x="401" y="1271"/>
                  </a:lnTo>
                  <a:lnTo>
                    <a:pt x="0" y="1521"/>
                  </a:lnTo>
                  <a:cubicBezTo>
                    <a:pt x="110" y="1458"/>
                    <a:pt x="237" y="1429"/>
                    <a:pt x="375" y="1429"/>
                  </a:cubicBezTo>
                  <a:cubicBezTo>
                    <a:pt x="1055" y="1429"/>
                    <a:pt x="2002" y="2137"/>
                    <a:pt x="2481" y="2950"/>
                  </a:cubicBezTo>
                  <a:cubicBezTo>
                    <a:pt x="3033" y="3927"/>
                    <a:pt x="3133" y="5406"/>
                    <a:pt x="2506" y="5807"/>
                  </a:cubicBezTo>
                  <a:lnTo>
                    <a:pt x="2882" y="5581"/>
                  </a:lnTo>
                  <a:lnTo>
                    <a:pt x="4963" y="4378"/>
                  </a:lnTo>
                  <a:lnTo>
                    <a:pt x="4963" y="4404"/>
                  </a:lnTo>
                  <a:cubicBezTo>
                    <a:pt x="5614" y="4028"/>
                    <a:pt x="5539" y="2499"/>
                    <a:pt x="4963" y="1521"/>
                  </a:cubicBezTo>
                  <a:cubicBezTo>
                    <a:pt x="4483" y="709"/>
                    <a:pt x="3537" y="0"/>
                    <a:pt x="285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5" name="Google Shape;1855;p42"/>
            <p:cNvSpPr/>
            <p:nvPr/>
          </p:nvSpPr>
          <p:spPr>
            <a:xfrm rot="-1930625">
              <a:off x="8125572" y="4785664"/>
              <a:ext cx="173724" cy="163730"/>
            </a:xfrm>
            <a:custGeom>
              <a:avLst/>
              <a:gdLst/>
              <a:ahLst/>
              <a:cxnLst/>
              <a:rect l="l" t="t" r="r" b="b"/>
              <a:pathLst>
                <a:path w="7144" h="6733" extrusionOk="0">
                  <a:moveTo>
                    <a:pt x="4377" y="0"/>
                  </a:moveTo>
                  <a:cubicBezTo>
                    <a:pt x="4242" y="0"/>
                    <a:pt x="4118" y="29"/>
                    <a:pt x="4010" y="91"/>
                  </a:cubicBezTo>
                  <a:lnTo>
                    <a:pt x="4010" y="116"/>
                  </a:lnTo>
                  <a:lnTo>
                    <a:pt x="1930" y="1294"/>
                  </a:lnTo>
                  <a:lnTo>
                    <a:pt x="0" y="2422"/>
                  </a:lnTo>
                  <a:cubicBezTo>
                    <a:pt x="602" y="3024"/>
                    <a:pt x="1128" y="3700"/>
                    <a:pt x="1529" y="4402"/>
                  </a:cubicBezTo>
                  <a:cubicBezTo>
                    <a:pt x="1930" y="5104"/>
                    <a:pt x="2256" y="5906"/>
                    <a:pt x="2482" y="6733"/>
                  </a:cubicBezTo>
                  <a:lnTo>
                    <a:pt x="4411" y="5605"/>
                  </a:lnTo>
                  <a:lnTo>
                    <a:pt x="6492" y="4402"/>
                  </a:lnTo>
                  <a:cubicBezTo>
                    <a:pt x="7143" y="4026"/>
                    <a:pt x="7068" y="2522"/>
                    <a:pt x="6492" y="1545"/>
                  </a:cubicBezTo>
                  <a:cubicBezTo>
                    <a:pt x="6010" y="729"/>
                    <a:pt x="5058" y="0"/>
                    <a:pt x="43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6" name="Google Shape;1856;p42"/>
            <p:cNvSpPr/>
            <p:nvPr/>
          </p:nvSpPr>
          <p:spPr>
            <a:xfrm rot="-1930625">
              <a:off x="7880425" y="5353475"/>
              <a:ext cx="88419" cy="109283"/>
            </a:xfrm>
            <a:custGeom>
              <a:avLst/>
              <a:gdLst/>
              <a:ahLst/>
              <a:cxnLst/>
              <a:rect l="l" t="t" r="r" b="b"/>
              <a:pathLst>
                <a:path w="3636" h="4494" extrusionOk="0">
                  <a:moveTo>
                    <a:pt x="877" y="1"/>
                  </a:moveTo>
                  <a:cubicBezTo>
                    <a:pt x="739" y="1"/>
                    <a:pt x="612" y="30"/>
                    <a:pt x="502" y="93"/>
                  </a:cubicBezTo>
                  <a:cubicBezTo>
                    <a:pt x="126" y="294"/>
                    <a:pt x="1" y="870"/>
                    <a:pt x="51" y="1497"/>
                  </a:cubicBezTo>
                  <a:lnTo>
                    <a:pt x="978" y="945"/>
                  </a:lnTo>
                  <a:cubicBezTo>
                    <a:pt x="1279" y="1046"/>
                    <a:pt x="1856" y="1447"/>
                    <a:pt x="2181" y="1998"/>
                  </a:cubicBezTo>
                  <a:cubicBezTo>
                    <a:pt x="2482" y="2524"/>
                    <a:pt x="2557" y="3226"/>
                    <a:pt x="2482" y="3527"/>
                  </a:cubicBezTo>
                  <a:cubicBezTo>
                    <a:pt x="2457" y="3552"/>
                    <a:pt x="2006" y="3803"/>
                    <a:pt x="1530" y="4078"/>
                  </a:cubicBezTo>
                  <a:cubicBezTo>
                    <a:pt x="1897" y="4341"/>
                    <a:pt x="2277" y="4493"/>
                    <a:pt x="2600" y="4493"/>
                  </a:cubicBezTo>
                  <a:cubicBezTo>
                    <a:pt x="2740" y="4493"/>
                    <a:pt x="2870" y="4465"/>
                    <a:pt x="2983" y="4404"/>
                  </a:cubicBezTo>
                  <a:cubicBezTo>
                    <a:pt x="2983" y="4379"/>
                    <a:pt x="3008" y="4379"/>
                    <a:pt x="3008" y="4379"/>
                  </a:cubicBezTo>
                  <a:cubicBezTo>
                    <a:pt x="3635" y="3978"/>
                    <a:pt x="3535" y="2499"/>
                    <a:pt x="2983" y="1522"/>
                  </a:cubicBezTo>
                  <a:cubicBezTo>
                    <a:pt x="2504" y="709"/>
                    <a:pt x="1557" y="1"/>
                    <a:pt x="877"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7" name="Google Shape;1857;p42"/>
            <p:cNvSpPr/>
            <p:nvPr/>
          </p:nvSpPr>
          <p:spPr>
            <a:xfrm rot="-1930625">
              <a:off x="7847794" y="5393429"/>
              <a:ext cx="109113" cy="95860"/>
            </a:xfrm>
            <a:custGeom>
              <a:avLst/>
              <a:gdLst/>
              <a:ahLst/>
              <a:cxnLst/>
              <a:rect l="l" t="t" r="r" b="b"/>
              <a:pathLst>
                <a:path w="4487" h="3942" extrusionOk="0">
                  <a:moveTo>
                    <a:pt x="2907" y="0"/>
                  </a:moveTo>
                  <a:lnTo>
                    <a:pt x="1980" y="552"/>
                  </a:lnTo>
                  <a:lnTo>
                    <a:pt x="902" y="1178"/>
                  </a:lnTo>
                  <a:cubicBezTo>
                    <a:pt x="226" y="1554"/>
                    <a:pt x="0" y="2406"/>
                    <a:pt x="376" y="3083"/>
                  </a:cubicBezTo>
                  <a:lnTo>
                    <a:pt x="426" y="3158"/>
                  </a:lnTo>
                  <a:lnTo>
                    <a:pt x="476" y="3259"/>
                  </a:lnTo>
                  <a:cubicBezTo>
                    <a:pt x="729" y="3696"/>
                    <a:pt x="1208" y="3942"/>
                    <a:pt x="1692" y="3942"/>
                  </a:cubicBezTo>
                  <a:cubicBezTo>
                    <a:pt x="1929" y="3942"/>
                    <a:pt x="2167" y="3883"/>
                    <a:pt x="2381" y="3760"/>
                  </a:cubicBezTo>
                  <a:cubicBezTo>
                    <a:pt x="2381" y="3760"/>
                    <a:pt x="2932" y="3434"/>
                    <a:pt x="3459" y="3133"/>
                  </a:cubicBezTo>
                  <a:cubicBezTo>
                    <a:pt x="3935" y="2858"/>
                    <a:pt x="4386" y="2607"/>
                    <a:pt x="4411" y="2582"/>
                  </a:cubicBezTo>
                  <a:cubicBezTo>
                    <a:pt x="4486" y="2281"/>
                    <a:pt x="4411" y="1579"/>
                    <a:pt x="4110" y="1053"/>
                  </a:cubicBezTo>
                  <a:cubicBezTo>
                    <a:pt x="3785" y="502"/>
                    <a:pt x="3208" y="101"/>
                    <a:pt x="290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8" name="Google Shape;1858;p42"/>
            <p:cNvSpPr/>
            <p:nvPr/>
          </p:nvSpPr>
          <p:spPr>
            <a:xfrm rot="-1930625">
              <a:off x="7821598" y="4988782"/>
              <a:ext cx="455297" cy="387864"/>
            </a:xfrm>
            <a:custGeom>
              <a:avLst/>
              <a:gdLst/>
              <a:ahLst/>
              <a:cxnLst/>
              <a:rect l="l" t="t" r="r" b="b"/>
              <a:pathLst>
                <a:path w="18723" h="15950" extrusionOk="0">
                  <a:moveTo>
                    <a:pt x="13183" y="0"/>
                  </a:moveTo>
                  <a:cubicBezTo>
                    <a:pt x="12906" y="0"/>
                    <a:pt x="12651" y="59"/>
                    <a:pt x="12431" y="185"/>
                  </a:cubicBezTo>
                  <a:lnTo>
                    <a:pt x="9825" y="1689"/>
                  </a:lnTo>
                  <a:lnTo>
                    <a:pt x="0" y="7353"/>
                  </a:lnTo>
                  <a:cubicBezTo>
                    <a:pt x="234" y="7220"/>
                    <a:pt x="502" y="7164"/>
                    <a:pt x="795" y="7164"/>
                  </a:cubicBezTo>
                  <a:cubicBezTo>
                    <a:pt x="942" y="7164"/>
                    <a:pt x="1095" y="7178"/>
                    <a:pt x="1253" y="7203"/>
                  </a:cubicBezTo>
                  <a:lnTo>
                    <a:pt x="8672" y="2917"/>
                  </a:lnTo>
                  <a:cubicBezTo>
                    <a:pt x="9975" y="3193"/>
                    <a:pt x="11579" y="4471"/>
                    <a:pt x="12406" y="5925"/>
                  </a:cubicBezTo>
                  <a:cubicBezTo>
                    <a:pt x="13258" y="7378"/>
                    <a:pt x="13559" y="9408"/>
                    <a:pt x="13158" y="10662"/>
                  </a:cubicBezTo>
                  <a:lnTo>
                    <a:pt x="5715" y="14947"/>
                  </a:lnTo>
                  <a:cubicBezTo>
                    <a:pt x="5580" y="15352"/>
                    <a:pt x="5364" y="15697"/>
                    <a:pt x="5067" y="15890"/>
                  </a:cubicBezTo>
                  <a:lnTo>
                    <a:pt x="5067" y="15890"/>
                  </a:lnTo>
                  <a:lnTo>
                    <a:pt x="14787" y="10311"/>
                  </a:lnTo>
                  <a:lnTo>
                    <a:pt x="17394" y="8782"/>
                  </a:lnTo>
                  <a:cubicBezTo>
                    <a:pt x="18722" y="8030"/>
                    <a:pt x="18547" y="5023"/>
                    <a:pt x="17419" y="3043"/>
                  </a:cubicBezTo>
                  <a:cubicBezTo>
                    <a:pt x="16461" y="1417"/>
                    <a:pt x="14550" y="0"/>
                    <a:pt x="13183" y="0"/>
                  </a:cubicBezTo>
                  <a:close/>
                  <a:moveTo>
                    <a:pt x="5067" y="15890"/>
                  </a:moveTo>
                  <a:lnTo>
                    <a:pt x="4963" y="15950"/>
                  </a:lnTo>
                  <a:cubicBezTo>
                    <a:pt x="4999" y="15932"/>
                    <a:pt x="5033" y="15912"/>
                    <a:pt x="5067" y="15890"/>
                  </a:cubicBezTo>
                  <a:close/>
                </a:path>
              </a:pathLst>
            </a:custGeom>
            <a:solidFill>
              <a:srgbClr val="FFFFFF"/>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9" name="Google Shape;1859;p42"/>
            <p:cNvSpPr/>
            <p:nvPr/>
          </p:nvSpPr>
          <p:spPr>
            <a:xfrm rot="-1930625">
              <a:off x="8161368" y="4681576"/>
              <a:ext cx="182868" cy="231260"/>
            </a:xfrm>
            <a:custGeom>
              <a:avLst/>
              <a:gdLst/>
              <a:ahLst/>
              <a:cxnLst/>
              <a:rect l="l" t="t" r="r" b="b"/>
              <a:pathLst>
                <a:path w="7520" h="9510" extrusionOk="0">
                  <a:moveTo>
                    <a:pt x="28" y="872"/>
                  </a:moveTo>
                  <a:cubicBezTo>
                    <a:pt x="19" y="877"/>
                    <a:pt x="9" y="882"/>
                    <a:pt x="0" y="888"/>
                  </a:cubicBezTo>
                  <a:lnTo>
                    <a:pt x="28" y="872"/>
                  </a:lnTo>
                  <a:close/>
                  <a:moveTo>
                    <a:pt x="2004" y="1"/>
                  </a:moveTo>
                  <a:cubicBezTo>
                    <a:pt x="1727" y="1"/>
                    <a:pt x="1473" y="59"/>
                    <a:pt x="1253" y="186"/>
                  </a:cubicBezTo>
                  <a:lnTo>
                    <a:pt x="28" y="872"/>
                  </a:lnTo>
                  <a:lnTo>
                    <a:pt x="28" y="872"/>
                  </a:lnTo>
                  <a:cubicBezTo>
                    <a:pt x="239" y="757"/>
                    <a:pt x="481" y="704"/>
                    <a:pt x="744" y="704"/>
                  </a:cubicBezTo>
                  <a:cubicBezTo>
                    <a:pt x="2110" y="704"/>
                    <a:pt x="4027" y="2142"/>
                    <a:pt x="4988" y="3770"/>
                  </a:cubicBezTo>
                  <a:cubicBezTo>
                    <a:pt x="6116" y="5750"/>
                    <a:pt x="6291" y="8757"/>
                    <a:pt x="4988" y="9509"/>
                  </a:cubicBezTo>
                  <a:lnTo>
                    <a:pt x="6216" y="8808"/>
                  </a:lnTo>
                  <a:cubicBezTo>
                    <a:pt x="7519" y="8056"/>
                    <a:pt x="7369" y="5023"/>
                    <a:pt x="6216" y="3068"/>
                  </a:cubicBezTo>
                  <a:cubicBezTo>
                    <a:pt x="5278" y="1422"/>
                    <a:pt x="3370" y="1"/>
                    <a:pt x="200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60" name="Google Shape;1860;p42"/>
            <p:cNvSpPr/>
            <p:nvPr/>
          </p:nvSpPr>
          <p:spPr>
            <a:xfrm rot="-1930625">
              <a:off x="8015757" y="4840464"/>
              <a:ext cx="252343" cy="337041"/>
            </a:xfrm>
            <a:custGeom>
              <a:avLst/>
              <a:gdLst/>
              <a:ahLst/>
              <a:cxnLst/>
              <a:rect l="l" t="t" r="r" b="b"/>
              <a:pathLst>
                <a:path w="10377" h="13860" extrusionOk="0">
                  <a:moveTo>
                    <a:pt x="2359" y="0"/>
                  </a:moveTo>
                  <a:cubicBezTo>
                    <a:pt x="1943" y="0"/>
                    <a:pt x="1560" y="87"/>
                    <a:pt x="1228" y="275"/>
                  </a:cubicBezTo>
                  <a:lnTo>
                    <a:pt x="0" y="1002"/>
                  </a:lnTo>
                  <a:cubicBezTo>
                    <a:pt x="330" y="812"/>
                    <a:pt x="711" y="724"/>
                    <a:pt x="1126" y="724"/>
                  </a:cubicBezTo>
                  <a:cubicBezTo>
                    <a:pt x="3172" y="724"/>
                    <a:pt x="6027" y="2854"/>
                    <a:pt x="7444" y="5313"/>
                  </a:cubicBezTo>
                  <a:cubicBezTo>
                    <a:pt x="9123" y="8220"/>
                    <a:pt x="9399" y="12656"/>
                    <a:pt x="7544" y="13859"/>
                  </a:cubicBezTo>
                  <a:lnTo>
                    <a:pt x="8697" y="13208"/>
                  </a:lnTo>
                  <a:cubicBezTo>
                    <a:pt x="10176" y="12330"/>
                    <a:pt x="10376" y="9498"/>
                    <a:pt x="9650" y="6917"/>
                  </a:cubicBezTo>
                  <a:cubicBezTo>
                    <a:pt x="9424" y="6090"/>
                    <a:pt x="9098" y="5288"/>
                    <a:pt x="8697" y="4586"/>
                  </a:cubicBezTo>
                  <a:cubicBezTo>
                    <a:pt x="8296" y="3884"/>
                    <a:pt x="7770" y="3208"/>
                    <a:pt x="7168" y="2606"/>
                  </a:cubicBezTo>
                  <a:cubicBezTo>
                    <a:pt x="5703" y="1082"/>
                    <a:pt x="3827" y="0"/>
                    <a:pt x="235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61" name="Google Shape;1861;p42"/>
            <p:cNvSpPr/>
            <p:nvPr/>
          </p:nvSpPr>
          <p:spPr>
            <a:xfrm rot="-1930625">
              <a:off x="7871706" y="5075187"/>
              <a:ext cx="302923" cy="299276"/>
            </a:xfrm>
            <a:custGeom>
              <a:avLst/>
              <a:gdLst/>
              <a:ahLst/>
              <a:cxnLst/>
              <a:rect l="l" t="t" r="r" b="b"/>
              <a:pathLst>
                <a:path w="12457" h="12307" extrusionOk="0">
                  <a:moveTo>
                    <a:pt x="7444" y="1"/>
                  </a:moveTo>
                  <a:lnTo>
                    <a:pt x="1" y="4286"/>
                  </a:lnTo>
                  <a:cubicBezTo>
                    <a:pt x="1329" y="4587"/>
                    <a:pt x="2958" y="5916"/>
                    <a:pt x="3810" y="7419"/>
                  </a:cubicBezTo>
                  <a:cubicBezTo>
                    <a:pt x="4687" y="8923"/>
                    <a:pt x="5013" y="11003"/>
                    <a:pt x="4637" y="12307"/>
                  </a:cubicBezTo>
                  <a:lnTo>
                    <a:pt x="12056" y="7996"/>
                  </a:lnTo>
                  <a:cubicBezTo>
                    <a:pt x="12457" y="6718"/>
                    <a:pt x="12106" y="4637"/>
                    <a:pt x="11254" y="3134"/>
                  </a:cubicBezTo>
                  <a:cubicBezTo>
                    <a:pt x="10377" y="1630"/>
                    <a:pt x="8747" y="301"/>
                    <a:pt x="7444"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862" name="Google Shape;1862;p42"/>
            <p:cNvSpPr/>
            <p:nvPr/>
          </p:nvSpPr>
          <p:spPr>
            <a:xfrm rot="-1930625">
              <a:off x="8059943" y="5287832"/>
              <a:ext cx="15855" cy="56101"/>
            </a:xfrm>
            <a:custGeom>
              <a:avLst/>
              <a:gdLst/>
              <a:ahLst/>
              <a:cxnLst/>
              <a:rect l="l" t="t" r="r" b="b"/>
              <a:pathLst>
                <a:path w="652" h="2307" extrusionOk="0">
                  <a:moveTo>
                    <a:pt x="501" y="1"/>
                  </a:moveTo>
                  <a:lnTo>
                    <a:pt x="50" y="76"/>
                  </a:lnTo>
                  <a:cubicBezTo>
                    <a:pt x="176" y="853"/>
                    <a:pt x="151" y="1605"/>
                    <a:pt x="0" y="2181"/>
                  </a:cubicBezTo>
                  <a:lnTo>
                    <a:pt x="451" y="2306"/>
                  </a:lnTo>
                  <a:cubicBezTo>
                    <a:pt x="627" y="1680"/>
                    <a:pt x="652" y="853"/>
                    <a:pt x="501"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3" name="Google Shape;1863;p42"/>
            <p:cNvSpPr/>
            <p:nvPr/>
          </p:nvSpPr>
          <p:spPr>
            <a:xfrm rot="-1930625">
              <a:off x="8082994" y="5281282"/>
              <a:ext cx="15247" cy="30494"/>
            </a:xfrm>
            <a:custGeom>
              <a:avLst/>
              <a:gdLst/>
              <a:ahLst/>
              <a:cxnLst/>
              <a:rect l="l" t="t" r="r" b="b"/>
              <a:pathLst>
                <a:path w="627" h="1254" extrusionOk="0">
                  <a:moveTo>
                    <a:pt x="151" y="1"/>
                  </a:moveTo>
                  <a:cubicBezTo>
                    <a:pt x="151" y="427"/>
                    <a:pt x="101" y="803"/>
                    <a:pt x="0" y="1128"/>
                  </a:cubicBezTo>
                  <a:lnTo>
                    <a:pt x="476" y="1254"/>
                  </a:lnTo>
                  <a:cubicBezTo>
                    <a:pt x="577" y="878"/>
                    <a:pt x="627" y="452"/>
                    <a:pt x="62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4" name="Google Shape;1864;p42"/>
            <p:cNvSpPr/>
            <p:nvPr/>
          </p:nvSpPr>
          <p:spPr>
            <a:xfrm rot="-1930625">
              <a:off x="8092508" y="5226304"/>
              <a:ext cx="15879" cy="56076"/>
            </a:xfrm>
            <a:custGeom>
              <a:avLst/>
              <a:gdLst/>
              <a:ahLst/>
              <a:cxnLst/>
              <a:rect l="l" t="t" r="r" b="b"/>
              <a:pathLst>
                <a:path w="653" h="2306" extrusionOk="0">
                  <a:moveTo>
                    <a:pt x="527" y="0"/>
                  </a:moveTo>
                  <a:lnTo>
                    <a:pt x="51" y="75"/>
                  </a:lnTo>
                  <a:cubicBezTo>
                    <a:pt x="176" y="852"/>
                    <a:pt x="151" y="1604"/>
                    <a:pt x="0" y="2181"/>
                  </a:cubicBezTo>
                  <a:lnTo>
                    <a:pt x="452" y="2306"/>
                  </a:lnTo>
                  <a:cubicBezTo>
                    <a:pt x="627" y="1679"/>
                    <a:pt x="652" y="852"/>
                    <a:pt x="52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5" name="Google Shape;1865;p42"/>
            <p:cNvSpPr/>
            <p:nvPr/>
          </p:nvSpPr>
          <p:spPr>
            <a:xfrm rot="-1930625">
              <a:off x="8116120" y="5219567"/>
              <a:ext cx="14663" cy="30518"/>
            </a:xfrm>
            <a:custGeom>
              <a:avLst/>
              <a:gdLst/>
              <a:ahLst/>
              <a:cxnLst/>
              <a:rect l="l" t="t" r="r" b="b"/>
              <a:pathLst>
                <a:path w="603" h="1255" extrusionOk="0">
                  <a:moveTo>
                    <a:pt x="126" y="1"/>
                  </a:moveTo>
                  <a:cubicBezTo>
                    <a:pt x="126" y="427"/>
                    <a:pt x="76" y="778"/>
                    <a:pt x="1" y="1104"/>
                  </a:cubicBezTo>
                  <a:lnTo>
                    <a:pt x="452" y="1254"/>
                  </a:lnTo>
                  <a:cubicBezTo>
                    <a:pt x="552" y="878"/>
                    <a:pt x="602" y="452"/>
                    <a:pt x="602"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6" name="Google Shape;1866;p42"/>
            <p:cNvSpPr/>
            <p:nvPr/>
          </p:nvSpPr>
          <p:spPr>
            <a:xfrm rot="-1930625">
              <a:off x="8124913" y="5164196"/>
              <a:ext cx="15879" cy="56708"/>
            </a:xfrm>
            <a:custGeom>
              <a:avLst/>
              <a:gdLst/>
              <a:ahLst/>
              <a:cxnLst/>
              <a:rect l="l" t="t" r="r" b="b"/>
              <a:pathLst>
                <a:path w="653" h="2332" extrusionOk="0">
                  <a:moveTo>
                    <a:pt x="527" y="0"/>
                  </a:moveTo>
                  <a:lnTo>
                    <a:pt x="51" y="76"/>
                  </a:lnTo>
                  <a:cubicBezTo>
                    <a:pt x="176" y="878"/>
                    <a:pt x="176" y="1630"/>
                    <a:pt x="1" y="2206"/>
                  </a:cubicBezTo>
                  <a:lnTo>
                    <a:pt x="452" y="2331"/>
                  </a:lnTo>
                  <a:cubicBezTo>
                    <a:pt x="627" y="1705"/>
                    <a:pt x="652" y="878"/>
                    <a:pt x="52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7" name="Google Shape;1867;p42"/>
            <p:cNvSpPr/>
            <p:nvPr/>
          </p:nvSpPr>
          <p:spPr>
            <a:xfrm rot="-1930625">
              <a:off x="8157427" y="5102490"/>
              <a:ext cx="16487" cy="56708"/>
            </a:xfrm>
            <a:custGeom>
              <a:avLst/>
              <a:gdLst/>
              <a:ahLst/>
              <a:cxnLst/>
              <a:rect l="l" t="t" r="r" b="b"/>
              <a:pathLst>
                <a:path w="678" h="2332" extrusionOk="0">
                  <a:moveTo>
                    <a:pt x="527" y="1"/>
                  </a:moveTo>
                  <a:lnTo>
                    <a:pt x="51" y="76"/>
                  </a:lnTo>
                  <a:cubicBezTo>
                    <a:pt x="201" y="878"/>
                    <a:pt x="176" y="1630"/>
                    <a:pt x="1" y="2206"/>
                  </a:cubicBezTo>
                  <a:lnTo>
                    <a:pt x="452" y="2332"/>
                  </a:lnTo>
                  <a:cubicBezTo>
                    <a:pt x="652" y="1680"/>
                    <a:pt x="678" y="853"/>
                    <a:pt x="52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8" name="Google Shape;1868;p42"/>
            <p:cNvSpPr/>
            <p:nvPr/>
          </p:nvSpPr>
          <p:spPr>
            <a:xfrm rot="-1930625">
              <a:off x="8181108" y="5096541"/>
              <a:ext cx="14639" cy="29886"/>
            </a:xfrm>
            <a:custGeom>
              <a:avLst/>
              <a:gdLst/>
              <a:ahLst/>
              <a:cxnLst/>
              <a:rect l="l" t="t" r="r" b="b"/>
              <a:pathLst>
                <a:path w="602" h="1229" extrusionOk="0">
                  <a:moveTo>
                    <a:pt x="125" y="1"/>
                  </a:moveTo>
                  <a:cubicBezTo>
                    <a:pt x="125" y="402"/>
                    <a:pt x="100" y="778"/>
                    <a:pt x="0" y="1104"/>
                  </a:cubicBezTo>
                  <a:lnTo>
                    <a:pt x="451" y="1229"/>
                  </a:lnTo>
                  <a:cubicBezTo>
                    <a:pt x="551" y="878"/>
                    <a:pt x="602" y="452"/>
                    <a:pt x="602"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grpSp>
      <p:grpSp>
        <p:nvGrpSpPr>
          <p:cNvPr id="1869" name="Google Shape;1869;p42"/>
          <p:cNvGrpSpPr/>
          <p:nvPr/>
        </p:nvGrpSpPr>
        <p:grpSpPr>
          <a:xfrm rot="8100000">
            <a:off x="3398873" y="444623"/>
            <a:ext cx="657076" cy="475620"/>
            <a:chOff x="10038633" y="2173057"/>
            <a:chExt cx="269128" cy="194806"/>
          </a:xfrm>
        </p:grpSpPr>
        <p:sp>
          <p:nvSpPr>
            <p:cNvPr id="1870" name="Google Shape;1870;p42"/>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1" name="Google Shape;1871;p42"/>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2" name="Google Shape;1872;p42"/>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3" name="Google Shape;1873;p42"/>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74" name="Google Shape;1874;p42"/>
          <p:cNvGrpSpPr/>
          <p:nvPr/>
        </p:nvGrpSpPr>
        <p:grpSpPr>
          <a:xfrm rot="18364601" flipH="1">
            <a:off x="2370325" y="1709214"/>
            <a:ext cx="269545" cy="539061"/>
            <a:chOff x="8858632" y="2449775"/>
            <a:chExt cx="187827" cy="375634"/>
          </a:xfrm>
        </p:grpSpPr>
        <p:sp>
          <p:nvSpPr>
            <p:cNvPr id="1875" name="Google Shape;1875;p42"/>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6" name="Google Shape;1876;p42"/>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77" name="Google Shape;1877;p42"/>
          <p:cNvGrpSpPr/>
          <p:nvPr/>
        </p:nvGrpSpPr>
        <p:grpSpPr>
          <a:xfrm rot="13500000">
            <a:off x="4917657" y="1664075"/>
            <a:ext cx="499556" cy="361600"/>
            <a:chOff x="10038633" y="2173057"/>
            <a:chExt cx="269128" cy="194806"/>
          </a:xfrm>
        </p:grpSpPr>
        <p:sp>
          <p:nvSpPr>
            <p:cNvPr id="1878" name="Google Shape;1878;p42"/>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9" name="Google Shape;1879;p42"/>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0" name="Google Shape;1880;p42"/>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1" name="Google Shape;1881;p42"/>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82" name="Google Shape;1882;p42"/>
          <p:cNvGrpSpPr/>
          <p:nvPr/>
        </p:nvGrpSpPr>
        <p:grpSpPr>
          <a:xfrm rot="2700000" flipH="1">
            <a:off x="6601730" y="2512600"/>
            <a:ext cx="377580" cy="755120"/>
            <a:chOff x="8858632" y="2449775"/>
            <a:chExt cx="187827" cy="375634"/>
          </a:xfrm>
        </p:grpSpPr>
        <p:sp>
          <p:nvSpPr>
            <p:cNvPr id="1883" name="Google Shape;1883;p42"/>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4" name="Google Shape;1884;p42"/>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85" name="Google Shape;1885;p42"/>
          <p:cNvGrpSpPr/>
          <p:nvPr/>
        </p:nvGrpSpPr>
        <p:grpSpPr>
          <a:xfrm rot="20203867" flipH="1">
            <a:off x="6018032" y="-102247"/>
            <a:ext cx="516379" cy="826804"/>
            <a:chOff x="5796773" y="3396354"/>
            <a:chExt cx="335075" cy="536423"/>
          </a:xfrm>
        </p:grpSpPr>
        <p:sp>
          <p:nvSpPr>
            <p:cNvPr id="1886" name="Google Shape;1886;p42"/>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7" name="Google Shape;1887;p42"/>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8" name="Google Shape;1888;p42"/>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9" name="Google Shape;1889;p42"/>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sp>
        <p:nvSpPr>
          <p:cNvPr id="3" name="TextBox 2">
            <a:extLst>
              <a:ext uri="{FF2B5EF4-FFF2-40B4-BE49-F238E27FC236}">
                <a16:creationId xmlns:a16="http://schemas.microsoft.com/office/drawing/2014/main" id="{D7987F8E-C88E-7010-51E4-5D9C438D6505}"/>
              </a:ext>
            </a:extLst>
          </p:cNvPr>
          <p:cNvSpPr txBox="1"/>
          <p:nvPr/>
        </p:nvSpPr>
        <p:spPr>
          <a:xfrm>
            <a:off x="1060077" y="3989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Wee Kang</a:t>
            </a:r>
          </a:p>
        </p:txBody>
      </p:sp>
    </p:spTree>
    <p:extLst>
      <p:ext uri="{BB962C8B-B14F-4D97-AF65-F5344CB8AC3E}">
        <p14:creationId xmlns:p14="http://schemas.microsoft.com/office/powerpoint/2010/main" val="405712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33"/>
          <p:cNvSpPr txBox="1">
            <a:spLocks noGrp="1"/>
          </p:cNvSpPr>
          <p:nvPr>
            <p:ph type="title"/>
          </p:nvPr>
        </p:nvSpPr>
        <p:spPr>
          <a:xfrm>
            <a:off x="6686383" y="2096067"/>
            <a:ext cx="4988469" cy="1219600"/>
          </a:xfrm>
          <a:prstGeom prst="rect">
            <a:avLst/>
          </a:prstGeom>
        </p:spPr>
        <p:txBody>
          <a:bodyPr spcFirstLastPara="1" wrap="square" lIns="0" tIns="0" rIns="0" bIns="0" anchor="ctr" anchorCtr="0">
            <a:noAutofit/>
          </a:bodyPr>
          <a:lstStyle/>
          <a:p>
            <a:r>
              <a:rPr lang="en"/>
              <a:t>Insufficient resources</a:t>
            </a:r>
            <a:endParaRPr lang="en-US" err="1"/>
          </a:p>
        </p:txBody>
      </p:sp>
      <p:sp>
        <p:nvSpPr>
          <p:cNvPr id="1366" name="Google Shape;1366;p33"/>
          <p:cNvSpPr txBox="1">
            <a:spLocks noGrp="1"/>
          </p:cNvSpPr>
          <p:nvPr>
            <p:ph type="subTitle" idx="1"/>
          </p:nvPr>
        </p:nvSpPr>
        <p:spPr>
          <a:xfrm>
            <a:off x="6686383" y="3209833"/>
            <a:ext cx="4778183" cy="2070816"/>
          </a:xfrm>
          <a:prstGeom prst="rect">
            <a:avLst/>
          </a:prstGeom>
        </p:spPr>
        <p:txBody>
          <a:bodyPr spcFirstLastPara="1" wrap="square" lIns="0" tIns="0" rIns="0" bIns="0" anchor="ctr" anchorCtr="0">
            <a:noAutofit/>
          </a:bodyPr>
          <a:lstStyle/>
          <a:p>
            <a:pPr marL="0" indent="0"/>
            <a:r>
              <a:rPr lang="en"/>
              <a:t>A total of 20 hospitals in Singapore</a:t>
            </a:r>
          </a:p>
          <a:p>
            <a:pPr marL="0" indent="0"/>
            <a:endParaRPr lang="en"/>
          </a:p>
          <a:p>
            <a:pPr marL="0" indent="0"/>
            <a:r>
              <a:rPr lang="en"/>
              <a:t>Singapore General Hospital (SGH) -&gt; 80%+ bed occupancy</a:t>
            </a:r>
          </a:p>
          <a:p>
            <a:pPr marL="0" indent="0"/>
            <a:endParaRPr lang="en"/>
          </a:p>
        </p:txBody>
      </p:sp>
      <p:pic>
        <p:nvPicPr>
          <p:cNvPr id="4" name="Picture 4" descr="Chart, line chart&#10;&#10;Description automatically generated">
            <a:extLst>
              <a:ext uri="{FF2B5EF4-FFF2-40B4-BE49-F238E27FC236}">
                <a16:creationId xmlns:a16="http://schemas.microsoft.com/office/drawing/2014/main" id="{EEBE166D-94CE-7E9D-3108-AF1390DC5AE0}"/>
              </a:ext>
            </a:extLst>
          </p:cNvPr>
          <p:cNvPicPr>
            <a:picLocks noChangeAspect="1"/>
          </p:cNvPicPr>
          <p:nvPr/>
        </p:nvPicPr>
        <p:blipFill rotWithShape="1">
          <a:blip r:embed="rId3"/>
          <a:srcRect l="3271" t="3235" r="4673" b="3824"/>
          <a:stretch/>
        </p:blipFill>
        <p:spPr>
          <a:xfrm>
            <a:off x="226483" y="1938406"/>
            <a:ext cx="6261070" cy="3342199"/>
          </a:xfrm>
          <a:prstGeom prst="rect">
            <a:avLst/>
          </a:prstGeom>
        </p:spPr>
      </p:pic>
      <p:sp>
        <p:nvSpPr>
          <p:cNvPr id="3" name="TextBox 2">
            <a:extLst>
              <a:ext uri="{FF2B5EF4-FFF2-40B4-BE49-F238E27FC236}">
                <a16:creationId xmlns:a16="http://schemas.microsoft.com/office/drawing/2014/main" id="{C73D33EA-4120-845F-B08C-7E40E50B8579}"/>
              </a:ext>
            </a:extLst>
          </p:cNvPr>
          <p:cNvSpPr txBox="1"/>
          <p:nvPr/>
        </p:nvSpPr>
        <p:spPr>
          <a:xfrm>
            <a:off x="623047" y="3316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Wee Kang</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A8343DF-6F79-9A79-83EB-D6A102146994}"/>
                  </a:ext>
                </a:extLst>
              </p14:cNvPr>
              <p14:cNvContentPartPr/>
              <p14:nvPr/>
            </p14:nvContentPartPr>
            <p14:xfrm>
              <a:off x="3053521" y="5186799"/>
              <a:ext cx="1733549" cy="47624"/>
            </p14:xfrm>
          </p:contentPart>
        </mc:Choice>
        <mc:Fallback xmlns="">
          <p:pic>
            <p:nvPicPr>
              <p:cNvPr id="5" name="Ink 4">
                <a:extLst>
                  <a:ext uri="{FF2B5EF4-FFF2-40B4-BE49-F238E27FC236}">
                    <a16:creationId xmlns:a16="http://schemas.microsoft.com/office/drawing/2014/main" id="{9A8343DF-6F79-9A79-83EB-D6A102146994}"/>
                  </a:ext>
                </a:extLst>
              </p:cNvPr>
              <p:cNvPicPr/>
              <p:nvPr/>
            </p:nvPicPr>
            <p:blipFill>
              <a:blip r:embed="rId5"/>
              <a:stretch>
                <a:fillRect/>
              </a:stretch>
            </p:blipFill>
            <p:spPr>
              <a:xfrm>
                <a:off x="2999505" y="5073409"/>
                <a:ext cx="1841221" cy="274027"/>
              </a:xfrm>
              <a:prstGeom prst="rect">
                <a:avLst/>
              </a:prstGeom>
            </p:spPr>
          </p:pic>
        </mc:Fallback>
      </mc:AlternateContent>
    </p:spTree>
    <p:extLst>
      <p:ext uri="{BB962C8B-B14F-4D97-AF65-F5344CB8AC3E}">
        <p14:creationId xmlns:p14="http://schemas.microsoft.com/office/powerpoint/2010/main" val="418578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36"/>
          <p:cNvSpPr/>
          <p:nvPr/>
        </p:nvSpPr>
        <p:spPr>
          <a:xfrm>
            <a:off x="2715913" y="2594375"/>
            <a:ext cx="2941600" cy="1423600"/>
          </a:xfrm>
          <a:prstGeom prst="roundRect">
            <a:avLst>
              <a:gd name="adj" fmla="val 16667"/>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16" name="Google Shape;1416;p36"/>
          <p:cNvSpPr/>
          <p:nvPr/>
        </p:nvSpPr>
        <p:spPr>
          <a:xfrm>
            <a:off x="6381113" y="2594375"/>
            <a:ext cx="2941600" cy="1423600"/>
          </a:xfrm>
          <a:prstGeom prst="roundRect">
            <a:avLst>
              <a:gd name="adj" fmla="val 16667"/>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18" name="Google Shape;1418;p36"/>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Total number of beds (covid patients)</a:t>
            </a:r>
            <a:endParaRPr lang="en-US"/>
          </a:p>
        </p:txBody>
      </p:sp>
      <p:sp>
        <p:nvSpPr>
          <p:cNvPr id="1419" name="Google Shape;1419;p36"/>
          <p:cNvSpPr txBox="1">
            <a:spLocks noGrp="1"/>
          </p:cNvSpPr>
          <p:nvPr>
            <p:ph type="title" idx="2"/>
          </p:nvPr>
        </p:nvSpPr>
        <p:spPr>
          <a:xfrm>
            <a:off x="2715913" y="2860175"/>
            <a:ext cx="2941600" cy="892000"/>
          </a:xfrm>
          <a:prstGeom prst="rect">
            <a:avLst/>
          </a:prstGeom>
        </p:spPr>
        <p:txBody>
          <a:bodyPr spcFirstLastPara="1" wrap="square" lIns="0" tIns="0" rIns="0" bIns="0" anchor="ctr" anchorCtr="0">
            <a:noAutofit/>
          </a:bodyPr>
          <a:lstStyle/>
          <a:p>
            <a:r>
              <a:rPr lang="en"/>
              <a:t>1,650</a:t>
            </a:r>
            <a:endParaRPr/>
          </a:p>
        </p:txBody>
      </p:sp>
      <p:sp>
        <p:nvSpPr>
          <p:cNvPr id="1420" name="Google Shape;1420;p36"/>
          <p:cNvSpPr txBox="1">
            <a:spLocks noGrp="1"/>
          </p:cNvSpPr>
          <p:nvPr>
            <p:ph type="subTitle" idx="1"/>
          </p:nvPr>
        </p:nvSpPr>
        <p:spPr>
          <a:xfrm>
            <a:off x="2715913" y="4330775"/>
            <a:ext cx="2941600" cy="816800"/>
          </a:xfrm>
          <a:prstGeom prst="rect">
            <a:avLst/>
          </a:prstGeom>
        </p:spPr>
        <p:txBody>
          <a:bodyPr spcFirstLastPara="1" wrap="square" lIns="0" tIns="0" rIns="0" bIns="0" anchor="ctr" anchorCtr="0">
            <a:noAutofit/>
          </a:bodyPr>
          <a:lstStyle/>
          <a:p>
            <a:pPr marL="0" indent="0"/>
            <a:r>
              <a:rPr lang="en"/>
              <a:t>Isolation beds</a:t>
            </a:r>
            <a:endParaRPr lang="en-US"/>
          </a:p>
        </p:txBody>
      </p:sp>
      <p:sp>
        <p:nvSpPr>
          <p:cNvPr id="1421" name="Google Shape;1421;p36"/>
          <p:cNvSpPr txBox="1">
            <a:spLocks noGrp="1"/>
          </p:cNvSpPr>
          <p:nvPr>
            <p:ph type="title" idx="3"/>
          </p:nvPr>
        </p:nvSpPr>
        <p:spPr>
          <a:xfrm>
            <a:off x="6381113" y="2860175"/>
            <a:ext cx="2941600" cy="892000"/>
          </a:xfrm>
          <a:prstGeom prst="rect">
            <a:avLst/>
          </a:prstGeom>
        </p:spPr>
        <p:txBody>
          <a:bodyPr spcFirstLastPara="1" wrap="square" lIns="0" tIns="0" rIns="0" bIns="0" anchor="ctr" anchorCtr="0">
            <a:noAutofit/>
          </a:bodyPr>
          <a:lstStyle/>
          <a:p>
            <a:r>
              <a:rPr lang="en"/>
              <a:t>200</a:t>
            </a:r>
            <a:endParaRPr lang="en-US"/>
          </a:p>
        </p:txBody>
      </p:sp>
      <p:sp>
        <p:nvSpPr>
          <p:cNvPr id="1422" name="Google Shape;1422;p36"/>
          <p:cNvSpPr txBox="1">
            <a:spLocks noGrp="1"/>
          </p:cNvSpPr>
          <p:nvPr>
            <p:ph type="subTitle" idx="4"/>
          </p:nvPr>
        </p:nvSpPr>
        <p:spPr>
          <a:xfrm>
            <a:off x="6381113" y="4330775"/>
            <a:ext cx="2941600" cy="816800"/>
          </a:xfrm>
          <a:prstGeom prst="rect">
            <a:avLst/>
          </a:prstGeom>
        </p:spPr>
        <p:txBody>
          <a:bodyPr spcFirstLastPara="1" wrap="square" lIns="0" tIns="0" rIns="0" bIns="0" anchor="ctr" anchorCtr="0">
            <a:noAutofit/>
          </a:bodyPr>
          <a:lstStyle/>
          <a:p>
            <a:pPr marL="0" indent="0"/>
            <a:r>
              <a:rPr lang="en"/>
              <a:t>ICU beds</a:t>
            </a:r>
            <a:endParaRPr lang="en-US"/>
          </a:p>
        </p:txBody>
      </p:sp>
      <p:sp>
        <p:nvSpPr>
          <p:cNvPr id="1423" name="Google Shape;1423;p36"/>
          <p:cNvSpPr txBox="1">
            <a:spLocks noGrp="1"/>
          </p:cNvSpPr>
          <p:nvPr>
            <p:ph type="title" idx="5"/>
          </p:nvPr>
        </p:nvSpPr>
        <p:spPr>
          <a:xfrm>
            <a:off x="4447270" y="3423392"/>
            <a:ext cx="1450731" cy="660088"/>
          </a:xfrm>
          <a:prstGeom prst="rect">
            <a:avLst/>
          </a:prstGeom>
        </p:spPr>
        <p:txBody>
          <a:bodyPr spcFirstLastPara="1" wrap="square" lIns="0" tIns="0" rIns="0" bIns="0" anchor="ctr" anchorCtr="0">
            <a:noAutofit/>
          </a:bodyPr>
          <a:lstStyle/>
          <a:p>
            <a:r>
              <a:rPr lang="en" sz="2400"/>
              <a:t>89%</a:t>
            </a:r>
          </a:p>
        </p:txBody>
      </p:sp>
      <p:sp>
        <p:nvSpPr>
          <p:cNvPr id="11" name="Google Shape;1423;p36">
            <a:extLst>
              <a:ext uri="{FF2B5EF4-FFF2-40B4-BE49-F238E27FC236}">
                <a16:creationId xmlns:a16="http://schemas.microsoft.com/office/drawing/2014/main" id="{D68B6B14-0321-8383-EA6E-8682F40E9665}"/>
              </a:ext>
            </a:extLst>
          </p:cNvPr>
          <p:cNvSpPr txBox="1">
            <a:spLocks/>
          </p:cNvSpPr>
          <p:nvPr/>
        </p:nvSpPr>
        <p:spPr>
          <a:xfrm>
            <a:off x="8155670" y="3421184"/>
            <a:ext cx="1450731" cy="66008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6000" b="0" i="0" u="none" strike="noStrike" cap="none">
                <a:solidFill>
                  <a:schemeClr val="accent5"/>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9pPr>
          </a:lstStyle>
          <a:p>
            <a:r>
              <a:rPr lang="en" sz="2400" kern="0"/>
              <a:t>73%</a:t>
            </a:r>
          </a:p>
        </p:txBody>
      </p:sp>
      <p:sp>
        <p:nvSpPr>
          <p:cNvPr id="13" name="Google Shape;1423;p36">
            <a:extLst>
              <a:ext uri="{FF2B5EF4-FFF2-40B4-BE49-F238E27FC236}">
                <a16:creationId xmlns:a16="http://schemas.microsoft.com/office/drawing/2014/main" id="{FAAC00F5-DBD0-F96E-073D-1DF65986EEFC}"/>
              </a:ext>
            </a:extLst>
          </p:cNvPr>
          <p:cNvSpPr txBox="1">
            <a:spLocks/>
          </p:cNvSpPr>
          <p:nvPr/>
        </p:nvSpPr>
        <p:spPr>
          <a:xfrm>
            <a:off x="3926017" y="5629879"/>
            <a:ext cx="4907339" cy="66008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6000" b="0" i="0" u="none" strike="noStrike" cap="none">
                <a:solidFill>
                  <a:schemeClr val="accent5"/>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500"/>
              <a:buFont typeface="Arial"/>
              <a:buNone/>
              <a:defRPr sz="3333" b="0" i="0" u="none" strike="noStrike" cap="none">
                <a:solidFill>
                  <a:schemeClr val="dk1"/>
                </a:solidFill>
                <a:latin typeface="Arial"/>
                <a:ea typeface="Arial"/>
                <a:cs typeface="Arial"/>
                <a:sym typeface="Arial"/>
              </a:defRPr>
            </a:lvl9pPr>
          </a:lstStyle>
          <a:p>
            <a:r>
              <a:rPr lang="en" sz="2400" kern="0"/>
              <a:t>* % occupancy for covid patients *</a:t>
            </a:r>
            <a:endParaRPr lang="en-US"/>
          </a:p>
        </p:txBody>
      </p:sp>
      <p:sp>
        <p:nvSpPr>
          <p:cNvPr id="3" name="TextBox 2">
            <a:extLst>
              <a:ext uri="{FF2B5EF4-FFF2-40B4-BE49-F238E27FC236}">
                <a16:creationId xmlns:a16="http://schemas.microsoft.com/office/drawing/2014/main" id="{444127D7-FDDF-FE24-5360-06B695F07F0F}"/>
              </a:ext>
            </a:extLst>
          </p:cNvPr>
          <p:cNvSpPr txBox="1"/>
          <p:nvPr/>
        </p:nvSpPr>
        <p:spPr>
          <a:xfrm>
            <a:off x="432547" y="4101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Wee Kang</a:t>
            </a:r>
          </a:p>
        </p:txBody>
      </p:sp>
    </p:spTree>
    <p:extLst>
      <p:ext uri="{BB962C8B-B14F-4D97-AF65-F5344CB8AC3E}">
        <p14:creationId xmlns:p14="http://schemas.microsoft.com/office/powerpoint/2010/main" val="348492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5"/>
        <p:cNvGrpSpPr/>
        <p:nvPr/>
      </p:nvGrpSpPr>
      <p:grpSpPr>
        <a:xfrm>
          <a:off x="0" y="0"/>
          <a:ext cx="0" cy="0"/>
          <a:chOff x="0" y="0"/>
          <a:chExt cx="0" cy="0"/>
        </a:xfrm>
      </p:grpSpPr>
      <p:sp>
        <p:nvSpPr>
          <p:cNvPr id="1846" name="Google Shape;1846;p42"/>
          <p:cNvSpPr txBox="1">
            <a:spLocks noGrp="1"/>
          </p:cNvSpPr>
          <p:nvPr>
            <p:ph type="title"/>
          </p:nvPr>
        </p:nvSpPr>
        <p:spPr>
          <a:xfrm>
            <a:off x="960000" y="2714733"/>
            <a:ext cx="5318800" cy="1210400"/>
          </a:xfrm>
          <a:prstGeom prst="rect">
            <a:avLst/>
          </a:prstGeom>
        </p:spPr>
        <p:txBody>
          <a:bodyPr spcFirstLastPara="1" wrap="square" lIns="0" tIns="0" rIns="0" bIns="0" anchor="ctr" anchorCtr="0">
            <a:noAutofit/>
          </a:bodyPr>
          <a:lstStyle/>
          <a:p>
            <a:r>
              <a:rPr lang="en"/>
              <a:t>Manpower juggle</a:t>
            </a:r>
            <a:br>
              <a:rPr lang="en"/>
            </a:br>
            <a:r>
              <a:rPr lang="en"/>
              <a:t>(economic)</a:t>
            </a:r>
          </a:p>
        </p:txBody>
      </p:sp>
      <p:sp>
        <p:nvSpPr>
          <p:cNvPr id="1847" name="Google Shape;1847;p42"/>
          <p:cNvSpPr txBox="1">
            <a:spLocks noGrp="1"/>
          </p:cNvSpPr>
          <p:nvPr>
            <p:ph type="subTitle" idx="1"/>
          </p:nvPr>
        </p:nvSpPr>
        <p:spPr>
          <a:xfrm>
            <a:off x="960000" y="3925200"/>
            <a:ext cx="5530466" cy="2212800"/>
          </a:xfrm>
          <a:prstGeom prst="rect">
            <a:avLst/>
          </a:prstGeom>
        </p:spPr>
        <p:txBody>
          <a:bodyPr spcFirstLastPara="1" wrap="square" lIns="0" tIns="0" rIns="0" bIns="0" anchor="ctr" anchorCtr="0">
            <a:noAutofit/>
          </a:bodyPr>
          <a:lstStyle/>
          <a:p>
            <a:pPr marL="0" indent="0"/>
            <a:r>
              <a:rPr lang="en"/>
              <a:t>Singapore losing both local and foreign workers in the heat of Covid-19</a:t>
            </a:r>
          </a:p>
        </p:txBody>
      </p:sp>
      <p:grpSp>
        <p:nvGrpSpPr>
          <p:cNvPr id="1848" name="Google Shape;1848;p42"/>
          <p:cNvGrpSpPr/>
          <p:nvPr/>
        </p:nvGrpSpPr>
        <p:grpSpPr>
          <a:xfrm flipH="1">
            <a:off x="208332" y="394607"/>
            <a:ext cx="1065728" cy="1638903"/>
            <a:chOff x="7729498" y="4650644"/>
            <a:chExt cx="662272" cy="1018458"/>
          </a:xfrm>
        </p:grpSpPr>
        <p:sp>
          <p:nvSpPr>
            <p:cNvPr id="1849" name="Google Shape;1849;p42"/>
            <p:cNvSpPr/>
            <p:nvPr/>
          </p:nvSpPr>
          <p:spPr>
            <a:xfrm rot="-1930625">
              <a:off x="7752189" y="5520515"/>
              <a:ext cx="168837" cy="104249"/>
            </a:xfrm>
            <a:custGeom>
              <a:avLst/>
              <a:gdLst/>
              <a:ahLst/>
              <a:cxnLst/>
              <a:rect l="l" t="t" r="r" b="b"/>
              <a:pathLst>
                <a:path w="6943" h="4287" extrusionOk="0">
                  <a:moveTo>
                    <a:pt x="6692" y="1"/>
                  </a:moveTo>
                  <a:lnTo>
                    <a:pt x="0" y="3861"/>
                  </a:lnTo>
                  <a:lnTo>
                    <a:pt x="226" y="4287"/>
                  </a:lnTo>
                  <a:lnTo>
                    <a:pt x="6942" y="402"/>
                  </a:lnTo>
                  <a:lnTo>
                    <a:pt x="6692" y="1"/>
                  </a:lnTo>
                  <a:close/>
                </a:path>
              </a:pathLst>
            </a:custGeom>
            <a:solidFill>
              <a:srgbClr val="E9E5D9"/>
            </a:solidFill>
            <a:ln w="19050"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0" name="Google Shape;1850;p42"/>
            <p:cNvSpPr/>
            <p:nvPr/>
          </p:nvSpPr>
          <p:spPr>
            <a:xfrm rot="-1930625">
              <a:off x="7746067" y="5515565"/>
              <a:ext cx="180436" cy="114268"/>
            </a:xfrm>
            <a:custGeom>
              <a:avLst/>
              <a:gdLst/>
              <a:ahLst/>
              <a:cxnLst/>
              <a:rect l="l" t="t" r="r" b="b"/>
              <a:pathLst>
                <a:path w="7420" h="4699" extrusionOk="0">
                  <a:moveTo>
                    <a:pt x="6868" y="488"/>
                  </a:moveTo>
                  <a:lnTo>
                    <a:pt x="6918" y="538"/>
                  </a:lnTo>
                  <a:lnTo>
                    <a:pt x="552" y="4197"/>
                  </a:lnTo>
                  <a:lnTo>
                    <a:pt x="527" y="4147"/>
                  </a:lnTo>
                  <a:lnTo>
                    <a:pt x="6868" y="488"/>
                  </a:lnTo>
                  <a:close/>
                  <a:moveTo>
                    <a:pt x="6958" y="1"/>
                  </a:moveTo>
                  <a:cubicBezTo>
                    <a:pt x="6913" y="1"/>
                    <a:pt x="6878" y="19"/>
                    <a:pt x="6843" y="36"/>
                  </a:cubicBezTo>
                  <a:lnTo>
                    <a:pt x="151" y="3896"/>
                  </a:lnTo>
                  <a:cubicBezTo>
                    <a:pt x="51" y="3946"/>
                    <a:pt x="0" y="4097"/>
                    <a:pt x="51" y="4197"/>
                  </a:cubicBezTo>
                  <a:lnTo>
                    <a:pt x="301" y="4598"/>
                  </a:lnTo>
                  <a:cubicBezTo>
                    <a:pt x="326" y="4648"/>
                    <a:pt x="376" y="4673"/>
                    <a:pt x="427" y="4698"/>
                  </a:cubicBezTo>
                  <a:lnTo>
                    <a:pt x="477" y="4698"/>
                  </a:lnTo>
                  <a:cubicBezTo>
                    <a:pt x="527" y="4698"/>
                    <a:pt x="552" y="4698"/>
                    <a:pt x="577" y="4673"/>
                  </a:cubicBezTo>
                  <a:lnTo>
                    <a:pt x="7294" y="813"/>
                  </a:lnTo>
                  <a:cubicBezTo>
                    <a:pt x="7394" y="738"/>
                    <a:pt x="7419" y="613"/>
                    <a:pt x="7369" y="513"/>
                  </a:cubicBezTo>
                  <a:lnTo>
                    <a:pt x="7143" y="112"/>
                  </a:lnTo>
                  <a:cubicBezTo>
                    <a:pt x="7118" y="61"/>
                    <a:pt x="7068" y="36"/>
                    <a:pt x="7018" y="11"/>
                  </a:cubicBezTo>
                  <a:cubicBezTo>
                    <a:pt x="6996" y="4"/>
                    <a:pt x="6976" y="1"/>
                    <a:pt x="695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851" name="Google Shape;1851;p42"/>
            <p:cNvSpPr/>
            <p:nvPr/>
          </p:nvSpPr>
          <p:spPr>
            <a:xfrm rot="-1930625">
              <a:off x="7992346" y="4871683"/>
              <a:ext cx="263310" cy="327533"/>
            </a:xfrm>
            <a:custGeom>
              <a:avLst/>
              <a:gdLst/>
              <a:ahLst/>
              <a:cxnLst/>
              <a:rect l="l" t="t" r="r" b="b"/>
              <a:pathLst>
                <a:path w="10828" h="13469" extrusionOk="0">
                  <a:moveTo>
                    <a:pt x="2555" y="0"/>
                  </a:moveTo>
                  <a:cubicBezTo>
                    <a:pt x="2140" y="0"/>
                    <a:pt x="1759" y="88"/>
                    <a:pt x="1429" y="278"/>
                  </a:cubicBezTo>
                  <a:cubicBezTo>
                    <a:pt x="427" y="854"/>
                    <a:pt x="1" y="2283"/>
                    <a:pt x="51" y="3937"/>
                  </a:cubicBezTo>
                  <a:lnTo>
                    <a:pt x="2657" y="2433"/>
                  </a:lnTo>
                  <a:cubicBezTo>
                    <a:pt x="2877" y="2307"/>
                    <a:pt x="3132" y="2248"/>
                    <a:pt x="3409" y="2248"/>
                  </a:cubicBezTo>
                  <a:cubicBezTo>
                    <a:pt x="4776" y="2248"/>
                    <a:pt x="6687" y="3665"/>
                    <a:pt x="7645" y="5291"/>
                  </a:cubicBezTo>
                  <a:cubicBezTo>
                    <a:pt x="8773" y="7271"/>
                    <a:pt x="8948" y="10278"/>
                    <a:pt x="7620" y="11030"/>
                  </a:cubicBezTo>
                  <a:lnTo>
                    <a:pt x="5013" y="12559"/>
                  </a:lnTo>
                  <a:cubicBezTo>
                    <a:pt x="5961" y="13124"/>
                    <a:pt x="6919" y="13468"/>
                    <a:pt x="7742" y="13468"/>
                  </a:cubicBezTo>
                  <a:cubicBezTo>
                    <a:pt x="8160" y="13468"/>
                    <a:pt x="8544" y="13380"/>
                    <a:pt x="8873" y="13185"/>
                  </a:cubicBezTo>
                  <a:cubicBezTo>
                    <a:pt x="8898" y="13185"/>
                    <a:pt x="8923" y="13160"/>
                    <a:pt x="8973" y="13135"/>
                  </a:cubicBezTo>
                  <a:cubicBezTo>
                    <a:pt x="10828" y="11932"/>
                    <a:pt x="10552" y="7496"/>
                    <a:pt x="8873" y="4589"/>
                  </a:cubicBezTo>
                  <a:cubicBezTo>
                    <a:pt x="7456" y="2130"/>
                    <a:pt x="4601" y="0"/>
                    <a:pt x="255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2" name="Google Shape;1852;p42"/>
            <p:cNvSpPr/>
            <p:nvPr/>
          </p:nvSpPr>
          <p:spPr>
            <a:xfrm rot="-1930625">
              <a:off x="7869169" y="5237677"/>
              <a:ext cx="174332" cy="218493"/>
            </a:xfrm>
            <a:custGeom>
              <a:avLst/>
              <a:gdLst/>
              <a:ahLst/>
              <a:cxnLst/>
              <a:rect l="l" t="t" r="r" b="b"/>
              <a:pathLst>
                <a:path w="7169" h="8985" extrusionOk="0">
                  <a:moveTo>
                    <a:pt x="1848" y="1"/>
                  </a:moveTo>
                  <a:cubicBezTo>
                    <a:pt x="1555" y="1"/>
                    <a:pt x="1287" y="57"/>
                    <a:pt x="1053" y="190"/>
                  </a:cubicBezTo>
                  <a:cubicBezTo>
                    <a:pt x="226" y="667"/>
                    <a:pt x="1" y="2070"/>
                    <a:pt x="226" y="3524"/>
                  </a:cubicBezTo>
                  <a:lnTo>
                    <a:pt x="2306" y="2346"/>
                  </a:lnTo>
                  <a:cubicBezTo>
                    <a:pt x="2416" y="2282"/>
                    <a:pt x="2543" y="2253"/>
                    <a:pt x="2681" y="2253"/>
                  </a:cubicBezTo>
                  <a:cubicBezTo>
                    <a:pt x="3362" y="2253"/>
                    <a:pt x="4308" y="2962"/>
                    <a:pt x="4788" y="3774"/>
                  </a:cubicBezTo>
                  <a:cubicBezTo>
                    <a:pt x="5364" y="4752"/>
                    <a:pt x="5439" y="6256"/>
                    <a:pt x="4788" y="6657"/>
                  </a:cubicBezTo>
                  <a:lnTo>
                    <a:pt x="4788" y="6631"/>
                  </a:lnTo>
                  <a:lnTo>
                    <a:pt x="2707" y="7834"/>
                  </a:lnTo>
                  <a:cubicBezTo>
                    <a:pt x="3549" y="8530"/>
                    <a:pt x="4484" y="8985"/>
                    <a:pt x="5249" y="8985"/>
                  </a:cubicBezTo>
                  <a:cubicBezTo>
                    <a:pt x="5532" y="8985"/>
                    <a:pt x="5792" y="8922"/>
                    <a:pt x="6016" y="8787"/>
                  </a:cubicBezTo>
                  <a:cubicBezTo>
                    <a:pt x="6367" y="8611"/>
                    <a:pt x="6617" y="8235"/>
                    <a:pt x="6768" y="7784"/>
                  </a:cubicBezTo>
                  <a:cubicBezTo>
                    <a:pt x="7169" y="6531"/>
                    <a:pt x="6868" y="4501"/>
                    <a:pt x="6041" y="3048"/>
                  </a:cubicBezTo>
                  <a:cubicBezTo>
                    <a:pt x="5189" y="1619"/>
                    <a:pt x="3610" y="316"/>
                    <a:pt x="2306" y="40"/>
                  </a:cubicBezTo>
                  <a:cubicBezTo>
                    <a:pt x="2148" y="15"/>
                    <a:pt x="1995" y="1"/>
                    <a:pt x="1848"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3" name="Google Shape;1853;p42"/>
            <p:cNvSpPr/>
            <p:nvPr/>
          </p:nvSpPr>
          <p:spPr>
            <a:xfrm rot="-1930625">
              <a:off x="8145767" y="4711816"/>
              <a:ext cx="178588" cy="218590"/>
            </a:xfrm>
            <a:custGeom>
              <a:avLst/>
              <a:gdLst/>
              <a:ahLst/>
              <a:cxnLst/>
              <a:rect l="l" t="t" r="r" b="b"/>
              <a:pathLst>
                <a:path w="7344" h="8989" extrusionOk="0">
                  <a:moveTo>
                    <a:pt x="1797" y="0"/>
                  </a:moveTo>
                  <a:cubicBezTo>
                    <a:pt x="1523" y="0"/>
                    <a:pt x="1271" y="58"/>
                    <a:pt x="1053" y="184"/>
                  </a:cubicBezTo>
                  <a:cubicBezTo>
                    <a:pt x="226" y="685"/>
                    <a:pt x="1" y="2089"/>
                    <a:pt x="226" y="3542"/>
                  </a:cubicBezTo>
                  <a:lnTo>
                    <a:pt x="2306" y="2364"/>
                  </a:lnTo>
                  <a:lnTo>
                    <a:pt x="2306" y="2339"/>
                  </a:lnTo>
                  <a:cubicBezTo>
                    <a:pt x="2414" y="2277"/>
                    <a:pt x="2538" y="2248"/>
                    <a:pt x="2673" y="2248"/>
                  </a:cubicBezTo>
                  <a:cubicBezTo>
                    <a:pt x="3354" y="2248"/>
                    <a:pt x="4306" y="2977"/>
                    <a:pt x="4788" y="3793"/>
                  </a:cubicBezTo>
                  <a:cubicBezTo>
                    <a:pt x="5364" y="4770"/>
                    <a:pt x="5439" y="6274"/>
                    <a:pt x="4788" y="6650"/>
                  </a:cubicBezTo>
                  <a:lnTo>
                    <a:pt x="2707" y="7853"/>
                  </a:lnTo>
                  <a:cubicBezTo>
                    <a:pt x="3557" y="8536"/>
                    <a:pt x="4502" y="8988"/>
                    <a:pt x="5281" y="8988"/>
                  </a:cubicBezTo>
                  <a:cubicBezTo>
                    <a:pt x="5559" y="8988"/>
                    <a:pt x="5816" y="8931"/>
                    <a:pt x="6041" y="8805"/>
                  </a:cubicBezTo>
                  <a:cubicBezTo>
                    <a:pt x="7344" y="8053"/>
                    <a:pt x="7169" y="5046"/>
                    <a:pt x="6041" y="3066"/>
                  </a:cubicBezTo>
                  <a:cubicBezTo>
                    <a:pt x="5080" y="1438"/>
                    <a:pt x="3163" y="0"/>
                    <a:pt x="179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4" name="Google Shape;1854;p42"/>
            <p:cNvSpPr/>
            <p:nvPr/>
          </p:nvSpPr>
          <p:spPr>
            <a:xfrm rot="-1930625">
              <a:off x="7877076" y="5302313"/>
              <a:ext cx="136543" cy="141236"/>
            </a:xfrm>
            <a:custGeom>
              <a:avLst/>
              <a:gdLst/>
              <a:ahLst/>
              <a:cxnLst/>
              <a:rect l="l" t="t" r="r" b="b"/>
              <a:pathLst>
                <a:path w="5615" h="5808" extrusionOk="0">
                  <a:moveTo>
                    <a:pt x="2856" y="0"/>
                  </a:moveTo>
                  <a:cubicBezTo>
                    <a:pt x="2718" y="0"/>
                    <a:pt x="2591" y="29"/>
                    <a:pt x="2481" y="93"/>
                  </a:cubicBezTo>
                  <a:lnTo>
                    <a:pt x="401" y="1271"/>
                  </a:lnTo>
                  <a:lnTo>
                    <a:pt x="0" y="1521"/>
                  </a:lnTo>
                  <a:cubicBezTo>
                    <a:pt x="110" y="1458"/>
                    <a:pt x="237" y="1429"/>
                    <a:pt x="375" y="1429"/>
                  </a:cubicBezTo>
                  <a:cubicBezTo>
                    <a:pt x="1055" y="1429"/>
                    <a:pt x="2002" y="2137"/>
                    <a:pt x="2481" y="2950"/>
                  </a:cubicBezTo>
                  <a:cubicBezTo>
                    <a:pt x="3033" y="3927"/>
                    <a:pt x="3133" y="5406"/>
                    <a:pt x="2506" y="5807"/>
                  </a:cubicBezTo>
                  <a:lnTo>
                    <a:pt x="2882" y="5581"/>
                  </a:lnTo>
                  <a:lnTo>
                    <a:pt x="4963" y="4378"/>
                  </a:lnTo>
                  <a:lnTo>
                    <a:pt x="4963" y="4404"/>
                  </a:lnTo>
                  <a:cubicBezTo>
                    <a:pt x="5614" y="4028"/>
                    <a:pt x="5539" y="2499"/>
                    <a:pt x="4963" y="1521"/>
                  </a:cubicBezTo>
                  <a:cubicBezTo>
                    <a:pt x="4483" y="709"/>
                    <a:pt x="3537" y="0"/>
                    <a:pt x="285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5" name="Google Shape;1855;p42"/>
            <p:cNvSpPr/>
            <p:nvPr/>
          </p:nvSpPr>
          <p:spPr>
            <a:xfrm rot="-1930625">
              <a:off x="8125572" y="4785664"/>
              <a:ext cx="173724" cy="163730"/>
            </a:xfrm>
            <a:custGeom>
              <a:avLst/>
              <a:gdLst/>
              <a:ahLst/>
              <a:cxnLst/>
              <a:rect l="l" t="t" r="r" b="b"/>
              <a:pathLst>
                <a:path w="7144" h="6733" extrusionOk="0">
                  <a:moveTo>
                    <a:pt x="4377" y="0"/>
                  </a:moveTo>
                  <a:cubicBezTo>
                    <a:pt x="4242" y="0"/>
                    <a:pt x="4118" y="29"/>
                    <a:pt x="4010" y="91"/>
                  </a:cubicBezTo>
                  <a:lnTo>
                    <a:pt x="4010" y="116"/>
                  </a:lnTo>
                  <a:lnTo>
                    <a:pt x="1930" y="1294"/>
                  </a:lnTo>
                  <a:lnTo>
                    <a:pt x="0" y="2422"/>
                  </a:lnTo>
                  <a:cubicBezTo>
                    <a:pt x="602" y="3024"/>
                    <a:pt x="1128" y="3700"/>
                    <a:pt x="1529" y="4402"/>
                  </a:cubicBezTo>
                  <a:cubicBezTo>
                    <a:pt x="1930" y="5104"/>
                    <a:pt x="2256" y="5906"/>
                    <a:pt x="2482" y="6733"/>
                  </a:cubicBezTo>
                  <a:lnTo>
                    <a:pt x="4411" y="5605"/>
                  </a:lnTo>
                  <a:lnTo>
                    <a:pt x="6492" y="4402"/>
                  </a:lnTo>
                  <a:cubicBezTo>
                    <a:pt x="7143" y="4026"/>
                    <a:pt x="7068" y="2522"/>
                    <a:pt x="6492" y="1545"/>
                  </a:cubicBezTo>
                  <a:cubicBezTo>
                    <a:pt x="6010" y="729"/>
                    <a:pt x="5058" y="0"/>
                    <a:pt x="43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6" name="Google Shape;1856;p42"/>
            <p:cNvSpPr/>
            <p:nvPr/>
          </p:nvSpPr>
          <p:spPr>
            <a:xfrm rot="-1930625">
              <a:off x="7880425" y="5353475"/>
              <a:ext cx="88419" cy="109283"/>
            </a:xfrm>
            <a:custGeom>
              <a:avLst/>
              <a:gdLst/>
              <a:ahLst/>
              <a:cxnLst/>
              <a:rect l="l" t="t" r="r" b="b"/>
              <a:pathLst>
                <a:path w="3636" h="4494" extrusionOk="0">
                  <a:moveTo>
                    <a:pt x="877" y="1"/>
                  </a:moveTo>
                  <a:cubicBezTo>
                    <a:pt x="739" y="1"/>
                    <a:pt x="612" y="30"/>
                    <a:pt x="502" y="93"/>
                  </a:cubicBezTo>
                  <a:cubicBezTo>
                    <a:pt x="126" y="294"/>
                    <a:pt x="1" y="870"/>
                    <a:pt x="51" y="1497"/>
                  </a:cubicBezTo>
                  <a:lnTo>
                    <a:pt x="978" y="945"/>
                  </a:lnTo>
                  <a:cubicBezTo>
                    <a:pt x="1279" y="1046"/>
                    <a:pt x="1856" y="1447"/>
                    <a:pt x="2181" y="1998"/>
                  </a:cubicBezTo>
                  <a:cubicBezTo>
                    <a:pt x="2482" y="2524"/>
                    <a:pt x="2557" y="3226"/>
                    <a:pt x="2482" y="3527"/>
                  </a:cubicBezTo>
                  <a:cubicBezTo>
                    <a:pt x="2457" y="3552"/>
                    <a:pt x="2006" y="3803"/>
                    <a:pt x="1530" y="4078"/>
                  </a:cubicBezTo>
                  <a:cubicBezTo>
                    <a:pt x="1897" y="4341"/>
                    <a:pt x="2277" y="4493"/>
                    <a:pt x="2600" y="4493"/>
                  </a:cubicBezTo>
                  <a:cubicBezTo>
                    <a:pt x="2740" y="4493"/>
                    <a:pt x="2870" y="4465"/>
                    <a:pt x="2983" y="4404"/>
                  </a:cubicBezTo>
                  <a:cubicBezTo>
                    <a:pt x="2983" y="4379"/>
                    <a:pt x="3008" y="4379"/>
                    <a:pt x="3008" y="4379"/>
                  </a:cubicBezTo>
                  <a:cubicBezTo>
                    <a:pt x="3635" y="3978"/>
                    <a:pt x="3535" y="2499"/>
                    <a:pt x="2983" y="1522"/>
                  </a:cubicBezTo>
                  <a:cubicBezTo>
                    <a:pt x="2504" y="709"/>
                    <a:pt x="1557" y="1"/>
                    <a:pt x="877"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7" name="Google Shape;1857;p42"/>
            <p:cNvSpPr/>
            <p:nvPr/>
          </p:nvSpPr>
          <p:spPr>
            <a:xfrm rot="-1930625">
              <a:off x="7847794" y="5393429"/>
              <a:ext cx="109113" cy="95860"/>
            </a:xfrm>
            <a:custGeom>
              <a:avLst/>
              <a:gdLst/>
              <a:ahLst/>
              <a:cxnLst/>
              <a:rect l="l" t="t" r="r" b="b"/>
              <a:pathLst>
                <a:path w="4487" h="3942" extrusionOk="0">
                  <a:moveTo>
                    <a:pt x="2907" y="0"/>
                  </a:moveTo>
                  <a:lnTo>
                    <a:pt x="1980" y="552"/>
                  </a:lnTo>
                  <a:lnTo>
                    <a:pt x="902" y="1178"/>
                  </a:lnTo>
                  <a:cubicBezTo>
                    <a:pt x="226" y="1554"/>
                    <a:pt x="0" y="2406"/>
                    <a:pt x="376" y="3083"/>
                  </a:cubicBezTo>
                  <a:lnTo>
                    <a:pt x="426" y="3158"/>
                  </a:lnTo>
                  <a:lnTo>
                    <a:pt x="476" y="3259"/>
                  </a:lnTo>
                  <a:cubicBezTo>
                    <a:pt x="729" y="3696"/>
                    <a:pt x="1208" y="3942"/>
                    <a:pt x="1692" y="3942"/>
                  </a:cubicBezTo>
                  <a:cubicBezTo>
                    <a:pt x="1929" y="3942"/>
                    <a:pt x="2167" y="3883"/>
                    <a:pt x="2381" y="3760"/>
                  </a:cubicBezTo>
                  <a:cubicBezTo>
                    <a:pt x="2381" y="3760"/>
                    <a:pt x="2932" y="3434"/>
                    <a:pt x="3459" y="3133"/>
                  </a:cubicBezTo>
                  <a:cubicBezTo>
                    <a:pt x="3935" y="2858"/>
                    <a:pt x="4386" y="2607"/>
                    <a:pt x="4411" y="2582"/>
                  </a:cubicBezTo>
                  <a:cubicBezTo>
                    <a:pt x="4486" y="2281"/>
                    <a:pt x="4411" y="1579"/>
                    <a:pt x="4110" y="1053"/>
                  </a:cubicBezTo>
                  <a:cubicBezTo>
                    <a:pt x="3785" y="502"/>
                    <a:pt x="3208" y="101"/>
                    <a:pt x="290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8" name="Google Shape;1858;p42"/>
            <p:cNvSpPr/>
            <p:nvPr/>
          </p:nvSpPr>
          <p:spPr>
            <a:xfrm rot="-1930625">
              <a:off x="7821598" y="4988782"/>
              <a:ext cx="455297" cy="387864"/>
            </a:xfrm>
            <a:custGeom>
              <a:avLst/>
              <a:gdLst/>
              <a:ahLst/>
              <a:cxnLst/>
              <a:rect l="l" t="t" r="r" b="b"/>
              <a:pathLst>
                <a:path w="18723" h="15950" extrusionOk="0">
                  <a:moveTo>
                    <a:pt x="13183" y="0"/>
                  </a:moveTo>
                  <a:cubicBezTo>
                    <a:pt x="12906" y="0"/>
                    <a:pt x="12651" y="59"/>
                    <a:pt x="12431" y="185"/>
                  </a:cubicBezTo>
                  <a:lnTo>
                    <a:pt x="9825" y="1689"/>
                  </a:lnTo>
                  <a:lnTo>
                    <a:pt x="0" y="7353"/>
                  </a:lnTo>
                  <a:cubicBezTo>
                    <a:pt x="234" y="7220"/>
                    <a:pt x="502" y="7164"/>
                    <a:pt x="795" y="7164"/>
                  </a:cubicBezTo>
                  <a:cubicBezTo>
                    <a:pt x="942" y="7164"/>
                    <a:pt x="1095" y="7178"/>
                    <a:pt x="1253" y="7203"/>
                  </a:cubicBezTo>
                  <a:lnTo>
                    <a:pt x="8672" y="2917"/>
                  </a:lnTo>
                  <a:cubicBezTo>
                    <a:pt x="9975" y="3193"/>
                    <a:pt x="11579" y="4471"/>
                    <a:pt x="12406" y="5925"/>
                  </a:cubicBezTo>
                  <a:cubicBezTo>
                    <a:pt x="13258" y="7378"/>
                    <a:pt x="13559" y="9408"/>
                    <a:pt x="13158" y="10662"/>
                  </a:cubicBezTo>
                  <a:lnTo>
                    <a:pt x="5715" y="14947"/>
                  </a:lnTo>
                  <a:cubicBezTo>
                    <a:pt x="5580" y="15352"/>
                    <a:pt x="5364" y="15697"/>
                    <a:pt x="5067" y="15890"/>
                  </a:cubicBezTo>
                  <a:lnTo>
                    <a:pt x="5067" y="15890"/>
                  </a:lnTo>
                  <a:lnTo>
                    <a:pt x="14787" y="10311"/>
                  </a:lnTo>
                  <a:lnTo>
                    <a:pt x="17394" y="8782"/>
                  </a:lnTo>
                  <a:cubicBezTo>
                    <a:pt x="18722" y="8030"/>
                    <a:pt x="18547" y="5023"/>
                    <a:pt x="17419" y="3043"/>
                  </a:cubicBezTo>
                  <a:cubicBezTo>
                    <a:pt x="16461" y="1417"/>
                    <a:pt x="14550" y="0"/>
                    <a:pt x="13183" y="0"/>
                  </a:cubicBezTo>
                  <a:close/>
                  <a:moveTo>
                    <a:pt x="5067" y="15890"/>
                  </a:moveTo>
                  <a:lnTo>
                    <a:pt x="4963" y="15950"/>
                  </a:lnTo>
                  <a:cubicBezTo>
                    <a:pt x="4999" y="15932"/>
                    <a:pt x="5033" y="15912"/>
                    <a:pt x="5067" y="15890"/>
                  </a:cubicBezTo>
                  <a:close/>
                </a:path>
              </a:pathLst>
            </a:custGeom>
            <a:solidFill>
              <a:srgbClr val="FFFFFF"/>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9" name="Google Shape;1859;p42"/>
            <p:cNvSpPr/>
            <p:nvPr/>
          </p:nvSpPr>
          <p:spPr>
            <a:xfrm rot="-1930625">
              <a:off x="8161368" y="4681576"/>
              <a:ext cx="182868" cy="231260"/>
            </a:xfrm>
            <a:custGeom>
              <a:avLst/>
              <a:gdLst/>
              <a:ahLst/>
              <a:cxnLst/>
              <a:rect l="l" t="t" r="r" b="b"/>
              <a:pathLst>
                <a:path w="7520" h="9510" extrusionOk="0">
                  <a:moveTo>
                    <a:pt x="28" y="872"/>
                  </a:moveTo>
                  <a:cubicBezTo>
                    <a:pt x="19" y="877"/>
                    <a:pt x="9" y="882"/>
                    <a:pt x="0" y="888"/>
                  </a:cubicBezTo>
                  <a:lnTo>
                    <a:pt x="28" y="872"/>
                  </a:lnTo>
                  <a:close/>
                  <a:moveTo>
                    <a:pt x="2004" y="1"/>
                  </a:moveTo>
                  <a:cubicBezTo>
                    <a:pt x="1727" y="1"/>
                    <a:pt x="1473" y="59"/>
                    <a:pt x="1253" y="186"/>
                  </a:cubicBezTo>
                  <a:lnTo>
                    <a:pt x="28" y="872"/>
                  </a:lnTo>
                  <a:lnTo>
                    <a:pt x="28" y="872"/>
                  </a:lnTo>
                  <a:cubicBezTo>
                    <a:pt x="239" y="757"/>
                    <a:pt x="481" y="704"/>
                    <a:pt x="744" y="704"/>
                  </a:cubicBezTo>
                  <a:cubicBezTo>
                    <a:pt x="2110" y="704"/>
                    <a:pt x="4027" y="2142"/>
                    <a:pt x="4988" y="3770"/>
                  </a:cubicBezTo>
                  <a:cubicBezTo>
                    <a:pt x="6116" y="5750"/>
                    <a:pt x="6291" y="8757"/>
                    <a:pt x="4988" y="9509"/>
                  </a:cubicBezTo>
                  <a:lnTo>
                    <a:pt x="6216" y="8808"/>
                  </a:lnTo>
                  <a:cubicBezTo>
                    <a:pt x="7519" y="8056"/>
                    <a:pt x="7369" y="5023"/>
                    <a:pt x="6216" y="3068"/>
                  </a:cubicBezTo>
                  <a:cubicBezTo>
                    <a:pt x="5278" y="1422"/>
                    <a:pt x="3370" y="1"/>
                    <a:pt x="200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60" name="Google Shape;1860;p42"/>
            <p:cNvSpPr/>
            <p:nvPr/>
          </p:nvSpPr>
          <p:spPr>
            <a:xfrm rot="-1930625">
              <a:off x="8015757" y="4840464"/>
              <a:ext cx="252343" cy="337041"/>
            </a:xfrm>
            <a:custGeom>
              <a:avLst/>
              <a:gdLst/>
              <a:ahLst/>
              <a:cxnLst/>
              <a:rect l="l" t="t" r="r" b="b"/>
              <a:pathLst>
                <a:path w="10377" h="13860" extrusionOk="0">
                  <a:moveTo>
                    <a:pt x="2359" y="0"/>
                  </a:moveTo>
                  <a:cubicBezTo>
                    <a:pt x="1943" y="0"/>
                    <a:pt x="1560" y="87"/>
                    <a:pt x="1228" y="275"/>
                  </a:cubicBezTo>
                  <a:lnTo>
                    <a:pt x="0" y="1002"/>
                  </a:lnTo>
                  <a:cubicBezTo>
                    <a:pt x="330" y="812"/>
                    <a:pt x="711" y="724"/>
                    <a:pt x="1126" y="724"/>
                  </a:cubicBezTo>
                  <a:cubicBezTo>
                    <a:pt x="3172" y="724"/>
                    <a:pt x="6027" y="2854"/>
                    <a:pt x="7444" y="5313"/>
                  </a:cubicBezTo>
                  <a:cubicBezTo>
                    <a:pt x="9123" y="8220"/>
                    <a:pt x="9399" y="12656"/>
                    <a:pt x="7544" y="13859"/>
                  </a:cubicBezTo>
                  <a:lnTo>
                    <a:pt x="8697" y="13208"/>
                  </a:lnTo>
                  <a:cubicBezTo>
                    <a:pt x="10176" y="12330"/>
                    <a:pt x="10376" y="9498"/>
                    <a:pt x="9650" y="6917"/>
                  </a:cubicBezTo>
                  <a:cubicBezTo>
                    <a:pt x="9424" y="6090"/>
                    <a:pt x="9098" y="5288"/>
                    <a:pt x="8697" y="4586"/>
                  </a:cubicBezTo>
                  <a:cubicBezTo>
                    <a:pt x="8296" y="3884"/>
                    <a:pt x="7770" y="3208"/>
                    <a:pt x="7168" y="2606"/>
                  </a:cubicBezTo>
                  <a:cubicBezTo>
                    <a:pt x="5703" y="1082"/>
                    <a:pt x="3827" y="0"/>
                    <a:pt x="235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61" name="Google Shape;1861;p42"/>
            <p:cNvSpPr/>
            <p:nvPr/>
          </p:nvSpPr>
          <p:spPr>
            <a:xfrm rot="-1930625">
              <a:off x="7871706" y="5075187"/>
              <a:ext cx="302923" cy="299276"/>
            </a:xfrm>
            <a:custGeom>
              <a:avLst/>
              <a:gdLst/>
              <a:ahLst/>
              <a:cxnLst/>
              <a:rect l="l" t="t" r="r" b="b"/>
              <a:pathLst>
                <a:path w="12457" h="12307" extrusionOk="0">
                  <a:moveTo>
                    <a:pt x="7444" y="1"/>
                  </a:moveTo>
                  <a:lnTo>
                    <a:pt x="1" y="4286"/>
                  </a:lnTo>
                  <a:cubicBezTo>
                    <a:pt x="1329" y="4587"/>
                    <a:pt x="2958" y="5916"/>
                    <a:pt x="3810" y="7419"/>
                  </a:cubicBezTo>
                  <a:cubicBezTo>
                    <a:pt x="4687" y="8923"/>
                    <a:pt x="5013" y="11003"/>
                    <a:pt x="4637" y="12307"/>
                  </a:cubicBezTo>
                  <a:lnTo>
                    <a:pt x="12056" y="7996"/>
                  </a:lnTo>
                  <a:cubicBezTo>
                    <a:pt x="12457" y="6718"/>
                    <a:pt x="12106" y="4637"/>
                    <a:pt x="11254" y="3134"/>
                  </a:cubicBezTo>
                  <a:cubicBezTo>
                    <a:pt x="10377" y="1630"/>
                    <a:pt x="8747" y="301"/>
                    <a:pt x="7444"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862" name="Google Shape;1862;p42"/>
            <p:cNvSpPr/>
            <p:nvPr/>
          </p:nvSpPr>
          <p:spPr>
            <a:xfrm rot="-1930625">
              <a:off x="8059943" y="5287832"/>
              <a:ext cx="15855" cy="56101"/>
            </a:xfrm>
            <a:custGeom>
              <a:avLst/>
              <a:gdLst/>
              <a:ahLst/>
              <a:cxnLst/>
              <a:rect l="l" t="t" r="r" b="b"/>
              <a:pathLst>
                <a:path w="652" h="2307" extrusionOk="0">
                  <a:moveTo>
                    <a:pt x="501" y="1"/>
                  </a:moveTo>
                  <a:lnTo>
                    <a:pt x="50" y="76"/>
                  </a:lnTo>
                  <a:cubicBezTo>
                    <a:pt x="176" y="853"/>
                    <a:pt x="151" y="1605"/>
                    <a:pt x="0" y="2181"/>
                  </a:cubicBezTo>
                  <a:lnTo>
                    <a:pt x="451" y="2306"/>
                  </a:lnTo>
                  <a:cubicBezTo>
                    <a:pt x="627" y="1680"/>
                    <a:pt x="652" y="853"/>
                    <a:pt x="501"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3" name="Google Shape;1863;p42"/>
            <p:cNvSpPr/>
            <p:nvPr/>
          </p:nvSpPr>
          <p:spPr>
            <a:xfrm rot="-1930625">
              <a:off x="8082994" y="5281282"/>
              <a:ext cx="15247" cy="30494"/>
            </a:xfrm>
            <a:custGeom>
              <a:avLst/>
              <a:gdLst/>
              <a:ahLst/>
              <a:cxnLst/>
              <a:rect l="l" t="t" r="r" b="b"/>
              <a:pathLst>
                <a:path w="627" h="1254" extrusionOk="0">
                  <a:moveTo>
                    <a:pt x="151" y="1"/>
                  </a:moveTo>
                  <a:cubicBezTo>
                    <a:pt x="151" y="427"/>
                    <a:pt x="101" y="803"/>
                    <a:pt x="0" y="1128"/>
                  </a:cubicBezTo>
                  <a:lnTo>
                    <a:pt x="476" y="1254"/>
                  </a:lnTo>
                  <a:cubicBezTo>
                    <a:pt x="577" y="878"/>
                    <a:pt x="627" y="452"/>
                    <a:pt x="62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4" name="Google Shape;1864;p42"/>
            <p:cNvSpPr/>
            <p:nvPr/>
          </p:nvSpPr>
          <p:spPr>
            <a:xfrm rot="-1930625">
              <a:off x="8092508" y="5226304"/>
              <a:ext cx="15879" cy="56076"/>
            </a:xfrm>
            <a:custGeom>
              <a:avLst/>
              <a:gdLst/>
              <a:ahLst/>
              <a:cxnLst/>
              <a:rect l="l" t="t" r="r" b="b"/>
              <a:pathLst>
                <a:path w="653" h="2306" extrusionOk="0">
                  <a:moveTo>
                    <a:pt x="527" y="0"/>
                  </a:moveTo>
                  <a:lnTo>
                    <a:pt x="51" y="75"/>
                  </a:lnTo>
                  <a:cubicBezTo>
                    <a:pt x="176" y="852"/>
                    <a:pt x="151" y="1604"/>
                    <a:pt x="0" y="2181"/>
                  </a:cubicBezTo>
                  <a:lnTo>
                    <a:pt x="452" y="2306"/>
                  </a:lnTo>
                  <a:cubicBezTo>
                    <a:pt x="627" y="1679"/>
                    <a:pt x="652" y="852"/>
                    <a:pt x="52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5" name="Google Shape;1865;p42"/>
            <p:cNvSpPr/>
            <p:nvPr/>
          </p:nvSpPr>
          <p:spPr>
            <a:xfrm rot="-1930625">
              <a:off x="8116120" y="5219567"/>
              <a:ext cx="14663" cy="30518"/>
            </a:xfrm>
            <a:custGeom>
              <a:avLst/>
              <a:gdLst/>
              <a:ahLst/>
              <a:cxnLst/>
              <a:rect l="l" t="t" r="r" b="b"/>
              <a:pathLst>
                <a:path w="603" h="1255" extrusionOk="0">
                  <a:moveTo>
                    <a:pt x="126" y="1"/>
                  </a:moveTo>
                  <a:cubicBezTo>
                    <a:pt x="126" y="427"/>
                    <a:pt x="76" y="778"/>
                    <a:pt x="1" y="1104"/>
                  </a:cubicBezTo>
                  <a:lnTo>
                    <a:pt x="452" y="1254"/>
                  </a:lnTo>
                  <a:cubicBezTo>
                    <a:pt x="552" y="878"/>
                    <a:pt x="602" y="452"/>
                    <a:pt x="602"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6" name="Google Shape;1866;p42"/>
            <p:cNvSpPr/>
            <p:nvPr/>
          </p:nvSpPr>
          <p:spPr>
            <a:xfrm rot="-1930625">
              <a:off x="8124913" y="5164196"/>
              <a:ext cx="15879" cy="56708"/>
            </a:xfrm>
            <a:custGeom>
              <a:avLst/>
              <a:gdLst/>
              <a:ahLst/>
              <a:cxnLst/>
              <a:rect l="l" t="t" r="r" b="b"/>
              <a:pathLst>
                <a:path w="653" h="2332" extrusionOk="0">
                  <a:moveTo>
                    <a:pt x="527" y="0"/>
                  </a:moveTo>
                  <a:lnTo>
                    <a:pt x="51" y="76"/>
                  </a:lnTo>
                  <a:cubicBezTo>
                    <a:pt x="176" y="878"/>
                    <a:pt x="176" y="1630"/>
                    <a:pt x="1" y="2206"/>
                  </a:cubicBezTo>
                  <a:lnTo>
                    <a:pt x="452" y="2331"/>
                  </a:lnTo>
                  <a:cubicBezTo>
                    <a:pt x="627" y="1705"/>
                    <a:pt x="652" y="878"/>
                    <a:pt x="52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7" name="Google Shape;1867;p42"/>
            <p:cNvSpPr/>
            <p:nvPr/>
          </p:nvSpPr>
          <p:spPr>
            <a:xfrm rot="-1930625">
              <a:off x="8157427" y="5102490"/>
              <a:ext cx="16487" cy="56708"/>
            </a:xfrm>
            <a:custGeom>
              <a:avLst/>
              <a:gdLst/>
              <a:ahLst/>
              <a:cxnLst/>
              <a:rect l="l" t="t" r="r" b="b"/>
              <a:pathLst>
                <a:path w="678" h="2332" extrusionOk="0">
                  <a:moveTo>
                    <a:pt x="527" y="1"/>
                  </a:moveTo>
                  <a:lnTo>
                    <a:pt x="51" y="76"/>
                  </a:lnTo>
                  <a:cubicBezTo>
                    <a:pt x="201" y="878"/>
                    <a:pt x="176" y="1630"/>
                    <a:pt x="1" y="2206"/>
                  </a:cubicBezTo>
                  <a:lnTo>
                    <a:pt x="452" y="2332"/>
                  </a:lnTo>
                  <a:cubicBezTo>
                    <a:pt x="652" y="1680"/>
                    <a:pt x="678" y="853"/>
                    <a:pt x="52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8" name="Google Shape;1868;p42"/>
            <p:cNvSpPr/>
            <p:nvPr/>
          </p:nvSpPr>
          <p:spPr>
            <a:xfrm rot="-1930625">
              <a:off x="8181108" y="5096541"/>
              <a:ext cx="14639" cy="29886"/>
            </a:xfrm>
            <a:custGeom>
              <a:avLst/>
              <a:gdLst/>
              <a:ahLst/>
              <a:cxnLst/>
              <a:rect l="l" t="t" r="r" b="b"/>
              <a:pathLst>
                <a:path w="602" h="1229" extrusionOk="0">
                  <a:moveTo>
                    <a:pt x="125" y="1"/>
                  </a:moveTo>
                  <a:cubicBezTo>
                    <a:pt x="125" y="402"/>
                    <a:pt x="100" y="778"/>
                    <a:pt x="0" y="1104"/>
                  </a:cubicBezTo>
                  <a:lnTo>
                    <a:pt x="451" y="1229"/>
                  </a:lnTo>
                  <a:cubicBezTo>
                    <a:pt x="551" y="878"/>
                    <a:pt x="602" y="452"/>
                    <a:pt x="602"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grpSp>
      <p:grpSp>
        <p:nvGrpSpPr>
          <p:cNvPr id="1869" name="Google Shape;1869;p42"/>
          <p:cNvGrpSpPr/>
          <p:nvPr/>
        </p:nvGrpSpPr>
        <p:grpSpPr>
          <a:xfrm rot="8100000">
            <a:off x="3398873" y="444623"/>
            <a:ext cx="657076" cy="475620"/>
            <a:chOff x="10038633" y="2173057"/>
            <a:chExt cx="269128" cy="194806"/>
          </a:xfrm>
        </p:grpSpPr>
        <p:sp>
          <p:nvSpPr>
            <p:cNvPr id="1870" name="Google Shape;1870;p42"/>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1" name="Google Shape;1871;p42"/>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2" name="Google Shape;1872;p42"/>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3" name="Google Shape;1873;p42"/>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74" name="Google Shape;1874;p42"/>
          <p:cNvGrpSpPr/>
          <p:nvPr/>
        </p:nvGrpSpPr>
        <p:grpSpPr>
          <a:xfrm rot="18364601" flipH="1">
            <a:off x="2370325" y="1709214"/>
            <a:ext cx="269545" cy="539061"/>
            <a:chOff x="8858632" y="2449775"/>
            <a:chExt cx="187827" cy="375634"/>
          </a:xfrm>
        </p:grpSpPr>
        <p:sp>
          <p:nvSpPr>
            <p:cNvPr id="1875" name="Google Shape;1875;p42"/>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6" name="Google Shape;1876;p42"/>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77" name="Google Shape;1877;p42"/>
          <p:cNvGrpSpPr/>
          <p:nvPr/>
        </p:nvGrpSpPr>
        <p:grpSpPr>
          <a:xfrm rot="13500000">
            <a:off x="4917657" y="1664075"/>
            <a:ext cx="499556" cy="361600"/>
            <a:chOff x="10038633" y="2173057"/>
            <a:chExt cx="269128" cy="194806"/>
          </a:xfrm>
        </p:grpSpPr>
        <p:sp>
          <p:nvSpPr>
            <p:cNvPr id="1878" name="Google Shape;1878;p42"/>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9" name="Google Shape;1879;p42"/>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0" name="Google Shape;1880;p42"/>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1" name="Google Shape;1881;p42"/>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82" name="Google Shape;1882;p42"/>
          <p:cNvGrpSpPr/>
          <p:nvPr/>
        </p:nvGrpSpPr>
        <p:grpSpPr>
          <a:xfrm rot="2700000" flipH="1">
            <a:off x="6601730" y="2512600"/>
            <a:ext cx="377580" cy="755120"/>
            <a:chOff x="8858632" y="2449775"/>
            <a:chExt cx="187827" cy="375634"/>
          </a:xfrm>
        </p:grpSpPr>
        <p:sp>
          <p:nvSpPr>
            <p:cNvPr id="1883" name="Google Shape;1883;p42"/>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4" name="Google Shape;1884;p42"/>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85" name="Google Shape;1885;p42"/>
          <p:cNvGrpSpPr/>
          <p:nvPr/>
        </p:nvGrpSpPr>
        <p:grpSpPr>
          <a:xfrm rot="20203867" flipH="1">
            <a:off x="6018032" y="-102247"/>
            <a:ext cx="516379" cy="826804"/>
            <a:chOff x="5796773" y="3396354"/>
            <a:chExt cx="335075" cy="536423"/>
          </a:xfrm>
        </p:grpSpPr>
        <p:sp>
          <p:nvSpPr>
            <p:cNvPr id="1886" name="Google Shape;1886;p42"/>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7" name="Google Shape;1887;p42"/>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8" name="Google Shape;1888;p42"/>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9" name="Google Shape;1889;p42"/>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sp>
        <p:nvSpPr>
          <p:cNvPr id="3" name="TextBox 2">
            <a:extLst>
              <a:ext uri="{FF2B5EF4-FFF2-40B4-BE49-F238E27FC236}">
                <a16:creationId xmlns:a16="http://schemas.microsoft.com/office/drawing/2014/main" id="{D7987F8E-C88E-7010-51E4-5D9C438D6505}"/>
              </a:ext>
            </a:extLst>
          </p:cNvPr>
          <p:cNvSpPr txBox="1"/>
          <p:nvPr/>
        </p:nvSpPr>
        <p:spPr>
          <a:xfrm>
            <a:off x="1060077" y="3989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Wee Kang</a:t>
            </a:r>
          </a:p>
        </p:txBody>
      </p:sp>
    </p:spTree>
    <p:extLst>
      <p:ext uri="{BB962C8B-B14F-4D97-AF65-F5344CB8AC3E}">
        <p14:creationId xmlns:p14="http://schemas.microsoft.com/office/powerpoint/2010/main" val="343103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8"/>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HIGH churn rate</a:t>
            </a:r>
            <a:endParaRPr lang="en-US"/>
          </a:p>
        </p:txBody>
      </p:sp>
      <p:sp>
        <p:nvSpPr>
          <p:cNvPr id="1458" name="Google Shape;1458;p38"/>
          <p:cNvSpPr txBox="1"/>
          <p:nvPr/>
        </p:nvSpPr>
        <p:spPr>
          <a:xfrm>
            <a:off x="1719567" y="1498484"/>
            <a:ext cx="4200400" cy="464400"/>
          </a:xfrm>
          <a:prstGeom prst="rect">
            <a:avLst/>
          </a:prstGeom>
          <a:noFill/>
          <a:ln>
            <a:noFill/>
          </a:ln>
        </p:spPr>
        <p:txBody>
          <a:bodyPr spcFirstLastPara="1" wrap="square" lIns="0" tIns="0" rIns="0" bIns="0" anchor="ctr" anchorCtr="0">
            <a:noAutofit/>
          </a:bodyPr>
          <a:lstStyle/>
          <a:p>
            <a:r>
              <a:rPr lang="en" sz="3200">
                <a:solidFill>
                  <a:schemeClr val="accent4"/>
                </a:solidFill>
                <a:latin typeface="Staatliches"/>
                <a:ea typeface="Staatliches"/>
                <a:cs typeface="Staatliches"/>
                <a:sym typeface="Staatliches"/>
              </a:rPr>
              <a:t>2019 (Pre-pandemic)</a:t>
            </a:r>
            <a:endParaRPr sz="3200">
              <a:solidFill>
                <a:schemeClr val="accent4"/>
              </a:solidFill>
              <a:latin typeface="Staatliches"/>
              <a:ea typeface="Staatliches"/>
              <a:cs typeface="Staatliches"/>
              <a:sym typeface="Staatliches"/>
            </a:endParaRPr>
          </a:p>
        </p:txBody>
      </p:sp>
      <p:sp>
        <p:nvSpPr>
          <p:cNvPr id="1459" name="Google Shape;1459;p38"/>
          <p:cNvSpPr txBox="1"/>
          <p:nvPr/>
        </p:nvSpPr>
        <p:spPr>
          <a:xfrm>
            <a:off x="1719588" y="1972496"/>
            <a:ext cx="4200400" cy="1406637"/>
          </a:xfrm>
          <a:prstGeom prst="rect">
            <a:avLst/>
          </a:prstGeom>
          <a:noFill/>
          <a:ln>
            <a:noFill/>
          </a:ln>
        </p:spPr>
        <p:txBody>
          <a:bodyPr spcFirstLastPara="1" wrap="square" lIns="0" tIns="0" rIns="0" bIns="0" anchor="ctr" anchorCtr="0">
            <a:noAutofit/>
          </a:bodyPr>
          <a:lstStyle/>
          <a:p>
            <a:r>
              <a:rPr lang="en" sz="1600">
                <a:solidFill>
                  <a:schemeClr val="dk2"/>
                </a:solidFill>
                <a:latin typeface="Nunito"/>
                <a:ea typeface="Nunito"/>
                <a:cs typeface="Nunito"/>
              </a:rPr>
              <a:t>- 2000 local workers</a:t>
            </a:r>
            <a:endParaRPr lang="en-US" sz="1600">
              <a:solidFill>
                <a:schemeClr val="dk2"/>
              </a:solidFill>
              <a:cs typeface="Arial"/>
            </a:endParaRPr>
          </a:p>
          <a:p>
            <a:r>
              <a:rPr lang="en" sz="1600">
                <a:solidFill>
                  <a:schemeClr val="dk2"/>
                </a:solidFill>
                <a:latin typeface="Nunito"/>
              </a:rPr>
              <a:t>- 500 foreign workers</a:t>
            </a:r>
          </a:p>
          <a:p>
            <a:r>
              <a:rPr lang="en" sz="1600">
                <a:solidFill>
                  <a:schemeClr val="dk2"/>
                </a:solidFill>
                <a:latin typeface="Nunito"/>
              </a:rPr>
              <a:t>+ 1900 new workers</a:t>
            </a:r>
          </a:p>
          <a:p>
            <a:r>
              <a:rPr lang="en" sz="1600">
                <a:solidFill>
                  <a:schemeClr val="dk2"/>
                </a:solidFill>
                <a:latin typeface="Nunito"/>
              </a:rPr>
              <a:t>Net </a:t>
            </a:r>
            <a:r>
              <a:rPr lang="en" sz="1600" b="1">
                <a:solidFill>
                  <a:schemeClr val="dk2"/>
                </a:solidFill>
                <a:latin typeface="Nunito"/>
              </a:rPr>
              <a:t>loss </a:t>
            </a:r>
            <a:r>
              <a:rPr lang="en" sz="1600">
                <a:solidFill>
                  <a:schemeClr val="dk2"/>
                </a:solidFill>
                <a:latin typeface="Nunito"/>
              </a:rPr>
              <a:t>of 600</a:t>
            </a:r>
          </a:p>
          <a:p>
            <a:endParaRPr lang="en" sz="2000">
              <a:solidFill>
                <a:schemeClr val="dk2"/>
              </a:solidFill>
              <a:latin typeface="Nunito"/>
            </a:endParaRPr>
          </a:p>
        </p:txBody>
      </p:sp>
      <p:sp>
        <p:nvSpPr>
          <p:cNvPr id="1460" name="Google Shape;1460;p38"/>
          <p:cNvSpPr txBox="1"/>
          <p:nvPr/>
        </p:nvSpPr>
        <p:spPr>
          <a:xfrm>
            <a:off x="1719567" y="4656033"/>
            <a:ext cx="4200400" cy="464400"/>
          </a:xfrm>
          <a:prstGeom prst="rect">
            <a:avLst/>
          </a:prstGeom>
          <a:noFill/>
          <a:ln>
            <a:noFill/>
          </a:ln>
        </p:spPr>
        <p:txBody>
          <a:bodyPr spcFirstLastPara="1" wrap="square" lIns="0" tIns="0" rIns="0" bIns="0" anchor="ctr" anchorCtr="0">
            <a:noAutofit/>
          </a:bodyPr>
          <a:lstStyle/>
          <a:p>
            <a:r>
              <a:rPr lang="en" sz="3200">
                <a:solidFill>
                  <a:schemeClr val="accent4"/>
                </a:solidFill>
                <a:latin typeface="Staatliches"/>
                <a:ea typeface="Staatliches"/>
                <a:cs typeface="Staatliches"/>
                <a:sym typeface="Staatliches"/>
              </a:rPr>
              <a:t>2021 (first half)</a:t>
            </a:r>
            <a:endParaRPr sz="3200">
              <a:solidFill>
                <a:schemeClr val="accent4"/>
              </a:solidFill>
              <a:latin typeface="Staatliches"/>
              <a:ea typeface="Staatliches"/>
              <a:cs typeface="Staatliches"/>
              <a:sym typeface="Staatliches"/>
            </a:endParaRPr>
          </a:p>
        </p:txBody>
      </p:sp>
      <p:sp>
        <p:nvSpPr>
          <p:cNvPr id="1461" name="Google Shape;1461;p38"/>
          <p:cNvSpPr txBox="1"/>
          <p:nvPr/>
        </p:nvSpPr>
        <p:spPr>
          <a:xfrm>
            <a:off x="1719588" y="5099234"/>
            <a:ext cx="4200400" cy="1049349"/>
          </a:xfrm>
          <a:prstGeom prst="rect">
            <a:avLst/>
          </a:prstGeom>
          <a:noFill/>
          <a:ln>
            <a:noFill/>
          </a:ln>
        </p:spPr>
        <p:txBody>
          <a:bodyPr spcFirstLastPara="1" wrap="square" lIns="0" tIns="0" rIns="0" bIns="0" anchor="ctr" anchorCtr="0">
            <a:noAutofit/>
          </a:bodyPr>
          <a:lstStyle/>
          <a:p>
            <a:r>
              <a:rPr lang="en" sz="1600">
                <a:solidFill>
                  <a:schemeClr val="dk2"/>
                </a:solidFill>
                <a:latin typeface="Nunito"/>
                <a:sym typeface="Nunito"/>
              </a:rPr>
              <a:t>- 1500 local workers</a:t>
            </a:r>
            <a:endParaRPr lang="en" sz="1600">
              <a:solidFill>
                <a:schemeClr val="dk2"/>
              </a:solidFill>
              <a:latin typeface="Nunito"/>
            </a:endParaRPr>
          </a:p>
          <a:p>
            <a:r>
              <a:rPr lang="en" sz="1600">
                <a:solidFill>
                  <a:schemeClr val="dk2"/>
                </a:solidFill>
                <a:latin typeface="Nunito"/>
              </a:rPr>
              <a:t>- 500 foreign workers</a:t>
            </a:r>
          </a:p>
          <a:p>
            <a:r>
              <a:rPr lang="en" sz="1600">
                <a:solidFill>
                  <a:schemeClr val="dk2"/>
                </a:solidFill>
                <a:latin typeface="Nunito"/>
              </a:rPr>
              <a:t>+ 1300 new workers</a:t>
            </a:r>
          </a:p>
          <a:p>
            <a:r>
              <a:rPr lang="en" sz="1600">
                <a:solidFill>
                  <a:schemeClr val="dk2"/>
                </a:solidFill>
                <a:latin typeface="Nunito"/>
              </a:rPr>
              <a:t>Net </a:t>
            </a:r>
            <a:r>
              <a:rPr lang="en" sz="1600" b="1">
                <a:solidFill>
                  <a:schemeClr val="dk2"/>
                </a:solidFill>
                <a:latin typeface="Nunito"/>
              </a:rPr>
              <a:t>loss </a:t>
            </a:r>
            <a:r>
              <a:rPr lang="en" sz="1600">
                <a:solidFill>
                  <a:schemeClr val="dk2"/>
                </a:solidFill>
                <a:latin typeface="Nunito"/>
              </a:rPr>
              <a:t>of 700</a:t>
            </a:r>
          </a:p>
        </p:txBody>
      </p:sp>
      <p:sp>
        <p:nvSpPr>
          <p:cNvPr id="1462" name="Google Shape;1462;p38"/>
          <p:cNvSpPr txBox="1"/>
          <p:nvPr/>
        </p:nvSpPr>
        <p:spPr>
          <a:xfrm>
            <a:off x="1719567" y="3077267"/>
            <a:ext cx="4200400" cy="464400"/>
          </a:xfrm>
          <a:prstGeom prst="rect">
            <a:avLst/>
          </a:prstGeom>
          <a:noFill/>
          <a:ln>
            <a:noFill/>
          </a:ln>
        </p:spPr>
        <p:txBody>
          <a:bodyPr spcFirstLastPara="1" wrap="square" lIns="0" tIns="0" rIns="0" bIns="0" anchor="ctr" anchorCtr="0">
            <a:noAutofit/>
          </a:bodyPr>
          <a:lstStyle/>
          <a:p>
            <a:r>
              <a:rPr lang="en" sz="3200">
                <a:solidFill>
                  <a:schemeClr val="accent4"/>
                </a:solidFill>
                <a:latin typeface="Staatliches"/>
                <a:ea typeface="Staatliches"/>
                <a:cs typeface="Staatliches"/>
                <a:sym typeface="Staatliches"/>
              </a:rPr>
              <a:t>2020</a:t>
            </a:r>
            <a:endParaRPr sz="3200">
              <a:solidFill>
                <a:schemeClr val="accent4"/>
              </a:solidFill>
              <a:latin typeface="Staatliches"/>
              <a:ea typeface="Staatliches"/>
              <a:cs typeface="Staatliches"/>
              <a:sym typeface="Staatliches"/>
            </a:endParaRPr>
          </a:p>
        </p:txBody>
      </p:sp>
      <p:sp>
        <p:nvSpPr>
          <p:cNvPr id="1463" name="Google Shape;1463;p38"/>
          <p:cNvSpPr txBox="1"/>
          <p:nvPr/>
        </p:nvSpPr>
        <p:spPr>
          <a:xfrm>
            <a:off x="1719588" y="3541633"/>
            <a:ext cx="4200400" cy="945570"/>
          </a:xfrm>
          <a:prstGeom prst="rect">
            <a:avLst/>
          </a:prstGeom>
          <a:noFill/>
          <a:ln>
            <a:noFill/>
          </a:ln>
        </p:spPr>
        <p:txBody>
          <a:bodyPr spcFirstLastPara="1" wrap="square" lIns="0" tIns="0" rIns="0" bIns="0" anchor="ctr" anchorCtr="0">
            <a:noAutofit/>
          </a:bodyPr>
          <a:lstStyle/>
          <a:p>
            <a:r>
              <a:rPr lang="en" sz="1600">
                <a:solidFill>
                  <a:schemeClr val="dk2"/>
                </a:solidFill>
                <a:latin typeface="Nunito"/>
                <a:sym typeface="Nunito"/>
              </a:rPr>
              <a:t>- 3700 total workers</a:t>
            </a:r>
            <a:endParaRPr lang="en" sz="1600">
              <a:solidFill>
                <a:schemeClr val="dk2"/>
              </a:solidFill>
              <a:latin typeface="Nunito"/>
            </a:endParaRPr>
          </a:p>
          <a:p>
            <a:r>
              <a:rPr lang="en" sz="1600">
                <a:solidFill>
                  <a:schemeClr val="dk2"/>
                </a:solidFill>
                <a:latin typeface="Nunito"/>
                <a:ea typeface="+mn-lt"/>
                <a:cs typeface="+mn-lt"/>
              </a:rPr>
              <a:t>+ 2300 new workers</a:t>
            </a:r>
          </a:p>
          <a:p>
            <a:r>
              <a:rPr lang="en" sz="1600">
                <a:solidFill>
                  <a:schemeClr val="dk2"/>
                </a:solidFill>
                <a:latin typeface="Nunito"/>
                <a:cs typeface="Arial"/>
              </a:rPr>
              <a:t>Net </a:t>
            </a:r>
            <a:r>
              <a:rPr lang="en" sz="1600" b="1">
                <a:solidFill>
                  <a:schemeClr val="dk2"/>
                </a:solidFill>
                <a:latin typeface="Nunito"/>
                <a:cs typeface="Arial"/>
              </a:rPr>
              <a:t>loss </a:t>
            </a:r>
            <a:r>
              <a:rPr lang="en" sz="1600">
                <a:solidFill>
                  <a:schemeClr val="dk2"/>
                </a:solidFill>
                <a:latin typeface="Nunito"/>
                <a:cs typeface="Arial"/>
              </a:rPr>
              <a:t>of 1400</a:t>
            </a:r>
          </a:p>
        </p:txBody>
      </p:sp>
      <p:grpSp>
        <p:nvGrpSpPr>
          <p:cNvPr id="1464" name="Google Shape;1464;p38"/>
          <p:cNvGrpSpPr/>
          <p:nvPr/>
        </p:nvGrpSpPr>
        <p:grpSpPr>
          <a:xfrm>
            <a:off x="875332" y="1527885"/>
            <a:ext cx="405601" cy="3563150"/>
            <a:chOff x="720000" y="1336413"/>
            <a:chExt cx="304201" cy="2672362"/>
          </a:xfrm>
        </p:grpSpPr>
        <p:sp>
          <p:nvSpPr>
            <p:cNvPr id="1465" name="Google Shape;1465;p38"/>
            <p:cNvSpPr/>
            <p:nvPr/>
          </p:nvSpPr>
          <p:spPr>
            <a:xfrm>
              <a:off x="720000" y="1336413"/>
              <a:ext cx="304200" cy="3042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66" name="Google Shape;1466;p38"/>
            <p:cNvSpPr/>
            <p:nvPr/>
          </p:nvSpPr>
          <p:spPr>
            <a:xfrm>
              <a:off x="720001" y="3704575"/>
              <a:ext cx="304200" cy="3042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67" name="Google Shape;1467;p38"/>
            <p:cNvSpPr/>
            <p:nvPr/>
          </p:nvSpPr>
          <p:spPr>
            <a:xfrm>
              <a:off x="720000" y="2520500"/>
              <a:ext cx="304200" cy="3042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cxnSp>
          <p:nvCxnSpPr>
            <p:cNvPr id="1468" name="Google Shape;1468;p38"/>
            <p:cNvCxnSpPr>
              <a:cxnSpLocks/>
              <a:stCxn id="1465" idx="4"/>
              <a:endCxn id="1467" idx="0"/>
            </p:cNvCxnSpPr>
            <p:nvPr/>
          </p:nvCxnSpPr>
          <p:spPr>
            <a:xfrm>
              <a:off x="872100" y="1640613"/>
              <a:ext cx="0" cy="879900"/>
            </a:xfrm>
            <a:prstGeom prst="straightConnector1">
              <a:avLst/>
            </a:prstGeom>
            <a:noFill/>
            <a:ln w="9525" cap="flat" cmpd="sng">
              <a:solidFill>
                <a:schemeClr val="accent3"/>
              </a:solidFill>
              <a:prstDash val="dot"/>
              <a:round/>
              <a:headEnd type="none" w="med" len="med"/>
              <a:tailEnd type="none" w="med" len="med"/>
            </a:ln>
          </p:spPr>
        </p:cxnSp>
        <p:cxnSp>
          <p:nvCxnSpPr>
            <p:cNvPr id="1469" name="Google Shape;1469;p38"/>
            <p:cNvCxnSpPr>
              <a:cxnSpLocks/>
              <a:stCxn id="1467" idx="4"/>
              <a:endCxn id="1466" idx="0"/>
            </p:cNvCxnSpPr>
            <p:nvPr/>
          </p:nvCxnSpPr>
          <p:spPr>
            <a:xfrm>
              <a:off x="872100" y="2824700"/>
              <a:ext cx="0" cy="879900"/>
            </a:xfrm>
            <a:prstGeom prst="straightConnector1">
              <a:avLst/>
            </a:prstGeom>
            <a:noFill/>
            <a:ln w="9525" cap="flat" cmpd="sng">
              <a:solidFill>
                <a:schemeClr val="accent3"/>
              </a:solidFill>
              <a:prstDash val="dot"/>
              <a:round/>
              <a:headEnd type="none" w="med" len="med"/>
              <a:tailEnd type="none" w="med" len="med"/>
            </a:ln>
          </p:spPr>
        </p:cxnSp>
      </p:grpSp>
      <p:grpSp>
        <p:nvGrpSpPr>
          <p:cNvPr id="1470" name="Google Shape;1470;p38"/>
          <p:cNvGrpSpPr/>
          <p:nvPr/>
        </p:nvGrpSpPr>
        <p:grpSpPr>
          <a:xfrm>
            <a:off x="6891464" y="1752499"/>
            <a:ext cx="4620345" cy="4296095"/>
            <a:chOff x="5168597" y="1314374"/>
            <a:chExt cx="3465259" cy="3222071"/>
          </a:xfrm>
        </p:grpSpPr>
        <p:sp>
          <p:nvSpPr>
            <p:cNvPr id="1471" name="Google Shape;1471;p38"/>
            <p:cNvSpPr/>
            <p:nvPr/>
          </p:nvSpPr>
          <p:spPr>
            <a:xfrm>
              <a:off x="5168597" y="3321484"/>
              <a:ext cx="32877" cy="62642"/>
            </a:xfrm>
            <a:custGeom>
              <a:avLst/>
              <a:gdLst/>
              <a:ahLst/>
              <a:cxnLst/>
              <a:rect l="l" t="t" r="r" b="b"/>
              <a:pathLst>
                <a:path w="803" h="1530" extrusionOk="0">
                  <a:moveTo>
                    <a:pt x="802" y="451"/>
                  </a:moveTo>
                  <a:lnTo>
                    <a:pt x="802" y="1529"/>
                  </a:lnTo>
                  <a:lnTo>
                    <a:pt x="0" y="1053"/>
                  </a:lnTo>
                  <a:lnTo>
                    <a:pt x="0"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72" name="Google Shape;1472;p38"/>
            <p:cNvSpPr/>
            <p:nvPr/>
          </p:nvSpPr>
          <p:spPr>
            <a:xfrm>
              <a:off x="6664664" y="1894116"/>
              <a:ext cx="766566" cy="660894"/>
            </a:xfrm>
            <a:custGeom>
              <a:avLst/>
              <a:gdLst/>
              <a:ahLst/>
              <a:cxnLst/>
              <a:rect l="l" t="t" r="r" b="b"/>
              <a:pathLst>
                <a:path w="18723" h="16142" extrusionOk="0">
                  <a:moveTo>
                    <a:pt x="17996" y="16141"/>
                  </a:moveTo>
                  <a:cubicBezTo>
                    <a:pt x="17720" y="16141"/>
                    <a:pt x="17444" y="15941"/>
                    <a:pt x="17369" y="15640"/>
                  </a:cubicBezTo>
                  <a:lnTo>
                    <a:pt x="16316" y="10953"/>
                  </a:lnTo>
                  <a:cubicBezTo>
                    <a:pt x="16016" y="9625"/>
                    <a:pt x="15214" y="8372"/>
                    <a:pt x="14337" y="7846"/>
                  </a:cubicBezTo>
                  <a:lnTo>
                    <a:pt x="3735" y="1605"/>
                  </a:lnTo>
                  <a:cubicBezTo>
                    <a:pt x="3409" y="1404"/>
                    <a:pt x="3083" y="1354"/>
                    <a:pt x="2883" y="1430"/>
                  </a:cubicBezTo>
                  <a:cubicBezTo>
                    <a:pt x="2607" y="1530"/>
                    <a:pt x="2482" y="1831"/>
                    <a:pt x="2407" y="2056"/>
                  </a:cubicBezTo>
                  <a:lnTo>
                    <a:pt x="1354" y="5490"/>
                  </a:lnTo>
                  <a:cubicBezTo>
                    <a:pt x="1229" y="5841"/>
                    <a:pt x="878" y="6041"/>
                    <a:pt x="552" y="5916"/>
                  </a:cubicBezTo>
                  <a:cubicBezTo>
                    <a:pt x="201" y="5816"/>
                    <a:pt x="1" y="5465"/>
                    <a:pt x="101" y="5114"/>
                  </a:cubicBezTo>
                  <a:lnTo>
                    <a:pt x="1179" y="1680"/>
                  </a:lnTo>
                  <a:cubicBezTo>
                    <a:pt x="1379" y="978"/>
                    <a:pt x="1830" y="452"/>
                    <a:pt x="2407" y="227"/>
                  </a:cubicBezTo>
                  <a:cubicBezTo>
                    <a:pt x="3008" y="1"/>
                    <a:pt x="3710" y="101"/>
                    <a:pt x="4387" y="502"/>
                  </a:cubicBezTo>
                  <a:lnTo>
                    <a:pt x="14988" y="6743"/>
                  </a:lnTo>
                  <a:cubicBezTo>
                    <a:pt x="16191" y="7445"/>
                    <a:pt x="17194" y="8973"/>
                    <a:pt x="17570" y="10653"/>
                  </a:cubicBezTo>
                  <a:lnTo>
                    <a:pt x="18647" y="15339"/>
                  </a:lnTo>
                  <a:cubicBezTo>
                    <a:pt x="18723" y="15690"/>
                    <a:pt x="18497" y="16041"/>
                    <a:pt x="18146" y="16116"/>
                  </a:cubicBezTo>
                  <a:cubicBezTo>
                    <a:pt x="18096" y="16116"/>
                    <a:pt x="18046" y="16141"/>
                    <a:pt x="17996" y="1614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73" name="Google Shape;1473;p38"/>
            <p:cNvSpPr/>
            <p:nvPr/>
          </p:nvSpPr>
          <p:spPr>
            <a:xfrm>
              <a:off x="6509739" y="1996758"/>
              <a:ext cx="12324" cy="324306"/>
            </a:xfrm>
            <a:custGeom>
              <a:avLst/>
              <a:gdLst/>
              <a:ahLst/>
              <a:cxnLst/>
              <a:rect l="l" t="t" r="r" b="b"/>
              <a:pathLst>
                <a:path w="301" h="7921" extrusionOk="0">
                  <a:moveTo>
                    <a:pt x="301" y="7920"/>
                  </a:moveTo>
                  <a:lnTo>
                    <a:pt x="25" y="7770"/>
                  </a:lnTo>
                  <a:lnTo>
                    <a:pt x="0" y="0"/>
                  </a:lnTo>
                  <a:lnTo>
                    <a:pt x="276" y="176"/>
                  </a:lnTo>
                  <a:close/>
                </a:path>
              </a:pathLst>
            </a:custGeom>
            <a:solidFill>
              <a:srgbClr val="737C8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74" name="Google Shape;1474;p38"/>
            <p:cNvSpPr/>
            <p:nvPr/>
          </p:nvSpPr>
          <p:spPr>
            <a:xfrm>
              <a:off x="6509739" y="1694031"/>
              <a:ext cx="15435" cy="8270"/>
            </a:xfrm>
            <a:custGeom>
              <a:avLst/>
              <a:gdLst/>
              <a:ahLst/>
              <a:cxnLst/>
              <a:rect l="l" t="t" r="r" b="b"/>
              <a:pathLst>
                <a:path w="377" h="202" extrusionOk="0">
                  <a:moveTo>
                    <a:pt x="276" y="201"/>
                  </a:moveTo>
                  <a:lnTo>
                    <a:pt x="0" y="51"/>
                  </a:lnTo>
                  <a:cubicBezTo>
                    <a:pt x="50" y="26"/>
                    <a:pt x="75" y="1"/>
                    <a:pt x="100" y="1"/>
                  </a:cubicBezTo>
                  <a:lnTo>
                    <a:pt x="376" y="151"/>
                  </a:lnTo>
                  <a:cubicBezTo>
                    <a:pt x="351" y="176"/>
                    <a:pt x="326" y="176"/>
                    <a:pt x="276" y="201"/>
                  </a:cubicBezTo>
                  <a:close/>
                </a:path>
              </a:pathLst>
            </a:custGeom>
            <a:solidFill>
              <a:srgbClr val="ADBAC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75" name="Google Shape;1475;p38"/>
            <p:cNvSpPr/>
            <p:nvPr/>
          </p:nvSpPr>
          <p:spPr>
            <a:xfrm>
              <a:off x="6513833" y="1691984"/>
              <a:ext cx="15435" cy="8270"/>
            </a:xfrm>
            <a:custGeom>
              <a:avLst/>
              <a:gdLst/>
              <a:ahLst/>
              <a:cxnLst/>
              <a:rect l="l" t="t" r="r" b="b"/>
              <a:pathLst>
                <a:path w="377" h="202" extrusionOk="0">
                  <a:moveTo>
                    <a:pt x="276" y="201"/>
                  </a:moveTo>
                  <a:lnTo>
                    <a:pt x="0" y="51"/>
                  </a:lnTo>
                  <a:cubicBezTo>
                    <a:pt x="50" y="26"/>
                    <a:pt x="76" y="26"/>
                    <a:pt x="101" y="1"/>
                  </a:cubicBezTo>
                  <a:lnTo>
                    <a:pt x="376" y="176"/>
                  </a:lnTo>
                  <a:cubicBezTo>
                    <a:pt x="351" y="176"/>
                    <a:pt x="326" y="201"/>
                    <a:pt x="276" y="201"/>
                  </a:cubicBezTo>
                  <a:close/>
                </a:path>
              </a:pathLst>
            </a:custGeom>
            <a:solidFill>
              <a:srgbClr val="A8B5BC"/>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76" name="Google Shape;1476;p38"/>
            <p:cNvSpPr/>
            <p:nvPr/>
          </p:nvSpPr>
          <p:spPr>
            <a:xfrm>
              <a:off x="6517927" y="1691984"/>
              <a:ext cx="14412" cy="7247"/>
            </a:xfrm>
            <a:custGeom>
              <a:avLst/>
              <a:gdLst/>
              <a:ahLst/>
              <a:cxnLst/>
              <a:rect l="l" t="t" r="r" b="b"/>
              <a:pathLst>
                <a:path w="352" h="177" extrusionOk="0">
                  <a:moveTo>
                    <a:pt x="276" y="176"/>
                  </a:moveTo>
                  <a:lnTo>
                    <a:pt x="1" y="1"/>
                  </a:lnTo>
                  <a:cubicBezTo>
                    <a:pt x="26" y="1"/>
                    <a:pt x="51" y="1"/>
                    <a:pt x="76" y="1"/>
                  </a:cubicBezTo>
                  <a:lnTo>
                    <a:pt x="352" y="151"/>
                  </a:lnTo>
                  <a:cubicBezTo>
                    <a:pt x="326" y="151"/>
                    <a:pt x="301" y="176"/>
                    <a:pt x="276" y="176"/>
                  </a:cubicBezTo>
                  <a:close/>
                </a:path>
              </a:pathLst>
            </a:custGeom>
            <a:solidFill>
              <a:srgbClr val="A4B0B7"/>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77" name="Google Shape;1477;p38"/>
            <p:cNvSpPr/>
            <p:nvPr/>
          </p:nvSpPr>
          <p:spPr>
            <a:xfrm>
              <a:off x="6520998" y="1691984"/>
              <a:ext cx="13388" cy="6182"/>
            </a:xfrm>
            <a:custGeom>
              <a:avLst/>
              <a:gdLst/>
              <a:ahLst/>
              <a:cxnLst/>
              <a:rect l="l" t="t" r="r" b="b"/>
              <a:pathLst>
                <a:path w="327" h="151" extrusionOk="0">
                  <a:moveTo>
                    <a:pt x="277" y="151"/>
                  </a:moveTo>
                  <a:lnTo>
                    <a:pt x="1" y="1"/>
                  </a:lnTo>
                  <a:cubicBezTo>
                    <a:pt x="1" y="1"/>
                    <a:pt x="26" y="1"/>
                    <a:pt x="51" y="1"/>
                  </a:cubicBezTo>
                  <a:lnTo>
                    <a:pt x="327" y="151"/>
                  </a:lnTo>
                  <a:cubicBezTo>
                    <a:pt x="302" y="151"/>
                    <a:pt x="277" y="151"/>
                    <a:pt x="277" y="151"/>
                  </a:cubicBezTo>
                  <a:close/>
                </a:path>
              </a:pathLst>
            </a:custGeom>
            <a:solidFill>
              <a:srgbClr val="A0ACB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78" name="Google Shape;1478;p38"/>
            <p:cNvSpPr/>
            <p:nvPr/>
          </p:nvSpPr>
          <p:spPr>
            <a:xfrm>
              <a:off x="6523045" y="1691984"/>
              <a:ext cx="13388" cy="6182"/>
            </a:xfrm>
            <a:custGeom>
              <a:avLst/>
              <a:gdLst/>
              <a:ahLst/>
              <a:cxnLst/>
              <a:rect l="l" t="t" r="r" b="b"/>
              <a:pathLst>
                <a:path w="327" h="151" extrusionOk="0">
                  <a:moveTo>
                    <a:pt x="277" y="151"/>
                  </a:moveTo>
                  <a:lnTo>
                    <a:pt x="1" y="1"/>
                  </a:lnTo>
                  <a:cubicBezTo>
                    <a:pt x="1" y="1"/>
                    <a:pt x="26" y="1"/>
                    <a:pt x="51" y="1"/>
                  </a:cubicBezTo>
                  <a:lnTo>
                    <a:pt x="327" y="151"/>
                  </a:lnTo>
                  <a:cubicBezTo>
                    <a:pt x="302" y="151"/>
                    <a:pt x="277" y="151"/>
                    <a:pt x="277" y="151"/>
                  </a:cubicBezTo>
                  <a:close/>
                </a:path>
              </a:pathLst>
            </a:custGeom>
            <a:solidFill>
              <a:srgbClr val="9CA7AE"/>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79" name="Google Shape;1479;p38"/>
            <p:cNvSpPr/>
            <p:nvPr/>
          </p:nvSpPr>
          <p:spPr>
            <a:xfrm>
              <a:off x="6525133" y="1691984"/>
              <a:ext cx="13347" cy="6182"/>
            </a:xfrm>
            <a:custGeom>
              <a:avLst/>
              <a:gdLst/>
              <a:ahLst/>
              <a:cxnLst/>
              <a:rect l="l" t="t" r="r" b="b"/>
              <a:pathLst>
                <a:path w="326" h="151" extrusionOk="0">
                  <a:moveTo>
                    <a:pt x="276" y="151"/>
                  </a:moveTo>
                  <a:lnTo>
                    <a:pt x="0" y="1"/>
                  </a:lnTo>
                  <a:cubicBezTo>
                    <a:pt x="0" y="1"/>
                    <a:pt x="25" y="1"/>
                    <a:pt x="50" y="1"/>
                  </a:cubicBezTo>
                  <a:lnTo>
                    <a:pt x="326" y="151"/>
                  </a:lnTo>
                  <a:cubicBezTo>
                    <a:pt x="301" y="151"/>
                    <a:pt x="276" y="151"/>
                    <a:pt x="276" y="151"/>
                  </a:cubicBezTo>
                  <a:close/>
                </a:path>
              </a:pathLst>
            </a:custGeom>
            <a:solidFill>
              <a:srgbClr val="97A2A9"/>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0" name="Google Shape;1480;p38"/>
            <p:cNvSpPr/>
            <p:nvPr/>
          </p:nvSpPr>
          <p:spPr>
            <a:xfrm>
              <a:off x="6527180" y="1691984"/>
              <a:ext cx="12324" cy="7247"/>
            </a:xfrm>
            <a:custGeom>
              <a:avLst/>
              <a:gdLst/>
              <a:ahLst/>
              <a:cxnLst/>
              <a:rect l="l" t="t" r="r" b="b"/>
              <a:pathLst>
                <a:path w="301" h="177" extrusionOk="0">
                  <a:moveTo>
                    <a:pt x="276" y="151"/>
                  </a:moveTo>
                  <a:lnTo>
                    <a:pt x="0" y="1"/>
                  </a:lnTo>
                  <a:cubicBezTo>
                    <a:pt x="0" y="1"/>
                    <a:pt x="25" y="1"/>
                    <a:pt x="25" y="1"/>
                  </a:cubicBezTo>
                  <a:lnTo>
                    <a:pt x="301" y="176"/>
                  </a:lnTo>
                  <a:cubicBezTo>
                    <a:pt x="301" y="176"/>
                    <a:pt x="276" y="151"/>
                    <a:pt x="276" y="151"/>
                  </a:cubicBezTo>
                  <a:close/>
                </a:path>
              </a:pathLst>
            </a:custGeom>
            <a:solidFill>
              <a:srgbClr val="939EA4"/>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1" name="Google Shape;1481;p38"/>
            <p:cNvSpPr/>
            <p:nvPr/>
          </p:nvSpPr>
          <p:spPr>
            <a:xfrm>
              <a:off x="6528204" y="1691984"/>
              <a:ext cx="13388" cy="7247"/>
            </a:xfrm>
            <a:custGeom>
              <a:avLst/>
              <a:gdLst/>
              <a:ahLst/>
              <a:cxnLst/>
              <a:rect l="l" t="t" r="r" b="b"/>
              <a:pathLst>
                <a:path w="327" h="177" extrusionOk="0">
                  <a:moveTo>
                    <a:pt x="276" y="176"/>
                  </a:moveTo>
                  <a:lnTo>
                    <a:pt x="0" y="1"/>
                  </a:lnTo>
                  <a:cubicBezTo>
                    <a:pt x="25" y="1"/>
                    <a:pt x="25" y="26"/>
                    <a:pt x="50" y="26"/>
                  </a:cubicBezTo>
                  <a:lnTo>
                    <a:pt x="326" y="176"/>
                  </a:lnTo>
                  <a:cubicBezTo>
                    <a:pt x="301" y="176"/>
                    <a:pt x="301" y="176"/>
                    <a:pt x="276" y="176"/>
                  </a:cubicBezTo>
                  <a:close/>
                </a:path>
              </a:pathLst>
            </a:custGeom>
            <a:solidFill>
              <a:srgbClr val="8F999F"/>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2" name="Google Shape;1482;p38"/>
            <p:cNvSpPr/>
            <p:nvPr/>
          </p:nvSpPr>
          <p:spPr>
            <a:xfrm>
              <a:off x="6530251" y="1693008"/>
              <a:ext cx="12365" cy="7247"/>
            </a:xfrm>
            <a:custGeom>
              <a:avLst/>
              <a:gdLst/>
              <a:ahLst/>
              <a:cxnLst/>
              <a:rect l="l" t="t" r="r" b="b"/>
              <a:pathLst>
                <a:path w="302" h="177" extrusionOk="0">
                  <a:moveTo>
                    <a:pt x="276" y="151"/>
                  </a:moveTo>
                  <a:lnTo>
                    <a:pt x="0" y="1"/>
                  </a:lnTo>
                  <a:cubicBezTo>
                    <a:pt x="0" y="1"/>
                    <a:pt x="25" y="1"/>
                    <a:pt x="25" y="26"/>
                  </a:cubicBezTo>
                  <a:lnTo>
                    <a:pt x="301" y="176"/>
                  </a:lnTo>
                  <a:cubicBezTo>
                    <a:pt x="301" y="176"/>
                    <a:pt x="276" y="151"/>
                    <a:pt x="276" y="151"/>
                  </a:cubicBezTo>
                  <a:close/>
                </a:path>
              </a:pathLst>
            </a:custGeom>
            <a:solidFill>
              <a:srgbClr val="8A949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3" name="Google Shape;1483;p38"/>
            <p:cNvSpPr/>
            <p:nvPr/>
          </p:nvSpPr>
          <p:spPr>
            <a:xfrm>
              <a:off x="6531274" y="1694031"/>
              <a:ext cx="12365" cy="6223"/>
            </a:xfrm>
            <a:custGeom>
              <a:avLst/>
              <a:gdLst/>
              <a:ahLst/>
              <a:cxnLst/>
              <a:rect l="l" t="t" r="r" b="b"/>
              <a:pathLst>
                <a:path w="302" h="152" extrusionOk="0">
                  <a:moveTo>
                    <a:pt x="276" y="151"/>
                  </a:moveTo>
                  <a:lnTo>
                    <a:pt x="0" y="1"/>
                  </a:lnTo>
                  <a:cubicBezTo>
                    <a:pt x="0" y="1"/>
                    <a:pt x="0" y="1"/>
                    <a:pt x="0" y="1"/>
                  </a:cubicBezTo>
                  <a:lnTo>
                    <a:pt x="301" y="151"/>
                  </a:lnTo>
                  <a:cubicBezTo>
                    <a:pt x="276" y="151"/>
                    <a:pt x="276" y="151"/>
                    <a:pt x="276" y="151"/>
                  </a:cubicBezTo>
                  <a:close/>
                </a:path>
              </a:pathLst>
            </a:custGeom>
            <a:solidFill>
              <a:srgbClr val="869095"/>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4" name="Google Shape;1484;p38"/>
            <p:cNvSpPr/>
            <p:nvPr/>
          </p:nvSpPr>
          <p:spPr>
            <a:xfrm>
              <a:off x="5805822" y="1693008"/>
              <a:ext cx="748060" cy="950234"/>
            </a:xfrm>
            <a:custGeom>
              <a:avLst/>
              <a:gdLst/>
              <a:ahLst/>
              <a:cxnLst/>
              <a:rect l="l" t="t" r="r" b="b"/>
              <a:pathLst>
                <a:path w="18271" h="23209" extrusionOk="0">
                  <a:moveTo>
                    <a:pt x="17469" y="226"/>
                  </a:moveTo>
                  <a:cubicBezTo>
                    <a:pt x="17895" y="1"/>
                    <a:pt x="18221" y="176"/>
                    <a:pt x="18221" y="652"/>
                  </a:cubicBezTo>
                  <a:lnTo>
                    <a:pt x="18271" y="14913"/>
                  </a:lnTo>
                  <a:lnTo>
                    <a:pt x="17494" y="15339"/>
                  </a:lnTo>
                  <a:lnTo>
                    <a:pt x="17469" y="7595"/>
                  </a:lnTo>
                  <a:lnTo>
                    <a:pt x="727" y="17269"/>
                  </a:lnTo>
                  <a:lnTo>
                    <a:pt x="727" y="22808"/>
                  </a:lnTo>
                  <a:lnTo>
                    <a:pt x="50" y="23209"/>
                  </a:lnTo>
                  <a:lnTo>
                    <a:pt x="0" y="11179"/>
                  </a:lnTo>
                  <a:cubicBezTo>
                    <a:pt x="0" y="10702"/>
                    <a:pt x="326" y="10126"/>
                    <a:pt x="752" y="9875"/>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5" name="Google Shape;1485;p38"/>
            <p:cNvSpPr/>
            <p:nvPr/>
          </p:nvSpPr>
          <p:spPr>
            <a:xfrm>
              <a:off x="5794522" y="1696078"/>
              <a:ext cx="726525" cy="947164"/>
            </a:xfrm>
            <a:custGeom>
              <a:avLst/>
              <a:gdLst/>
              <a:ahLst/>
              <a:cxnLst/>
              <a:rect l="l" t="t" r="r" b="b"/>
              <a:pathLst>
                <a:path w="17745" h="23134" extrusionOk="0">
                  <a:moveTo>
                    <a:pt x="301" y="10903"/>
                  </a:moveTo>
                  <a:cubicBezTo>
                    <a:pt x="301" y="10853"/>
                    <a:pt x="326" y="10803"/>
                    <a:pt x="326" y="10753"/>
                  </a:cubicBezTo>
                  <a:cubicBezTo>
                    <a:pt x="326" y="10728"/>
                    <a:pt x="351" y="10728"/>
                    <a:pt x="351" y="10728"/>
                  </a:cubicBezTo>
                  <a:cubicBezTo>
                    <a:pt x="351" y="10678"/>
                    <a:pt x="376" y="10602"/>
                    <a:pt x="401" y="10552"/>
                  </a:cubicBezTo>
                  <a:cubicBezTo>
                    <a:pt x="401" y="10552"/>
                    <a:pt x="401" y="10552"/>
                    <a:pt x="401" y="10552"/>
                  </a:cubicBezTo>
                  <a:cubicBezTo>
                    <a:pt x="426" y="10477"/>
                    <a:pt x="451" y="10427"/>
                    <a:pt x="502" y="10377"/>
                  </a:cubicBezTo>
                  <a:cubicBezTo>
                    <a:pt x="502" y="10377"/>
                    <a:pt x="502" y="10377"/>
                    <a:pt x="502" y="10377"/>
                  </a:cubicBezTo>
                  <a:cubicBezTo>
                    <a:pt x="527" y="10302"/>
                    <a:pt x="577" y="10252"/>
                    <a:pt x="602" y="10201"/>
                  </a:cubicBezTo>
                  <a:cubicBezTo>
                    <a:pt x="602" y="10201"/>
                    <a:pt x="602" y="10201"/>
                    <a:pt x="602" y="10201"/>
                  </a:cubicBezTo>
                  <a:cubicBezTo>
                    <a:pt x="652" y="10151"/>
                    <a:pt x="677" y="10101"/>
                    <a:pt x="727" y="10051"/>
                  </a:cubicBezTo>
                  <a:cubicBezTo>
                    <a:pt x="727" y="10051"/>
                    <a:pt x="752" y="10051"/>
                    <a:pt x="752" y="10026"/>
                  </a:cubicBezTo>
                  <a:cubicBezTo>
                    <a:pt x="777" y="10026"/>
                    <a:pt x="777" y="10001"/>
                    <a:pt x="802" y="9976"/>
                  </a:cubicBezTo>
                  <a:cubicBezTo>
                    <a:pt x="878" y="9926"/>
                    <a:pt x="953" y="9851"/>
                    <a:pt x="1028" y="9800"/>
                  </a:cubicBezTo>
                  <a:lnTo>
                    <a:pt x="17745" y="151"/>
                  </a:lnTo>
                  <a:lnTo>
                    <a:pt x="17469" y="1"/>
                  </a:lnTo>
                  <a:lnTo>
                    <a:pt x="752" y="9650"/>
                  </a:lnTo>
                  <a:cubicBezTo>
                    <a:pt x="677" y="9700"/>
                    <a:pt x="602" y="9750"/>
                    <a:pt x="527" y="9825"/>
                  </a:cubicBezTo>
                  <a:cubicBezTo>
                    <a:pt x="527" y="9825"/>
                    <a:pt x="502" y="9825"/>
                    <a:pt x="502" y="9851"/>
                  </a:cubicBezTo>
                  <a:cubicBezTo>
                    <a:pt x="502" y="9851"/>
                    <a:pt x="477" y="9876"/>
                    <a:pt x="477" y="9876"/>
                  </a:cubicBezTo>
                  <a:cubicBezTo>
                    <a:pt x="451" y="9876"/>
                    <a:pt x="451" y="9901"/>
                    <a:pt x="451" y="9901"/>
                  </a:cubicBezTo>
                  <a:cubicBezTo>
                    <a:pt x="426" y="9901"/>
                    <a:pt x="426" y="9926"/>
                    <a:pt x="426" y="9926"/>
                  </a:cubicBezTo>
                  <a:cubicBezTo>
                    <a:pt x="401" y="9951"/>
                    <a:pt x="376" y="9976"/>
                    <a:pt x="351" y="10001"/>
                  </a:cubicBezTo>
                  <a:cubicBezTo>
                    <a:pt x="351" y="10001"/>
                    <a:pt x="351" y="10026"/>
                    <a:pt x="326" y="10026"/>
                  </a:cubicBezTo>
                  <a:cubicBezTo>
                    <a:pt x="326" y="10026"/>
                    <a:pt x="326" y="10051"/>
                    <a:pt x="326" y="10051"/>
                  </a:cubicBezTo>
                  <a:cubicBezTo>
                    <a:pt x="326" y="10051"/>
                    <a:pt x="326" y="10051"/>
                    <a:pt x="301" y="10076"/>
                  </a:cubicBezTo>
                  <a:cubicBezTo>
                    <a:pt x="301" y="10101"/>
                    <a:pt x="276" y="10126"/>
                    <a:pt x="276" y="10126"/>
                  </a:cubicBezTo>
                  <a:cubicBezTo>
                    <a:pt x="251" y="10151"/>
                    <a:pt x="226" y="10176"/>
                    <a:pt x="226" y="10201"/>
                  </a:cubicBezTo>
                  <a:cubicBezTo>
                    <a:pt x="226" y="10201"/>
                    <a:pt x="226" y="10201"/>
                    <a:pt x="226" y="10201"/>
                  </a:cubicBezTo>
                  <a:cubicBezTo>
                    <a:pt x="226" y="10201"/>
                    <a:pt x="226" y="10201"/>
                    <a:pt x="226" y="10201"/>
                  </a:cubicBezTo>
                  <a:cubicBezTo>
                    <a:pt x="201" y="10226"/>
                    <a:pt x="201" y="10252"/>
                    <a:pt x="201" y="10252"/>
                  </a:cubicBezTo>
                  <a:cubicBezTo>
                    <a:pt x="176" y="10277"/>
                    <a:pt x="176" y="10302"/>
                    <a:pt x="151" y="10327"/>
                  </a:cubicBezTo>
                  <a:cubicBezTo>
                    <a:pt x="151" y="10352"/>
                    <a:pt x="151" y="10377"/>
                    <a:pt x="126" y="10377"/>
                  </a:cubicBezTo>
                  <a:cubicBezTo>
                    <a:pt x="126" y="10377"/>
                    <a:pt x="126" y="10377"/>
                    <a:pt x="126" y="10377"/>
                  </a:cubicBezTo>
                  <a:cubicBezTo>
                    <a:pt x="126" y="10402"/>
                    <a:pt x="126" y="10402"/>
                    <a:pt x="126" y="10402"/>
                  </a:cubicBezTo>
                  <a:cubicBezTo>
                    <a:pt x="126" y="10402"/>
                    <a:pt x="101" y="10427"/>
                    <a:pt x="101" y="10452"/>
                  </a:cubicBezTo>
                  <a:cubicBezTo>
                    <a:pt x="101" y="10477"/>
                    <a:pt x="76" y="10502"/>
                    <a:pt x="76" y="10527"/>
                  </a:cubicBezTo>
                  <a:cubicBezTo>
                    <a:pt x="76" y="10552"/>
                    <a:pt x="76" y="10552"/>
                    <a:pt x="76" y="10577"/>
                  </a:cubicBezTo>
                  <a:cubicBezTo>
                    <a:pt x="50" y="10577"/>
                    <a:pt x="50" y="10577"/>
                    <a:pt x="50" y="10577"/>
                  </a:cubicBezTo>
                  <a:cubicBezTo>
                    <a:pt x="50" y="10577"/>
                    <a:pt x="50" y="10602"/>
                    <a:pt x="50" y="10602"/>
                  </a:cubicBezTo>
                  <a:cubicBezTo>
                    <a:pt x="50" y="10627"/>
                    <a:pt x="25" y="10653"/>
                    <a:pt x="25" y="10703"/>
                  </a:cubicBezTo>
                  <a:cubicBezTo>
                    <a:pt x="25" y="10703"/>
                    <a:pt x="25" y="10728"/>
                    <a:pt x="25" y="10753"/>
                  </a:cubicBezTo>
                  <a:cubicBezTo>
                    <a:pt x="25" y="10753"/>
                    <a:pt x="25" y="10753"/>
                    <a:pt x="25" y="10778"/>
                  </a:cubicBezTo>
                  <a:cubicBezTo>
                    <a:pt x="25" y="10778"/>
                    <a:pt x="25" y="10778"/>
                    <a:pt x="25" y="10803"/>
                  </a:cubicBezTo>
                  <a:cubicBezTo>
                    <a:pt x="0" y="10853"/>
                    <a:pt x="0" y="10903"/>
                    <a:pt x="0" y="10953"/>
                  </a:cubicBezTo>
                  <a:lnTo>
                    <a:pt x="50" y="22983"/>
                  </a:lnTo>
                  <a:lnTo>
                    <a:pt x="326" y="23134"/>
                  </a:lnTo>
                  <a:lnTo>
                    <a:pt x="276" y="11104"/>
                  </a:lnTo>
                  <a:cubicBezTo>
                    <a:pt x="276" y="11054"/>
                    <a:pt x="276" y="10978"/>
                    <a:pt x="301" y="10928"/>
                  </a:cubicBezTo>
                  <a:cubicBezTo>
                    <a:pt x="301" y="10928"/>
                    <a:pt x="301" y="10903"/>
                    <a:pt x="301" y="10903"/>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6" name="Google Shape;1486;p38"/>
            <p:cNvSpPr/>
            <p:nvPr/>
          </p:nvSpPr>
          <p:spPr>
            <a:xfrm>
              <a:off x="7728748" y="3824295"/>
              <a:ext cx="52365" cy="300682"/>
            </a:xfrm>
            <a:custGeom>
              <a:avLst/>
              <a:gdLst/>
              <a:ahLst/>
              <a:cxnLst/>
              <a:rect l="l" t="t" r="r" b="b"/>
              <a:pathLst>
                <a:path w="1279" h="7344" extrusionOk="0">
                  <a:moveTo>
                    <a:pt x="1" y="7343"/>
                  </a:moveTo>
                  <a:lnTo>
                    <a:pt x="1103" y="75"/>
                  </a:lnTo>
                  <a:cubicBezTo>
                    <a:pt x="1154" y="50"/>
                    <a:pt x="1229" y="25"/>
                    <a:pt x="1279" y="0"/>
                  </a:cubicBezTo>
                  <a:lnTo>
                    <a:pt x="151" y="652"/>
                  </a:lnTo>
                  <a:cubicBezTo>
                    <a:pt x="101" y="652"/>
                    <a:pt x="51" y="7318"/>
                    <a:pt x="1" y="7343"/>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7" name="Google Shape;1487;p38"/>
            <p:cNvSpPr/>
            <p:nvPr/>
          </p:nvSpPr>
          <p:spPr>
            <a:xfrm>
              <a:off x="7734930" y="3822207"/>
              <a:ext cx="51342" cy="28783"/>
            </a:xfrm>
            <a:custGeom>
              <a:avLst/>
              <a:gdLst/>
              <a:ahLst/>
              <a:cxnLst/>
              <a:rect l="l" t="t" r="r" b="b"/>
              <a:pathLst>
                <a:path w="1254" h="703" extrusionOk="0">
                  <a:moveTo>
                    <a:pt x="0" y="703"/>
                  </a:moveTo>
                  <a:lnTo>
                    <a:pt x="1128" y="51"/>
                  </a:lnTo>
                  <a:cubicBezTo>
                    <a:pt x="1153" y="26"/>
                    <a:pt x="1203" y="26"/>
                    <a:pt x="1253" y="1"/>
                  </a:cubicBezTo>
                  <a:lnTo>
                    <a:pt x="125" y="653"/>
                  </a:lnTo>
                  <a:cubicBezTo>
                    <a:pt x="75" y="678"/>
                    <a:pt x="50" y="678"/>
                    <a:pt x="0" y="703"/>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8" name="Google Shape;1488;p38"/>
            <p:cNvSpPr/>
            <p:nvPr/>
          </p:nvSpPr>
          <p:spPr>
            <a:xfrm>
              <a:off x="7832413" y="4146469"/>
              <a:ext cx="80043" cy="175520"/>
            </a:xfrm>
            <a:custGeom>
              <a:avLst/>
              <a:gdLst/>
              <a:ahLst/>
              <a:cxnLst/>
              <a:rect l="l" t="t" r="r" b="b"/>
              <a:pathLst>
                <a:path w="1955" h="4287" extrusionOk="0">
                  <a:moveTo>
                    <a:pt x="1955" y="2282"/>
                  </a:moveTo>
                  <a:cubicBezTo>
                    <a:pt x="1955" y="2256"/>
                    <a:pt x="1955" y="2231"/>
                    <a:pt x="1955" y="2181"/>
                  </a:cubicBezTo>
                  <a:cubicBezTo>
                    <a:pt x="1955" y="2156"/>
                    <a:pt x="1955" y="2131"/>
                    <a:pt x="1955" y="2106"/>
                  </a:cubicBezTo>
                  <a:lnTo>
                    <a:pt x="1955" y="2081"/>
                  </a:lnTo>
                  <a:cubicBezTo>
                    <a:pt x="1955" y="2081"/>
                    <a:pt x="1955" y="2081"/>
                    <a:pt x="1955" y="2081"/>
                  </a:cubicBezTo>
                  <a:cubicBezTo>
                    <a:pt x="1955" y="2056"/>
                    <a:pt x="1930" y="2031"/>
                    <a:pt x="1930" y="2006"/>
                  </a:cubicBezTo>
                  <a:cubicBezTo>
                    <a:pt x="1930" y="1956"/>
                    <a:pt x="1930" y="1931"/>
                    <a:pt x="1930" y="1906"/>
                  </a:cubicBezTo>
                  <a:cubicBezTo>
                    <a:pt x="1930" y="1855"/>
                    <a:pt x="1905" y="1830"/>
                    <a:pt x="1905" y="1805"/>
                  </a:cubicBezTo>
                  <a:cubicBezTo>
                    <a:pt x="1905" y="1805"/>
                    <a:pt x="1905" y="1780"/>
                    <a:pt x="1905" y="1780"/>
                  </a:cubicBezTo>
                  <a:cubicBezTo>
                    <a:pt x="1905" y="1780"/>
                    <a:pt x="1905" y="1780"/>
                    <a:pt x="1905" y="1780"/>
                  </a:cubicBezTo>
                  <a:cubicBezTo>
                    <a:pt x="1905" y="1755"/>
                    <a:pt x="1880" y="1730"/>
                    <a:pt x="1880" y="1705"/>
                  </a:cubicBezTo>
                  <a:cubicBezTo>
                    <a:pt x="1880" y="1655"/>
                    <a:pt x="1880" y="1630"/>
                    <a:pt x="1855" y="1605"/>
                  </a:cubicBezTo>
                  <a:cubicBezTo>
                    <a:pt x="1855" y="1555"/>
                    <a:pt x="1855" y="1530"/>
                    <a:pt x="1830" y="1479"/>
                  </a:cubicBezTo>
                  <a:cubicBezTo>
                    <a:pt x="1830" y="1479"/>
                    <a:pt x="1830" y="1479"/>
                    <a:pt x="1830" y="1479"/>
                  </a:cubicBezTo>
                  <a:cubicBezTo>
                    <a:pt x="1830" y="1479"/>
                    <a:pt x="1830" y="1479"/>
                    <a:pt x="1830" y="1479"/>
                  </a:cubicBezTo>
                  <a:cubicBezTo>
                    <a:pt x="1830" y="1429"/>
                    <a:pt x="1805" y="1404"/>
                    <a:pt x="1805" y="1379"/>
                  </a:cubicBezTo>
                  <a:cubicBezTo>
                    <a:pt x="1805" y="1354"/>
                    <a:pt x="1780" y="1304"/>
                    <a:pt x="1780" y="1279"/>
                  </a:cubicBezTo>
                  <a:cubicBezTo>
                    <a:pt x="1754" y="1254"/>
                    <a:pt x="1754" y="1204"/>
                    <a:pt x="1729" y="1179"/>
                  </a:cubicBezTo>
                  <a:cubicBezTo>
                    <a:pt x="1729" y="1179"/>
                    <a:pt x="1729" y="1179"/>
                    <a:pt x="1729" y="1179"/>
                  </a:cubicBezTo>
                  <a:cubicBezTo>
                    <a:pt x="1729" y="1179"/>
                    <a:pt x="1729" y="1154"/>
                    <a:pt x="1729" y="1154"/>
                  </a:cubicBezTo>
                  <a:cubicBezTo>
                    <a:pt x="1729" y="1129"/>
                    <a:pt x="1704" y="1104"/>
                    <a:pt x="1704" y="1078"/>
                  </a:cubicBezTo>
                  <a:cubicBezTo>
                    <a:pt x="1679" y="1053"/>
                    <a:pt x="1679" y="1028"/>
                    <a:pt x="1654" y="978"/>
                  </a:cubicBezTo>
                  <a:cubicBezTo>
                    <a:pt x="1654" y="953"/>
                    <a:pt x="1629" y="928"/>
                    <a:pt x="1629" y="903"/>
                  </a:cubicBezTo>
                  <a:cubicBezTo>
                    <a:pt x="1604" y="878"/>
                    <a:pt x="1604" y="878"/>
                    <a:pt x="1604" y="878"/>
                  </a:cubicBezTo>
                  <a:cubicBezTo>
                    <a:pt x="1604" y="878"/>
                    <a:pt x="1604" y="853"/>
                    <a:pt x="1604" y="853"/>
                  </a:cubicBezTo>
                  <a:cubicBezTo>
                    <a:pt x="1604" y="828"/>
                    <a:pt x="1579" y="828"/>
                    <a:pt x="1579" y="803"/>
                  </a:cubicBezTo>
                  <a:cubicBezTo>
                    <a:pt x="1554" y="753"/>
                    <a:pt x="1554" y="728"/>
                    <a:pt x="1529" y="703"/>
                  </a:cubicBezTo>
                  <a:cubicBezTo>
                    <a:pt x="1504" y="652"/>
                    <a:pt x="1479" y="627"/>
                    <a:pt x="1479" y="577"/>
                  </a:cubicBezTo>
                  <a:cubicBezTo>
                    <a:pt x="1479" y="577"/>
                    <a:pt x="1454" y="577"/>
                    <a:pt x="1454" y="577"/>
                  </a:cubicBezTo>
                  <a:cubicBezTo>
                    <a:pt x="1454" y="577"/>
                    <a:pt x="1454" y="552"/>
                    <a:pt x="1454" y="552"/>
                  </a:cubicBezTo>
                  <a:cubicBezTo>
                    <a:pt x="1429" y="502"/>
                    <a:pt x="1404" y="452"/>
                    <a:pt x="1379" y="402"/>
                  </a:cubicBezTo>
                  <a:cubicBezTo>
                    <a:pt x="1353" y="377"/>
                    <a:pt x="1353" y="377"/>
                    <a:pt x="1328" y="352"/>
                  </a:cubicBezTo>
                  <a:cubicBezTo>
                    <a:pt x="1303" y="302"/>
                    <a:pt x="1278" y="251"/>
                    <a:pt x="1253" y="226"/>
                  </a:cubicBezTo>
                  <a:cubicBezTo>
                    <a:pt x="1228" y="201"/>
                    <a:pt x="1228" y="176"/>
                    <a:pt x="1203" y="151"/>
                  </a:cubicBezTo>
                  <a:cubicBezTo>
                    <a:pt x="1178" y="101"/>
                    <a:pt x="1153" y="51"/>
                    <a:pt x="1103" y="1"/>
                  </a:cubicBezTo>
                  <a:lnTo>
                    <a:pt x="0" y="652"/>
                  </a:lnTo>
                  <a:cubicBezTo>
                    <a:pt x="50" y="728"/>
                    <a:pt x="100" y="803"/>
                    <a:pt x="125" y="878"/>
                  </a:cubicBezTo>
                  <a:cubicBezTo>
                    <a:pt x="150" y="903"/>
                    <a:pt x="201" y="953"/>
                    <a:pt x="226" y="1003"/>
                  </a:cubicBezTo>
                  <a:cubicBezTo>
                    <a:pt x="251" y="1053"/>
                    <a:pt x="301" y="1129"/>
                    <a:pt x="326" y="1204"/>
                  </a:cubicBezTo>
                  <a:cubicBezTo>
                    <a:pt x="351" y="1204"/>
                    <a:pt x="351" y="1229"/>
                    <a:pt x="351" y="1229"/>
                  </a:cubicBezTo>
                  <a:cubicBezTo>
                    <a:pt x="401" y="1329"/>
                    <a:pt x="451" y="1404"/>
                    <a:pt x="476" y="1505"/>
                  </a:cubicBezTo>
                  <a:cubicBezTo>
                    <a:pt x="501" y="1505"/>
                    <a:pt x="501" y="1505"/>
                    <a:pt x="501" y="1530"/>
                  </a:cubicBezTo>
                  <a:cubicBezTo>
                    <a:pt x="526" y="1605"/>
                    <a:pt x="577" y="1705"/>
                    <a:pt x="602" y="1805"/>
                  </a:cubicBezTo>
                  <a:cubicBezTo>
                    <a:pt x="602" y="1805"/>
                    <a:pt x="627" y="1805"/>
                    <a:pt x="627" y="1830"/>
                  </a:cubicBezTo>
                  <a:cubicBezTo>
                    <a:pt x="652" y="1906"/>
                    <a:pt x="677" y="2006"/>
                    <a:pt x="702" y="2106"/>
                  </a:cubicBezTo>
                  <a:cubicBezTo>
                    <a:pt x="702" y="2131"/>
                    <a:pt x="702" y="2131"/>
                    <a:pt x="702" y="2131"/>
                  </a:cubicBezTo>
                  <a:cubicBezTo>
                    <a:pt x="752" y="2231"/>
                    <a:pt x="777" y="2332"/>
                    <a:pt x="777" y="2432"/>
                  </a:cubicBezTo>
                  <a:cubicBezTo>
                    <a:pt x="777" y="2432"/>
                    <a:pt x="777" y="2432"/>
                    <a:pt x="777" y="2432"/>
                  </a:cubicBezTo>
                  <a:cubicBezTo>
                    <a:pt x="802" y="2532"/>
                    <a:pt x="827" y="2632"/>
                    <a:pt x="827" y="2733"/>
                  </a:cubicBezTo>
                  <a:cubicBezTo>
                    <a:pt x="827" y="2733"/>
                    <a:pt x="827" y="2733"/>
                    <a:pt x="827" y="2733"/>
                  </a:cubicBezTo>
                  <a:cubicBezTo>
                    <a:pt x="852" y="2833"/>
                    <a:pt x="852" y="2933"/>
                    <a:pt x="852" y="3033"/>
                  </a:cubicBezTo>
                  <a:cubicBezTo>
                    <a:pt x="852" y="3184"/>
                    <a:pt x="827" y="3309"/>
                    <a:pt x="802" y="3459"/>
                  </a:cubicBezTo>
                  <a:cubicBezTo>
                    <a:pt x="802" y="3459"/>
                    <a:pt x="802" y="3459"/>
                    <a:pt x="802" y="3459"/>
                  </a:cubicBezTo>
                  <a:cubicBezTo>
                    <a:pt x="777" y="3585"/>
                    <a:pt x="727" y="3710"/>
                    <a:pt x="702" y="3810"/>
                  </a:cubicBezTo>
                  <a:cubicBezTo>
                    <a:pt x="702" y="3810"/>
                    <a:pt x="677" y="3810"/>
                    <a:pt x="677" y="3810"/>
                  </a:cubicBezTo>
                  <a:cubicBezTo>
                    <a:pt x="652" y="3911"/>
                    <a:pt x="602" y="3986"/>
                    <a:pt x="551" y="4036"/>
                  </a:cubicBezTo>
                  <a:cubicBezTo>
                    <a:pt x="526" y="4061"/>
                    <a:pt x="501" y="4086"/>
                    <a:pt x="476" y="4111"/>
                  </a:cubicBezTo>
                  <a:cubicBezTo>
                    <a:pt x="426" y="4186"/>
                    <a:pt x="351" y="4236"/>
                    <a:pt x="276" y="4287"/>
                  </a:cubicBezTo>
                  <a:lnTo>
                    <a:pt x="1379" y="3635"/>
                  </a:lnTo>
                  <a:cubicBezTo>
                    <a:pt x="1454" y="3610"/>
                    <a:pt x="1529" y="3535"/>
                    <a:pt x="1604" y="3459"/>
                  </a:cubicBezTo>
                  <a:cubicBezTo>
                    <a:pt x="1629" y="3434"/>
                    <a:pt x="1629" y="3434"/>
                    <a:pt x="1654" y="3409"/>
                  </a:cubicBezTo>
                  <a:cubicBezTo>
                    <a:pt x="1679" y="3359"/>
                    <a:pt x="1704" y="3334"/>
                    <a:pt x="1729" y="3309"/>
                  </a:cubicBezTo>
                  <a:cubicBezTo>
                    <a:pt x="1754" y="3259"/>
                    <a:pt x="1780" y="3234"/>
                    <a:pt x="1805" y="3184"/>
                  </a:cubicBezTo>
                  <a:cubicBezTo>
                    <a:pt x="1805" y="3184"/>
                    <a:pt x="1805" y="3159"/>
                    <a:pt x="1805" y="3159"/>
                  </a:cubicBezTo>
                  <a:cubicBezTo>
                    <a:pt x="1805" y="3159"/>
                    <a:pt x="1805" y="3159"/>
                    <a:pt x="1805" y="3159"/>
                  </a:cubicBezTo>
                  <a:cubicBezTo>
                    <a:pt x="1830" y="3134"/>
                    <a:pt x="1830" y="3109"/>
                    <a:pt x="1855" y="3058"/>
                  </a:cubicBezTo>
                  <a:cubicBezTo>
                    <a:pt x="1855" y="3033"/>
                    <a:pt x="1880" y="2983"/>
                    <a:pt x="1880" y="2958"/>
                  </a:cubicBezTo>
                  <a:cubicBezTo>
                    <a:pt x="1905" y="2933"/>
                    <a:pt x="1905" y="2883"/>
                    <a:pt x="1905" y="2858"/>
                  </a:cubicBezTo>
                  <a:cubicBezTo>
                    <a:pt x="1905" y="2833"/>
                    <a:pt x="1905" y="2833"/>
                    <a:pt x="1930" y="2808"/>
                  </a:cubicBezTo>
                  <a:cubicBezTo>
                    <a:pt x="1930" y="2808"/>
                    <a:pt x="1930" y="2808"/>
                    <a:pt x="1930" y="2808"/>
                  </a:cubicBezTo>
                  <a:cubicBezTo>
                    <a:pt x="1930" y="2783"/>
                    <a:pt x="1930" y="2783"/>
                    <a:pt x="1930" y="2758"/>
                  </a:cubicBezTo>
                  <a:cubicBezTo>
                    <a:pt x="1930" y="2733"/>
                    <a:pt x="1930" y="2708"/>
                    <a:pt x="1955" y="2657"/>
                  </a:cubicBezTo>
                  <a:cubicBezTo>
                    <a:pt x="1955" y="2632"/>
                    <a:pt x="1955" y="2607"/>
                    <a:pt x="1955" y="2582"/>
                  </a:cubicBezTo>
                  <a:cubicBezTo>
                    <a:pt x="1955" y="2532"/>
                    <a:pt x="1955" y="2507"/>
                    <a:pt x="1955" y="2482"/>
                  </a:cubicBezTo>
                  <a:cubicBezTo>
                    <a:pt x="1955" y="2457"/>
                    <a:pt x="1955" y="2407"/>
                    <a:pt x="1955" y="2382"/>
                  </a:cubicBezTo>
                  <a:lnTo>
                    <a:pt x="1955" y="2382"/>
                  </a:lnTo>
                  <a:cubicBezTo>
                    <a:pt x="1955" y="2357"/>
                    <a:pt x="1955" y="2307"/>
                    <a:pt x="1955" y="2282"/>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89" name="Google Shape;1489;p38"/>
            <p:cNvSpPr/>
            <p:nvPr/>
          </p:nvSpPr>
          <p:spPr>
            <a:xfrm>
              <a:off x="7705165" y="3714488"/>
              <a:ext cx="162173" cy="628017"/>
            </a:xfrm>
            <a:custGeom>
              <a:avLst/>
              <a:gdLst/>
              <a:ahLst/>
              <a:cxnLst/>
              <a:rect l="l" t="t" r="r" b="b"/>
              <a:pathLst>
                <a:path w="3961" h="15339" extrusionOk="0">
                  <a:moveTo>
                    <a:pt x="3108" y="1304"/>
                  </a:moveTo>
                  <a:lnTo>
                    <a:pt x="3108" y="11203"/>
                  </a:lnTo>
                  <a:cubicBezTo>
                    <a:pt x="3609" y="11930"/>
                    <a:pt x="3960" y="12807"/>
                    <a:pt x="3960" y="13584"/>
                  </a:cubicBezTo>
                  <a:cubicBezTo>
                    <a:pt x="3960" y="14838"/>
                    <a:pt x="3058" y="15339"/>
                    <a:pt x="1955" y="14712"/>
                  </a:cubicBezTo>
                  <a:cubicBezTo>
                    <a:pt x="877" y="14086"/>
                    <a:pt x="0" y="12557"/>
                    <a:pt x="0" y="11279"/>
                  </a:cubicBezTo>
                  <a:cubicBezTo>
                    <a:pt x="0" y="10502"/>
                    <a:pt x="326" y="3409"/>
                    <a:pt x="852" y="3284"/>
                  </a:cubicBezTo>
                  <a:lnTo>
                    <a:pt x="852"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0" name="Google Shape;1490;p38"/>
            <p:cNvSpPr/>
            <p:nvPr/>
          </p:nvSpPr>
          <p:spPr>
            <a:xfrm>
              <a:off x="7832413" y="3741142"/>
              <a:ext cx="46183" cy="432066"/>
            </a:xfrm>
            <a:custGeom>
              <a:avLst/>
              <a:gdLst/>
              <a:ahLst/>
              <a:cxnLst/>
              <a:rect l="l" t="t" r="r" b="b"/>
              <a:pathLst>
                <a:path w="1128" h="10553" extrusionOk="0">
                  <a:moveTo>
                    <a:pt x="0" y="653"/>
                  </a:moveTo>
                  <a:lnTo>
                    <a:pt x="1128" y="1"/>
                  </a:lnTo>
                  <a:lnTo>
                    <a:pt x="1103" y="9901"/>
                  </a:lnTo>
                  <a:lnTo>
                    <a:pt x="0" y="10552"/>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1" name="Google Shape;1491;p38"/>
            <p:cNvSpPr/>
            <p:nvPr/>
          </p:nvSpPr>
          <p:spPr>
            <a:xfrm>
              <a:off x="7740048" y="3687794"/>
              <a:ext cx="138549" cy="80084"/>
            </a:xfrm>
            <a:custGeom>
              <a:avLst/>
              <a:gdLst/>
              <a:ahLst/>
              <a:cxnLst/>
              <a:rect l="l" t="t" r="r" b="b"/>
              <a:pathLst>
                <a:path w="3384" h="1956" extrusionOk="0">
                  <a:moveTo>
                    <a:pt x="0" y="652"/>
                  </a:moveTo>
                  <a:lnTo>
                    <a:pt x="1128" y="1"/>
                  </a:lnTo>
                  <a:lnTo>
                    <a:pt x="3384" y="1304"/>
                  </a:lnTo>
                  <a:lnTo>
                    <a:pt x="2256" y="1956"/>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2" name="Google Shape;1492;p38"/>
            <p:cNvSpPr/>
            <p:nvPr/>
          </p:nvSpPr>
          <p:spPr>
            <a:xfrm>
              <a:off x="7676424" y="4220370"/>
              <a:ext cx="140637" cy="206268"/>
            </a:xfrm>
            <a:custGeom>
              <a:avLst/>
              <a:gdLst/>
              <a:ahLst/>
              <a:cxnLst/>
              <a:rect l="l" t="t" r="r" b="b"/>
              <a:pathLst>
                <a:path w="3435" h="5038" extrusionOk="0">
                  <a:moveTo>
                    <a:pt x="1730" y="552"/>
                  </a:moveTo>
                  <a:cubicBezTo>
                    <a:pt x="2657" y="1103"/>
                    <a:pt x="3434" y="2406"/>
                    <a:pt x="3434" y="3509"/>
                  </a:cubicBezTo>
                  <a:cubicBezTo>
                    <a:pt x="3434" y="4587"/>
                    <a:pt x="2657" y="5038"/>
                    <a:pt x="1705" y="4487"/>
                  </a:cubicBezTo>
                  <a:cubicBezTo>
                    <a:pt x="777" y="3935"/>
                    <a:pt x="1" y="2607"/>
                    <a:pt x="1" y="1529"/>
                  </a:cubicBezTo>
                  <a:cubicBezTo>
                    <a:pt x="1" y="451"/>
                    <a:pt x="777" y="0"/>
                    <a:pt x="1730" y="552"/>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3" name="Google Shape;1493;p38"/>
            <p:cNvSpPr/>
            <p:nvPr/>
          </p:nvSpPr>
          <p:spPr>
            <a:xfrm>
              <a:off x="7696936" y="4207023"/>
              <a:ext cx="165244" cy="202174"/>
            </a:xfrm>
            <a:custGeom>
              <a:avLst/>
              <a:gdLst/>
              <a:ahLst/>
              <a:cxnLst/>
              <a:rect l="l" t="t" r="r" b="b"/>
              <a:pathLst>
                <a:path w="4036" h="4938" extrusionOk="0">
                  <a:moveTo>
                    <a:pt x="4036" y="3108"/>
                  </a:moveTo>
                  <a:cubicBezTo>
                    <a:pt x="4036" y="3083"/>
                    <a:pt x="4036" y="3058"/>
                    <a:pt x="4036" y="3033"/>
                  </a:cubicBezTo>
                  <a:cubicBezTo>
                    <a:pt x="4036" y="2983"/>
                    <a:pt x="4036" y="2958"/>
                    <a:pt x="4036" y="2933"/>
                  </a:cubicBezTo>
                  <a:cubicBezTo>
                    <a:pt x="4036" y="2908"/>
                    <a:pt x="4036" y="2883"/>
                    <a:pt x="4036" y="2858"/>
                  </a:cubicBezTo>
                  <a:cubicBezTo>
                    <a:pt x="4011" y="2833"/>
                    <a:pt x="4011" y="2808"/>
                    <a:pt x="4011" y="2757"/>
                  </a:cubicBezTo>
                  <a:cubicBezTo>
                    <a:pt x="4011" y="2757"/>
                    <a:pt x="4011" y="2757"/>
                    <a:pt x="4011" y="2757"/>
                  </a:cubicBezTo>
                  <a:cubicBezTo>
                    <a:pt x="4011" y="2757"/>
                    <a:pt x="4011" y="2757"/>
                    <a:pt x="4011" y="2757"/>
                  </a:cubicBezTo>
                  <a:cubicBezTo>
                    <a:pt x="4011" y="2732"/>
                    <a:pt x="4011" y="2707"/>
                    <a:pt x="3986" y="2682"/>
                  </a:cubicBezTo>
                  <a:cubicBezTo>
                    <a:pt x="3986" y="2657"/>
                    <a:pt x="3986" y="2632"/>
                    <a:pt x="3986" y="2582"/>
                  </a:cubicBezTo>
                  <a:cubicBezTo>
                    <a:pt x="3961" y="2557"/>
                    <a:pt x="3961" y="2532"/>
                    <a:pt x="3961" y="2507"/>
                  </a:cubicBezTo>
                  <a:cubicBezTo>
                    <a:pt x="3961" y="2482"/>
                    <a:pt x="3936" y="2432"/>
                    <a:pt x="3936" y="2407"/>
                  </a:cubicBezTo>
                  <a:cubicBezTo>
                    <a:pt x="3936" y="2381"/>
                    <a:pt x="3911" y="2356"/>
                    <a:pt x="3911" y="2331"/>
                  </a:cubicBezTo>
                  <a:cubicBezTo>
                    <a:pt x="3911" y="2331"/>
                    <a:pt x="3911" y="2331"/>
                    <a:pt x="3911" y="2331"/>
                  </a:cubicBezTo>
                  <a:cubicBezTo>
                    <a:pt x="3911" y="2331"/>
                    <a:pt x="3911" y="2331"/>
                    <a:pt x="3911" y="2331"/>
                  </a:cubicBezTo>
                  <a:cubicBezTo>
                    <a:pt x="3911" y="2281"/>
                    <a:pt x="3886" y="2256"/>
                    <a:pt x="3886" y="2231"/>
                  </a:cubicBezTo>
                  <a:cubicBezTo>
                    <a:pt x="3860" y="2206"/>
                    <a:pt x="3860" y="2181"/>
                    <a:pt x="3860" y="2156"/>
                  </a:cubicBezTo>
                  <a:cubicBezTo>
                    <a:pt x="3835" y="2131"/>
                    <a:pt x="3835" y="2081"/>
                    <a:pt x="3810" y="2056"/>
                  </a:cubicBezTo>
                  <a:cubicBezTo>
                    <a:pt x="3810" y="2031"/>
                    <a:pt x="3785" y="2006"/>
                    <a:pt x="3785" y="1980"/>
                  </a:cubicBezTo>
                  <a:cubicBezTo>
                    <a:pt x="3785" y="1955"/>
                    <a:pt x="3760" y="1930"/>
                    <a:pt x="3760" y="1905"/>
                  </a:cubicBezTo>
                  <a:cubicBezTo>
                    <a:pt x="3760" y="1905"/>
                    <a:pt x="3760" y="1905"/>
                    <a:pt x="3760" y="1905"/>
                  </a:cubicBezTo>
                  <a:cubicBezTo>
                    <a:pt x="3760" y="1905"/>
                    <a:pt x="3760" y="1905"/>
                    <a:pt x="3760" y="1905"/>
                  </a:cubicBezTo>
                  <a:cubicBezTo>
                    <a:pt x="3735" y="1880"/>
                    <a:pt x="3735" y="1855"/>
                    <a:pt x="3710" y="1805"/>
                  </a:cubicBezTo>
                  <a:cubicBezTo>
                    <a:pt x="3685" y="1780"/>
                    <a:pt x="3685" y="1755"/>
                    <a:pt x="3660" y="1730"/>
                  </a:cubicBezTo>
                  <a:cubicBezTo>
                    <a:pt x="3660" y="1680"/>
                    <a:pt x="3635" y="1655"/>
                    <a:pt x="3610" y="1630"/>
                  </a:cubicBezTo>
                  <a:cubicBezTo>
                    <a:pt x="3585" y="1579"/>
                    <a:pt x="3585" y="1554"/>
                    <a:pt x="3560" y="1504"/>
                  </a:cubicBezTo>
                  <a:cubicBezTo>
                    <a:pt x="3560" y="1504"/>
                    <a:pt x="3535" y="1504"/>
                    <a:pt x="3535" y="1504"/>
                  </a:cubicBezTo>
                  <a:cubicBezTo>
                    <a:pt x="3535" y="1479"/>
                    <a:pt x="3535" y="1479"/>
                    <a:pt x="3535" y="1479"/>
                  </a:cubicBezTo>
                  <a:cubicBezTo>
                    <a:pt x="3484" y="1404"/>
                    <a:pt x="3459" y="1329"/>
                    <a:pt x="3409" y="1279"/>
                  </a:cubicBezTo>
                  <a:cubicBezTo>
                    <a:pt x="3359" y="1229"/>
                    <a:pt x="3334" y="1153"/>
                    <a:pt x="3284" y="1103"/>
                  </a:cubicBezTo>
                  <a:cubicBezTo>
                    <a:pt x="3259" y="1078"/>
                    <a:pt x="3234" y="1053"/>
                    <a:pt x="3209" y="1003"/>
                  </a:cubicBezTo>
                  <a:cubicBezTo>
                    <a:pt x="3209" y="978"/>
                    <a:pt x="3184" y="953"/>
                    <a:pt x="3159" y="928"/>
                  </a:cubicBezTo>
                  <a:cubicBezTo>
                    <a:pt x="3134" y="903"/>
                    <a:pt x="3109" y="878"/>
                    <a:pt x="3083" y="853"/>
                  </a:cubicBezTo>
                  <a:cubicBezTo>
                    <a:pt x="3058" y="828"/>
                    <a:pt x="3033" y="803"/>
                    <a:pt x="3008" y="777"/>
                  </a:cubicBezTo>
                  <a:cubicBezTo>
                    <a:pt x="3008" y="777"/>
                    <a:pt x="3008" y="777"/>
                    <a:pt x="3008" y="777"/>
                  </a:cubicBezTo>
                  <a:cubicBezTo>
                    <a:pt x="3008" y="777"/>
                    <a:pt x="3008" y="752"/>
                    <a:pt x="3008" y="752"/>
                  </a:cubicBezTo>
                  <a:cubicBezTo>
                    <a:pt x="2983" y="752"/>
                    <a:pt x="2958" y="727"/>
                    <a:pt x="2958" y="702"/>
                  </a:cubicBezTo>
                  <a:cubicBezTo>
                    <a:pt x="2933" y="677"/>
                    <a:pt x="2908" y="652"/>
                    <a:pt x="2883" y="627"/>
                  </a:cubicBezTo>
                  <a:cubicBezTo>
                    <a:pt x="2858" y="602"/>
                    <a:pt x="2833" y="602"/>
                    <a:pt x="2808" y="577"/>
                  </a:cubicBezTo>
                  <a:cubicBezTo>
                    <a:pt x="2783" y="552"/>
                    <a:pt x="2758" y="527"/>
                    <a:pt x="2733" y="502"/>
                  </a:cubicBezTo>
                  <a:cubicBezTo>
                    <a:pt x="2708" y="502"/>
                    <a:pt x="2708" y="477"/>
                    <a:pt x="2682" y="477"/>
                  </a:cubicBezTo>
                  <a:cubicBezTo>
                    <a:pt x="2682" y="477"/>
                    <a:pt x="2682" y="477"/>
                    <a:pt x="2682" y="452"/>
                  </a:cubicBezTo>
                  <a:cubicBezTo>
                    <a:pt x="2657" y="452"/>
                    <a:pt x="2657" y="452"/>
                    <a:pt x="2657" y="427"/>
                  </a:cubicBezTo>
                  <a:cubicBezTo>
                    <a:pt x="2632" y="427"/>
                    <a:pt x="2607" y="402"/>
                    <a:pt x="2582" y="376"/>
                  </a:cubicBezTo>
                  <a:cubicBezTo>
                    <a:pt x="2557" y="351"/>
                    <a:pt x="2532" y="351"/>
                    <a:pt x="2507" y="326"/>
                  </a:cubicBezTo>
                  <a:cubicBezTo>
                    <a:pt x="2482" y="301"/>
                    <a:pt x="2457" y="301"/>
                    <a:pt x="2432" y="276"/>
                  </a:cubicBezTo>
                  <a:cubicBezTo>
                    <a:pt x="2407" y="276"/>
                    <a:pt x="2382" y="251"/>
                    <a:pt x="2357" y="226"/>
                  </a:cubicBezTo>
                  <a:cubicBezTo>
                    <a:pt x="2357" y="226"/>
                    <a:pt x="2332" y="226"/>
                    <a:pt x="2332" y="226"/>
                  </a:cubicBezTo>
                  <a:cubicBezTo>
                    <a:pt x="2332" y="226"/>
                    <a:pt x="2307" y="201"/>
                    <a:pt x="2281" y="201"/>
                  </a:cubicBezTo>
                  <a:cubicBezTo>
                    <a:pt x="2256" y="176"/>
                    <a:pt x="2231" y="176"/>
                    <a:pt x="2206" y="151"/>
                  </a:cubicBezTo>
                  <a:cubicBezTo>
                    <a:pt x="2181" y="151"/>
                    <a:pt x="2156" y="126"/>
                    <a:pt x="2156" y="126"/>
                  </a:cubicBezTo>
                  <a:cubicBezTo>
                    <a:pt x="2131" y="126"/>
                    <a:pt x="2106" y="101"/>
                    <a:pt x="2081" y="101"/>
                  </a:cubicBezTo>
                  <a:cubicBezTo>
                    <a:pt x="2056" y="76"/>
                    <a:pt x="2031" y="76"/>
                    <a:pt x="2006" y="76"/>
                  </a:cubicBezTo>
                  <a:cubicBezTo>
                    <a:pt x="2006" y="76"/>
                    <a:pt x="2006" y="76"/>
                    <a:pt x="1981" y="76"/>
                  </a:cubicBezTo>
                  <a:cubicBezTo>
                    <a:pt x="1981" y="76"/>
                    <a:pt x="1981" y="76"/>
                    <a:pt x="1981" y="76"/>
                  </a:cubicBezTo>
                  <a:cubicBezTo>
                    <a:pt x="1981" y="51"/>
                    <a:pt x="1956" y="51"/>
                    <a:pt x="1931" y="51"/>
                  </a:cubicBezTo>
                  <a:cubicBezTo>
                    <a:pt x="1906" y="51"/>
                    <a:pt x="1880" y="26"/>
                    <a:pt x="1855" y="26"/>
                  </a:cubicBezTo>
                  <a:cubicBezTo>
                    <a:pt x="1855" y="26"/>
                    <a:pt x="1830" y="26"/>
                    <a:pt x="1805" y="26"/>
                  </a:cubicBezTo>
                  <a:cubicBezTo>
                    <a:pt x="1780" y="0"/>
                    <a:pt x="1755" y="0"/>
                    <a:pt x="1730" y="0"/>
                  </a:cubicBezTo>
                  <a:cubicBezTo>
                    <a:pt x="1705" y="0"/>
                    <a:pt x="1680" y="0"/>
                    <a:pt x="1680" y="0"/>
                  </a:cubicBezTo>
                  <a:cubicBezTo>
                    <a:pt x="1680" y="0"/>
                    <a:pt x="1655" y="0"/>
                    <a:pt x="1655" y="0"/>
                  </a:cubicBezTo>
                  <a:cubicBezTo>
                    <a:pt x="1655" y="0"/>
                    <a:pt x="1655" y="0"/>
                    <a:pt x="1655" y="0"/>
                  </a:cubicBezTo>
                  <a:cubicBezTo>
                    <a:pt x="1630" y="0"/>
                    <a:pt x="1580" y="0"/>
                    <a:pt x="1555" y="0"/>
                  </a:cubicBezTo>
                  <a:cubicBezTo>
                    <a:pt x="1530" y="0"/>
                    <a:pt x="1505" y="0"/>
                    <a:pt x="1479" y="0"/>
                  </a:cubicBezTo>
                  <a:cubicBezTo>
                    <a:pt x="1454" y="0"/>
                    <a:pt x="1404" y="0"/>
                    <a:pt x="1379" y="0"/>
                  </a:cubicBezTo>
                  <a:cubicBezTo>
                    <a:pt x="1379" y="0"/>
                    <a:pt x="1379" y="0"/>
                    <a:pt x="1379" y="0"/>
                  </a:cubicBezTo>
                  <a:lnTo>
                    <a:pt x="1379" y="0"/>
                  </a:lnTo>
                  <a:cubicBezTo>
                    <a:pt x="1329" y="26"/>
                    <a:pt x="1304" y="26"/>
                    <a:pt x="1254" y="51"/>
                  </a:cubicBezTo>
                  <a:cubicBezTo>
                    <a:pt x="1204" y="51"/>
                    <a:pt x="1154" y="76"/>
                    <a:pt x="1129" y="101"/>
                  </a:cubicBezTo>
                  <a:lnTo>
                    <a:pt x="1" y="752"/>
                  </a:lnTo>
                  <a:cubicBezTo>
                    <a:pt x="76" y="702"/>
                    <a:pt x="176" y="677"/>
                    <a:pt x="251" y="652"/>
                  </a:cubicBezTo>
                  <a:cubicBezTo>
                    <a:pt x="251" y="652"/>
                    <a:pt x="251" y="652"/>
                    <a:pt x="251" y="652"/>
                  </a:cubicBezTo>
                  <a:cubicBezTo>
                    <a:pt x="352" y="652"/>
                    <a:pt x="452" y="627"/>
                    <a:pt x="552" y="652"/>
                  </a:cubicBezTo>
                  <a:cubicBezTo>
                    <a:pt x="552" y="652"/>
                    <a:pt x="552" y="652"/>
                    <a:pt x="552" y="652"/>
                  </a:cubicBezTo>
                  <a:cubicBezTo>
                    <a:pt x="652" y="652"/>
                    <a:pt x="753" y="677"/>
                    <a:pt x="878" y="702"/>
                  </a:cubicBezTo>
                  <a:cubicBezTo>
                    <a:pt x="878" y="702"/>
                    <a:pt x="878" y="702"/>
                    <a:pt x="878" y="727"/>
                  </a:cubicBezTo>
                  <a:cubicBezTo>
                    <a:pt x="978" y="752"/>
                    <a:pt x="1104" y="803"/>
                    <a:pt x="1229" y="878"/>
                  </a:cubicBezTo>
                  <a:cubicBezTo>
                    <a:pt x="1329" y="953"/>
                    <a:pt x="1454" y="1028"/>
                    <a:pt x="1555" y="1103"/>
                  </a:cubicBezTo>
                  <a:cubicBezTo>
                    <a:pt x="1555" y="1103"/>
                    <a:pt x="1580" y="1103"/>
                    <a:pt x="1580" y="1128"/>
                  </a:cubicBezTo>
                  <a:cubicBezTo>
                    <a:pt x="1680" y="1204"/>
                    <a:pt x="1780" y="1304"/>
                    <a:pt x="1880" y="1404"/>
                  </a:cubicBezTo>
                  <a:cubicBezTo>
                    <a:pt x="1880" y="1404"/>
                    <a:pt x="1880" y="1404"/>
                    <a:pt x="1880" y="1404"/>
                  </a:cubicBezTo>
                  <a:cubicBezTo>
                    <a:pt x="2081" y="1630"/>
                    <a:pt x="2281" y="1880"/>
                    <a:pt x="2432" y="2131"/>
                  </a:cubicBezTo>
                  <a:cubicBezTo>
                    <a:pt x="2432" y="2156"/>
                    <a:pt x="2432" y="2156"/>
                    <a:pt x="2432" y="2156"/>
                  </a:cubicBezTo>
                  <a:cubicBezTo>
                    <a:pt x="2507" y="2281"/>
                    <a:pt x="2582" y="2432"/>
                    <a:pt x="2632" y="2557"/>
                  </a:cubicBezTo>
                  <a:cubicBezTo>
                    <a:pt x="2632" y="2557"/>
                    <a:pt x="2632" y="2557"/>
                    <a:pt x="2632" y="2557"/>
                  </a:cubicBezTo>
                  <a:cubicBezTo>
                    <a:pt x="2708" y="2707"/>
                    <a:pt x="2758" y="2833"/>
                    <a:pt x="2808" y="2983"/>
                  </a:cubicBezTo>
                  <a:cubicBezTo>
                    <a:pt x="2808" y="2983"/>
                    <a:pt x="2808" y="2983"/>
                    <a:pt x="2808" y="2983"/>
                  </a:cubicBezTo>
                  <a:cubicBezTo>
                    <a:pt x="2833" y="3133"/>
                    <a:pt x="2883" y="3284"/>
                    <a:pt x="2883" y="3409"/>
                  </a:cubicBezTo>
                  <a:cubicBezTo>
                    <a:pt x="2883" y="3409"/>
                    <a:pt x="2883" y="3409"/>
                    <a:pt x="2883" y="3409"/>
                  </a:cubicBezTo>
                  <a:cubicBezTo>
                    <a:pt x="2908" y="3559"/>
                    <a:pt x="2933" y="3685"/>
                    <a:pt x="2933" y="3835"/>
                  </a:cubicBezTo>
                  <a:cubicBezTo>
                    <a:pt x="2933" y="3960"/>
                    <a:pt x="2908" y="4086"/>
                    <a:pt x="2883" y="4211"/>
                  </a:cubicBezTo>
                  <a:cubicBezTo>
                    <a:pt x="2883" y="4211"/>
                    <a:pt x="2883" y="4211"/>
                    <a:pt x="2883" y="4211"/>
                  </a:cubicBezTo>
                  <a:cubicBezTo>
                    <a:pt x="2858" y="4311"/>
                    <a:pt x="2833" y="4412"/>
                    <a:pt x="2783" y="4512"/>
                  </a:cubicBezTo>
                  <a:cubicBezTo>
                    <a:pt x="2783" y="4512"/>
                    <a:pt x="2783" y="4512"/>
                    <a:pt x="2783" y="4512"/>
                  </a:cubicBezTo>
                  <a:cubicBezTo>
                    <a:pt x="2758" y="4587"/>
                    <a:pt x="2708" y="4662"/>
                    <a:pt x="2657" y="4712"/>
                  </a:cubicBezTo>
                  <a:cubicBezTo>
                    <a:pt x="2657" y="4737"/>
                    <a:pt x="2632" y="4762"/>
                    <a:pt x="2607" y="4762"/>
                  </a:cubicBezTo>
                  <a:cubicBezTo>
                    <a:pt x="2557" y="4838"/>
                    <a:pt x="2507" y="4888"/>
                    <a:pt x="2432" y="4938"/>
                  </a:cubicBezTo>
                  <a:lnTo>
                    <a:pt x="3535" y="4286"/>
                  </a:lnTo>
                  <a:cubicBezTo>
                    <a:pt x="3610" y="4236"/>
                    <a:pt x="3685" y="4186"/>
                    <a:pt x="3735" y="4136"/>
                  </a:cubicBezTo>
                  <a:cubicBezTo>
                    <a:pt x="3760" y="4111"/>
                    <a:pt x="3760" y="4086"/>
                    <a:pt x="3785" y="4061"/>
                  </a:cubicBezTo>
                  <a:cubicBezTo>
                    <a:pt x="3810" y="4036"/>
                    <a:pt x="3835" y="4011"/>
                    <a:pt x="3835" y="3985"/>
                  </a:cubicBezTo>
                  <a:cubicBezTo>
                    <a:pt x="3860" y="3960"/>
                    <a:pt x="3886" y="3910"/>
                    <a:pt x="3911" y="3885"/>
                  </a:cubicBezTo>
                  <a:lnTo>
                    <a:pt x="3911" y="3860"/>
                  </a:lnTo>
                  <a:cubicBezTo>
                    <a:pt x="3911" y="3860"/>
                    <a:pt x="3911" y="3860"/>
                    <a:pt x="3911" y="3860"/>
                  </a:cubicBezTo>
                  <a:cubicBezTo>
                    <a:pt x="3936" y="3835"/>
                    <a:pt x="3936" y="3810"/>
                    <a:pt x="3936" y="3785"/>
                  </a:cubicBezTo>
                  <a:cubicBezTo>
                    <a:pt x="3961" y="3735"/>
                    <a:pt x="3961" y="3710"/>
                    <a:pt x="3986" y="3685"/>
                  </a:cubicBezTo>
                  <a:cubicBezTo>
                    <a:pt x="3986" y="3660"/>
                    <a:pt x="3986" y="3635"/>
                    <a:pt x="4011" y="3610"/>
                  </a:cubicBezTo>
                  <a:cubicBezTo>
                    <a:pt x="4011" y="3584"/>
                    <a:pt x="4011" y="3584"/>
                    <a:pt x="4011" y="3559"/>
                  </a:cubicBezTo>
                  <a:cubicBezTo>
                    <a:pt x="4011" y="3559"/>
                    <a:pt x="4011" y="3559"/>
                    <a:pt x="4011" y="3559"/>
                  </a:cubicBezTo>
                  <a:cubicBezTo>
                    <a:pt x="4011" y="3534"/>
                    <a:pt x="4011" y="3534"/>
                    <a:pt x="4011" y="3509"/>
                  </a:cubicBezTo>
                  <a:cubicBezTo>
                    <a:pt x="4011" y="3484"/>
                    <a:pt x="4036" y="3459"/>
                    <a:pt x="4036" y="3434"/>
                  </a:cubicBezTo>
                  <a:cubicBezTo>
                    <a:pt x="4036" y="3409"/>
                    <a:pt x="4036" y="3384"/>
                    <a:pt x="4036" y="3359"/>
                  </a:cubicBezTo>
                  <a:cubicBezTo>
                    <a:pt x="4036" y="3334"/>
                    <a:pt x="4036" y="3309"/>
                    <a:pt x="4036" y="3259"/>
                  </a:cubicBezTo>
                  <a:cubicBezTo>
                    <a:pt x="4036" y="3234"/>
                    <a:pt x="4036" y="3209"/>
                    <a:pt x="4036" y="3183"/>
                  </a:cubicBezTo>
                  <a:lnTo>
                    <a:pt x="4036" y="3183"/>
                  </a:lnTo>
                  <a:cubicBezTo>
                    <a:pt x="4036" y="3158"/>
                    <a:pt x="4036" y="3133"/>
                    <a:pt x="4036" y="3108"/>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4" name="Google Shape;1494;p38"/>
            <p:cNvSpPr/>
            <p:nvPr/>
          </p:nvSpPr>
          <p:spPr>
            <a:xfrm>
              <a:off x="7632288" y="4132099"/>
              <a:ext cx="53430" cy="29806"/>
            </a:xfrm>
            <a:custGeom>
              <a:avLst/>
              <a:gdLst/>
              <a:ahLst/>
              <a:cxnLst/>
              <a:rect l="l" t="t" r="r" b="b"/>
              <a:pathLst>
                <a:path w="1305" h="728" extrusionOk="0">
                  <a:moveTo>
                    <a:pt x="1" y="728"/>
                  </a:moveTo>
                  <a:lnTo>
                    <a:pt x="1129" y="76"/>
                  </a:lnTo>
                  <a:cubicBezTo>
                    <a:pt x="1179" y="51"/>
                    <a:pt x="1229" y="26"/>
                    <a:pt x="1304" y="1"/>
                  </a:cubicBezTo>
                  <a:lnTo>
                    <a:pt x="176" y="653"/>
                  </a:lnTo>
                  <a:cubicBezTo>
                    <a:pt x="126" y="678"/>
                    <a:pt x="76" y="703"/>
                    <a:pt x="1" y="728"/>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5" name="Google Shape;1495;p38"/>
            <p:cNvSpPr/>
            <p:nvPr/>
          </p:nvSpPr>
          <p:spPr>
            <a:xfrm>
              <a:off x="7639494" y="4131075"/>
              <a:ext cx="50318" cy="27759"/>
            </a:xfrm>
            <a:custGeom>
              <a:avLst/>
              <a:gdLst/>
              <a:ahLst/>
              <a:cxnLst/>
              <a:rect l="l" t="t" r="r" b="b"/>
              <a:pathLst>
                <a:path w="1229" h="678" extrusionOk="0">
                  <a:moveTo>
                    <a:pt x="0" y="678"/>
                  </a:moveTo>
                  <a:lnTo>
                    <a:pt x="1128" y="26"/>
                  </a:lnTo>
                  <a:cubicBezTo>
                    <a:pt x="1153" y="1"/>
                    <a:pt x="1203" y="1"/>
                    <a:pt x="1228" y="1"/>
                  </a:cubicBezTo>
                  <a:lnTo>
                    <a:pt x="126" y="652"/>
                  </a:lnTo>
                  <a:cubicBezTo>
                    <a:pt x="75" y="652"/>
                    <a:pt x="50" y="652"/>
                    <a:pt x="0" y="678"/>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6" name="Google Shape;1496;p38"/>
            <p:cNvSpPr/>
            <p:nvPr/>
          </p:nvSpPr>
          <p:spPr>
            <a:xfrm>
              <a:off x="7736977" y="4184464"/>
              <a:ext cx="80084" cy="174456"/>
            </a:xfrm>
            <a:custGeom>
              <a:avLst/>
              <a:gdLst/>
              <a:ahLst/>
              <a:cxnLst/>
              <a:rect l="l" t="t" r="r" b="b"/>
              <a:pathLst>
                <a:path w="1956" h="4261" extrusionOk="0">
                  <a:moveTo>
                    <a:pt x="1955" y="2256"/>
                  </a:moveTo>
                  <a:cubicBezTo>
                    <a:pt x="1955" y="2231"/>
                    <a:pt x="1955" y="2206"/>
                    <a:pt x="1955" y="2156"/>
                  </a:cubicBezTo>
                  <a:cubicBezTo>
                    <a:pt x="1955" y="2130"/>
                    <a:pt x="1955" y="2105"/>
                    <a:pt x="1930" y="2080"/>
                  </a:cubicBezTo>
                  <a:cubicBezTo>
                    <a:pt x="1930" y="2080"/>
                    <a:pt x="1930" y="2055"/>
                    <a:pt x="1930" y="2055"/>
                  </a:cubicBezTo>
                  <a:cubicBezTo>
                    <a:pt x="1930" y="2055"/>
                    <a:pt x="1930" y="2055"/>
                    <a:pt x="1930" y="2055"/>
                  </a:cubicBezTo>
                  <a:cubicBezTo>
                    <a:pt x="1930" y="2030"/>
                    <a:pt x="1930" y="2005"/>
                    <a:pt x="1930" y="1980"/>
                  </a:cubicBezTo>
                  <a:cubicBezTo>
                    <a:pt x="1930" y="1930"/>
                    <a:pt x="1930" y="1905"/>
                    <a:pt x="1905" y="1880"/>
                  </a:cubicBezTo>
                  <a:cubicBezTo>
                    <a:pt x="1905" y="1855"/>
                    <a:pt x="1905" y="1805"/>
                    <a:pt x="1905" y="1780"/>
                  </a:cubicBezTo>
                  <a:cubicBezTo>
                    <a:pt x="1905" y="1780"/>
                    <a:pt x="1905" y="1755"/>
                    <a:pt x="1905" y="1755"/>
                  </a:cubicBezTo>
                  <a:lnTo>
                    <a:pt x="1905" y="1755"/>
                  </a:lnTo>
                  <a:cubicBezTo>
                    <a:pt x="1880" y="1729"/>
                    <a:pt x="1880" y="1704"/>
                    <a:pt x="1880" y="1679"/>
                  </a:cubicBezTo>
                  <a:cubicBezTo>
                    <a:pt x="1880" y="1629"/>
                    <a:pt x="1855" y="1604"/>
                    <a:pt x="1855" y="1579"/>
                  </a:cubicBezTo>
                  <a:cubicBezTo>
                    <a:pt x="1855" y="1529"/>
                    <a:pt x="1830" y="1504"/>
                    <a:pt x="1830" y="1454"/>
                  </a:cubicBezTo>
                  <a:cubicBezTo>
                    <a:pt x="1830" y="1454"/>
                    <a:pt x="1830" y="1454"/>
                    <a:pt x="1830" y="1454"/>
                  </a:cubicBezTo>
                  <a:cubicBezTo>
                    <a:pt x="1830" y="1454"/>
                    <a:pt x="1830" y="1454"/>
                    <a:pt x="1830" y="1454"/>
                  </a:cubicBezTo>
                  <a:cubicBezTo>
                    <a:pt x="1805" y="1429"/>
                    <a:pt x="1805" y="1379"/>
                    <a:pt x="1805" y="1354"/>
                  </a:cubicBezTo>
                  <a:cubicBezTo>
                    <a:pt x="1780" y="1328"/>
                    <a:pt x="1780" y="1303"/>
                    <a:pt x="1755" y="1253"/>
                  </a:cubicBezTo>
                  <a:cubicBezTo>
                    <a:pt x="1755" y="1228"/>
                    <a:pt x="1730" y="1178"/>
                    <a:pt x="1730" y="1153"/>
                  </a:cubicBezTo>
                  <a:cubicBezTo>
                    <a:pt x="1730" y="1153"/>
                    <a:pt x="1730" y="1153"/>
                    <a:pt x="1730" y="1153"/>
                  </a:cubicBezTo>
                  <a:cubicBezTo>
                    <a:pt x="1730" y="1153"/>
                    <a:pt x="1730" y="1153"/>
                    <a:pt x="1730" y="1153"/>
                  </a:cubicBezTo>
                  <a:cubicBezTo>
                    <a:pt x="1704" y="1103"/>
                    <a:pt x="1704" y="1078"/>
                    <a:pt x="1679" y="1053"/>
                  </a:cubicBezTo>
                  <a:cubicBezTo>
                    <a:pt x="1679" y="1028"/>
                    <a:pt x="1654" y="1003"/>
                    <a:pt x="1654" y="953"/>
                  </a:cubicBezTo>
                  <a:cubicBezTo>
                    <a:pt x="1629" y="927"/>
                    <a:pt x="1629" y="902"/>
                    <a:pt x="1604" y="877"/>
                  </a:cubicBezTo>
                  <a:cubicBezTo>
                    <a:pt x="1604" y="852"/>
                    <a:pt x="1604" y="852"/>
                    <a:pt x="1604" y="852"/>
                  </a:cubicBezTo>
                  <a:lnTo>
                    <a:pt x="1604" y="827"/>
                  </a:lnTo>
                  <a:cubicBezTo>
                    <a:pt x="1579" y="827"/>
                    <a:pt x="1579" y="802"/>
                    <a:pt x="1579" y="777"/>
                  </a:cubicBezTo>
                  <a:cubicBezTo>
                    <a:pt x="1554" y="752"/>
                    <a:pt x="1529" y="702"/>
                    <a:pt x="1529" y="677"/>
                  </a:cubicBezTo>
                  <a:cubicBezTo>
                    <a:pt x="1504" y="627"/>
                    <a:pt x="1479" y="602"/>
                    <a:pt x="1454" y="551"/>
                  </a:cubicBezTo>
                  <a:lnTo>
                    <a:pt x="1454" y="551"/>
                  </a:lnTo>
                  <a:cubicBezTo>
                    <a:pt x="1454" y="551"/>
                    <a:pt x="1454" y="551"/>
                    <a:pt x="1454" y="526"/>
                  </a:cubicBezTo>
                  <a:cubicBezTo>
                    <a:pt x="1429" y="476"/>
                    <a:pt x="1404" y="426"/>
                    <a:pt x="1354" y="376"/>
                  </a:cubicBezTo>
                  <a:cubicBezTo>
                    <a:pt x="1354" y="376"/>
                    <a:pt x="1329" y="351"/>
                    <a:pt x="1329" y="326"/>
                  </a:cubicBezTo>
                  <a:cubicBezTo>
                    <a:pt x="1303" y="276"/>
                    <a:pt x="1278" y="226"/>
                    <a:pt x="1253" y="201"/>
                  </a:cubicBezTo>
                  <a:cubicBezTo>
                    <a:pt x="1228" y="176"/>
                    <a:pt x="1203" y="150"/>
                    <a:pt x="1203" y="125"/>
                  </a:cubicBezTo>
                  <a:cubicBezTo>
                    <a:pt x="1178" y="75"/>
                    <a:pt x="1128" y="25"/>
                    <a:pt x="1103" y="0"/>
                  </a:cubicBezTo>
                  <a:lnTo>
                    <a:pt x="0" y="627"/>
                  </a:lnTo>
                  <a:cubicBezTo>
                    <a:pt x="25" y="702"/>
                    <a:pt x="75" y="777"/>
                    <a:pt x="126" y="852"/>
                  </a:cubicBezTo>
                  <a:cubicBezTo>
                    <a:pt x="151" y="877"/>
                    <a:pt x="176" y="927"/>
                    <a:pt x="201" y="978"/>
                  </a:cubicBezTo>
                  <a:cubicBezTo>
                    <a:pt x="251" y="1053"/>
                    <a:pt x="301" y="1103"/>
                    <a:pt x="326" y="1178"/>
                  </a:cubicBezTo>
                  <a:cubicBezTo>
                    <a:pt x="326" y="1178"/>
                    <a:pt x="326" y="1203"/>
                    <a:pt x="351" y="1203"/>
                  </a:cubicBezTo>
                  <a:cubicBezTo>
                    <a:pt x="401" y="1303"/>
                    <a:pt x="426" y="1379"/>
                    <a:pt x="476" y="1479"/>
                  </a:cubicBezTo>
                  <a:lnTo>
                    <a:pt x="476" y="1504"/>
                  </a:lnTo>
                  <a:cubicBezTo>
                    <a:pt x="527" y="1604"/>
                    <a:pt x="577" y="1679"/>
                    <a:pt x="602" y="1780"/>
                  </a:cubicBezTo>
                  <a:cubicBezTo>
                    <a:pt x="602" y="1780"/>
                    <a:pt x="602" y="1805"/>
                    <a:pt x="602" y="1805"/>
                  </a:cubicBezTo>
                  <a:cubicBezTo>
                    <a:pt x="652" y="1905"/>
                    <a:pt x="677" y="2005"/>
                    <a:pt x="702" y="2105"/>
                  </a:cubicBezTo>
                  <a:lnTo>
                    <a:pt x="702" y="2105"/>
                  </a:lnTo>
                  <a:cubicBezTo>
                    <a:pt x="727" y="2206"/>
                    <a:pt x="752" y="2306"/>
                    <a:pt x="777" y="2406"/>
                  </a:cubicBezTo>
                  <a:cubicBezTo>
                    <a:pt x="777" y="2406"/>
                    <a:pt x="777" y="2406"/>
                    <a:pt x="777" y="2406"/>
                  </a:cubicBezTo>
                  <a:cubicBezTo>
                    <a:pt x="802" y="2506"/>
                    <a:pt x="802" y="2607"/>
                    <a:pt x="827" y="2707"/>
                  </a:cubicBezTo>
                  <a:cubicBezTo>
                    <a:pt x="827" y="2707"/>
                    <a:pt x="827" y="2707"/>
                    <a:pt x="827" y="2707"/>
                  </a:cubicBezTo>
                  <a:cubicBezTo>
                    <a:pt x="827" y="2807"/>
                    <a:pt x="827" y="2907"/>
                    <a:pt x="827" y="3008"/>
                  </a:cubicBezTo>
                  <a:cubicBezTo>
                    <a:pt x="827" y="3158"/>
                    <a:pt x="827" y="3308"/>
                    <a:pt x="802" y="3434"/>
                  </a:cubicBezTo>
                  <a:cubicBezTo>
                    <a:pt x="802" y="3434"/>
                    <a:pt x="802" y="3434"/>
                    <a:pt x="802" y="3434"/>
                  </a:cubicBezTo>
                  <a:cubicBezTo>
                    <a:pt x="777" y="3559"/>
                    <a:pt x="727" y="3684"/>
                    <a:pt x="677" y="3785"/>
                  </a:cubicBezTo>
                  <a:cubicBezTo>
                    <a:pt x="677" y="3785"/>
                    <a:pt x="677" y="3785"/>
                    <a:pt x="677" y="3785"/>
                  </a:cubicBezTo>
                  <a:cubicBezTo>
                    <a:pt x="627" y="3885"/>
                    <a:pt x="577" y="3960"/>
                    <a:pt x="527" y="4035"/>
                  </a:cubicBezTo>
                  <a:cubicBezTo>
                    <a:pt x="501" y="4035"/>
                    <a:pt x="501" y="4060"/>
                    <a:pt x="476" y="4085"/>
                  </a:cubicBezTo>
                  <a:cubicBezTo>
                    <a:pt x="401" y="4161"/>
                    <a:pt x="351" y="4236"/>
                    <a:pt x="251" y="4261"/>
                  </a:cubicBezTo>
                  <a:lnTo>
                    <a:pt x="1379" y="3634"/>
                  </a:lnTo>
                  <a:cubicBezTo>
                    <a:pt x="1454" y="3584"/>
                    <a:pt x="1529" y="3509"/>
                    <a:pt x="1604" y="3434"/>
                  </a:cubicBezTo>
                  <a:cubicBezTo>
                    <a:pt x="1604" y="3434"/>
                    <a:pt x="1629" y="3409"/>
                    <a:pt x="1654" y="3384"/>
                  </a:cubicBezTo>
                  <a:cubicBezTo>
                    <a:pt x="1679" y="3359"/>
                    <a:pt x="1704" y="3308"/>
                    <a:pt x="1730" y="3283"/>
                  </a:cubicBezTo>
                  <a:cubicBezTo>
                    <a:pt x="1755" y="3233"/>
                    <a:pt x="1780" y="3208"/>
                    <a:pt x="1805" y="3158"/>
                  </a:cubicBezTo>
                  <a:cubicBezTo>
                    <a:pt x="1805" y="3158"/>
                    <a:pt x="1805" y="3158"/>
                    <a:pt x="1805" y="3158"/>
                  </a:cubicBezTo>
                  <a:cubicBezTo>
                    <a:pt x="1805" y="3133"/>
                    <a:pt x="1805" y="3133"/>
                    <a:pt x="1805" y="3133"/>
                  </a:cubicBezTo>
                  <a:cubicBezTo>
                    <a:pt x="1805" y="3108"/>
                    <a:pt x="1830" y="3083"/>
                    <a:pt x="1830" y="3033"/>
                  </a:cubicBezTo>
                  <a:cubicBezTo>
                    <a:pt x="1855" y="3008"/>
                    <a:pt x="1855" y="2983"/>
                    <a:pt x="1880" y="2932"/>
                  </a:cubicBezTo>
                  <a:cubicBezTo>
                    <a:pt x="1880" y="2907"/>
                    <a:pt x="1905" y="2857"/>
                    <a:pt x="1905" y="2832"/>
                  </a:cubicBezTo>
                  <a:cubicBezTo>
                    <a:pt x="1905" y="2832"/>
                    <a:pt x="1905" y="2807"/>
                    <a:pt x="1905" y="2782"/>
                  </a:cubicBezTo>
                  <a:cubicBezTo>
                    <a:pt x="1905" y="2782"/>
                    <a:pt x="1905" y="2782"/>
                    <a:pt x="1905" y="2782"/>
                  </a:cubicBezTo>
                  <a:cubicBezTo>
                    <a:pt x="1905" y="2757"/>
                    <a:pt x="1930" y="2757"/>
                    <a:pt x="1930" y="2732"/>
                  </a:cubicBezTo>
                  <a:cubicBezTo>
                    <a:pt x="1930" y="2707"/>
                    <a:pt x="1930" y="2682"/>
                    <a:pt x="1930" y="2632"/>
                  </a:cubicBezTo>
                  <a:cubicBezTo>
                    <a:pt x="1930" y="2607"/>
                    <a:pt x="1955" y="2582"/>
                    <a:pt x="1955" y="2557"/>
                  </a:cubicBezTo>
                  <a:cubicBezTo>
                    <a:pt x="1955" y="2506"/>
                    <a:pt x="1955" y="2481"/>
                    <a:pt x="1955" y="2456"/>
                  </a:cubicBezTo>
                  <a:cubicBezTo>
                    <a:pt x="1955" y="2431"/>
                    <a:pt x="1955" y="2381"/>
                    <a:pt x="1955" y="2356"/>
                  </a:cubicBezTo>
                  <a:lnTo>
                    <a:pt x="1955" y="2356"/>
                  </a:lnTo>
                  <a:cubicBezTo>
                    <a:pt x="1955" y="2331"/>
                    <a:pt x="1955" y="2281"/>
                    <a:pt x="1955" y="2256"/>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7" name="Google Shape;1497;p38"/>
            <p:cNvSpPr/>
            <p:nvPr/>
          </p:nvSpPr>
          <p:spPr>
            <a:xfrm>
              <a:off x="7608706" y="3751418"/>
              <a:ext cx="163197" cy="628058"/>
            </a:xfrm>
            <a:custGeom>
              <a:avLst/>
              <a:gdLst/>
              <a:ahLst/>
              <a:cxnLst/>
              <a:rect l="l" t="t" r="r" b="b"/>
              <a:pathLst>
                <a:path w="3986" h="15340" extrusionOk="0">
                  <a:moveTo>
                    <a:pt x="3133" y="1304"/>
                  </a:moveTo>
                  <a:lnTo>
                    <a:pt x="3133" y="11204"/>
                  </a:lnTo>
                  <a:cubicBezTo>
                    <a:pt x="3634" y="11931"/>
                    <a:pt x="3985" y="12808"/>
                    <a:pt x="3960" y="13585"/>
                  </a:cubicBezTo>
                  <a:cubicBezTo>
                    <a:pt x="3960" y="14838"/>
                    <a:pt x="3083" y="15339"/>
                    <a:pt x="1980" y="14712"/>
                  </a:cubicBezTo>
                  <a:cubicBezTo>
                    <a:pt x="903" y="14086"/>
                    <a:pt x="0" y="12557"/>
                    <a:pt x="0" y="11304"/>
                  </a:cubicBezTo>
                  <a:cubicBezTo>
                    <a:pt x="25" y="10527"/>
                    <a:pt x="351" y="10026"/>
                    <a:pt x="878" y="9925"/>
                  </a:cubicBezTo>
                  <a:lnTo>
                    <a:pt x="878"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8" name="Google Shape;1498;p38"/>
            <p:cNvSpPr/>
            <p:nvPr/>
          </p:nvSpPr>
          <p:spPr>
            <a:xfrm>
              <a:off x="7736977" y="3778112"/>
              <a:ext cx="45160" cy="432025"/>
            </a:xfrm>
            <a:custGeom>
              <a:avLst/>
              <a:gdLst/>
              <a:ahLst/>
              <a:cxnLst/>
              <a:rect l="l" t="t" r="r" b="b"/>
              <a:pathLst>
                <a:path w="1103" h="10552" extrusionOk="0">
                  <a:moveTo>
                    <a:pt x="0" y="652"/>
                  </a:moveTo>
                  <a:lnTo>
                    <a:pt x="1103" y="0"/>
                  </a:lnTo>
                  <a:lnTo>
                    <a:pt x="1103" y="9925"/>
                  </a:lnTo>
                  <a:lnTo>
                    <a:pt x="0" y="10552"/>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99" name="Google Shape;1499;p38"/>
            <p:cNvSpPr/>
            <p:nvPr/>
          </p:nvSpPr>
          <p:spPr>
            <a:xfrm>
              <a:off x="7644612" y="3724724"/>
              <a:ext cx="137526" cy="80084"/>
            </a:xfrm>
            <a:custGeom>
              <a:avLst/>
              <a:gdLst/>
              <a:ahLst/>
              <a:cxnLst/>
              <a:rect l="l" t="t" r="r" b="b"/>
              <a:pathLst>
                <a:path w="3359" h="1956" extrusionOk="0">
                  <a:moveTo>
                    <a:pt x="1" y="653"/>
                  </a:moveTo>
                  <a:lnTo>
                    <a:pt x="1128" y="1"/>
                  </a:lnTo>
                  <a:lnTo>
                    <a:pt x="3359" y="1304"/>
                  </a:lnTo>
                  <a:lnTo>
                    <a:pt x="2256" y="1956"/>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0" name="Google Shape;1500;p38"/>
            <p:cNvSpPr/>
            <p:nvPr/>
          </p:nvSpPr>
          <p:spPr>
            <a:xfrm>
              <a:off x="5878658" y="2709889"/>
              <a:ext cx="52365" cy="300723"/>
            </a:xfrm>
            <a:custGeom>
              <a:avLst/>
              <a:gdLst/>
              <a:ahLst/>
              <a:cxnLst/>
              <a:rect l="l" t="t" r="r" b="b"/>
              <a:pathLst>
                <a:path w="1279" h="7345" extrusionOk="0">
                  <a:moveTo>
                    <a:pt x="1" y="7344"/>
                  </a:moveTo>
                  <a:lnTo>
                    <a:pt x="1128" y="76"/>
                  </a:lnTo>
                  <a:cubicBezTo>
                    <a:pt x="1178" y="26"/>
                    <a:pt x="1229" y="1"/>
                    <a:pt x="1279" y="1"/>
                  </a:cubicBezTo>
                  <a:lnTo>
                    <a:pt x="176" y="653"/>
                  </a:lnTo>
                  <a:cubicBezTo>
                    <a:pt x="126" y="653"/>
                    <a:pt x="51" y="7294"/>
                    <a:pt x="1" y="7344"/>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1" name="Google Shape;1501;p38"/>
            <p:cNvSpPr/>
            <p:nvPr/>
          </p:nvSpPr>
          <p:spPr>
            <a:xfrm>
              <a:off x="5885823" y="2707842"/>
              <a:ext cx="50359" cy="28783"/>
            </a:xfrm>
            <a:custGeom>
              <a:avLst/>
              <a:gdLst/>
              <a:ahLst/>
              <a:cxnLst/>
              <a:rect l="l" t="t" r="r" b="b"/>
              <a:pathLst>
                <a:path w="1230" h="703" extrusionOk="0">
                  <a:moveTo>
                    <a:pt x="1" y="703"/>
                  </a:moveTo>
                  <a:lnTo>
                    <a:pt x="1104" y="51"/>
                  </a:lnTo>
                  <a:cubicBezTo>
                    <a:pt x="1154" y="26"/>
                    <a:pt x="1204" y="26"/>
                    <a:pt x="1229" y="1"/>
                  </a:cubicBezTo>
                  <a:lnTo>
                    <a:pt x="126" y="652"/>
                  </a:lnTo>
                  <a:cubicBezTo>
                    <a:pt x="76" y="677"/>
                    <a:pt x="26" y="677"/>
                    <a:pt x="1" y="703"/>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2" name="Google Shape;1502;p38"/>
            <p:cNvSpPr/>
            <p:nvPr/>
          </p:nvSpPr>
          <p:spPr>
            <a:xfrm>
              <a:off x="5982282" y="3032105"/>
              <a:ext cx="81107" cy="175520"/>
            </a:xfrm>
            <a:custGeom>
              <a:avLst/>
              <a:gdLst/>
              <a:ahLst/>
              <a:cxnLst/>
              <a:rect l="l" t="t" r="r" b="b"/>
              <a:pathLst>
                <a:path w="1981" h="4287" extrusionOk="0">
                  <a:moveTo>
                    <a:pt x="1981" y="2281"/>
                  </a:moveTo>
                  <a:cubicBezTo>
                    <a:pt x="1981" y="2256"/>
                    <a:pt x="1981" y="2231"/>
                    <a:pt x="1981" y="2181"/>
                  </a:cubicBezTo>
                  <a:cubicBezTo>
                    <a:pt x="1981" y="2156"/>
                    <a:pt x="1981" y="2131"/>
                    <a:pt x="1956" y="2081"/>
                  </a:cubicBezTo>
                  <a:cubicBezTo>
                    <a:pt x="1956" y="2081"/>
                    <a:pt x="1956" y="2081"/>
                    <a:pt x="1956" y="2081"/>
                  </a:cubicBezTo>
                  <a:cubicBezTo>
                    <a:pt x="1956" y="2081"/>
                    <a:pt x="1956" y="2081"/>
                    <a:pt x="1956" y="2081"/>
                  </a:cubicBezTo>
                  <a:cubicBezTo>
                    <a:pt x="1956" y="2056"/>
                    <a:pt x="1956" y="2031"/>
                    <a:pt x="1956" y="2006"/>
                  </a:cubicBezTo>
                  <a:cubicBezTo>
                    <a:pt x="1956" y="1955"/>
                    <a:pt x="1956" y="1930"/>
                    <a:pt x="1931" y="1905"/>
                  </a:cubicBezTo>
                  <a:cubicBezTo>
                    <a:pt x="1931" y="1855"/>
                    <a:pt x="1931" y="1830"/>
                    <a:pt x="1931" y="1805"/>
                  </a:cubicBezTo>
                  <a:cubicBezTo>
                    <a:pt x="1931" y="1780"/>
                    <a:pt x="1931" y="1780"/>
                    <a:pt x="1931" y="1780"/>
                  </a:cubicBezTo>
                  <a:cubicBezTo>
                    <a:pt x="1931" y="1780"/>
                    <a:pt x="1906" y="1780"/>
                    <a:pt x="1906" y="1780"/>
                  </a:cubicBezTo>
                  <a:cubicBezTo>
                    <a:pt x="1906" y="1755"/>
                    <a:pt x="1906" y="1730"/>
                    <a:pt x="1906" y="1705"/>
                  </a:cubicBezTo>
                  <a:cubicBezTo>
                    <a:pt x="1906" y="1655"/>
                    <a:pt x="1881" y="1630"/>
                    <a:pt x="1881" y="1580"/>
                  </a:cubicBezTo>
                  <a:cubicBezTo>
                    <a:pt x="1881" y="1554"/>
                    <a:pt x="1855" y="1529"/>
                    <a:pt x="1855" y="1479"/>
                  </a:cubicBezTo>
                  <a:cubicBezTo>
                    <a:pt x="1855" y="1479"/>
                    <a:pt x="1855" y="1479"/>
                    <a:pt x="1855" y="1479"/>
                  </a:cubicBezTo>
                  <a:cubicBezTo>
                    <a:pt x="1855" y="1479"/>
                    <a:pt x="1855" y="1479"/>
                    <a:pt x="1855" y="1454"/>
                  </a:cubicBezTo>
                  <a:cubicBezTo>
                    <a:pt x="1830" y="1429"/>
                    <a:pt x="1830" y="1404"/>
                    <a:pt x="1830" y="1379"/>
                  </a:cubicBezTo>
                  <a:cubicBezTo>
                    <a:pt x="1805" y="1354"/>
                    <a:pt x="1805" y="1304"/>
                    <a:pt x="1780" y="1279"/>
                  </a:cubicBezTo>
                  <a:cubicBezTo>
                    <a:pt x="1780" y="1254"/>
                    <a:pt x="1755" y="1204"/>
                    <a:pt x="1755" y="1179"/>
                  </a:cubicBezTo>
                  <a:cubicBezTo>
                    <a:pt x="1755" y="1179"/>
                    <a:pt x="1755" y="1179"/>
                    <a:pt x="1755" y="1179"/>
                  </a:cubicBezTo>
                  <a:cubicBezTo>
                    <a:pt x="1755" y="1153"/>
                    <a:pt x="1755" y="1153"/>
                    <a:pt x="1755" y="1153"/>
                  </a:cubicBezTo>
                  <a:cubicBezTo>
                    <a:pt x="1730" y="1128"/>
                    <a:pt x="1730" y="1103"/>
                    <a:pt x="1705" y="1078"/>
                  </a:cubicBezTo>
                  <a:cubicBezTo>
                    <a:pt x="1705" y="1053"/>
                    <a:pt x="1680" y="1028"/>
                    <a:pt x="1680" y="978"/>
                  </a:cubicBezTo>
                  <a:cubicBezTo>
                    <a:pt x="1655" y="953"/>
                    <a:pt x="1655" y="928"/>
                    <a:pt x="1630" y="878"/>
                  </a:cubicBezTo>
                  <a:cubicBezTo>
                    <a:pt x="1630" y="878"/>
                    <a:pt x="1630" y="878"/>
                    <a:pt x="1630" y="878"/>
                  </a:cubicBezTo>
                  <a:cubicBezTo>
                    <a:pt x="1630" y="853"/>
                    <a:pt x="1630" y="853"/>
                    <a:pt x="1630" y="853"/>
                  </a:cubicBezTo>
                  <a:cubicBezTo>
                    <a:pt x="1605" y="828"/>
                    <a:pt x="1605" y="828"/>
                    <a:pt x="1605" y="803"/>
                  </a:cubicBezTo>
                  <a:cubicBezTo>
                    <a:pt x="1580" y="752"/>
                    <a:pt x="1555" y="727"/>
                    <a:pt x="1555" y="702"/>
                  </a:cubicBezTo>
                  <a:cubicBezTo>
                    <a:pt x="1530" y="652"/>
                    <a:pt x="1505" y="627"/>
                    <a:pt x="1480" y="577"/>
                  </a:cubicBezTo>
                  <a:cubicBezTo>
                    <a:pt x="1480" y="577"/>
                    <a:pt x="1480" y="577"/>
                    <a:pt x="1480" y="577"/>
                  </a:cubicBezTo>
                  <a:cubicBezTo>
                    <a:pt x="1480" y="577"/>
                    <a:pt x="1480" y="552"/>
                    <a:pt x="1480" y="552"/>
                  </a:cubicBezTo>
                  <a:cubicBezTo>
                    <a:pt x="1454" y="502"/>
                    <a:pt x="1429" y="452"/>
                    <a:pt x="1379" y="402"/>
                  </a:cubicBezTo>
                  <a:cubicBezTo>
                    <a:pt x="1379" y="377"/>
                    <a:pt x="1354" y="351"/>
                    <a:pt x="1354" y="351"/>
                  </a:cubicBezTo>
                  <a:cubicBezTo>
                    <a:pt x="1329" y="301"/>
                    <a:pt x="1304" y="251"/>
                    <a:pt x="1279" y="226"/>
                  </a:cubicBezTo>
                  <a:cubicBezTo>
                    <a:pt x="1254" y="201"/>
                    <a:pt x="1229" y="176"/>
                    <a:pt x="1229" y="151"/>
                  </a:cubicBezTo>
                  <a:cubicBezTo>
                    <a:pt x="1179" y="101"/>
                    <a:pt x="1154" y="51"/>
                    <a:pt x="1129" y="1"/>
                  </a:cubicBezTo>
                  <a:lnTo>
                    <a:pt x="1" y="652"/>
                  </a:lnTo>
                  <a:cubicBezTo>
                    <a:pt x="51" y="727"/>
                    <a:pt x="101" y="803"/>
                    <a:pt x="151" y="853"/>
                  </a:cubicBezTo>
                  <a:cubicBezTo>
                    <a:pt x="176" y="903"/>
                    <a:pt x="201" y="953"/>
                    <a:pt x="226" y="978"/>
                  </a:cubicBezTo>
                  <a:cubicBezTo>
                    <a:pt x="277" y="1053"/>
                    <a:pt x="327" y="1128"/>
                    <a:pt x="352" y="1204"/>
                  </a:cubicBezTo>
                  <a:cubicBezTo>
                    <a:pt x="352" y="1204"/>
                    <a:pt x="352" y="1204"/>
                    <a:pt x="377" y="1229"/>
                  </a:cubicBezTo>
                  <a:cubicBezTo>
                    <a:pt x="427" y="1304"/>
                    <a:pt x="452" y="1404"/>
                    <a:pt x="502" y="1504"/>
                  </a:cubicBezTo>
                  <a:cubicBezTo>
                    <a:pt x="502" y="1504"/>
                    <a:pt x="502" y="1504"/>
                    <a:pt x="502" y="1529"/>
                  </a:cubicBezTo>
                  <a:cubicBezTo>
                    <a:pt x="552" y="1605"/>
                    <a:pt x="602" y="1705"/>
                    <a:pt x="627" y="1805"/>
                  </a:cubicBezTo>
                  <a:cubicBezTo>
                    <a:pt x="627" y="1805"/>
                    <a:pt x="627" y="1805"/>
                    <a:pt x="627" y="1805"/>
                  </a:cubicBezTo>
                  <a:cubicBezTo>
                    <a:pt x="678" y="1905"/>
                    <a:pt x="703" y="2006"/>
                    <a:pt x="728" y="2106"/>
                  </a:cubicBezTo>
                  <a:lnTo>
                    <a:pt x="728" y="2131"/>
                  </a:lnTo>
                  <a:cubicBezTo>
                    <a:pt x="753" y="2231"/>
                    <a:pt x="778" y="2331"/>
                    <a:pt x="803" y="2407"/>
                  </a:cubicBezTo>
                  <a:cubicBezTo>
                    <a:pt x="803" y="2432"/>
                    <a:pt x="803" y="2432"/>
                    <a:pt x="803" y="2432"/>
                  </a:cubicBezTo>
                  <a:cubicBezTo>
                    <a:pt x="828" y="2532"/>
                    <a:pt x="828" y="2632"/>
                    <a:pt x="853" y="2732"/>
                  </a:cubicBezTo>
                  <a:cubicBezTo>
                    <a:pt x="853" y="2732"/>
                    <a:pt x="853" y="2732"/>
                    <a:pt x="853" y="2732"/>
                  </a:cubicBezTo>
                  <a:cubicBezTo>
                    <a:pt x="853" y="2833"/>
                    <a:pt x="853" y="2933"/>
                    <a:pt x="853" y="3033"/>
                  </a:cubicBezTo>
                  <a:cubicBezTo>
                    <a:pt x="853" y="3184"/>
                    <a:pt x="853" y="3309"/>
                    <a:pt x="828" y="3459"/>
                  </a:cubicBezTo>
                  <a:cubicBezTo>
                    <a:pt x="828" y="3459"/>
                    <a:pt x="828" y="3459"/>
                    <a:pt x="828" y="3459"/>
                  </a:cubicBezTo>
                  <a:cubicBezTo>
                    <a:pt x="803" y="3585"/>
                    <a:pt x="753" y="3710"/>
                    <a:pt x="703" y="3810"/>
                  </a:cubicBezTo>
                  <a:cubicBezTo>
                    <a:pt x="703" y="3810"/>
                    <a:pt x="703" y="3810"/>
                    <a:pt x="703" y="3810"/>
                  </a:cubicBezTo>
                  <a:cubicBezTo>
                    <a:pt x="652" y="3910"/>
                    <a:pt x="602" y="3986"/>
                    <a:pt x="552" y="4036"/>
                  </a:cubicBezTo>
                  <a:cubicBezTo>
                    <a:pt x="527" y="4061"/>
                    <a:pt x="527" y="4086"/>
                    <a:pt x="502" y="4111"/>
                  </a:cubicBezTo>
                  <a:cubicBezTo>
                    <a:pt x="427" y="4186"/>
                    <a:pt x="377" y="4236"/>
                    <a:pt x="277" y="4286"/>
                  </a:cubicBezTo>
                  <a:lnTo>
                    <a:pt x="1404" y="3635"/>
                  </a:lnTo>
                  <a:cubicBezTo>
                    <a:pt x="1480" y="3585"/>
                    <a:pt x="1555" y="3534"/>
                    <a:pt x="1605" y="3459"/>
                  </a:cubicBezTo>
                  <a:cubicBezTo>
                    <a:pt x="1630" y="3434"/>
                    <a:pt x="1655" y="3409"/>
                    <a:pt x="1680" y="3384"/>
                  </a:cubicBezTo>
                  <a:cubicBezTo>
                    <a:pt x="1705" y="3359"/>
                    <a:pt x="1730" y="3334"/>
                    <a:pt x="1755" y="3309"/>
                  </a:cubicBezTo>
                  <a:cubicBezTo>
                    <a:pt x="1780" y="3259"/>
                    <a:pt x="1805" y="3209"/>
                    <a:pt x="1830" y="3184"/>
                  </a:cubicBezTo>
                  <a:cubicBezTo>
                    <a:pt x="1830" y="3159"/>
                    <a:pt x="1830" y="3159"/>
                    <a:pt x="1830" y="3159"/>
                  </a:cubicBezTo>
                  <a:cubicBezTo>
                    <a:pt x="1830" y="3159"/>
                    <a:pt x="1830" y="3159"/>
                    <a:pt x="1830" y="3159"/>
                  </a:cubicBezTo>
                  <a:cubicBezTo>
                    <a:pt x="1830" y="3133"/>
                    <a:pt x="1855" y="3083"/>
                    <a:pt x="1855" y="3058"/>
                  </a:cubicBezTo>
                  <a:cubicBezTo>
                    <a:pt x="1881" y="3033"/>
                    <a:pt x="1881" y="2983"/>
                    <a:pt x="1906" y="2958"/>
                  </a:cubicBezTo>
                  <a:cubicBezTo>
                    <a:pt x="1906" y="2933"/>
                    <a:pt x="1931" y="2883"/>
                    <a:pt x="1931" y="2858"/>
                  </a:cubicBezTo>
                  <a:cubicBezTo>
                    <a:pt x="1931" y="2833"/>
                    <a:pt x="1931" y="2833"/>
                    <a:pt x="1931" y="2808"/>
                  </a:cubicBezTo>
                  <a:cubicBezTo>
                    <a:pt x="1931" y="2808"/>
                    <a:pt x="1931" y="2808"/>
                    <a:pt x="1931" y="2808"/>
                  </a:cubicBezTo>
                  <a:cubicBezTo>
                    <a:pt x="1931" y="2783"/>
                    <a:pt x="1956" y="2783"/>
                    <a:pt x="1956" y="2758"/>
                  </a:cubicBezTo>
                  <a:cubicBezTo>
                    <a:pt x="1956" y="2732"/>
                    <a:pt x="1956" y="2707"/>
                    <a:pt x="1956" y="2657"/>
                  </a:cubicBezTo>
                  <a:cubicBezTo>
                    <a:pt x="1956" y="2632"/>
                    <a:pt x="1956" y="2607"/>
                    <a:pt x="1981" y="2557"/>
                  </a:cubicBezTo>
                  <a:cubicBezTo>
                    <a:pt x="1981" y="2532"/>
                    <a:pt x="1981" y="2507"/>
                    <a:pt x="1981" y="2482"/>
                  </a:cubicBezTo>
                  <a:cubicBezTo>
                    <a:pt x="1981" y="2432"/>
                    <a:pt x="1981" y="2407"/>
                    <a:pt x="1981" y="2382"/>
                  </a:cubicBezTo>
                  <a:lnTo>
                    <a:pt x="1981" y="2382"/>
                  </a:lnTo>
                  <a:cubicBezTo>
                    <a:pt x="1981" y="2331"/>
                    <a:pt x="1981" y="2306"/>
                    <a:pt x="1981" y="2281"/>
                  </a:cubicBezTo>
                  <a:close/>
                </a:path>
              </a:pathLst>
            </a:custGeom>
            <a:solidFill>
              <a:srgbClr val="B8CED9"/>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3" name="Google Shape;1503;p38"/>
            <p:cNvSpPr/>
            <p:nvPr/>
          </p:nvSpPr>
          <p:spPr>
            <a:xfrm>
              <a:off x="5855075" y="2600123"/>
              <a:ext cx="162132" cy="628017"/>
            </a:xfrm>
            <a:custGeom>
              <a:avLst/>
              <a:gdLst/>
              <a:ahLst/>
              <a:cxnLst/>
              <a:rect l="l" t="t" r="r" b="b"/>
              <a:pathLst>
                <a:path w="3960" h="15339" extrusionOk="0">
                  <a:moveTo>
                    <a:pt x="3133" y="1303"/>
                  </a:moveTo>
                  <a:lnTo>
                    <a:pt x="3108" y="11203"/>
                  </a:lnTo>
                  <a:cubicBezTo>
                    <a:pt x="3634" y="11905"/>
                    <a:pt x="3960" y="12807"/>
                    <a:pt x="3960" y="13584"/>
                  </a:cubicBezTo>
                  <a:cubicBezTo>
                    <a:pt x="3960" y="14837"/>
                    <a:pt x="3083" y="15339"/>
                    <a:pt x="1980" y="14712"/>
                  </a:cubicBezTo>
                  <a:cubicBezTo>
                    <a:pt x="877" y="14085"/>
                    <a:pt x="0" y="12532"/>
                    <a:pt x="0" y="11278"/>
                  </a:cubicBezTo>
                  <a:cubicBezTo>
                    <a:pt x="0" y="10501"/>
                    <a:pt x="351" y="3409"/>
                    <a:pt x="877" y="3283"/>
                  </a:cubicBezTo>
                  <a:lnTo>
                    <a:pt x="877" y="0"/>
                  </a:lnTo>
                  <a:close/>
                </a:path>
              </a:pathLst>
            </a:custGeom>
            <a:solidFill>
              <a:srgbClr val="D9EBF3"/>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4" name="Google Shape;1504;p38"/>
            <p:cNvSpPr/>
            <p:nvPr/>
          </p:nvSpPr>
          <p:spPr>
            <a:xfrm>
              <a:off x="5982282" y="2626777"/>
              <a:ext cx="46224" cy="432066"/>
            </a:xfrm>
            <a:custGeom>
              <a:avLst/>
              <a:gdLst/>
              <a:ahLst/>
              <a:cxnLst/>
              <a:rect l="l" t="t" r="r" b="b"/>
              <a:pathLst>
                <a:path w="1129" h="10553" extrusionOk="0">
                  <a:moveTo>
                    <a:pt x="26" y="652"/>
                  </a:moveTo>
                  <a:lnTo>
                    <a:pt x="1129" y="1"/>
                  </a:lnTo>
                  <a:lnTo>
                    <a:pt x="1129" y="9901"/>
                  </a:lnTo>
                  <a:lnTo>
                    <a:pt x="1" y="10552"/>
                  </a:lnTo>
                  <a:close/>
                </a:path>
              </a:pathLst>
            </a:custGeom>
            <a:solidFill>
              <a:srgbClr val="C4DFEC"/>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5" name="Google Shape;1505;p38"/>
            <p:cNvSpPr/>
            <p:nvPr/>
          </p:nvSpPr>
          <p:spPr>
            <a:xfrm>
              <a:off x="5890982" y="2573429"/>
              <a:ext cx="137526" cy="80084"/>
            </a:xfrm>
            <a:custGeom>
              <a:avLst/>
              <a:gdLst/>
              <a:ahLst/>
              <a:cxnLst/>
              <a:rect l="l" t="t" r="r" b="b"/>
              <a:pathLst>
                <a:path w="3359" h="1956" extrusionOk="0">
                  <a:moveTo>
                    <a:pt x="0" y="652"/>
                  </a:moveTo>
                  <a:lnTo>
                    <a:pt x="1128" y="1"/>
                  </a:lnTo>
                  <a:lnTo>
                    <a:pt x="3359" y="1304"/>
                  </a:lnTo>
                  <a:lnTo>
                    <a:pt x="2256" y="1955"/>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6" name="Google Shape;1506;p38"/>
            <p:cNvSpPr/>
            <p:nvPr/>
          </p:nvSpPr>
          <p:spPr>
            <a:xfrm>
              <a:off x="5827358" y="3106005"/>
              <a:ext cx="140597" cy="206268"/>
            </a:xfrm>
            <a:custGeom>
              <a:avLst/>
              <a:gdLst/>
              <a:ahLst/>
              <a:cxnLst/>
              <a:rect l="l" t="t" r="r" b="b"/>
              <a:pathLst>
                <a:path w="3434" h="5038" extrusionOk="0">
                  <a:moveTo>
                    <a:pt x="1705" y="552"/>
                  </a:moveTo>
                  <a:cubicBezTo>
                    <a:pt x="2657" y="1103"/>
                    <a:pt x="3434" y="2406"/>
                    <a:pt x="3409" y="3509"/>
                  </a:cubicBezTo>
                  <a:cubicBezTo>
                    <a:pt x="3409" y="4587"/>
                    <a:pt x="2657" y="5038"/>
                    <a:pt x="1705" y="4486"/>
                  </a:cubicBezTo>
                  <a:cubicBezTo>
                    <a:pt x="752" y="3935"/>
                    <a:pt x="0" y="2607"/>
                    <a:pt x="0" y="1529"/>
                  </a:cubicBezTo>
                  <a:cubicBezTo>
                    <a:pt x="0" y="426"/>
                    <a:pt x="777" y="0"/>
                    <a:pt x="1705" y="552"/>
                  </a:cubicBezTo>
                  <a:close/>
                </a:path>
              </a:pathLst>
            </a:custGeom>
            <a:solidFill>
              <a:srgbClr val="025B7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7" name="Google Shape;1507;p38"/>
            <p:cNvSpPr/>
            <p:nvPr/>
          </p:nvSpPr>
          <p:spPr>
            <a:xfrm>
              <a:off x="5847870" y="3092658"/>
              <a:ext cx="165244" cy="202174"/>
            </a:xfrm>
            <a:custGeom>
              <a:avLst/>
              <a:gdLst/>
              <a:ahLst/>
              <a:cxnLst/>
              <a:rect l="l" t="t" r="r" b="b"/>
              <a:pathLst>
                <a:path w="4036" h="4938" extrusionOk="0">
                  <a:moveTo>
                    <a:pt x="4036" y="3108"/>
                  </a:moveTo>
                  <a:cubicBezTo>
                    <a:pt x="4036" y="3083"/>
                    <a:pt x="4036" y="3058"/>
                    <a:pt x="4036" y="3008"/>
                  </a:cubicBezTo>
                  <a:cubicBezTo>
                    <a:pt x="4036" y="2983"/>
                    <a:pt x="4036" y="2958"/>
                    <a:pt x="4036" y="2933"/>
                  </a:cubicBezTo>
                  <a:cubicBezTo>
                    <a:pt x="4011" y="2908"/>
                    <a:pt x="4011" y="2883"/>
                    <a:pt x="4011" y="2857"/>
                  </a:cubicBezTo>
                  <a:cubicBezTo>
                    <a:pt x="4011" y="2832"/>
                    <a:pt x="4011" y="2807"/>
                    <a:pt x="4011" y="2757"/>
                  </a:cubicBezTo>
                  <a:cubicBezTo>
                    <a:pt x="4011" y="2757"/>
                    <a:pt x="4011" y="2757"/>
                    <a:pt x="4011" y="2757"/>
                  </a:cubicBezTo>
                  <a:cubicBezTo>
                    <a:pt x="4011" y="2757"/>
                    <a:pt x="4011" y="2757"/>
                    <a:pt x="4011" y="2757"/>
                  </a:cubicBezTo>
                  <a:cubicBezTo>
                    <a:pt x="3986" y="2732"/>
                    <a:pt x="3986" y="2707"/>
                    <a:pt x="3986" y="2682"/>
                  </a:cubicBezTo>
                  <a:cubicBezTo>
                    <a:pt x="3986" y="2657"/>
                    <a:pt x="3986" y="2632"/>
                    <a:pt x="3961" y="2582"/>
                  </a:cubicBezTo>
                  <a:cubicBezTo>
                    <a:pt x="3961" y="2557"/>
                    <a:pt x="3961" y="2532"/>
                    <a:pt x="3961" y="2507"/>
                  </a:cubicBezTo>
                  <a:cubicBezTo>
                    <a:pt x="3935" y="2482"/>
                    <a:pt x="3935" y="2431"/>
                    <a:pt x="3935" y="2406"/>
                  </a:cubicBezTo>
                  <a:cubicBezTo>
                    <a:pt x="3910" y="2381"/>
                    <a:pt x="3910" y="2356"/>
                    <a:pt x="3910" y="2331"/>
                  </a:cubicBezTo>
                  <a:cubicBezTo>
                    <a:pt x="3910" y="2331"/>
                    <a:pt x="3910" y="2331"/>
                    <a:pt x="3910" y="2331"/>
                  </a:cubicBezTo>
                  <a:cubicBezTo>
                    <a:pt x="3910" y="2331"/>
                    <a:pt x="3910" y="2331"/>
                    <a:pt x="3910" y="2331"/>
                  </a:cubicBezTo>
                  <a:cubicBezTo>
                    <a:pt x="3885" y="2281"/>
                    <a:pt x="3885" y="2256"/>
                    <a:pt x="3860" y="2231"/>
                  </a:cubicBezTo>
                  <a:cubicBezTo>
                    <a:pt x="3860" y="2206"/>
                    <a:pt x="3860" y="2181"/>
                    <a:pt x="3835" y="2156"/>
                  </a:cubicBezTo>
                  <a:cubicBezTo>
                    <a:pt x="3835" y="2106"/>
                    <a:pt x="3810" y="2081"/>
                    <a:pt x="3810" y="2055"/>
                  </a:cubicBezTo>
                  <a:cubicBezTo>
                    <a:pt x="3810" y="2030"/>
                    <a:pt x="3785" y="2005"/>
                    <a:pt x="3785" y="1980"/>
                  </a:cubicBezTo>
                  <a:cubicBezTo>
                    <a:pt x="3760" y="1955"/>
                    <a:pt x="3760" y="1930"/>
                    <a:pt x="3760" y="1905"/>
                  </a:cubicBezTo>
                  <a:cubicBezTo>
                    <a:pt x="3735" y="1905"/>
                    <a:pt x="3735" y="1905"/>
                    <a:pt x="3735" y="1905"/>
                  </a:cubicBezTo>
                  <a:cubicBezTo>
                    <a:pt x="3735" y="1905"/>
                    <a:pt x="3735" y="1905"/>
                    <a:pt x="3735" y="1905"/>
                  </a:cubicBezTo>
                  <a:cubicBezTo>
                    <a:pt x="3735" y="1855"/>
                    <a:pt x="3710" y="1830"/>
                    <a:pt x="3710" y="1805"/>
                  </a:cubicBezTo>
                  <a:cubicBezTo>
                    <a:pt x="3685" y="1780"/>
                    <a:pt x="3685" y="1755"/>
                    <a:pt x="3660" y="1730"/>
                  </a:cubicBezTo>
                  <a:cubicBezTo>
                    <a:pt x="3635" y="1680"/>
                    <a:pt x="3635" y="1654"/>
                    <a:pt x="3610" y="1629"/>
                  </a:cubicBezTo>
                  <a:cubicBezTo>
                    <a:pt x="3585" y="1579"/>
                    <a:pt x="3560" y="1554"/>
                    <a:pt x="3534" y="1504"/>
                  </a:cubicBezTo>
                  <a:cubicBezTo>
                    <a:pt x="3534" y="1504"/>
                    <a:pt x="3534" y="1504"/>
                    <a:pt x="3534" y="1479"/>
                  </a:cubicBezTo>
                  <a:cubicBezTo>
                    <a:pt x="3534" y="1479"/>
                    <a:pt x="3534" y="1479"/>
                    <a:pt x="3509" y="1479"/>
                  </a:cubicBezTo>
                  <a:cubicBezTo>
                    <a:pt x="3484" y="1404"/>
                    <a:pt x="3434" y="1329"/>
                    <a:pt x="3384" y="1253"/>
                  </a:cubicBezTo>
                  <a:cubicBezTo>
                    <a:pt x="3359" y="1203"/>
                    <a:pt x="3334" y="1153"/>
                    <a:pt x="3284" y="1103"/>
                  </a:cubicBezTo>
                  <a:cubicBezTo>
                    <a:pt x="3259" y="1078"/>
                    <a:pt x="3234" y="1053"/>
                    <a:pt x="3209" y="1003"/>
                  </a:cubicBezTo>
                  <a:cubicBezTo>
                    <a:pt x="3184" y="978"/>
                    <a:pt x="3159" y="953"/>
                    <a:pt x="3133" y="928"/>
                  </a:cubicBezTo>
                  <a:cubicBezTo>
                    <a:pt x="3133" y="903"/>
                    <a:pt x="3108" y="878"/>
                    <a:pt x="3083" y="852"/>
                  </a:cubicBezTo>
                  <a:cubicBezTo>
                    <a:pt x="3058" y="827"/>
                    <a:pt x="3033" y="802"/>
                    <a:pt x="3008" y="777"/>
                  </a:cubicBezTo>
                  <a:cubicBezTo>
                    <a:pt x="3008" y="777"/>
                    <a:pt x="3008" y="777"/>
                    <a:pt x="3008" y="777"/>
                  </a:cubicBezTo>
                  <a:cubicBezTo>
                    <a:pt x="3008" y="752"/>
                    <a:pt x="2983" y="752"/>
                    <a:pt x="2983" y="752"/>
                  </a:cubicBezTo>
                  <a:cubicBezTo>
                    <a:pt x="2983" y="752"/>
                    <a:pt x="2958" y="727"/>
                    <a:pt x="2933" y="702"/>
                  </a:cubicBezTo>
                  <a:cubicBezTo>
                    <a:pt x="2908" y="677"/>
                    <a:pt x="2883" y="652"/>
                    <a:pt x="2858" y="627"/>
                  </a:cubicBezTo>
                  <a:cubicBezTo>
                    <a:pt x="2833" y="602"/>
                    <a:pt x="2808" y="577"/>
                    <a:pt x="2783" y="552"/>
                  </a:cubicBezTo>
                  <a:cubicBezTo>
                    <a:pt x="2758" y="552"/>
                    <a:pt x="2732" y="527"/>
                    <a:pt x="2707" y="502"/>
                  </a:cubicBezTo>
                  <a:cubicBezTo>
                    <a:pt x="2707" y="476"/>
                    <a:pt x="2682" y="476"/>
                    <a:pt x="2682" y="476"/>
                  </a:cubicBezTo>
                  <a:cubicBezTo>
                    <a:pt x="2682" y="451"/>
                    <a:pt x="2682" y="451"/>
                    <a:pt x="2682" y="451"/>
                  </a:cubicBezTo>
                  <a:cubicBezTo>
                    <a:pt x="2657" y="451"/>
                    <a:pt x="2657" y="451"/>
                    <a:pt x="2632" y="426"/>
                  </a:cubicBezTo>
                  <a:cubicBezTo>
                    <a:pt x="2607" y="426"/>
                    <a:pt x="2582" y="401"/>
                    <a:pt x="2557" y="376"/>
                  </a:cubicBezTo>
                  <a:cubicBezTo>
                    <a:pt x="2532" y="351"/>
                    <a:pt x="2507" y="351"/>
                    <a:pt x="2482" y="326"/>
                  </a:cubicBezTo>
                  <a:cubicBezTo>
                    <a:pt x="2457" y="301"/>
                    <a:pt x="2432" y="301"/>
                    <a:pt x="2407" y="276"/>
                  </a:cubicBezTo>
                  <a:cubicBezTo>
                    <a:pt x="2407" y="251"/>
                    <a:pt x="2382" y="251"/>
                    <a:pt x="2357" y="226"/>
                  </a:cubicBezTo>
                  <a:cubicBezTo>
                    <a:pt x="2331" y="226"/>
                    <a:pt x="2331" y="226"/>
                    <a:pt x="2331" y="226"/>
                  </a:cubicBezTo>
                  <a:cubicBezTo>
                    <a:pt x="2306" y="201"/>
                    <a:pt x="2281" y="201"/>
                    <a:pt x="2281" y="201"/>
                  </a:cubicBezTo>
                  <a:cubicBezTo>
                    <a:pt x="2256" y="176"/>
                    <a:pt x="2231" y="176"/>
                    <a:pt x="2206" y="151"/>
                  </a:cubicBezTo>
                  <a:cubicBezTo>
                    <a:pt x="2181" y="151"/>
                    <a:pt x="2156" y="126"/>
                    <a:pt x="2131" y="126"/>
                  </a:cubicBezTo>
                  <a:cubicBezTo>
                    <a:pt x="2106" y="126"/>
                    <a:pt x="2081" y="101"/>
                    <a:pt x="2056" y="101"/>
                  </a:cubicBezTo>
                  <a:cubicBezTo>
                    <a:pt x="2056" y="75"/>
                    <a:pt x="2031" y="75"/>
                    <a:pt x="2006" y="75"/>
                  </a:cubicBezTo>
                  <a:cubicBezTo>
                    <a:pt x="2006" y="75"/>
                    <a:pt x="1981" y="75"/>
                    <a:pt x="1981" y="75"/>
                  </a:cubicBezTo>
                  <a:cubicBezTo>
                    <a:pt x="1981" y="75"/>
                    <a:pt x="1981" y="50"/>
                    <a:pt x="1981" y="50"/>
                  </a:cubicBezTo>
                  <a:cubicBezTo>
                    <a:pt x="1956" y="50"/>
                    <a:pt x="1956" y="50"/>
                    <a:pt x="1930" y="50"/>
                  </a:cubicBezTo>
                  <a:cubicBezTo>
                    <a:pt x="1905" y="50"/>
                    <a:pt x="1880" y="25"/>
                    <a:pt x="1855" y="25"/>
                  </a:cubicBezTo>
                  <a:cubicBezTo>
                    <a:pt x="1830" y="25"/>
                    <a:pt x="1805" y="25"/>
                    <a:pt x="1780" y="0"/>
                  </a:cubicBezTo>
                  <a:cubicBezTo>
                    <a:pt x="1755" y="0"/>
                    <a:pt x="1730" y="0"/>
                    <a:pt x="1705" y="0"/>
                  </a:cubicBezTo>
                  <a:cubicBezTo>
                    <a:pt x="1705" y="0"/>
                    <a:pt x="1680" y="0"/>
                    <a:pt x="1655" y="0"/>
                  </a:cubicBezTo>
                  <a:cubicBezTo>
                    <a:pt x="1655" y="0"/>
                    <a:pt x="1655" y="0"/>
                    <a:pt x="1655" y="0"/>
                  </a:cubicBezTo>
                  <a:cubicBezTo>
                    <a:pt x="1655" y="0"/>
                    <a:pt x="1655" y="0"/>
                    <a:pt x="1630" y="0"/>
                  </a:cubicBezTo>
                  <a:cubicBezTo>
                    <a:pt x="1605" y="0"/>
                    <a:pt x="1580" y="0"/>
                    <a:pt x="1555" y="0"/>
                  </a:cubicBezTo>
                  <a:cubicBezTo>
                    <a:pt x="1529" y="0"/>
                    <a:pt x="1504" y="0"/>
                    <a:pt x="1479" y="0"/>
                  </a:cubicBezTo>
                  <a:cubicBezTo>
                    <a:pt x="1429" y="0"/>
                    <a:pt x="1404" y="0"/>
                    <a:pt x="1379" y="0"/>
                  </a:cubicBezTo>
                  <a:cubicBezTo>
                    <a:pt x="1379" y="0"/>
                    <a:pt x="1379" y="0"/>
                    <a:pt x="1379" y="0"/>
                  </a:cubicBezTo>
                  <a:lnTo>
                    <a:pt x="1354" y="0"/>
                  </a:lnTo>
                  <a:cubicBezTo>
                    <a:pt x="1329" y="25"/>
                    <a:pt x="1279" y="25"/>
                    <a:pt x="1254" y="50"/>
                  </a:cubicBezTo>
                  <a:cubicBezTo>
                    <a:pt x="1204" y="50"/>
                    <a:pt x="1154" y="75"/>
                    <a:pt x="1103" y="101"/>
                  </a:cubicBezTo>
                  <a:lnTo>
                    <a:pt x="1" y="752"/>
                  </a:lnTo>
                  <a:cubicBezTo>
                    <a:pt x="76" y="702"/>
                    <a:pt x="151" y="677"/>
                    <a:pt x="251" y="652"/>
                  </a:cubicBezTo>
                  <a:cubicBezTo>
                    <a:pt x="251" y="652"/>
                    <a:pt x="251" y="652"/>
                    <a:pt x="251" y="652"/>
                  </a:cubicBezTo>
                  <a:cubicBezTo>
                    <a:pt x="352" y="627"/>
                    <a:pt x="427" y="627"/>
                    <a:pt x="527" y="652"/>
                  </a:cubicBezTo>
                  <a:cubicBezTo>
                    <a:pt x="552" y="652"/>
                    <a:pt x="552" y="652"/>
                    <a:pt x="552" y="652"/>
                  </a:cubicBezTo>
                  <a:cubicBezTo>
                    <a:pt x="652" y="652"/>
                    <a:pt x="753" y="677"/>
                    <a:pt x="853" y="702"/>
                  </a:cubicBezTo>
                  <a:cubicBezTo>
                    <a:pt x="853" y="702"/>
                    <a:pt x="878" y="702"/>
                    <a:pt x="878" y="702"/>
                  </a:cubicBezTo>
                  <a:cubicBezTo>
                    <a:pt x="978" y="752"/>
                    <a:pt x="1103" y="802"/>
                    <a:pt x="1204" y="878"/>
                  </a:cubicBezTo>
                  <a:cubicBezTo>
                    <a:pt x="1329" y="928"/>
                    <a:pt x="1454" y="1028"/>
                    <a:pt x="1555" y="1103"/>
                  </a:cubicBezTo>
                  <a:cubicBezTo>
                    <a:pt x="1555" y="1103"/>
                    <a:pt x="1555" y="1103"/>
                    <a:pt x="1555" y="1103"/>
                  </a:cubicBezTo>
                  <a:cubicBezTo>
                    <a:pt x="1680" y="1203"/>
                    <a:pt x="1780" y="1304"/>
                    <a:pt x="1880" y="1404"/>
                  </a:cubicBezTo>
                  <a:cubicBezTo>
                    <a:pt x="1880" y="1404"/>
                    <a:pt x="1880" y="1404"/>
                    <a:pt x="1880" y="1404"/>
                  </a:cubicBezTo>
                  <a:cubicBezTo>
                    <a:pt x="2081" y="1629"/>
                    <a:pt x="2256" y="1880"/>
                    <a:pt x="2407" y="2131"/>
                  </a:cubicBezTo>
                  <a:cubicBezTo>
                    <a:pt x="2432" y="2156"/>
                    <a:pt x="2432" y="2156"/>
                    <a:pt x="2432" y="2156"/>
                  </a:cubicBezTo>
                  <a:cubicBezTo>
                    <a:pt x="2507" y="2281"/>
                    <a:pt x="2582" y="2431"/>
                    <a:pt x="2632" y="2557"/>
                  </a:cubicBezTo>
                  <a:cubicBezTo>
                    <a:pt x="2632" y="2557"/>
                    <a:pt x="2632" y="2557"/>
                    <a:pt x="2632" y="2557"/>
                  </a:cubicBezTo>
                  <a:cubicBezTo>
                    <a:pt x="2682" y="2707"/>
                    <a:pt x="2732" y="2832"/>
                    <a:pt x="2783" y="2983"/>
                  </a:cubicBezTo>
                  <a:cubicBezTo>
                    <a:pt x="2783" y="2983"/>
                    <a:pt x="2783" y="2983"/>
                    <a:pt x="2783" y="2983"/>
                  </a:cubicBezTo>
                  <a:cubicBezTo>
                    <a:pt x="2833" y="3133"/>
                    <a:pt x="2858" y="3258"/>
                    <a:pt x="2883" y="3409"/>
                  </a:cubicBezTo>
                  <a:cubicBezTo>
                    <a:pt x="2883" y="3409"/>
                    <a:pt x="2883" y="3409"/>
                    <a:pt x="2883" y="3409"/>
                  </a:cubicBezTo>
                  <a:cubicBezTo>
                    <a:pt x="2908" y="3559"/>
                    <a:pt x="2908" y="3685"/>
                    <a:pt x="2908" y="3835"/>
                  </a:cubicBezTo>
                  <a:cubicBezTo>
                    <a:pt x="2908" y="3960"/>
                    <a:pt x="2908" y="4086"/>
                    <a:pt x="2883" y="4186"/>
                  </a:cubicBezTo>
                  <a:cubicBezTo>
                    <a:pt x="2883" y="4211"/>
                    <a:pt x="2883" y="4211"/>
                    <a:pt x="2883" y="4211"/>
                  </a:cubicBezTo>
                  <a:cubicBezTo>
                    <a:pt x="2858" y="4311"/>
                    <a:pt x="2833" y="4411"/>
                    <a:pt x="2783" y="4512"/>
                  </a:cubicBezTo>
                  <a:lnTo>
                    <a:pt x="2783" y="4512"/>
                  </a:lnTo>
                  <a:cubicBezTo>
                    <a:pt x="2758" y="4587"/>
                    <a:pt x="2707" y="4662"/>
                    <a:pt x="2657" y="4712"/>
                  </a:cubicBezTo>
                  <a:cubicBezTo>
                    <a:pt x="2632" y="4737"/>
                    <a:pt x="2632" y="4762"/>
                    <a:pt x="2607" y="4762"/>
                  </a:cubicBezTo>
                  <a:cubicBezTo>
                    <a:pt x="2557" y="4837"/>
                    <a:pt x="2482" y="4888"/>
                    <a:pt x="2432" y="4938"/>
                  </a:cubicBezTo>
                  <a:lnTo>
                    <a:pt x="3534" y="4286"/>
                  </a:lnTo>
                  <a:cubicBezTo>
                    <a:pt x="3610" y="4236"/>
                    <a:pt x="3660" y="4186"/>
                    <a:pt x="3735" y="4111"/>
                  </a:cubicBezTo>
                  <a:cubicBezTo>
                    <a:pt x="3735" y="4111"/>
                    <a:pt x="3760" y="4086"/>
                    <a:pt x="3760" y="4060"/>
                  </a:cubicBezTo>
                  <a:cubicBezTo>
                    <a:pt x="3785" y="4035"/>
                    <a:pt x="3810" y="4010"/>
                    <a:pt x="3835" y="3985"/>
                  </a:cubicBezTo>
                  <a:cubicBezTo>
                    <a:pt x="3860" y="3960"/>
                    <a:pt x="3885" y="3910"/>
                    <a:pt x="3910" y="3860"/>
                  </a:cubicBezTo>
                  <a:cubicBezTo>
                    <a:pt x="3910" y="3860"/>
                    <a:pt x="3910" y="3860"/>
                    <a:pt x="3910" y="3860"/>
                  </a:cubicBezTo>
                  <a:cubicBezTo>
                    <a:pt x="3910" y="3860"/>
                    <a:pt x="3910" y="3860"/>
                    <a:pt x="3910" y="3860"/>
                  </a:cubicBezTo>
                  <a:cubicBezTo>
                    <a:pt x="3910" y="3835"/>
                    <a:pt x="3935" y="3810"/>
                    <a:pt x="3935" y="3785"/>
                  </a:cubicBezTo>
                  <a:cubicBezTo>
                    <a:pt x="3961" y="3735"/>
                    <a:pt x="3961" y="3710"/>
                    <a:pt x="3961" y="3685"/>
                  </a:cubicBezTo>
                  <a:cubicBezTo>
                    <a:pt x="3986" y="3659"/>
                    <a:pt x="3986" y="3634"/>
                    <a:pt x="3986" y="3584"/>
                  </a:cubicBezTo>
                  <a:cubicBezTo>
                    <a:pt x="3986" y="3584"/>
                    <a:pt x="3986" y="3559"/>
                    <a:pt x="4011" y="3559"/>
                  </a:cubicBezTo>
                  <a:cubicBezTo>
                    <a:pt x="4011" y="3559"/>
                    <a:pt x="4011" y="3559"/>
                    <a:pt x="4011" y="3559"/>
                  </a:cubicBezTo>
                  <a:cubicBezTo>
                    <a:pt x="4011" y="3534"/>
                    <a:pt x="4011" y="3534"/>
                    <a:pt x="4011" y="3509"/>
                  </a:cubicBezTo>
                  <a:cubicBezTo>
                    <a:pt x="4011" y="3484"/>
                    <a:pt x="4011" y="3459"/>
                    <a:pt x="4011" y="3434"/>
                  </a:cubicBezTo>
                  <a:cubicBezTo>
                    <a:pt x="4036" y="3409"/>
                    <a:pt x="4036" y="3384"/>
                    <a:pt x="4036" y="3359"/>
                  </a:cubicBezTo>
                  <a:cubicBezTo>
                    <a:pt x="4036" y="3309"/>
                    <a:pt x="4036" y="3284"/>
                    <a:pt x="4036" y="3258"/>
                  </a:cubicBezTo>
                  <a:cubicBezTo>
                    <a:pt x="4036" y="3233"/>
                    <a:pt x="4036" y="3208"/>
                    <a:pt x="4036" y="3183"/>
                  </a:cubicBezTo>
                  <a:lnTo>
                    <a:pt x="4036" y="3183"/>
                  </a:lnTo>
                  <a:cubicBezTo>
                    <a:pt x="4036" y="3158"/>
                    <a:pt x="4036" y="3133"/>
                    <a:pt x="4036" y="3108"/>
                  </a:cubicBezTo>
                  <a:close/>
                </a:path>
              </a:pathLst>
            </a:custGeom>
            <a:solidFill>
              <a:srgbClr val="015064"/>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8" name="Google Shape;1508;p38"/>
            <p:cNvSpPr/>
            <p:nvPr/>
          </p:nvSpPr>
          <p:spPr>
            <a:xfrm>
              <a:off x="5783222" y="3017734"/>
              <a:ext cx="52365" cy="29806"/>
            </a:xfrm>
            <a:custGeom>
              <a:avLst/>
              <a:gdLst/>
              <a:ahLst/>
              <a:cxnLst/>
              <a:rect l="l" t="t" r="r" b="b"/>
              <a:pathLst>
                <a:path w="1279" h="728" extrusionOk="0">
                  <a:moveTo>
                    <a:pt x="1" y="728"/>
                  </a:moveTo>
                  <a:lnTo>
                    <a:pt x="1128" y="76"/>
                  </a:lnTo>
                  <a:cubicBezTo>
                    <a:pt x="1179" y="51"/>
                    <a:pt x="1229" y="26"/>
                    <a:pt x="1279" y="1"/>
                  </a:cubicBezTo>
                  <a:lnTo>
                    <a:pt x="176" y="652"/>
                  </a:lnTo>
                  <a:cubicBezTo>
                    <a:pt x="101" y="677"/>
                    <a:pt x="51" y="702"/>
                    <a:pt x="1" y="728"/>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09" name="Google Shape;1509;p38"/>
            <p:cNvSpPr/>
            <p:nvPr/>
          </p:nvSpPr>
          <p:spPr>
            <a:xfrm>
              <a:off x="5790428" y="3016710"/>
              <a:ext cx="50318" cy="27759"/>
            </a:xfrm>
            <a:custGeom>
              <a:avLst/>
              <a:gdLst/>
              <a:ahLst/>
              <a:cxnLst/>
              <a:rect l="l" t="t" r="r" b="b"/>
              <a:pathLst>
                <a:path w="1229" h="678" extrusionOk="0">
                  <a:moveTo>
                    <a:pt x="0" y="677"/>
                  </a:moveTo>
                  <a:lnTo>
                    <a:pt x="1103" y="26"/>
                  </a:lnTo>
                  <a:cubicBezTo>
                    <a:pt x="1153" y="1"/>
                    <a:pt x="1178" y="1"/>
                    <a:pt x="1228" y="1"/>
                  </a:cubicBezTo>
                  <a:lnTo>
                    <a:pt x="100" y="627"/>
                  </a:lnTo>
                  <a:cubicBezTo>
                    <a:pt x="75" y="652"/>
                    <a:pt x="25" y="652"/>
                    <a:pt x="0" y="677"/>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0" name="Google Shape;1510;p38"/>
            <p:cNvSpPr/>
            <p:nvPr/>
          </p:nvSpPr>
          <p:spPr>
            <a:xfrm>
              <a:off x="5886887" y="3069034"/>
              <a:ext cx="81066" cy="175520"/>
            </a:xfrm>
            <a:custGeom>
              <a:avLst/>
              <a:gdLst/>
              <a:ahLst/>
              <a:cxnLst/>
              <a:rect l="l" t="t" r="r" b="b"/>
              <a:pathLst>
                <a:path w="1980" h="4287" extrusionOk="0">
                  <a:moveTo>
                    <a:pt x="1980" y="2282"/>
                  </a:moveTo>
                  <a:cubicBezTo>
                    <a:pt x="1980" y="2257"/>
                    <a:pt x="1955" y="2231"/>
                    <a:pt x="1955" y="2181"/>
                  </a:cubicBezTo>
                  <a:cubicBezTo>
                    <a:pt x="1955" y="2156"/>
                    <a:pt x="1955" y="2131"/>
                    <a:pt x="1955" y="2106"/>
                  </a:cubicBezTo>
                  <a:cubicBezTo>
                    <a:pt x="1955" y="2081"/>
                    <a:pt x="1955" y="2081"/>
                    <a:pt x="1955" y="2081"/>
                  </a:cubicBezTo>
                  <a:cubicBezTo>
                    <a:pt x="1955" y="2081"/>
                    <a:pt x="1955" y="2081"/>
                    <a:pt x="1955" y="2081"/>
                  </a:cubicBezTo>
                  <a:cubicBezTo>
                    <a:pt x="1955" y="2056"/>
                    <a:pt x="1955" y="2031"/>
                    <a:pt x="1955" y="2006"/>
                  </a:cubicBezTo>
                  <a:cubicBezTo>
                    <a:pt x="1930" y="1956"/>
                    <a:pt x="1930" y="1931"/>
                    <a:pt x="1930" y="1906"/>
                  </a:cubicBezTo>
                  <a:cubicBezTo>
                    <a:pt x="1930" y="1856"/>
                    <a:pt x="1930" y="1830"/>
                    <a:pt x="1905" y="1805"/>
                  </a:cubicBezTo>
                  <a:cubicBezTo>
                    <a:pt x="1905" y="1805"/>
                    <a:pt x="1905" y="1780"/>
                    <a:pt x="1905" y="1780"/>
                  </a:cubicBezTo>
                  <a:lnTo>
                    <a:pt x="1905" y="1780"/>
                  </a:lnTo>
                  <a:cubicBezTo>
                    <a:pt x="1905" y="1755"/>
                    <a:pt x="1905" y="1730"/>
                    <a:pt x="1905" y="1705"/>
                  </a:cubicBezTo>
                  <a:cubicBezTo>
                    <a:pt x="1880" y="1655"/>
                    <a:pt x="1880" y="1630"/>
                    <a:pt x="1880" y="1605"/>
                  </a:cubicBezTo>
                  <a:cubicBezTo>
                    <a:pt x="1855" y="1555"/>
                    <a:pt x="1855" y="1530"/>
                    <a:pt x="1855" y="1480"/>
                  </a:cubicBezTo>
                  <a:lnTo>
                    <a:pt x="1830" y="1480"/>
                  </a:lnTo>
                  <a:lnTo>
                    <a:pt x="1830" y="1480"/>
                  </a:lnTo>
                  <a:cubicBezTo>
                    <a:pt x="1830" y="1429"/>
                    <a:pt x="1830" y="1404"/>
                    <a:pt x="1805" y="1379"/>
                  </a:cubicBezTo>
                  <a:cubicBezTo>
                    <a:pt x="1805" y="1354"/>
                    <a:pt x="1779" y="1304"/>
                    <a:pt x="1779" y="1279"/>
                  </a:cubicBezTo>
                  <a:cubicBezTo>
                    <a:pt x="1779" y="1254"/>
                    <a:pt x="1754" y="1204"/>
                    <a:pt x="1754" y="1179"/>
                  </a:cubicBezTo>
                  <a:cubicBezTo>
                    <a:pt x="1754" y="1179"/>
                    <a:pt x="1729" y="1179"/>
                    <a:pt x="1729" y="1179"/>
                  </a:cubicBezTo>
                  <a:cubicBezTo>
                    <a:pt x="1729" y="1179"/>
                    <a:pt x="1729" y="1154"/>
                    <a:pt x="1729" y="1154"/>
                  </a:cubicBezTo>
                  <a:cubicBezTo>
                    <a:pt x="1729" y="1129"/>
                    <a:pt x="1729" y="1104"/>
                    <a:pt x="1704" y="1079"/>
                  </a:cubicBezTo>
                  <a:cubicBezTo>
                    <a:pt x="1704" y="1053"/>
                    <a:pt x="1679" y="1028"/>
                    <a:pt x="1679" y="978"/>
                  </a:cubicBezTo>
                  <a:cubicBezTo>
                    <a:pt x="1654" y="953"/>
                    <a:pt x="1654" y="928"/>
                    <a:pt x="1629" y="903"/>
                  </a:cubicBezTo>
                  <a:cubicBezTo>
                    <a:pt x="1629" y="878"/>
                    <a:pt x="1629" y="878"/>
                    <a:pt x="1629" y="878"/>
                  </a:cubicBezTo>
                  <a:lnTo>
                    <a:pt x="1604" y="853"/>
                  </a:lnTo>
                  <a:cubicBezTo>
                    <a:pt x="1604" y="828"/>
                    <a:pt x="1604" y="828"/>
                    <a:pt x="1579" y="803"/>
                  </a:cubicBezTo>
                  <a:cubicBezTo>
                    <a:pt x="1579" y="753"/>
                    <a:pt x="1554" y="728"/>
                    <a:pt x="1529" y="703"/>
                  </a:cubicBezTo>
                  <a:cubicBezTo>
                    <a:pt x="1529" y="652"/>
                    <a:pt x="1504" y="627"/>
                    <a:pt x="1479" y="577"/>
                  </a:cubicBezTo>
                  <a:cubicBezTo>
                    <a:pt x="1479" y="577"/>
                    <a:pt x="1479" y="577"/>
                    <a:pt x="1479" y="577"/>
                  </a:cubicBezTo>
                  <a:cubicBezTo>
                    <a:pt x="1479" y="577"/>
                    <a:pt x="1479" y="552"/>
                    <a:pt x="1454" y="552"/>
                  </a:cubicBezTo>
                  <a:cubicBezTo>
                    <a:pt x="1429" y="502"/>
                    <a:pt x="1404" y="452"/>
                    <a:pt x="1378" y="402"/>
                  </a:cubicBezTo>
                  <a:cubicBezTo>
                    <a:pt x="1378" y="377"/>
                    <a:pt x="1353" y="377"/>
                    <a:pt x="1328" y="352"/>
                  </a:cubicBezTo>
                  <a:cubicBezTo>
                    <a:pt x="1303" y="302"/>
                    <a:pt x="1278" y="251"/>
                    <a:pt x="1253" y="226"/>
                  </a:cubicBezTo>
                  <a:cubicBezTo>
                    <a:pt x="1253" y="201"/>
                    <a:pt x="1228" y="176"/>
                    <a:pt x="1203" y="151"/>
                  </a:cubicBezTo>
                  <a:cubicBezTo>
                    <a:pt x="1178" y="101"/>
                    <a:pt x="1153" y="51"/>
                    <a:pt x="1128" y="1"/>
                  </a:cubicBezTo>
                  <a:lnTo>
                    <a:pt x="0" y="652"/>
                  </a:lnTo>
                  <a:cubicBezTo>
                    <a:pt x="50" y="728"/>
                    <a:pt x="100" y="803"/>
                    <a:pt x="150" y="878"/>
                  </a:cubicBezTo>
                  <a:cubicBezTo>
                    <a:pt x="175" y="903"/>
                    <a:pt x="201" y="953"/>
                    <a:pt x="226" y="1003"/>
                  </a:cubicBezTo>
                  <a:cubicBezTo>
                    <a:pt x="276" y="1053"/>
                    <a:pt x="301" y="1129"/>
                    <a:pt x="351" y="1204"/>
                  </a:cubicBezTo>
                  <a:cubicBezTo>
                    <a:pt x="351" y="1204"/>
                    <a:pt x="351" y="1229"/>
                    <a:pt x="351" y="1229"/>
                  </a:cubicBezTo>
                  <a:cubicBezTo>
                    <a:pt x="401" y="1329"/>
                    <a:pt x="451" y="1404"/>
                    <a:pt x="501" y="1505"/>
                  </a:cubicBezTo>
                  <a:lnTo>
                    <a:pt x="501" y="1530"/>
                  </a:lnTo>
                  <a:cubicBezTo>
                    <a:pt x="551" y="1605"/>
                    <a:pt x="576" y="1705"/>
                    <a:pt x="627" y="1805"/>
                  </a:cubicBezTo>
                  <a:lnTo>
                    <a:pt x="627" y="1830"/>
                  </a:lnTo>
                  <a:cubicBezTo>
                    <a:pt x="652" y="1931"/>
                    <a:pt x="702" y="2006"/>
                    <a:pt x="727" y="2106"/>
                  </a:cubicBezTo>
                  <a:cubicBezTo>
                    <a:pt x="727" y="2131"/>
                    <a:pt x="727" y="2131"/>
                    <a:pt x="727" y="2131"/>
                  </a:cubicBezTo>
                  <a:cubicBezTo>
                    <a:pt x="752" y="2231"/>
                    <a:pt x="777" y="2332"/>
                    <a:pt x="802" y="2432"/>
                  </a:cubicBezTo>
                  <a:cubicBezTo>
                    <a:pt x="802" y="2432"/>
                    <a:pt x="802" y="2432"/>
                    <a:pt x="802" y="2432"/>
                  </a:cubicBezTo>
                  <a:cubicBezTo>
                    <a:pt x="802" y="2532"/>
                    <a:pt x="827" y="2632"/>
                    <a:pt x="827" y="2733"/>
                  </a:cubicBezTo>
                  <a:cubicBezTo>
                    <a:pt x="827" y="2733"/>
                    <a:pt x="827" y="2733"/>
                    <a:pt x="827" y="2733"/>
                  </a:cubicBezTo>
                  <a:cubicBezTo>
                    <a:pt x="852" y="2833"/>
                    <a:pt x="852" y="2933"/>
                    <a:pt x="852" y="3033"/>
                  </a:cubicBezTo>
                  <a:cubicBezTo>
                    <a:pt x="852" y="3184"/>
                    <a:pt x="827" y="3309"/>
                    <a:pt x="802" y="3460"/>
                  </a:cubicBezTo>
                  <a:cubicBezTo>
                    <a:pt x="802" y="3460"/>
                    <a:pt x="802" y="3460"/>
                    <a:pt x="802" y="3460"/>
                  </a:cubicBezTo>
                  <a:cubicBezTo>
                    <a:pt x="777" y="3585"/>
                    <a:pt x="752" y="3710"/>
                    <a:pt x="702" y="3810"/>
                  </a:cubicBezTo>
                  <a:cubicBezTo>
                    <a:pt x="702" y="3810"/>
                    <a:pt x="702" y="3810"/>
                    <a:pt x="702" y="3810"/>
                  </a:cubicBezTo>
                  <a:cubicBezTo>
                    <a:pt x="652" y="3911"/>
                    <a:pt x="602" y="3986"/>
                    <a:pt x="551" y="4036"/>
                  </a:cubicBezTo>
                  <a:cubicBezTo>
                    <a:pt x="526" y="4061"/>
                    <a:pt x="501" y="4086"/>
                    <a:pt x="501" y="4111"/>
                  </a:cubicBezTo>
                  <a:cubicBezTo>
                    <a:pt x="426" y="4186"/>
                    <a:pt x="351" y="4236"/>
                    <a:pt x="276" y="4287"/>
                  </a:cubicBezTo>
                  <a:lnTo>
                    <a:pt x="1404" y="3635"/>
                  </a:lnTo>
                  <a:cubicBezTo>
                    <a:pt x="1479" y="3610"/>
                    <a:pt x="1554" y="3535"/>
                    <a:pt x="1604" y="3460"/>
                  </a:cubicBezTo>
                  <a:cubicBezTo>
                    <a:pt x="1629" y="3434"/>
                    <a:pt x="1654" y="3434"/>
                    <a:pt x="1654" y="3409"/>
                  </a:cubicBezTo>
                  <a:cubicBezTo>
                    <a:pt x="1679" y="3359"/>
                    <a:pt x="1704" y="3334"/>
                    <a:pt x="1729" y="3309"/>
                  </a:cubicBezTo>
                  <a:cubicBezTo>
                    <a:pt x="1754" y="3259"/>
                    <a:pt x="1779" y="3234"/>
                    <a:pt x="1805" y="3184"/>
                  </a:cubicBezTo>
                  <a:lnTo>
                    <a:pt x="1805" y="3159"/>
                  </a:lnTo>
                  <a:lnTo>
                    <a:pt x="1805" y="3159"/>
                  </a:lnTo>
                  <a:cubicBezTo>
                    <a:pt x="1830" y="3134"/>
                    <a:pt x="1855" y="3109"/>
                    <a:pt x="1855" y="3059"/>
                  </a:cubicBezTo>
                  <a:cubicBezTo>
                    <a:pt x="1880" y="3033"/>
                    <a:pt x="1880" y="2983"/>
                    <a:pt x="1905" y="2958"/>
                  </a:cubicBezTo>
                  <a:cubicBezTo>
                    <a:pt x="1905" y="2933"/>
                    <a:pt x="1905" y="2883"/>
                    <a:pt x="1930" y="2858"/>
                  </a:cubicBezTo>
                  <a:cubicBezTo>
                    <a:pt x="1930" y="2833"/>
                    <a:pt x="1930" y="2833"/>
                    <a:pt x="1930" y="2808"/>
                  </a:cubicBezTo>
                  <a:cubicBezTo>
                    <a:pt x="1930" y="2808"/>
                    <a:pt x="1930" y="2808"/>
                    <a:pt x="1930" y="2808"/>
                  </a:cubicBezTo>
                  <a:cubicBezTo>
                    <a:pt x="1930" y="2783"/>
                    <a:pt x="1930" y="2783"/>
                    <a:pt x="1930" y="2758"/>
                  </a:cubicBezTo>
                  <a:cubicBezTo>
                    <a:pt x="1955" y="2733"/>
                    <a:pt x="1955" y="2708"/>
                    <a:pt x="1955" y="2658"/>
                  </a:cubicBezTo>
                  <a:cubicBezTo>
                    <a:pt x="1955" y="2632"/>
                    <a:pt x="1955" y="2607"/>
                    <a:pt x="1955" y="2582"/>
                  </a:cubicBezTo>
                  <a:cubicBezTo>
                    <a:pt x="1955" y="2532"/>
                    <a:pt x="1955" y="2507"/>
                    <a:pt x="1980" y="2482"/>
                  </a:cubicBezTo>
                  <a:cubicBezTo>
                    <a:pt x="1980" y="2457"/>
                    <a:pt x="1980" y="2407"/>
                    <a:pt x="1980" y="2382"/>
                  </a:cubicBezTo>
                  <a:lnTo>
                    <a:pt x="1980" y="2382"/>
                  </a:lnTo>
                  <a:cubicBezTo>
                    <a:pt x="1980" y="2357"/>
                    <a:pt x="1980" y="2307"/>
                    <a:pt x="1980" y="2282"/>
                  </a:cubicBezTo>
                  <a:close/>
                </a:path>
              </a:pathLst>
            </a:custGeom>
            <a:solidFill>
              <a:srgbClr val="B8CED9"/>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1" name="Google Shape;1511;p38"/>
            <p:cNvSpPr/>
            <p:nvPr/>
          </p:nvSpPr>
          <p:spPr>
            <a:xfrm>
              <a:off x="5759640" y="2637053"/>
              <a:ext cx="162173" cy="628017"/>
            </a:xfrm>
            <a:custGeom>
              <a:avLst/>
              <a:gdLst/>
              <a:ahLst/>
              <a:cxnLst/>
              <a:rect l="l" t="t" r="r" b="b"/>
              <a:pathLst>
                <a:path w="3961" h="15339" extrusionOk="0">
                  <a:moveTo>
                    <a:pt x="3133" y="1304"/>
                  </a:moveTo>
                  <a:lnTo>
                    <a:pt x="3108" y="11203"/>
                  </a:lnTo>
                  <a:cubicBezTo>
                    <a:pt x="3634" y="11930"/>
                    <a:pt x="3960" y="12808"/>
                    <a:pt x="3960" y="13584"/>
                  </a:cubicBezTo>
                  <a:cubicBezTo>
                    <a:pt x="3960" y="14838"/>
                    <a:pt x="3058" y="15339"/>
                    <a:pt x="1980" y="14712"/>
                  </a:cubicBezTo>
                  <a:cubicBezTo>
                    <a:pt x="877" y="14086"/>
                    <a:pt x="0" y="12557"/>
                    <a:pt x="0" y="11279"/>
                  </a:cubicBezTo>
                  <a:cubicBezTo>
                    <a:pt x="0" y="10502"/>
                    <a:pt x="351" y="10026"/>
                    <a:pt x="852" y="9900"/>
                  </a:cubicBezTo>
                  <a:lnTo>
                    <a:pt x="877" y="0"/>
                  </a:lnTo>
                  <a:close/>
                </a:path>
              </a:pathLst>
            </a:custGeom>
            <a:solidFill>
              <a:srgbClr val="D9EBF3"/>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2" name="Google Shape;1512;p38"/>
            <p:cNvSpPr/>
            <p:nvPr/>
          </p:nvSpPr>
          <p:spPr>
            <a:xfrm>
              <a:off x="5886887" y="2663747"/>
              <a:ext cx="46183" cy="432025"/>
            </a:xfrm>
            <a:custGeom>
              <a:avLst/>
              <a:gdLst/>
              <a:ahLst/>
              <a:cxnLst/>
              <a:rect l="l" t="t" r="r" b="b"/>
              <a:pathLst>
                <a:path w="1128" h="10552" extrusionOk="0">
                  <a:moveTo>
                    <a:pt x="25" y="652"/>
                  </a:moveTo>
                  <a:lnTo>
                    <a:pt x="1128" y="0"/>
                  </a:lnTo>
                  <a:lnTo>
                    <a:pt x="1128" y="9900"/>
                  </a:lnTo>
                  <a:lnTo>
                    <a:pt x="0" y="10551"/>
                  </a:lnTo>
                  <a:close/>
                </a:path>
              </a:pathLst>
            </a:custGeom>
            <a:solidFill>
              <a:srgbClr val="C4DFEC"/>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3" name="Google Shape;1513;p38"/>
            <p:cNvSpPr/>
            <p:nvPr/>
          </p:nvSpPr>
          <p:spPr>
            <a:xfrm>
              <a:off x="5795546" y="2610359"/>
              <a:ext cx="137526" cy="80084"/>
            </a:xfrm>
            <a:custGeom>
              <a:avLst/>
              <a:gdLst/>
              <a:ahLst/>
              <a:cxnLst/>
              <a:rect l="l" t="t" r="r" b="b"/>
              <a:pathLst>
                <a:path w="3359" h="1956" extrusionOk="0">
                  <a:moveTo>
                    <a:pt x="0" y="652"/>
                  </a:moveTo>
                  <a:lnTo>
                    <a:pt x="1103" y="1"/>
                  </a:lnTo>
                  <a:lnTo>
                    <a:pt x="3359" y="1304"/>
                  </a:lnTo>
                  <a:lnTo>
                    <a:pt x="2256" y="1956"/>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4" name="Google Shape;1514;p38"/>
            <p:cNvSpPr/>
            <p:nvPr/>
          </p:nvSpPr>
          <p:spPr>
            <a:xfrm>
              <a:off x="8374199" y="3467197"/>
              <a:ext cx="52365" cy="300682"/>
            </a:xfrm>
            <a:custGeom>
              <a:avLst/>
              <a:gdLst/>
              <a:ahLst/>
              <a:cxnLst/>
              <a:rect l="l" t="t" r="r" b="b"/>
              <a:pathLst>
                <a:path w="1279" h="7344" extrusionOk="0">
                  <a:moveTo>
                    <a:pt x="0" y="7344"/>
                  </a:moveTo>
                  <a:lnTo>
                    <a:pt x="1128" y="75"/>
                  </a:lnTo>
                  <a:cubicBezTo>
                    <a:pt x="1178" y="50"/>
                    <a:pt x="1228" y="25"/>
                    <a:pt x="1278" y="0"/>
                  </a:cubicBezTo>
                  <a:lnTo>
                    <a:pt x="176" y="652"/>
                  </a:lnTo>
                  <a:cubicBezTo>
                    <a:pt x="126" y="677"/>
                    <a:pt x="50" y="7319"/>
                    <a:pt x="0" y="7344"/>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5" name="Google Shape;1515;p38"/>
            <p:cNvSpPr/>
            <p:nvPr/>
          </p:nvSpPr>
          <p:spPr>
            <a:xfrm>
              <a:off x="8381364" y="3466174"/>
              <a:ext cx="50318" cy="27718"/>
            </a:xfrm>
            <a:custGeom>
              <a:avLst/>
              <a:gdLst/>
              <a:ahLst/>
              <a:cxnLst/>
              <a:rect l="l" t="t" r="r" b="b"/>
              <a:pathLst>
                <a:path w="1229" h="677" extrusionOk="0">
                  <a:moveTo>
                    <a:pt x="1" y="677"/>
                  </a:moveTo>
                  <a:lnTo>
                    <a:pt x="1103" y="25"/>
                  </a:lnTo>
                  <a:cubicBezTo>
                    <a:pt x="1154" y="0"/>
                    <a:pt x="1204" y="0"/>
                    <a:pt x="1229" y="0"/>
                  </a:cubicBezTo>
                  <a:lnTo>
                    <a:pt x="126" y="627"/>
                  </a:lnTo>
                  <a:cubicBezTo>
                    <a:pt x="76" y="652"/>
                    <a:pt x="26" y="652"/>
                    <a:pt x="1" y="677"/>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6" name="Google Shape;1516;p38"/>
            <p:cNvSpPr/>
            <p:nvPr/>
          </p:nvSpPr>
          <p:spPr>
            <a:xfrm>
              <a:off x="8477824" y="3790436"/>
              <a:ext cx="81107" cy="174456"/>
            </a:xfrm>
            <a:custGeom>
              <a:avLst/>
              <a:gdLst/>
              <a:ahLst/>
              <a:cxnLst/>
              <a:rect l="l" t="t" r="r" b="b"/>
              <a:pathLst>
                <a:path w="1981" h="4261" extrusionOk="0">
                  <a:moveTo>
                    <a:pt x="1981" y="2256"/>
                  </a:moveTo>
                  <a:cubicBezTo>
                    <a:pt x="1981" y="2231"/>
                    <a:pt x="1981" y="2206"/>
                    <a:pt x="1981" y="2180"/>
                  </a:cubicBezTo>
                  <a:cubicBezTo>
                    <a:pt x="1981" y="2130"/>
                    <a:pt x="1955" y="2105"/>
                    <a:pt x="1955" y="2080"/>
                  </a:cubicBezTo>
                  <a:cubicBezTo>
                    <a:pt x="1955" y="2080"/>
                    <a:pt x="1955" y="2055"/>
                    <a:pt x="1955" y="2055"/>
                  </a:cubicBezTo>
                  <a:cubicBezTo>
                    <a:pt x="1955" y="2055"/>
                    <a:pt x="1955" y="2055"/>
                    <a:pt x="1955" y="2055"/>
                  </a:cubicBezTo>
                  <a:cubicBezTo>
                    <a:pt x="1955" y="2030"/>
                    <a:pt x="1955" y="2005"/>
                    <a:pt x="1955" y="1980"/>
                  </a:cubicBezTo>
                  <a:cubicBezTo>
                    <a:pt x="1955" y="1955"/>
                    <a:pt x="1955" y="1905"/>
                    <a:pt x="1930" y="1880"/>
                  </a:cubicBezTo>
                  <a:cubicBezTo>
                    <a:pt x="1930" y="1855"/>
                    <a:pt x="1930" y="1805"/>
                    <a:pt x="1930" y="1779"/>
                  </a:cubicBezTo>
                  <a:cubicBezTo>
                    <a:pt x="1930" y="1779"/>
                    <a:pt x="1930" y="1754"/>
                    <a:pt x="1930" y="1754"/>
                  </a:cubicBezTo>
                  <a:cubicBezTo>
                    <a:pt x="1930" y="1754"/>
                    <a:pt x="1905" y="1754"/>
                    <a:pt x="1905" y="1754"/>
                  </a:cubicBezTo>
                  <a:cubicBezTo>
                    <a:pt x="1905" y="1729"/>
                    <a:pt x="1905" y="1704"/>
                    <a:pt x="1905" y="1679"/>
                  </a:cubicBezTo>
                  <a:cubicBezTo>
                    <a:pt x="1905" y="1629"/>
                    <a:pt x="1880" y="1604"/>
                    <a:pt x="1880" y="1579"/>
                  </a:cubicBezTo>
                  <a:cubicBezTo>
                    <a:pt x="1880" y="1529"/>
                    <a:pt x="1855" y="1504"/>
                    <a:pt x="1855" y="1454"/>
                  </a:cubicBezTo>
                  <a:cubicBezTo>
                    <a:pt x="1855" y="1454"/>
                    <a:pt x="1855" y="1454"/>
                    <a:pt x="1855" y="1454"/>
                  </a:cubicBezTo>
                  <a:cubicBezTo>
                    <a:pt x="1855" y="1454"/>
                    <a:pt x="1855" y="1454"/>
                    <a:pt x="1855" y="1454"/>
                  </a:cubicBezTo>
                  <a:cubicBezTo>
                    <a:pt x="1830" y="1429"/>
                    <a:pt x="1830" y="1378"/>
                    <a:pt x="1830" y="1353"/>
                  </a:cubicBezTo>
                  <a:cubicBezTo>
                    <a:pt x="1805" y="1328"/>
                    <a:pt x="1805" y="1303"/>
                    <a:pt x="1780" y="1253"/>
                  </a:cubicBezTo>
                  <a:cubicBezTo>
                    <a:pt x="1780" y="1228"/>
                    <a:pt x="1755" y="1203"/>
                    <a:pt x="1755" y="1153"/>
                  </a:cubicBezTo>
                  <a:cubicBezTo>
                    <a:pt x="1755" y="1153"/>
                    <a:pt x="1755" y="1153"/>
                    <a:pt x="1755" y="1153"/>
                  </a:cubicBezTo>
                  <a:cubicBezTo>
                    <a:pt x="1755" y="1153"/>
                    <a:pt x="1755" y="1153"/>
                    <a:pt x="1755" y="1153"/>
                  </a:cubicBezTo>
                  <a:cubicBezTo>
                    <a:pt x="1730" y="1103"/>
                    <a:pt x="1730" y="1078"/>
                    <a:pt x="1705" y="1053"/>
                  </a:cubicBezTo>
                  <a:cubicBezTo>
                    <a:pt x="1705" y="1028"/>
                    <a:pt x="1680" y="1003"/>
                    <a:pt x="1680" y="977"/>
                  </a:cubicBezTo>
                  <a:cubicBezTo>
                    <a:pt x="1655" y="927"/>
                    <a:pt x="1655" y="902"/>
                    <a:pt x="1630" y="877"/>
                  </a:cubicBezTo>
                  <a:cubicBezTo>
                    <a:pt x="1630" y="852"/>
                    <a:pt x="1630" y="852"/>
                    <a:pt x="1630" y="852"/>
                  </a:cubicBezTo>
                  <a:cubicBezTo>
                    <a:pt x="1630" y="852"/>
                    <a:pt x="1630" y="852"/>
                    <a:pt x="1630" y="827"/>
                  </a:cubicBezTo>
                  <a:cubicBezTo>
                    <a:pt x="1605" y="827"/>
                    <a:pt x="1605" y="802"/>
                    <a:pt x="1605" y="777"/>
                  </a:cubicBezTo>
                  <a:cubicBezTo>
                    <a:pt x="1580" y="752"/>
                    <a:pt x="1554" y="702"/>
                    <a:pt x="1554" y="677"/>
                  </a:cubicBezTo>
                  <a:cubicBezTo>
                    <a:pt x="1529" y="627"/>
                    <a:pt x="1504" y="602"/>
                    <a:pt x="1479" y="551"/>
                  </a:cubicBezTo>
                  <a:cubicBezTo>
                    <a:pt x="1479" y="551"/>
                    <a:pt x="1479" y="551"/>
                    <a:pt x="1479" y="551"/>
                  </a:cubicBezTo>
                  <a:cubicBezTo>
                    <a:pt x="1479" y="551"/>
                    <a:pt x="1479" y="551"/>
                    <a:pt x="1479" y="526"/>
                  </a:cubicBezTo>
                  <a:cubicBezTo>
                    <a:pt x="1454" y="476"/>
                    <a:pt x="1429" y="426"/>
                    <a:pt x="1379" y="376"/>
                  </a:cubicBezTo>
                  <a:cubicBezTo>
                    <a:pt x="1379" y="376"/>
                    <a:pt x="1354" y="351"/>
                    <a:pt x="1354" y="326"/>
                  </a:cubicBezTo>
                  <a:cubicBezTo>
                    <a:pt x="1329" y="276"/>
                    <a:pt x="1304" y="226"/>
                    <a:pt x="1279" y="201"/>
                  </a:cubicBezTo>
                  <a:cubicBezTo>
                    <a:pt x="1254" y="175"/>
                    <a:pt x="1229" y="150"/>
                    <a:pt x="1229" y="125"/>
                  </a:cubicBezTo>
                  <a:cubicBezTo>
                    <a:pt x="1179" y="75"/>
                    <a:pt x="1153" y="25"/>
                    <a:pt x="1128" y="0"/>
                  </a:cubicBezTo>
                  <a:lnTo>
                    <a:pt x="1" y="627"/>
                  </a:lnTo>
                  <a:cubicBezTo>
                    <a:pt x="51" y="702"/>
                    <a:pt x="101" y="777"/>
                    <a:pt x="151" y="852"/>
                  </a:cubicBezTo>
                  <a:cubicBezTo>
                    <a:pt x="176" y="877"/>
                    <a:pt x="201" y="927"/>
                    <a:pt x="226" y="977"/>
                  </a:cubicBezTo>
                  <a:cubicBezTo>
                    <a:pt x="276" y="1053"/>
                    <a:pt x="326" y="1103"/>
                    <a:pt x="351" y="1178"/>
                  </a:cubicBezTo>
                  <a:cubicBezTo>
                    <a:pt x="351" y="1178"/>
                    <a:pt x="351" y="1203"/>
                    <a:pt x="377" y="1203"/>
                  </a:cubicBezTo>
                  <a:cubicBezTo>
                    <a:pt x="402" y="1303"/>
                    <a:pt x="452" y="1378"/>
                    <a:pt x="502" y="1479"/>
                  </a:cubicBezTo>
                  <a:cubicBezTo>
                    <a:pt x="502" y="1479"/>
                    <a:pt x="502" y="1504"/>
                    <a:pt x="502" y="1504"/>
                  </a:cubicBezTo>
                  <a:cubicBezTo>
                    <a:pt x="552" y="1604"/>
                    <a:pt x="602" y="1704"/>
                    <a:pt x="627" y="1779"/>
                  </a:cubicBezTo>
                  <a:cubicBezTo>
                    <a:pt x="627" y="1805"/>
                    <a:pt x="627" y="1805"/>
                    <a:pt x="627" y="1805"/>
                  </a:cubicBezTo>
                  <a:cubicBezTo>
                    <a:pt x="677" y="1905"/>
                    <a:pt x="702" y="2005"/>
                    <a:pt x="727" y="2105"/>
                  </a:cubicBezTo>
                  <a:cubicBezTo>
                    <a:pt x="727" y="2105"/>
                    <a:pt x="727" y="2105"/>
                    <a:pt x="727" y="2105"/>
                  </a:cubicBezTo>
                  <a:cubicBezTo>
                    <a:pt x="752" y="2206"/>
                    <a:pt x="778" y="2306"/>
                    <a:pt x="803" y="2406"/>
                  </a:cubicBezTo>
                  <a:cubicBezTo>
                    <a:pt x="803" y="2406"/>
                    <a:pt x="803" y="2406"/>
                    <a:pt x="803" y="2406"/>
                  </a:cubicBezTo>
                  <a:cubicBezTo>
                    <a:pt x="828" y="2506"/>
                    <a:pt x="828" y="2607"/>
                    <a:pt x="853" y="2707"/>
                  </a:cubicBezTo>
                  <a:cubicBezTo>
                    <a:pt x="853" y="2707"/>
                    <a:pt x="853" y="2707"/>
                    <a:pt x="853" y="2707"/>
                  </a:cubicBezTo>
                  <a:cubicBezTo>
                    <a:pt x="853" y="2807"/>
                    <a:pt x="853" y="2907"/>
                    <a:pt x="853" y="3008"/>
                  </a:cubicBezTo>
                  <a:cubicBezTo>
                    <a:pt x="853" y="3158"/>
                    <a:pt x="853" y="3308"/>
                    <a:pt x="828" y="3434"/>
                  </a:cubicBezTo>
                  <a:cubicBezTo>
                    <a:pt x="828" y="3434"/>
                    <a:pt x="828" y="3434"/>
                    <a:pt x="828" y="3434"/>
                  </a:cubicBezTo>
                  <a:cubicBezTo>
                    <a:pt x="803" y="3559"/>
                    <a:pt x="752" y="3684"/>
                    <a:pt x="702" y="3784"/>
                  </a:cubicBezTo>
                  <a:cubicBezTo>
                    <a:pt x="702" y="3784"/>
                    <a:pt x="702" y="3784"/>
                    <a:pt x="702" y="3784"/>
                  </a:cubicBezTo>
                  <a:cubicBezTo>
                    <a:pt x="652" y="3885"/>
                    <a:pt x="602" y="3960"/>
                    <a:pt x="552" y="4035"/>
                  </a:cubicBezTo>
                  <a:cubicBezTo>
                    <a:pt x="527" y="4060"/>
                    <a:pt x="527" y="4085"/>
                    <a:pt x="502" y="4085"/>
                  </a:cubicBezTo>
                  <a:cubicBezTo>
                    <a:pt x="427" y="4160"/>
                    <a:pt x="377" y="4236"/>
                    <a:pt x="276" y="4261"/>
                  </a:cubicBezTo>
                  <a:lnTo>
                    <a:pt x="1404" y="3634"/>
                  </a:lnTo>
                  <a:cubicBezTo>
                    <a:pt x="1479" y="3584"/>
                    <a:pt x="1554" y="3509"/>
                    <a:pt x="1605" y="3434"/>
                  </a:cubicBezTo>
                  <a:cubicBezTo>
                    <a:pt x="1630" y="3434"/>
                    <a:pt x="1655" y="3409"/>
                    <a:pt x="1680" y="3383"/>
                  </a:cubicBezTo>
                  <a:cubicBezTo>
                    <a:pt x="1705" y="3358"/>
                    <a:pt x="1730" y="3333"/>
                    <a:pt x="1755" y="3283"/>
                  </a:cubicBezTo>
                  <a:cubicBezTo>
                    <a:pt x="1780" y="3258"/>
                    <a:pt x="1805" y="3208"/>
                    <a:pt x="1830" y="3158"/>
                  </a:cubicBezTo>
                  <a:cubicBezTo>
                    <a:pt x="1830" y="3158"/>
                    <a:pt x="1830" y="3158"/>
                    <a:pt x="1830" y="3158"/>
                  </a:cubicBezTo>
                  <a:cubicBezTo>
                    <a:pt x="1830" y="3133"/>
                    <a:pt x="1830" y="3133"/>
                    <a:pt x="1830" y="3133"/>
                  </a:cubicBezTo>
                  <a:cubicBezTo>
                    <a:pt x="1830" y="3108"/>
                    <a:pt x="1855" y="3083"/>
                    <a:pt x="1855" y="3033"/>
                  </a:cubicBezTo>
                  <a:cubicBezTo>
                    <a:pt x="1880" y="3008"/>
                    <a:pt x="1880" y="2982"/>
                    <a:pt x="1905" y="2932"/>
                  </a:cubicBezTo>
                  <a:cubicBezTo>
                    <a:pt x="1905" y="2907"/>
                    <a:pt x="1930" y="2882"/>
                    <a:pt x="1930" y="2832"/>
                  </a:cubicBezTo>
                  <a:cubicBezTo>
                    <a:pt x="1930" y="2832"/>
                    <a:pt x="1930" y="2807"/>
                    <a:pt x="1930" y="2782"/>
                  </a:cubicBezTo>
                  <a:cubicBezTo>
                    <a:pt x="1930" y="2782"/>
                    <a:pt x="1930" y="2782"/>
                    <a:pt x="1930" y="2782"/>
                  </a:cubicBezTo>
                  <a:cubicBezTo>
                    <a:pt x="1930" y="2757"/>
                    <a:pt x="1955" y="2757"/>
                    <a:pt x="1955" y="2732"/>
                  </a:cubicBezTo>
                  <a:cubicBezTo>
                    <a:pt x="1955" y="2707"/>
                    <a:pt x="1955" y="2682"/>
                    <a:pt x="1955" y="2632"/>
                  </a:cubicBezTo>
                  <a:cubicBezTo>
                    <a:pt x="1955" y="2607"/>
                    <a:pt x="1955" y="2581"/>
                    <a:pt x="1981" y="2556"/>
                  </a:cubicBezTo>
                  <a:cubicBezTo>
                    <a:pt x="1981" y="2506"/>
                    <a:pt x="1981" y="2481"/>
                    <a:pt x="1981" y="2456"/>
                  </a:cubicBezTo>
                  <a:cubicBezTo>
                    <a:pt x="1981" y="2431"/>
                    <a:pt x="1981" y="2381"/>
                    <a:pt x="1981" y="2356"/>
                  </a:cubicBezTo>
                  <a:lnTo>
                    <a:pt x="1981" y="2356"/>
                  </a:lnTo>
                  <a:cubicBezTo>
                    <a:pt x="1981" y="2331"/>
                    <a:pt x="1981" y="2306"/>
                    <a:pt x="1981" y="2256"/>
                  </a:cubicBezTo>
                  <a:close/>
                </a:path>
              </a:pathLst>
            </a:custGeom>
            <a:solidFill>
              <a:srgbClr val="D9D9D9"/>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7" name="Google Shape;1517;p38"/>
            <p:cNvSpPr/>
            <p:nvPr/>
          </p:nvSpPr>
          <p:spPr>
            <a:xfrm>
              <a:off x="8350576" y="3357390"/>
              <a:ext cx="162173" cy="628017"/>
            </a:xfrm>
            <a:custGeom>
              <a:avLst/>
              <a:gdLst/>
              <a:ahLst/>
              <a:cxnLst/>
              <a:rect l="l" t="t" r="r" b="b"/>
              <a:pathLst>
                <a:path w="3961" h="15339" extrusionOk="0">
                  <a:moveTo>
                    <a:pt x="3134" y="1304"/>
                  </a:moveTo>
                  <a:lnTo>
                    <a:pt x="3109" y="11204"/>
                  </a:lnTo>
                  <a:cubicBezTo>
                    <a:pt x="3635" y="11930"/>
                    <a:pt x="3961" y="12808"/>
                    <a:pt x="3961" y="13585"/>
                  </a:cubicBezTo>
                  <a:cubicBezTo>
                    <a:pt x="3961" y="14838"/>
                    <a:pt x="3083" y="15339"/>
                    <a:pt x="1981" y="14712"/>
                  </a:cubicBezTo>
                  <a:cubicBezTo>
                    <a:pt x="878" y="14086"/>
                    <a:pt x="1" y="12557"/>
                    <a:pt x="1" y="11304"/>
                  </a:cubicBezTo>
                  <a:cubicBezTo>
                    <a:pt x="1" y="10527"/>
                    <a:pt x="352" y="3409"/>
                    <a:pt x="878" y="3284"/>
                  </a:cubicBezTo>
                  <a:lnTo>
                    <a:pt x="878" y="1"/>
                  </a:lnTo>
                  <a:close/>
                </a:path>
              </a:pathLst>
            </a:custGeom>
            <a:solidFill>
              <a:srgbClr val="E5F0FE"/>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8" name="Google Shape;1518;p38"/>
            <p:cNvSpPr/>
            <p:nvPr/>
          </p:nvSpPr>
          <p:spPr>
            <a:xfrm>
              <a:off x="8477824" y="3384085"/>
              <a:ext cx="46224" cy="432025"/>
            </a:xfrm>
            <a:custGeom>
              <a:avLst/>
              <a:gdLst/>
              <a:ahLst/>
              <a:cxnLst/>
              <a:rect l="l" t="t" r="r" b="b"/>
              <a:pathLst>
                <a:path w="1129" h="10552" extrusionOk="0">
                  <a:moveTo>
                    <a:pt x="26" y="652"/>
                  </a:moveTo>
                  <a:lnTo>
                    <a:pt x="1128" y="0"/>
                  </a:lnTo>
                  <a:lnTo>
                    <a:pt x="1128" y="9925"/>
                  </a:lnTo>
                  <a:lnTo>
                    <a:pt x="1" y="10552"/>
                  </a:lnTo>
                  <a:close/>
                </a:path>
              </a:pathLst>
            </a:custGeom>
            <a:solidFill>
              <a:srgbClr val="BFD6FF"/>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19" name="Google Shape;1519;p38"/>
            <p:cNvSpPr/>
            <p:nvPr/>
          </p:nvSpPr>
          <p:spPr>
            <a:xfrm>
              <a:off x="8386482" y="3330696"/>
              <a:ext cx="137567" cy="80084"/>
            </a:xfrm>
            <a:custGeom>
              <a:avLst/>
              <a:gdLst/>
              <a:ahLst/>
              <a:cxnLst/>
              <a:rect l="l" t="t" r="r" b="b"/>
              <a:pathLst>
                <a:path w="3360" h="1956" extrusionOk="0">
                  <a:moveTo>
                    <a:pt x="1" y="653"/>
                  </a:moveTo>
                  <a:lnTo>
                    <a:pt x="1129" y="1"/>
                  </a:lnTo>
                  <a:lnTo>
                    <a:pt x="3359" y="1304"/>
                  </a:lnTo>
                  <a:lnTo>
                    <a:pt x="2257" y="1956"/>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0" name="Google Shape;1520;p38"/>
            <p:cNvSpPr/>
            <p:nvPr/>
          </p:nvSpPr>
          <p:spPr>
            <a:xfrm>
              <a:off x="8322899" y="3863272"/>
              <a:ext cx="140597" cy="206309"/>
            </a:xfrm>
            <a:custGeom>
              <a:avLst/>
              <a:gdLst/>
              <a:ahLst/>
              <a:cxnLst/>
              <a:rect l="l" t="t" r="r" b="b"/>
              <a:pathLst>
                <a:path w="3434" h="5039" extrusionOk="0">
                  <a:moveTo>
                    <a:pt x="1704" y="552"/>
                  </a:moveTo>
                  <a:cubicBezTo>
                    <a:pt x="2657" y="1103"/>
                    <a:pt x="3434" y="2432"/>
                    <a:pt x="3409" y="3509"/>
                  </a:cubicBezTo>
                  <a:cubicBezTo>
                    <a:pt x="3409" y="4587"/>
                    <a:pt x="2657" y="5038"/>
                    <a:pt x="1704" y="4487"/>
                  </a:cubicBezTo>
                  <a:cubicBezTo>
                    <a:pt x="752" y="3935"/>
                    <a:pt x="0" y="2607"/>
                    <a:pt x="0" y="1529"/>
                  </a:cubicBezTo>
                  <a:cubicBezTo>
                    <a:pt x="0" y="452"/>
                    <a:pt x="777" y="0"/>
                    <a:pt x="1704" y="552"/>
                  </a:cubicBezTo>
                  <a:close/>
                </a:path>
              </a:pathLst>
            </a:custGeom>
            <a:solidFill>
              <a:srgbClr val="00000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1" name="Google Shape;1521;p38"/>
            <p:cNvSpPr/>
            <p:nvPr/>
          </p:nvSpPr>
          <p:spPr>
            <a:xfrm>
              <a:off x="8343411" y="3849925"/>
              <a:ext cx="165244" cy="202215"/>
            </a:xfrm>
            <a:custGeom>
              <a:avLst/>
              <a:gdLst/>
              <a:ahLst/>
              <a:cxnLst/>
              <a:rect l="l" t="t" r="r" b="b"/>
              <a:pathLst>
                <a:path w="4036" h="4939" extrusionOk="0">
                  <a:moveTo>
                    <a:pt x="4035" y="3108"/>
                  </a:moveTo>
                  <a:cubicBezTo>
                    <a:pt x="4035" y="3083"/>
                    <a:pt x="4035" y="3058"/>
                    <a:pt x="4035" y="3033"/>
                  </a:cubicBezTo>
                  <a:cubicBezTo>
                    <a:pt x="4035" y="3008"/>
                    <a:pt x="4035" y="2983"/>
                    <a:pt x="4035" y="2933"/>
                  </a:cubicBezTo>
                  <a:cubicBezTo>
                    <a:pt x="4010" y="2908"/>
                    <a:pt x="4010" y="2883"/>
                    <a:pt x="4010" y="2858"/>
                  </a:cubicBezTo>
                  <a:cubicBezTo>
                    <a:pt x="4010" y="2833"/>
                    <a:pt x="4010" y="2808"/>
                    <a:pt x="4010" y="2783"/>
                  </a:cubicBezTo>
                  <a:cubicBezTo>
                    <a:pt x="4010" y="2783"/>
                    <a:pt x="4010" y="2783"/>
                    <a:pt x="4010" y="2783"/>
                  </a:cubicBezTo>
                  <a:cubicBezTo>
                    <a:pt x="4010" y="2758"/>
                    <a:pt x="4010" y="2758"/>
                    <a:pt x="4010" y="2758"/>
                  </a:cubicBezTo>
                  <a:cubicBezTo>
                    <a:pt x="3985" y="2732"/>
                    <a:pt x="3985" y="2707"/>
                    <a:pt x="3985" y="2682"/>
                  </a:cubicBezTo>
                  <a:cubicBezTo>
                    <a:pt x="3985" y="2657"/>
                    <a:pt x="3985" y="2632"/>
                    <a:pt x="3960" y="2607"/>
                  </a:cubicBezTo>
                  <a:cubicBezTo>
                    <a:pt x="3960" y="2557"/>
                    <a:pt x="3960" y="2532"/>
                    <a:pt x="3960" y="2507"/>
                  </a:cubicBezTo>
                  <a:cubicBezTo>
                    <a:pt x="3935" y="2482"/>
                    <a:pt x="3935" y="2457"/>
                    <a:pt x="3935" y="2407"/>
                  </a:cubicBezTo>
                  <a:cubicBezTo>
                    <a:pt x="3910" y="2382"/>
                    <a:pt x="3910" y="2382"/>
                    <a:pt x="3910" y="2357"/>
                  </a:cubicBezTo>
                  <a:cubicBezTo>
                    <a:pt x="3910" y="2331"/>
                    <a:pt x="3910" y="2331"/>
                    <a:pt x="3910" y="2331"/>
                  </a:cubicBezTo>
                  <a:cubicBezTo>
                    <a:pt x="3910" y="2331"/>
                    <a:pt x="3910" y="2331"/>
                    <a:pt x="3910" y="2331"/>
                  </a:cubicBezTo>
                  <a:cubicBezTo>
                    <a:pt x="3885" y="2306"/>
                    <a:pt x="3885" y="2256"/>
                    <a:pt x="3860" y="2231"/>
                  </a:cubicBezTo>
                  <a:cubicBezTo>
                    <a:pt x="3860" y="2206"/>
                    <a:pt x="3860" y="2181"/>
                    <a:pt x="3835" y="2156"/>
                  </a:cubicBezTo>
                  <a:cubicBezTo>
                    <a:pt x="3835" y="2131"/>
                    <a:pt x="3810" y="2106"/>
                    <a:pt x="3810" y="2056"/>
                  </a:cubicBezTo>
                  <a:cubicBezTo>
                    <a:pt x="3785" y="2031"/>
                    <a:pt x="3785" y="2006"/>
                    <a:pt x="3785" y="1981"/>
                  </a:cubicBezTo>
                  <a:cubicBezTo>
                    <a:pt x="3760" y="1956"/>
                    <a:pt x="3760" y="1930"/>
                    <a:pt x="3760" y="1930"/>
                  </a:cubicBezTo>
                  <a:cubicBezTo>
                    <a:pt x="3735" y="1930"/>
                    <a:pt x="3735" y="1905"/>
                    <a:pt x="3735" y="1905"/>
                  </a:cubicBezTo>
                  <a:cubicBezTo>
                    <a:pt x="3735" y="1905"/>
                    <a:pt x="3735" y="1905"/>
                    <a:pt x="3735" y="1905"/>
                  </a:cubicBezTo>
                  <a:cubicBezTo>
                    <a:pt x="3735" y="1880"/>
                    <a:pt x="3710" y="1855"/>
                    <a:pt x="3710" y="1830"/>
                  </a:cubicBezTo>
                  <a:cubicBezTo>
                    <a:pt x="3685" y="1780"/>
                    <a:pt x="3685" y="1755"/>
                    <a:pt x="3660" y="1730"/>
                  </a:cubicBezTo>
                  <a:cubicBezTo>
                    <a:pt x="3634" y="1705"/>
                    <a:pt x="3634" y="1655"/>
                    <a:pt x="3609" y="1630"/>
                  </a:cubicBezTo>
                  <a:cubicBezTo>
                    <a:pt x="3584" y="1580"/>
                    <a:pt x="3559" y="1555"/>
                    <a:pt x="3534" y="1529"/>
                  </a:cubicBezTo>
                  <a:cubicBezTo>
                    <a:pt x="3534" y="1504"/>
                    <a:pt x="3534" y="1504"/>
                    <a:pt x="3534" y="1504"/>
                  </a:cubicBezTo>
                  <a:cubicBezTo>
                    <a:pt x="3534" y="1479"/>
                    <a:pt x="3534" y="1479"/>
                    <a:pt x="3509" y="1479"/>
                  </a:cubicBezTo>
                  <a:cubicBezTo>
                    <a:pt x="3484" y="1404"/>
                    <a:pt x="3434" y="1329"/>
                    <a:pt x="3384" y="1279"/>
                  </a:cubicBezTo>
                  <a:cubicBezTo>
                    <a:pt x="3359" y="1229"/>
                    <a:pt x="3334" y="1179"/>
                    <a:pt x="3284" y="1128"/>
                  </a:cubicBezTo>
                  <a:cubicBezTo>
                    <a:pt x="3258" y="1078"/>
                    <a:pt x="3233" y="1053"/>
                    <a:pt x="3208" y="1028"/>
                  </a:cubicBezTo>
                  <a:cubicBezTo>
                    <a:pt x="3183" y="1003"/>
                    <a:pt x="3158" y="953"/>
                    <a:pt x="3133" y="928"/>
                  </a:cubicBezTo>
                  <a:cubicBezTo>
                    <a:pt x="3133" y="903"/>
                    <a:pt x="3108" y="878"/>
                    <a:pt x="3083" y="853"/>
                  </a:cubicBezTo>
                  <a:cubicBezTo>
                    <a:pt x="3058" y="828"/>
                    <a:pt x="3033" y="803"/>
                    <a:pt x="3008" y="778"/>
                  </a:cubicBezTo>
                  <a:cubicBezTo>
                    <a:pt x="3008" y="778"/>
                    <a:pt x="3008" y="778"/>
                    <a:pt x="3008" y="778"/>
                  </a:cubicBezTo>
                  <a:cubicBezTo>
                    <a:pt x="3008" y="778"/>
                    <a:pt x="2983" y="778"/>
                    <a:pt x="2983" y="778"/>
                  </a:cubicBezTo>
                  <a:cubicBezTo>
                    <a:pt x="2983" y="753"/>
                    <a:pt x="2958" y="727"/>
                    <a:pt x="2933" y="702"/>
                  </a:cubicBezTo>
                  <a:cubicBezTo>
                    <a:pt x="2908" y="677"/>
                    <a:pt x="2883" y="652"/>
                    <a:pt x="2857" y="652"/>
                  </a:cubicBezTo>
                  <a:cubicBezTo>
                    <a:pt x="2832" y="627"/>
                    <a:pt x="2807" y="602"/>
                    <a:pt x="2782" y="577"/>
                  </a:cubicBezTo>
                  <a:cubicBezTo>
                    <a:pt x="2757" y="552"/>
                    <a:pt x="2732" y="527"/>
                    <a:pt x="2707" y="502"/>
                  </a:cubicBezTo>
                  <a:cubicBezTo>
                    <a:pt x="2707" y="502"/>
                    <a:pt x="2682" y="477"/>
                    <a:pt x="2682" y="477"/>
                  </a:cubicBezTo>
                  <a:cubicBezTo>
                    <a:pt x="2682" y="477"/>
                    <a:pt x="2682" y="477"/>
                    <a:pt x="2657" y="477"/>
                  </a:cubicBezTo>
                  <a:lnTo>
                    <a:pt x="2632" y="452"/>
                  </a:lnTo>
                  <a:cubicBezTo>
                    <a:pt x="2607" y="427"/>
                    <a:pt x="2582" y="402"/>
                    <a:pt x="2557" y="377"/>
                  </a:cubicBezTo>
                  <a:cubicBezTo>
                    <a:pt x="2532" y="377"/>
                    <a:pt x="2507" y="352"/>
                    <a:pt x="2482" y="326"/>
                  </a:cubicBezTo>
                  <a:cubicBezTo>
                    <a:pt x="2456" y="326"/>
                    <a:pt x="2431" y="301"/>
                    <a:pt x="2406" y="276"/>
                  </a:cubicBezTo>
                  <a:cubicBezTo>
                    <a:pt x="2406" y="276"/>
                    <a:pt x="2381" y="251"/>
                    <a:pt x="2356" y="251"/>
                  </a:cubicBezTo>
                  <a:cubicBezTo>
                    <a:pt x="2331" y="226"/>
                    <a:pt x="2331" y="226"/>
                    <a:pt x="2331" y="226"/>
                  </a:cubicBezTo>
                  <a:cubicBezTo>
                    <a:pt x="2306" y="226"/>
                    <a:pt x="2281" y="201"/>
                    <a:pt x="2281" y="201"/>
                  </a:cubicBezTo>
                  <a:cubicBezTo>
                    <a:pt x="2256" y="176"/>
                    <a:pt x="2231" y="176"/>
                    <a:pt x="2206" y="151"/>
                  </a:cubicBezTo>
                  <a:cubicBezTo>
                    <a:pt x="2181" y="151"/>
                    <a:pt x="2156" y="151"/>
                    <a:pt x="2131" y="126"/>
                  </a:cubicBezTo>
                  <a:cubicBezTo>
                    <a:pt x="2106" y="126"/>
                    <a:pt x="2081" y="101"/>
                    <a:pt x="2055" y="101"/>
                  </a:cubicBezTo>
                  <a:cubicBezTo>
                    <a:pt x="2055" y="101"/>
                    <a:pt x="2030" y="76"/>
                    <a:pt x="2005" y="76"/>
                  </a:cubicBezTo>
                  <a:cubicBezTo>
                    <a:pt x="2005" y="76"/>
                    <a:pt x="1980" y="76"/>
                    <a:pt x="1980" y="76"/>
                  </a:cubicBezTo>
                  <a:cubicBezTo>
                    <a:pt x="1980" y="76"/>
                    <a:pt x="1980" y="76"/>
                    <a:pt x="1980" y="76"/>
                  </a:cubicBezTo>
                  <a:cubicBezTo>
                    <a:pt x="1955" y="76"/>
                    <a:pt x="1955" y="51"/>
                    <a:pt x="1930" y="51"/>
                  </a:cubicBezTo>
                  <a:cubicBezTo>
                    <a:pt x="1905" y="51"/>
                    <a:pt x="1880" y="51"/>
                    <a:pt x="1855" y="26"/>
                  </a:cubicBezTo>
                  <a:cubicBezTo>
                    <a:pt x="1830" y="26"/>
                    <a:pt x="1805" y="26"/>
                    <a:pt x="1780" y="26"/>
                  </a:cubicBezTo>
                  <a:cubicBezTo>
                    <a:pt x="1755" y="1"/>
                    <a:pt x="1730" y="1"/>
                    <a:pt x="1705" y="1"/>
                  </a:cubicBezTo>
                  <a:cubicBezTo>
                    <a:pt x="1705" y="1"/>
                    <a:pt x="1680" y="1"/>
                    <a:pt x="1654" y="1"/>
                  </a:cubicBezTo>
                  <a:cubicBezTo>
                    <a:pt x="1654" y="1"/>
                    <a:pt x="1654" y="1"/>
                    <a:pt x="1654" y="1"/>
                  </a:cubicBezTo>
                  <a:cubicBezTo>
                    <a:pt x="1654" y="1"/>
                    <a:pt x="1654" y="1"/>
                    <a:pt x="1629" y="1"/>
                  </a:cubicBezTo>
                  <a:cubicBezTo>
                    <a:pt x="1604" y="1"/>
                    <a:pt x="1579" y="1"/>
                    <a:pt x="1554" y="1"/>
                  </a:cubicBezTo>
                  <a:cubicBezTo>
                    <a:pt x="1529" y="1"/>
                    <a:pt x="1504" y="1"/>
                    <a:pt x="1479" y="1"/>
                  </a:cubicBezTo>
                  <a:cubicBezTo>
                    <a:pt x="1429" y="1"/>
                    <a:pt x="1404" y="1"/>
                    <a:pt x="1379" y="26"/>
                  </a:cubicBezTo>
                  <a:cubicBezTo>
                    <a:pt x="1379" y="26"/>
                    <a:pt x="1379" y="26"/>
                    <a:pt x="1379" y="26"/>
                  </a:cubicBezTo>
                  <a:cubicBezTo>
                    <a:pt x="1354" y="26"/>
                    <a:pt x="1354" y="26"/>
                    <a:pt x="1354" y="26"/>
                  </a:cubicBezTo>
                  <a:cubicBezTo>
                    <a:pt x="1329" y="26"/>
                    <a:pt x="1279" y="26"/>
                    <a:pt x="1253" y="51"/>
                  </a:cubicBezTo>
                  <a:cubicBezTo>
                    <a:pt x="1203" y="76"/>
                    <a:pt x="1153" y="76"/>
                    <a:pt x="1103" y="101"/>
                  </a:cubicBezTo>
                  <a:lnTo>
                    <a:pt x="0" y="753"/>
                  </a:lnTo>
                  <a:cubicBezTo>
                    <a:pt x="76" y="702"/>
                    <a:pt x="151" y="677"/>
                    <a:pt x="251" y="652"/>
                  </a:cubicBezTo>
                  <a:cubicBezTo>
                    <a:pt x="251" y="652"/>
                    <a:pt x="251" y="652"/>
                    <a:pt x="251" y="652"/>
                  </a:cubicBezTo>
                  <a:cubicBezTo>
                    <a:pt x="351" y="652"/>
                    <a:pt x="426" y="627"/>
                    <a:pt x="527" y="652"/>
                  </a:cubicBezTo>
                  <a:cubicBezTo>
                    <a:pt x="552" y="652"/>
                    <a:pt x="552" y="652"/>
                    <a:pt x="552" y="652"/>
                  </a:cubicBezTo>
                  <a:cubicBezTo>
                    <a:pt x="652" y="652"/>
                    <a:pt x="752" y="677"/>
                    <a:pt x="852" y="727"/>
                  </a:cubicBezTo>
                  <a:cubicBezTo>
                    <a:pt x="852" y="727"/>
                    <a:pt x="878" y="727"/>
                    <a:pt x="878" y="727"/>
                  </a:cubicBezTo>
                  <a:cubicBezTo>
                    <a:pt x="978" y="753"/>
                    <a:pt x="1103" y="803"/>
                    <a:pt x="1203" y="878"/>
                  </a:cubicBezTo>
                  <a:cubicBezTo>
                    <a:pt x="1329" y="953"/>
                    <a:pt x="1454" y="1028"/>
                    <a:pt x="1554" y="1103"/>
                  </a:cubicBezTo>
                  <a:cubicBezTo>
                    <a:pt x="1554" y="1128"/>
                    <a:pt x="1554" y="1128"/>
                    <a:pt x="1554" y="1128"/>
                  </a:cubicBezTo>
                  <a:cubicBezTo>
                    <a:pt x="1680" y="1204"/>
                    <a:pt x="1780" y="1304"/>
                    <a:pt x="1880" y="1404"/>
                  </a:cubicBezTo>
                  <a:cubicBezTo>
                    <a:pt x="1880" y="1404"/>
                    <a:pt x="1880" y="1429"/>
                    <a:pt x="1880" y="1429"/>
                  </a:cubicBezTo>
                  <a:cubicBezTo>
                    <a:pt x="2081" y="1630"/>
                    <a:pt x="2256" y="1880"/>
                    <a:pt x="2406" y="2156"/>
                  </a:cubicBezTo>
                  <a:cubicBezTo>
                    <a:pt x="2431" y="2156"/>
                    <a:pt x="2431" y="2156"/>
                    <a:pt x="2431" y="2156"/>
                  </a:cubicBezTo>
                  <a:cubicBezTo>
                    <a:pt x="2507" y="2306"/>
                    <a:pt x="2582" y="2432"/>
                    <a:pt x="2632" y="2557"/>
                  </a:cubicBezTo>
                  <a:lnTo>
                    <a:pt x="2632" y="2557"/>
                  </a:lnTo>
                  <a:cubicBezTo>
                    <a:pt x="2682" y="2707"/>
                    <a:pt x="2732" y="2858"/>
                    <a:pt x="2782" y="2983"/>
                  </a:cubicBezTo>
                  <a:cubicBezTo>
                    <a:pt x="2782" y="2983"/>
                    <a:pt x="2782" y="2983"/>
                    <a:pt x="2782" y="2983"/>
                  </a:cubicBezTo>
                  <a:cubicBezTo>
                    <a:pt x="2832" y="3133"/>
                    <a:pt x="2857" y="3284"/>
                    <a:pt x="2883" y="3409"/>
                  </a:cubicBezTo>
                  <a:cubicBezTo>
                    <a:pt x="2883" y="3409"/>
                    <a:pt x="2883" y="3409"/>
                    <a:pt x="2883" y="3409"/>
                  </a:cubicBezTo>
                  <a:cubicBezTo>
                    <a:pt x="2908" y="3560"/>
                    <a:pt x="2908" y="3710"/>
                    <a:pt x="2908" y="3835"/>
                  </a:cubicBezTo>
                  <a:cubicBezTo>
                    <a:pt x="2908" y="3961"/>
                    <a:pt x="2908" y="4086"/>
                    <a:pt x="2883" y="4211"/>
                  </a:cubicBezTo>
                  <a:cubicBezTo>
                    <a:pt x="2883" y="4211"/>
                    <a:pt x="2883" y="4211"/>
                    <a:pt x="2883" y="4211"/>
                  </a:cubicBezTo>
                  <a:cubicBezTo>
                    <a:pt x="2857" y="4337"/>
                    <a:pt x="2832" y="4437"/>
                    <a:pt x="2782" y="4512"/>
                  </a:cubicBezTo>
                  <a:cubicBezTo>
                    <a:pt x="2782" y="4512"/>
                    <a:pt x="2782" y="4512"/>
                    <a:pt x="2782" y="4512"/>
                  </a:cubicBezTo>
                  <a:cubicBezTo>
                    <a:pt x="2757" y="4587"/>
                    <a:pt x="2707" y="4662"/>
                    <a:pt x="2657" y="4712"/>
                  </a:cubicBezTo>
                  <a:cubicBezTo>
                    <a:pt x="2632" y="4738"/>
                    <a:pt x="2632" y="4763"/>
                    <a:pt x="2607" y="4788"/>
                  </a:cubicBezTo>
                  <a:cubicBezTo>
                    <a:pt x="2557" y="4838"/>
                    <a:pt x="2482" y="4888"/>
                    <a:pt x="2431" y="4938"/>
                  </a:cubicBezTo>
                  <a:lnTo>
                    <a:pt x="3534" y="4286"/>
                  </a:lnTo>
                  <a:cubicBezTo>
                    <a:pt x="3609" y="4236"/>
                    <a:pt x="3660" y="4186"/>
                    <a:pt x="3735" y="4136"/>
                  </a:cubicBezTo>
                  <a:cubicBezTo>
                    <a:pt x="3735" y="4111"/>
                    <a:pt x="3760" y="4086"/>
                    <a:pt x="3760" y="4061"/>
                  </a:cubicBezTo>
                  <a:cubicBezTo>
                    <a:pt x="3785" y="4036"/>
                    <a:pt x="3810" y="4011"/>
                    <a:pt x="3835" y="3986"/>
                  </a:cubicBezTo>
                  <a:cubicBezTo>
                    <a:pt x="3860" y="3961"/>
                    <a:pt x="3885" y="3910"/>
                    <a:pt x="3910" y="3885"/>
                  </a:cubicBezTo>
                  <a:cubicBezTo>
                    <a:pt x="3910" y="3885"/>
                    <a:pt x="3910" y="3885"/>
                    <a:pt x="3910" y="3860"/>
                  </a:cubicBezTo>
                  <a:cubicBezTo>
                    <a:pt x="3910" y="3860"/>
                    <a:pt x="3910" y="3860"/>
                    <a:pt x="3910" y="3860"/>
                  </a:cubicBezTo>
                  <a:cubicBezTo>
                    <a:pt x="3910" y="3835"/>
                    <a:pt x="3935" y="3810"/>
                    <a:pt x="3935" y="3785"/>
                  </a:cubicBezTo>
                  <a:cubicBezTo>
                    <a:pt x="3960" y="3760"/>
                    <a:pt x="3960" y="3710"/>
                    <a:pt x="3960" y="3685"/>
                  </a:cubicBezTo>
                  <a:cubicBezTo>
                    <a:pt x="3985" y="3660"/>
                    <a:pt x="3985" y="3635"/>
                    <a:pt x="3985" y="3610"/>
                  </a:cubicBezTo>
                  <a:cubicBezTo>
                    <a:pt x="3985" y="3585"/>
                    <a:pt x="3985" y="3585"/>
                    <a:pt x="4010" y="3560"/>
                  </a:cubicBezTo>
                  <a:cubicBezTo>
                    <a:pt x="4010" y="3560"/>
                    <a:pt x="4010" y="3560"/>
                    <a:pt x="4010" y="3560"/>
                  </a:cubicBezTo>
                  <a:cubicBezTo>
                    <a:pt x="4010" y="3534"/>
                    <a:pt x="4010" y="3534"/>
                    <a:pt x="4010" y="3509"/>
                  </a:cubicBezTo>
                  <a:cubicBezTo>
                    <a:pt x="4010" y="3484"/>
                    <a:pt x="4010" y="3459"/>
                    <a:pt x="4010" y="3434"/>
                  </a:cubicBezTo>
                  <a:cubicBezTo>
                    <a:pt x="4035" y="3409"/>
                    <a:pt x="4035" y="3384"/>
                    <a:pt x="4035" y="3359"/>
                  </a:cubicBezTo>
                  <a:cubicBezTo>
                    <a:pt x="4035" y="3334"/>
                    <a:pt x="4035" y="3309"/>
                    <a:pt x="4035" y="3284"/>
                  </a:cubicBezTo>
                  <a:cubicBezTo>
                    <a:pt x="4035" y="3259"/>
                    <a:pt x="4035" y="3209"/>
                    <a:pt x="4035" y="3184"/>
                  </a:cubicBezTo>
                  <a:lnTo>
                    <a:pt x="4035" y="3184"/>
                  </a:lnTo>
                  <a:cubicBezTo>
                    <a:pt x="4035" y="3159"/>
                    <a:pt x="4035" y="3133"/>
                    <a:pt x="4035" y="3108"/>
                  </a:cubicBezTo>
                  <a:close/>
                </a:path>
              </a:pathLst>
            </a:custGeom>
            <a:solidFill>
              <a:srgbClr val="00000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2" name="Google Shape;1522;p38"/>
            <p:cNvSpPr/>
            <p:nvPr/>
          </p:nvSpPr>
          <p:spPr>
            <a:xfrm>
              <a:off x="8278763" y="3775042"/>
              <a:ext cx="52365" cy="29765"/>
            </a:xfrm>
            <a:custGeom>
              <a:avLst/>
              <a:gdLst/>
              <a:ahLst/>
              <a:cxnLst/>
              <a:rect l="l" t="t" r="r" b="b"/>
              <a:pathLst>
                <a:path w="1279" h="727" extrusionOk="0">
                  <a:moveTo>
                    <a:pt x="0" y="727"/>
                  </a:moveTo>
                  <a:lnTo>
                    <a:pt x="1128" y="75"/>
                  </a:lnTo>
                  <a:cubicBezTo>
                    <a:pt x="1178" y="50"/>
                    <a:pt x="1228" y="25"/>
                    <a:pt x="1279" y="0"/>
                  </a:cubicBezTo>
                  <a:lnTo>
                    <a:pt x="176" y="652"/>
                  </a:lnTo>
                  <a:cubicBezTo>
                    <a:pt x="101" y="677"/>
                    <a:pt x="51" y="702"/>
                    <a:pt x="0" y="727"/>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3" name="Google Shape;1523;p38"/>
            <p:cNvSpPr/>
            <p:nvPr/>
          </p:nvSpPr>
          <p:spPr>
            <a:xfrm>
              <a:off x="8285928" y="3773977"/>
              <a:ext cx="50318" cy="27759"/>
            </a:xfrm>
            <a:custGeom>
              <a:avLst/>
              <a:gdLst/>
              <a:ahLst/>
              <a:cxnLst/>
              <a:rect l="l" t="t" r="r" b="b"/>
              <a:pathLst>
                <a:path w="1229" h="678" extrusionOk="0">
                  <a:moveTo>
                    <a:pt x="1" y="678"/>
                  </a:moveTo>
                  <a:lnTo>
                    <a:pt x="1104" y="26"/>
                  </a:lnTo>
                  <a:cubicBezTo>
                    <a:pt x="1154" y="26"/>
                    <a:pt x="1179" y="1"/>
                    <a:pt x="1229" y="1"/>
                  </a:cubicBezTo>
                  <a:lnTo>
                    <a:pt x="101" y="653"/>
                  </a:lnTo>
                  <a:cubicBezTo>
                    <a:pt x="76" y="653"/>
                    <a:pt x="26" y="678"/>
                    <a:pt x="1" y="678"/>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4" name="Google Shape;1524;p38"/>
            <p:cNvSpPr/>
            <p:nvPr/>
          </p:nvSpPr>
          <p:spPr>
            <a:xfrm>
              <a:off x="8382388" y="3827366"/>
              <a:ext cx="81107" cy="175480"/>
            </a:xfrm>
            <a:custGeom>
              <a:avLst/>
              <a:gdLst/>
              <a:ahLst/>
              <a:cxnLst/>
              <a:rect l="l" t="t" r="r" b="b"/>
              <a:pathLst>
                <a:path w="1981" h="4286" extrusionOk="0">
                  <a:moveTo>
                    <a:pt x="1981" y="2256"/>
                  </a:moveTo>
                  <a:cubicBezTo>
                    <a:pt x="1981" y="2231"/>
                    <a:pt x="1956" y="2206"/>
                    <a:pt x="1956" y="2181"/>
                  </a:cubicBezTo>
                  <a:cubicBezTo>
                    <a:pt x="1956" y="2131"/>
                    <a:pt x="1956" y="2106"/>
                    <a:pt x="1956" y="2080"/>
                  </a:cubicBezTo>
                  <a:lnTo>
                    <a:pt x="1956" y="2055"/>
                  </a:lnTo>
                  <a:cubicBezTo>
                    <a:pt x="1956" y="2055"/>
                    <a:pt x="1956" y="2055"/>
                    <a:pt x="1956" y="2055"/>
                  </a:cubicBezTo>
                  <a:cubicBezTo>
                    <a:pt x="1956" y="2030"/>
                    <a:pt x="1956" y="2005"/>
                    <a:pt x="1956" y="1980"/>
                  </a:cubicBezTo>
                  <a:cubicBezTo>
                    <a:pt x="1931" y="1955"/>
                    <a:pt x="1931" y="1905"/>
                    <a:pt x="1931" y="1880"/>
                  </a:cubicBezTo>
                  <a:cubicBezTo>
                    <a:pt x="1931" y="1855"/>
                    <a:pt x="1931" y="1805"/>
                    <a:pt x="1905" y="1780"/>
                  </a:cubicBezTo>
                  <a:cubicBezTo>
                    <a:pt x="1905" y="1780"/>
                    <a:pt x="1905" y="1780"/>
                    <a:pt x="1905" y="1755"/>
                  </a:cubicBezTo>
                  <a:lnTo>
                    <a:pt x="1905" y="1755"/>
                  </a:lnTo>
                  <a:cubicBezTo>
                    <a:pt x="1905" y="1730"/>
                    <a:pt x="1905" y="1705"/>
                    <a:pt x="1905" y="1679"/>
                  </a:cubicBezTo>
                  <a:cubicBezTo>
                    <a:pt x="1880" y="1654"/>
                    <a:pt x="1880" y="1604"/>
                    <a:pt x="1880" y="1579"/>
                  </a:cubicBezTo>
                  <a:cubicBezTo>
                    <a:pt x="1855" y="1529"/>
                    <a:pt x="1855" y="1504"/>
                    <a:pt x="1830" y="1479"/>
                  </a:cubicBezTo>
                  <a:cubicBezTo>
                    <a:pt x="1830" y="1454"/>
                    <a:pt x="1830" y="1454"/>
                    <a:pt x="1830" y="1454"/>
                  </a:cubicBezTo>
                  <a:lnTo>
                    <a:pt x="1830" y="1454"/>
                  </a:lnTo>
                  <a:cubicBezTo>
                    <a:pt x="1830" y="1429"/>
                    <a:pt x="1830" y="1404"/>
                    <a:pt x="1805" y="1354"/>
                  </a:cubicBezTo>
                  <a:cubicBezTo>
                    <a:pt x="1805" y="1329"/>
                    <a:pt x="1780" y="1304"/>
                    <a:pt x="1780" y="1253"/>
                  </a:cubicBezTo>
                  <a:cubicBezTo>
                    <a:pt x="1780" y="1228"/>
                    <a:pt x="1755" y="1203"/>
                    <a:pt x="1755" y="1153"/>
                  </a:cubicBezTo>
                  <a:cubicBezTo>
                    <a:pt x="1755" y="1153"/>
                    <a:pt x="1730" y="1153"/>
                    <a:pt x="1730" y="1153"/>
                  </a:cubicBezTo>
                  <a:cubicBezTo>
                    <a:pt x="1730" y="1153"/>
                    <a:pt x="1730" y="1153"/>
                    <a:pt x="1730" y="1153"/>
                  </a:cubicBezTo>
                  <a:cubicBezTo>
                    <a:pt x="1730" y="1128"/>
                    <a:pt x="1730" y="1103"/>
                    <a:pt x="1705" y="1053"/>
                  </a:cubicBezTo>
                  <a:cubicBezTo>
                    <a:pt x="1705" y="1028"/>
                    <a:pt x="1680" y="1003"/>
                    <a:pt x="1680" y="978"/>
                  </a:cubicBezTo>
                  <a:cubicBezTo>
                    <a:pt x="1655" y="928"/>
                    <a:pt x="1655" y="903"/>
                    <a:pt x="1630" y="877"/>
                  </a:cubicBezTo>
                  <a:cubicBezTo>
                    <a:pt x="1630" y="877"/>
                    <a:pt x="1630" y="852"/>
                    <a:pt x="1630" y="852"/>
                  </a:cubicBezTo>
                  <a:lnTo>
                    <a:pt x="1605" y="827"/>
                  </a:lnTo>
                  <a:cubicBezTo>
                    <a:pt x="1605" y="827"/>
                    <a:pt x="1605" y="802"/>
                    <a:pt x="1580" y="777"/>
                  </a:cubicBezTo>
                  <a:cubicBezTo>
                    <a:pt x="1580" y="752"/>
                    <a:pt x="1555" y="702"/>
                    <a:pt x="1530" y="677"/>
                  </a:cubicBezTo>
                  <a:cubicBezTo>
                    <a:pt x="1530" y="652"/>
                    <a:pt x="1504" y="602"/>
                    <a:pt x="1479" y="552"/>
                  </a:cubicBezTo>
                  <a:cubicBezTo>
                    <a:pt x="1479" y="552"/>
                    <a:pt x="1479" y="552"/>
                    <a:pt x="1479" y="552"/>
                  </a:cubicBezTo>
                  <a:cubicBezTo>
                    <a:pt x="1479" y="552"/>
                    <a:pt x="1454" y="552"/>
                    <a:pt x="1454" y="527"/>
                  </a:cubicBezTo>
                  <a:cubicBezTo>
                    <a:pt x="1429" y="476"/>
                    <a:pt x="1404" y="426"/>
                    <a:pt x="1379" y="401"/>
                  </a:cubicBezTo>
                  <a:cubicBezTo>
                    <a:pt x="1379" y="376"/>
                    <a:pt x="1354" y="351"/>
                    <a:pt x="1329" y="326"/>
                  </a:cubicBezTo>
                  <a:cubicBezTo>
                    <a:pt x="1304" y="276"/>
                    <a:pt x="1279" y="251"/>
                    <a:pt x="1254" y="201"/>
                  </a:cubicBezTo>
                  <a:cubicBezTo>
                    <a:pt x="1254" y="176"/>
                    <a:pt x="1229" y="151"/>
                    <a:pt x="1204" y="126"/>
                  </a:cubicBezTo>
                  <a:cubicBezTo>
                    <a:pt x="1179" y="75"/>
                    <a:pt x="1154" y="25"/>
                    <a:pt x="1129" y="0"/>
                  </a:cubicBezTo>
                  <a:lnTo>
                    <a:pt x="1" y="652"/>
                  </a:lnTo>
                  <a:cubicBezTo>
                    <a:pt x="51" y="702"/>
                    <a:pt x="101" y="777"/>
                    <a:pt x="151" y="852"/>
                  </a:cubicBezTo>
                  <a:cubicBezTo>
                    <a:pt x="176" y="877"/>
                    <a:pt x="201" y="928"/>
                    <a:pt x="226" y="978"/>
                  </a:cubicBezTo>
                  <a:cubicBezTo>
                    <a:pt x="276" y="1053"/>
                    <a:pt x="301" y="1103"/>
                    <a:pt x="352" y="1178"/>
                  </a:cubicBezTo>
                  <a:cubicBezTo>
                    <a:pt x="352" y="1203"/>
                    <a:pt x="352" y="1203"/>
                    <a:pt x="352" y="1203"/>
                  </a:cubicBezTo>
                  <a:cubicBezTo>
                    <a:pt x="402" y="1304"/>
                    <a:pt x="452" y="1404"/>
                    <a:pt x="502" y="1479"/>
                  </a:cubicBezTo>
                  <a:cubicBezTo>
                    <a:pt x="502" y="1504"/>
                    <a:pt x="502" y="1504"/>
                    <a:pt x="502" y="1504"/>
                  </a:cubicBezTo>
                  <a:cubicBezTo>
                    <a:pt x="552" y="1604"/>
                    <a:pt x="577" y="1705"/>
                    <a:pt x="627" y="1805"/>
                  </a:cubicBezTo>
                  <a:cubicBezTo>
                    <a:pt x="627" y="1805"/>
                    <a:pt x="627" y="1805"/>
                    <a:pt x="627" y="1805"/>
                  </a:cubicBezTo>
                  <a:cubicBezTo>
                    <a:pt x="652" y="1905"/>
                    <a:pt x="702" y="2005"/>
                    <a:pt x="728" y="2106"/>
                  </a:cubicBezTo>
                  <a:lnTo>
                    <a:pt x="728" y="2106"/>
                  </a:lnTo>
                  <a:cubicBezTo>
                    <a:pt x="753" y="2206"/>
                    <a:pt x="778" y="2306"/>
                    <a:pt x="803" y="2406"/>
                  </a:cubicBezTo>
                  <a:lnTo>
                    <a:pt x="803" y="2406"/>
                  </a:lnTo>
                  <a:cubicBezTo>
                    <a:pt x="803" y="2507"/>
                    <a:pt x="828" y="2607"/>
                    <a:pt x="828" y="2707"/>
                  </a:cubicBezTo>
                  <a:cubicBezTo>
                    <a:pt x="828" y="2707"/>
                    <a:pt x="828" y="2707"/>
                    <a:pt x="828" y="2707"/>
                  </a:cubicBezTo>
                  <a:cubicBezTo>
                    <a:pt x="853" y="2807"/>
                    <a:pt x="853" y="2908"/>
                    <a:pt x="853" y="3008"/>
                  </a:cubicBezTo>
                  <a:cubicBezTo>
                    <a:pt x="853" y="3158"/>
                    <a:pt x="828" y="3309"/>
                    <a:pt x="803" y="3434"/>
                  </a:cubicBezTo>
                  <a:cubicBezTo>
                    <a:pt x="803" y="3434"/>
                    <a:pt x="803" y="3434"/>
                    <a:pt x="803" y="3434"/>
                  </a:cubicBezTo>
                  <a:cubicBezTo>
                    <a:pt x="778" y="3584"/>
                    <a:pt x="753" y="3684"/>
                    <a:pt x="702" y="3785"/>
                  </a:cubicBezTo>
                  <a:cubicBezTo>
                    <a:pt x="702" y="3785"/>
                    <a:pt x="702" y="3785"/>
                    <a:pt x="702" y="3810"/>
                  </a:cubicBezTo>
                  <a:cubicBezTo>
                    <a:pt x="652" y="3885"/>
                    <a:pt x="602" y="3960"/>
                    <a:pt x="552" y="4035"/>
                  </a:cubicBezTo>
                  <a:cubicBezTo>
                    <a:pt x="527" y="4060"/>
                    <a:pt x="502" y="4085"/>
                    <a:pt x="502" y="4085"/>
                  </a:cubicBezTo>
                  <a:cubicBezTo>
                    <a:pt x="427" y="4161"/>
                    <a:pt x="352" y="4236"/>
                    <a:pt x="276" y="4286"/>
                  </a:cubicBezTo>
                  <a:lnTo>
                    <a:pt x="1404" y="3634"/>
                  </a:lnTo>
                  <a:cubicBezTo>
                    <a:pt x="1479" y="3584"/>
                    <a:pt x="1555" y="3509"/>
                    <a:pt x="1605" y="3459"/>
                  </a:cubicBezTo>
                  <a:cubicBezTo>
                    <a:pt x="1630" y="3434"/>
                    <a:pt x="1655" y="3409"/>
                    <a:pt x="1655" y="3384"/>
                  </a:cubicBezTo>
                  <a:cubicBezTo>
                    <a:pt x="1680" y="3359"/>
                    <a:pt x="1705" y="3334"/>
                    <a:pt x="1730" y="3283"/>
                  </a:cubicBezTo>
                  <a:cubicBezTo>
                    <a:pt x="1755" y="3258"/>
                    <a:pt x="1780" y="3208"/>
                    <a:pt x="1805" y="3158"/>
                  </a:cubicBezTo>
                  <a:cubicBezTo>
                    <a:pt x="1805" y="3158"/>
                    <a:pt x="1805" y="3158"/>
                    <a:pt x="1805" y="3158"/>
                  </a:cubicBezTo>
                  <a:cubicBezTo>
                    <a:pt x="1805" y="3158"/>
                    <a:pt x="1805" y="3158"/>
                    <a:pt x="1805" y="3133"/>
                  </a:cubicBezTo>
                  <a:cubicBezTo>
                    <a:pt x="1830" y="3108"/>
                    <a:pt x="1855" y="3083"/>
                    <a:pt x="1855" y="3033"/>
                  </a:cubicBezTo>
                  <a:cubicBezTo>
                    <a:pt x="1880" y="3008"/>
                    <a:pt x="1880" y="2983"/>
                    <a:pt x="1905" y="2933"/>
                  </a:cubicBezTo>
                  <a:cubicBezTo>
                    <a:pt x="1905" y="2908"/>
                    <a:pt x="1905" y="2882"/>
                    <a:pt x="1931" y="2832"/>
                  </a:cubicBezTo>
                  <a:cubicBezTo>
                    <a:pt x="1931" y="2832"/>
                    <a:pt x="1931" y="2807"/>
                    <a:pt x="1931" y="2807"/>
                  </a:cubicBezTo>
                  <a:cubicBezTo>
                    <a:pt x="1931" y="2782"/>
                    <a:pt x="1931" y="2782"/>
                    <a:pt x="1931" y="2782"/>
                  </a:cubicBezTo>
                  <a:cubicBezTo>
                    <a:pt x="1931" y="2757"/>
                    <a:pt x="1931" y="2757"/>
                    <a:pt x="1931" y="2732"/>
                  </a:cubicBezTo>
                  <a:cubicBezTo>
                    <a:pt x="1956" y="2707"/>
                    <a:pt x="1956" y="2682"/>
                    <a:pt x="1956" y="2657"/>
                  </a:cubicBezTo>
                  <a:cubicBezTo>
                    <a:pt x="1956" y="2607"/>
                    <a:pt x="1956" y="2582"/>
                    <a:pt x="1956" y="2557"/>
                  </a:cubicBezTo>
                  <a:cubicBezTo>
                    <a:pt x="1956" y="2532"/>
                    <a:pt x="1956" y="2481"/>
                    <a:pt x="1981" y="2456"/>
                  </a:cubicBezTo>
                  <a:cubicBezTo>
                    <a:pt x="1981" y="2431"/>
                    <a:pt x="1981" y="2406"/>
                    <a:pt x="1981" y="2356"/>
                  </a:cubicBezTo>
                  <a:lnTo>
                    <a:pt x="1981" y="2356"/>
                  </a:lnTo>
                  <a:cubicBezTo>
                    <a:pt x="1981" y="2331"/>
                    <a:pt x="1981" y="2306"/>
                    <a:pt x="1981" y="2256"/>
                  </a:cubicBezTo>
                  <a:close/>
                </a:path>
              </a:pathLst>
            </a:custGeom>
            <a:solidFill>
              <a:srgbClr val="D9D9D9"/>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5" name="Google Shape;1525;p38"/>
            <p:cNvSpPr/>
            <p:nvPr/>
          </p:nvSpPr>
          <p:spPr>
            <a:xfrm>
              <a:off x="8255140" y="3394320"/>
              <a:ext cx="162173" cy="628058"/>
            </a:xfrm>
            <a:custGeom>
              <a:avLst/>
              <a:gdLst/>
              <a:ahLst/>
              <a:cxnLst/>
              <a:rect l="l" t="t" r="r" b="b"/>
              <a:pathLst>
                <a:path w="3961" h="15340" extrusionOk="0">
                  <a:moveTo>
                    <a:pt x="3134" y="1304"/>
                  </a:moveTo>
                  <a:lnTo>
                    <a:pt x="3109" y="11229"/>
                  </a:lnTo>
                  <a:cubicBezTo>
                    <a:pt x="3635" y="11931"/>
                    <a:pt x="3961" y="12808"/>
                    <a:pt x="3961" y="13585"/>
                  </a:cubicBezTo>
                  <a:cubicBezTo>
                    <a:pt x="3961" y="14838"/>
                    <a:pt x="3059" y="15339"/>
                    <a:pt x="1981" y="14713"/>
                  </a:cubicBezTo>
                  <a:cubicBezTo>
                    <a:pt x="878" y="14086"/>
                    <a:pt x="1" y="12557"/>
                    <a:pt x="1" y="11304"/>
                  </a:cubicBezTo>
                  <a:cubicBezTo>
                    <a:pt x="1" y="10527"/>
                    <a:pt x="352" y="10026"/>
                    <a:pt x="853" y="9926"/>
                  </a:cubicBezTo>
                  <a:lnTo>
                    <a:pt x="878" y="1"/>
                  </a:lnTo>
                  <a:close/>
                </a:path>
              </a:pathLst>
            </a:custGeom>
            <a:solidFill>
              <a:srgbClr val="E5F0FE"/>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6" name="Google Shape;1526;p38"/>
            <p:cNvSpPr/>
            <p:nvPr/>
          </p:nvSpPr>
          <p:spPr>
            <a:xfrm>
              <a:off x="8382388" y="3421015"/>
              <a:ext cx="46224" cy="433049"/>
            </a:xfrm>
            <a:custGeom>
              <a:avLst/>
              <a:gdLst/>
              <a:ahLst/>
              <a:cxnLst/>
              <a:rect l="l" t="t" r="r" b="b"/>
              <a:pathLst>
                <a:path w="1129" h="10577" extrusionOk="0">
                  <a:moveTo>
                    <a:pt x="26" y="652"/>
                  </a:moveTo>
                  <a:lnTo>
                    <a:pt x="1129" y="0"/>
                  </a:lnTo>
                  <a:lnTo>
                    <a:pt x="1129" y="9925"/>
                  </a:lnTo>
                  <a:lnTo>
                    <a:pt x="1" y="10577"/>
                  </a:lnTo>
                  <a:close/>
                </a:path>
              </a:pathLst>
            </a:custGeom>
            <a:solidFill>
              <a:srgbClr val="BFD6FF"/>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7" name="Google Shape;1527;p38"/>
            <p:cNvSpPr/>
            <p:nvPr/>
          </p:nvSpPr>
          <p:spPr>
            <a:xfrm>
              <a:off x="8291087" y="3367667"/>
              <a:ext cx="137526" cy="80084"/>
            </a:xfrm>
            <a:custGeom>
              <a:avLst/>
              <a:gdLst/>
              <a:ahLst/>
              <a:cxnLst/>
              <a:rect l="l" t="t" r="r" b="b"/>
              <a:pathLst>
                <a:path w="3359" h="1956" extrusionOk="0">
                  <a:moveTo>
                    <a:pt x="0" y="652"/>
                  </a:moveTo>
                  <a:lnTo>
                    <a:pt x="1103" y="0"/>
                  </a:lnTo>
                  <a:lnTo>
                    <a:pt x="3359" y="1303"/>
                  </a:lnTo>
                  <a:lnTo>
                    <a:pt x="2256" y="1955"/>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8" name="Google Shape;1528;p38"/>
            <p:cNvSpPr/>
            <p:nvPr/>
          </p:nvSpPr>
          <p:spPr>
            <a:xfrm>
              <a:off x="5772987" y="2050106"/>
              <a:ext cx="2773650" cy="1604905"/>
            </a:xfrm>
            <a:custGeom>
              <a:avLst/>
              <a:gdLst/>
              <a:ahLst/>
              <a:cxnLst/>
              <a:rect l="l" t="t" r="r" b="b"/>
              <a:pathLst>
                <a:path w="67745" h="39199" extrusionOk="0">
                  <a:moveTo>
                    <a:pt x="66717" y="27043"/>
                  </a:moveTo>
                  <a:cubicBezTo>
                    <a:pt x="67745" y="27620"/>
                    <a:pt x="67745" y="28597"/>
                    <a:pt x="66717" y="29199"/>
                  </a:cubicBezTo>
                  <a:lnTo>
                    <a:pt x="50527" y="38597"/>
                  </a:lnTo>
                  <a:cubicBezTo>
                    <a:pt x="49499" y="39199"/>
                    <a:pt x="47845" y="39199"/>
                    <a:pt x="46817" y="38597"/>
                  </a:cubicBezTo>
                  <a:lnTo>
                    <a:pt x="1028" y="12156"/>
                  </a:lnTo>
                  <a:cubicBezTo>
                    <a:pt x="0" y="11580"/>
                    <a:pt x="0" y="10602"/>
                    <a:pt x="1028" y="10001"/>
                  </a:cubicBezTo>
                  <a:lnTo>
                    <a:pt x="17193" y="602"/>
                  </a:lnTo>
                  <a:cubicBezTo>
                    <a:pt x="18221" y="1"/>
                    <a:pt x="19900" y="1"/>
                    <a:pt x="20927" y="602"/>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29" name="Google Shape;1529;p38"/>
            <p:cNvSpPr/>
            <p:nvPr/>
          </p:nvSpPr>
          <p:spPr>
            <a:xfrm>
              <a:off x="5782199" y="2503663"/>
              <a:ext cx="2754202" cy="1310406"/>
            </a:xfrm>
            <a:custGeom>
              <a:avLst/>
              <a:gdLst/>
              <a:ahLst/>
              <a:cxnLst/>
              <a:rect l="l" t="t" r="r" b="b"/>
              <a:pathLst>
                <a:path w="67270" h="32006" extrusionOk="0">
                  <a:moveTo>
                    <a:pt x="67244" y="17118"/>
                  </a:moveTo>
                  <a:cubicBezTo>
                    <a:pt x="67244" y="17143"/>
                    <a:pt x="67244" y="17168"/>
                    <a:pt x="67244" y="17193"/>
                  </a:cubicBezTo>
                  <a:cubicBezTo>
                    <a:pt x="67244" y="17218"/>
                    <a:pt x="67219" y="17243"/>
                    <a:pt x="67219" y="17269"/>
                  </a:cubicBezTo>
                  <a:cubicBezTo>
                    <a:pt x="67219" y="17294"/>
                    <a:pt x="67219" y="17319"/>
                    <a:pt x="67194" y="17344"/>
                  </a:cubicBezTo>
                  <a:cubicBezTo>
                    <a:pt x="67194" y="17369"/>
                    <a:pt x="67194" y="17394"/>
                    <a:pt x="67169" y="17419"/>
                  </a:cubicBezTo>
                  <a:cubicBezTo>
                    <a:pt x="67169" y="17444"/>
                    <a:pt x="67144" y="17469"/>
                    <a:pt x="67144" y="17494"/>
                  </a:cubicBezTo>
                  <a:cubicBezTo>
                    <a:pt x="67119" y="17519"/>
                    <a:pt x="67119" y="17544"/>
                    <a:pt x="67094" y="17544"/>
                  </a:cubicBezTo>
                  <a:cubicBezTo>
                    <a:pt x="67094" y="17594"/>
                    <a:pt x="67069" y="17619"/>
                    <a:pt x="67044" y="17644"/>
                  </a:cubicBezTo>
                  <a:cubicBezTo>
                    <a:pt x="67019" y="17670"/>
                    <a:pt x="67019" y="17670"/>
                    <a:pt x="66993" y="17695"/>
                  </a:cubicBezTo>
                  <a:cubicBezTo>
                    <a:pt x="66968" y="17745"/>
                    <a:pt x="66918" y="17770"/>
                    <a:pt x="66893" y="17820"/>
                  </a:cubicBezTo>
                  <a:cubicBezTo>
                    <a:pt x="66868" y="17845"/>
                    <a:pt x="66868" y="17845"/>
                    <a:pt x="66843" y="17870"/>
                  </a:cubicBezTo>
                  <a:cubicBezTo>
                    <a:pt x="66818" y="17895"/>
                    <a:pt x="66793" y="17895"/>
                    <a:pt x="66768" y="17920"/>
                  </a:cubicBezTo>
                  <a:cubicBezTo>
                    <a:pt x="66743" y="17945"/>
                    <a:pt x="66718" y="17970"/>
                    <a:pt x="66693" y="17995"/>
                  </a:cubicBezTo>
                  <a:cubicBezTo>
                    <a:pt x="66668" y="18020"/>
                    <a:pt x="66618" y="18020"/>
                    <a:pt x="66592" y="18045"/>
                  </a:cubicBezTo>
                  <a:cubicBezTo>
                    <a:pt x="66567" y="18071"/>
                    <a:pt x="66517" y="18096"/>
                    <a:pt x="66492" y="18121"/>
                  </a:cubicBezTo>
                  <a:lnTo>
                    <a:pt x="50302" y="27519"/>
                  </a:lnTo>
                  <a:cubicBezTo>
                    <a:pt x="50201" y="27594"/>
                    <a:pt x="50076" y="27645"/>
                    <a:pt x="49951" y="27695"/>
                  </a:cubicBezTo>
                  <a:cubicBezTo>
                    <a:pt x="49901" y="27720"/>
                    <a:pt x="49876" y="27720"/>
                    <a:pt x="49850" y="27720"/>
                  </a:cubicBezTo>
                  <a:cubicBezTo>
                    <a:pt x="49750" y="27770"/>
                    <a:pt x="49675" y="27795"/>
                    <a:pt x="49600" y="27820"/>
                  </a:cubicBezTo>
                  <a:cubicBezTo>
                    <a:pt x="49500" y="27820"/>
                    <a:pt x="49424" y="27845"/>
                    <a:pt x="49324" y="27870"/>
                  </a:cubicBezTo>
                  <a:cubicBezTo>
                    <a:pt x="49224" y="27895"/>
                    <a:pt x="49124" y="27920"/>
                    <a:pt x="48998" y="27920"/>
                  </a:cubicBezTo>
                  <a:cubicBezTo>
                    <a:pt x="48973" y="27920"/>
                    <a:pt x="48948" y="27945"/>
                    <a:pt x="48923" y="27945"/>
                  </a:cubicBezTo>
                  <a:cubicBezTo>
                    <a:pt x="48773" y="27945"/>
                    <a:pt x="48647" y="27970"/>
                    <a:pt x="48497" y="27970"/>
                  </a:cubicBezTo>
                  <a:cubicBezTo>
                    <a:pt x="48472" y="27970"/>
                    <a:pt x="48447" y="27970"/>
                    <a:pt x="48422" y="27970"/>
                  </a:cubicBezTo>
                  <a:cubicBezTo>
                    <a:pt x="48272" y="27970"/>
                    <a:pt x="48121" y="27945"/>
                    <a:pt x="47971" y="27945"/>
                  </a:cubicBezTo>
                  <a:cubicBezTo>
                    <a:pt x="47971" y="27945"/>
                    <a:pt x="47946" y="27945"/>
                    <a:pt x="47921" y="27945"/>
                  </a:cubicBezTo>
                  <a:cubicBezTo>
                    <a:pt x="47770" y="27920"/>
                    <a:pt x="47620" y="27895"/>
                    <a:pt x="47495" y="27870"/>
                  </a:cubicBezTo>
                  <a:cubicBezTo>
                    <a:pt x="47470" y="27845"/>
                    <a:pt x="47444" y="27845"/>
                    <a:pt x="47419" y="27845"/>
                  </a:cubicBezTo>
                  <a:cubicBezTo>
                    <a:pt x="47294" y="27820"/>
                    <a:pt x="47169" y="27770"/>
                    <a:pt x="47043" y="27720"/>
                  </a:cubicBezTo>
                  <a:cubicBezTo>
                    <a:pt x="47043" y="27720"/>
                    <a:pt x="47018" y="27720"/>
                    <a:pt x="46993" y="27720"/>
                  </a:cubicBezTo>
                  <a:cubicBezTo>
                    <a:pt x="46843" y="27645"/>
                    <a:pt x="46718" y="27594"/>
                    <a:pt x="46592" y="27519"/>
                  </a:cubicBezTo>
                  <a:lnTo>
                    <a:pt x="803" y="1078"/>
                  </a:lnTo>
                  <a:cubicBezTo>
                    <a:pt x="276" y="777"/>
                    <a:pt x="26" y="401"/>
                    <a:pt x="26" y="0"/>
                  </a:cubicBezTo>
                  <a:lnTo>
                    <a:pt x="1" y="4035"/>
                  </a:lnTo>
                  <a:cubicBezTo>
                    <a:pt x="1" y="4436"/>
                    <a:pt x="276" y="4812"/>
                    <a:pt x="778" y="5113"/>
                  </a:cubicBezTo>
                  <a:lnTo>
                    <a:pt x="46567" y="31554"/>
                  </a:lnTo>
                  <a:cubicBezTo>
                    <a:pt x="46693" y="31630"/>
                    <a:pt x="46818" y="31680"/>
                    <a:pt x="46943" y="31730"/>
                  </a:cubicBezTo>
                  <a:cubicBezTo>
                    <a:pt x="46943" y="31730"/>
                    <a:pt x="46968" y="31730"/>
                    <a:pt x="46968" y="31730"/>
                  </a:cubicBezTo>
                  <a:cubicBezTo>
                    <a:pt x="46993" y="31755"/>
                    <a:pt x="47018" y="31755"/>
                    <a:pt x="47043" y="31755"/>
                  </a:cubicBezTo>
                  <a:cubicBezTo>
                    <a:pt x="47119" y="31780"/>
                    <a:pt x="47194" y="31830"/>
                    <a:pt x="47269" y="31830"/>
                  </a:cubicBezTo>
                  <a:cubicBezTo>
                    <a:pt x="47319" y="31855"/>
                    <a:pt x="47344" y="31855"/>
                    <a:pt x="47394" y="31880"/>
                  </a:cubicBezTo>
                  <a:cubicBezTo>
                    <a:pt x="47419" y="31880"/>
                    <a:pt x="47444" y="31880"/>
                    <a:pt x="47470" y="31905"/>
                  </a:cubicBezTo>
                  <a:cubicBezTo>
                    <a:pt x="47495" y="31905"/>
                    <a:pt x="47520" y="31905"/>
                    <a:pt x="47545" y="31905"/>
                  </a:cubicBezTo>
                  <a:cubicBezTo>
                    <a:pt x="47620" y="31930"/>
                    <a:pt x="47720" y="31930"/>
                    <a:pt x="47795" y="31955"/>
                  </a:cubicBezTo>
                  <a:cubicBezTo>
                    <a:pt x="47820" y="31955"/>
                    <a:pt x="47871" y="31955"/>
                    <a:pt x="47896" y="31955"/>
                  </a:cubicBezTo>
                  <a:lnTo>
                    <a:pt x="47971" y="31980"/>
                  </a:lnTo>
                  <a:cubicBezTo>
                    <a:pt x="47996" y="31980"/>
                    <a:pt x="48021" y="31980"/>
                    <a:pt x="48046" y="31980"/>
                  </a:cubicBezTo>
                  <a:cubicBezTo>
                    <a:pt x="48146" y="31980"/>
                    <a:pt x="48221" y="32005"/>
                    <a:pt x="48322" y="32005"/>
                  </a:cubicBezTo>
                  <a:cubicBezTo>
                    <a:pt x="48347" y="32005"/>
                    <a:pt x="48372" y="32005"/>
                    <a:pt x="48397" y="32005"/>
                  </a:cubicBezTo>
                  <a:cubicBezTo>
                    <a:pt x="48422" y="32005"/>
                    <a:pt x="48447" y="32005"/>
                    <a:pt x="48472" y="32005"/>
                  </a:cubicBezTo>
                  <a:cubicBezTo>
                    <a:pt x="48497" y="32005"/>
                    <a:pt x="48547" y="32005"/>
                    <a:pt x="48572" y="32005"/>
                  </a:cubicBezTo>
                  <a:cubicBezTo>
                    <a:pt x="48673" y="31980"/>
                    <a:pt x="48773" y="31980"/>
                    <a:pt x="48873" y="31980"/>
                  </a:cubicBezTo>
                  <a:cubicBezTo>
                    <a:pt x="48898" y="31980"/>
                    <a:pt x="48898" y="31980"/>
                    <a:pt x="48898" y="31980"/>
                  </a:cubicBezTo>
                  <a:cubicBezTo>
                    <a:pt x="48948" y="31980"/>
                    <a:pt x="48973" y="31955"/>
                    <a:pt x="48998" y="31955"/>
                  </a:cubicBezTo>
                  <a:cubicBezTo>
                    <a:pt x="49074" y="31955"/>
                    <a:pt x="49149" y="31930"/>
                    <a:pt x="49224" y="31930"/>
                  </a:cubicBezTo>
                  <a:cubicBezTo>
                    <a:pt x="49249" y="31930"/>
                    <a:pt x="49274" y="31905"/>
                    <a:pt x="49299" y="31905"/>
                  </a:cubicBezTo>
                  <a:cubicBezTo>
                    <a:pt x="49399" y="31880"/>
                    <a:pt x="49475" y="31855"/>
                    <a:pt x="49575" y="31830"/>
                  </a:cubicBezTo>
                  <a:cubicBezTo>
                    <a:pt x="49625" y="31830"/>
                    <a:pt x="49675" y="31830"/>
                    <a:pt x="49700" y="31805"/>
                  </a:cubicBezTo>
                  <a:cubicBezTo>
                    <a:pt x="49750" y="31805"/>
                    <a:pt x="49775" y="31780"/>
                    <a:pt x="49825" y="31755"/>
                  </a:cubicBezTo>
                  <a:cubicBezTo>
                    <a:pt x="49850" y="31755"/>
                    <a:pt x="49876" y="31730"/>
                    <a:pt x="49926" y="31730"/>
                  </a:cubicBezTo>
                  <a:cubicBezTo>
                    <a:pt x="50051" y="31680"/>
                    <a:pt x="50176" y="31630"/>
                    <a:pt x="50277" y="31554"/>
                  </a:cubicBezTo>
                  <a:lnTo>
                    <a:pt x="66467" y="22156"/>
                  </a:lnTo>
                  <a:cubicBezTo>
                    <a:pt x="66492" y="22131"/>
                    <a:pt x="66492" y="22131"/>
                    <a:pt x="66492" y="22131"/>
                  </a:cubicBezTo>
                  <a:cubicBezTo>
                    <a:pt x="66517" y="22106"/>
                    <a:pt x="66542" y="22106"/>
                    <a:pt x="66567" y="22081"/>
                  </a:cubicBezTo>
                  <a:cubicBezTo>
                    <a:pt x="66592" y="22056"/>
                    <a:pt x="66643" y="22030"/>
                    <a:pt x="66668" y="22030"/>
                  </a:cubicBezTo>
                  <a:cubicBezTo>
                    <a:pt x="66693" y="22005"/>
                    <a:pt x="66718" y="21980"/>
                    <a:pt x="66743" y="21955"/>
                  </a:cubicBezTo>
                  <a:cubicBezTo>
                    <a:pt x="66768" y="21930"/>
                    <a:pt x="66793" y="21905"/>
                    <a:pt x="66818" y="21905"/>
                  </a:cubicBezTo>
                  <a:cubicBezTo>
                    <a:pt x="66818" y="21880"/>
                    <a:pt x="66843" y="21880"/>
                    <a:pt x="66843" y="21880"/>
                  </a:cubicBezTo>
                  <a:cubicBezTo>
                    <a:pt x="66843" y="21880"/>
                    <a:pt x="66843" y="21855"/>
                    <a:pt x="66868" y="21855"/>
                  </a:cubicBezTo>
                  <a:cubicBezTo>
                    <a:pt x="66893" y="21805"/>
                    <a:pt x="66943" y="21780"/>
                    <a:pt x="66968" y="21730"/>
                  </a:cubicBezTo>
                  <a:cubicBezTo>
                    <a:pt x="66993" y="21730"/>
                    <a:pt x="66993" y="21705"/>
                    <a:pt x="66993" y="21705"/>
                  </a:cubicBezTo>
                  <a:cubicBezTo>
                    <a:pt x="67019" y="21705"/>
                    <a:pt x="67019" y="21680"/>
                    <a:pt x="67019" y="21680"/>
                  </a:cubicBezTo>
                  <a:cubicBezTo>
                    <a:pt x="67044" y="21655"/>
                    <a:pt x="67069" y="21629"/>
                    <a:pt x="67069" y="21579"/>
                  </a:cubicBezTo>
                  <a:cubicBezTo>
                    <a:pt x="67094" y="21579"/>
                    <a:pt x="67094" y="21554"/>
                    <a:pt x="67119" y="21554"/>
                  </a:cubicBezTo>
                  <a:cubicBezTo>
                    <a:pt x="67119" y="21529"/>
                    <a:pt x="67119" y="21529"/>
                    <a:pt x="67119" y="21529"/>
                  </a:cubicBezTo>
                  <a:cubicBezTo>
                    <a:pt x="67119" y="21504"/>
                    <a:pt x="67144" y="21479"/>
                    <a:pt x="67144" y="21454"/>
                  </a:cubicBezTo>
                  <a:cubicBezTo>
                    <a:pt x="67169" y="21429"/>
                    <a:pt x="67169" y="21404"/>
                    <a:pt x="67169" y="21404"/>
                  </a:cubicBezTo>
                  <a:cubicBezTo>
                    <a:pt x="67169" y="21404"/>
                    <a:pt x="67169" y="21379"/>
                    <a:pt x="67194" y="21379"/>
                  </a:cubicBezTo>
                  <a:cubicBezTo>
                    <a:pt x="67194" y="21354"/>
                    <a:pt x="67194" y="21329"/>
                    <a:pt x="67194" y="21304"/>
                  </a:cubicBezTo>
                  <a:cubicBezTo>
                    <a:pt x="67219" y="21279"/>
                    <a:pt x="67219" y="21279"/>
                    <a:pt x="67219" y="21254"/>
                  </a:cubicBezTo>
                  <a:cubicBezTo>
                    <a:pt x="67219" y="21254"/>
                    <a:pt x="67219" y="21228"/>
                    <a:pt x="67219" y="21228"/>
                  </a:cubicBezTo>
                  <a:cubicBezTo>
                    <a:pt x="67219" y="21203"/>
                    <a:pt x="67219" y="21178"/>
                    <a:pt x="67219" y="21153"/>
                  </a:cubicBezTo>
                  <a:cubicBezTo>
                    <a:pt x="67244" y="21128"/>
                    <a:pt x="67244" y="21529"/>
                    <a:pt x="67244" y="21529"/>
                  </a:cubicBezTo>
                  <a:cubicBezTo>
                    <a:pt x="67244" y="21504"/>
                    <a:pt x="67244" y="21504"/>
                    <a:pt x="67244" y="21504"/>
                  </a:cubicBezTo>
                  <a:lnTo>
                    <a:pt x="67269" y="17043"/>
                  </a:lnTo>
                  <a:cubicBezTo>
                    <a:pt x="67269" y="17068"/>
                    <a:pt x="67244" y="17093"/>
                    <a:pt x="67244" y="17118"/>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30" name="Google Shape;1530;p38"/>
            <p:cNvSpPr/>
            <p:nvPr/>
          </p:nvSpPr>
          <p:spPr>
            <a:xfrm>
              <a:off x="7762607" y="3201401"/>
              <a:ext cx="773772" cy="612664"/>
            </a:xfrm>
            <a:custGeom>
              <a:avLst/>
              <a:gdLst/>
              <a:ahLst/>
              <a:cxnLst/>
              <a:rect l="l" t="t" r="r" b="b"/>
              <a:pathLst>
                <a:path w="18899" h="14964" extrusionOk="0">
                  <a:moveTo>
                    <a:pt x="18873" y="151"/>
                  </a:moveTo>
                  <a:cubicBezTo>
                    <a:pt x="18873" y="176"/>
                    <a:pt x="18848" y="201"/>
                    <a:pt x="18848" y="227"/>
                  </a:cubicBezTo>
                  <a:cubicBezTo>
                    <a:pt x="18848" y="252"/>
                    <a:pt x="18848" y="277"/>
                    <a:pt x="18823" y="302"/>
                  </a:cubicBezTo>
                  <a:cubicBezTo>
                    <a:pt x="18823" y="327"/>
                    <a:pt x="18823" y="352"/>
                    <a:pt x="18798" y="377"/>
                  </a:cubicBezTo>
                  <a:cubicBezTo>
                    <a:pt x="18798" y="402"/>
                    <a:pt x="18773" y="427"/>
                    <a:pt x="18773" y="452"/>
                  </a:cubicBezTo>
                  <a:cubicBezTo>
                    <a:pt x="18748" y="477"/>
                    <a:pt x="18748" y="502"/>
                    <a:pt x="18723" y="502"/>
                  </a:cubicBezTo>
                  <a:cubicBezTo>
                    <a:pt x="18723" y="552"/>
                    <a:pt x="18698" y="577"/>
                    <a:pt x="18673" y="602"/>
                  </a:cubicBezTo>
                  <a:cubicBezTo>
                    <a:pt x="18648" y="628"/>
                    <a:pt x="18648" y="628"/>
                    <a:pt x="18622" y="653"/>
                  </a:cubicBezTo>
                  <a:cubicBezTo>
                    <a:pt x="18597" y="703"/>
                    <a:pt x="18547" y="728"/>
                    <a:pt x="18522" y="778"/>
                  </a:cubicBezTo>
                  <a:cubicBezTo>
                    <a:pt x="18497" y="803"/>
                    <a:pt x="18497" y="803"/>
                    <a:pt x="18472" y="828"/>
                  </a:cubicBezTo>
                  <a:cubicBezTo>
                    <a:pt x="18447" y="853"/>
                    <a:pt x="18422" y="853"/>
                    <a:pt x="18397" y="878"/>
                  </a:cubicBezTo>
                  <a:cubicBezTo>
                    <a:pt x="18372" y="903"/>
                    <a:pt x="18347" y="928"/>
                    <a:pt x="18322" y="953"/>
                  </a:cubicBezTo>
                  <a:cubicBezTo>
                    <a:pt x="18297" y="978"/>
                    <a:pt x="18247" y="978"/>
                    <a:pt x="18221" y="1003"/>
                  </a:cubicBezTo>
                  <a:cubicBezTo>
                    <a:pt x="18196" y="1029"/>
                    <a:pt x="18146" y="1054"/>
                    <a:pt x="18121" y="1079"/>
                  </a:cubicBezTo>
                  <a:lnTo>
                    <a:pt x="1931" y="10477"/>
                  </a:lnTo>
                  <a:cubicBezTo>
                    <a:pt x="1830" y="10552"/>
                    <a:pt x="1705" y="10603"/>
                    <a:pt x="1580" y="10653"/>
                  </a:cubicBezTo>
                  <a:cubicBezTo>
                    <a:pt x="1530" y="10653"/>
                    <a:pt x="1505" y="10678"/>
                    <a:pt x="1479" y="10678"/>
                  </a:cubicBezTo>
                  <a:cubicBezTo>
                    <a:pt x="1379" y="10728"/>
                    <a:pt x="1304" y="10753"/>
                    <a:pt x="1229" y="10778"/>
                  </a:cubicBezTo>
                  <a:cubicBezTo>
                    <a:pt x="1129" y="10778"/>
                    <a:pt x="1053" y="10803"/>
                    <a:pt x="953" y="10828"/>
                  </a:cubicBezTo>
                  <a:cubicBezTo>
                    <a:pt x="853" y="10853"/>
                    <a:pt x="753" y="10878"/>
                    <a:pt x="627" y="10878"/>
                  </a:cubicBezTo>
                  <a:cubicBezTo>
                    <a:pt x="602" y="10878"/>
                    <a:pt x="577" y="10903"/>
                    <a:pt x="552" y="10903"/>
                  </a:cubicBezTo>
                  <a:cubicBezTo>
                    <a:pt x="402" y="10903"/>
                    <a:pt x="276" y="10928"/>
                    <a:pt x="126" y="10928"/>
                  </a:cubicBezTo>
                  <a:cubicBezTo>
                    <a:pt x="101" y="10928"/>
                    <a:pt x="76" y="10928"/>
                    <a:pt x="51" y="10928"/>
                  </a:cubicBezTo>
                  <a:cubicBezTo>
                    <a:pt x="26" y="10928"/>
                    <a:pt x="26" y="10928"/>
                    <a:pt x="1" y="10928"/>
                  </a:cubicBezTo>
                  <a:lnTo>
                    <a:pt x="1" y="14963"/>
                  </a:lnTo>
                  <a:cubicBezTo>
                    <a:pt x="1" y="14963"/>
                    <a:pt x="26" y="14963"/>
                    <a:pt x="26" y="14963"/>
                  </a:cubicBezTo>
                  <a:cubicBezTo>
                    <a:pt x="51" y="14963"/>
                    <a:pt x="76" y="14963"/>
                    <a:pt x="101" y="14963"/>
                  </a:cubicBezTo>
                  <a:cubicBezTo>
                    <a:pt x="126" y="14963"/>
                    <a:pt x="176" y="14963"/>
                    <a:pt x="201" y="14963"/>
                  </a:cubicBezTo>
                  <a:cubicBezTo>
                    <a:pt x="302" y="14938"/>
                    <a:pt x="402" y="14938"/>
                    <a:pt x="502" y="14938"/>
                  </a:cubicBezTo>
                  <a:cubicBezTo>
                    <a:pt x="527" y="14938"/>
                    <a:pt x="527" y="14938"/>
                    <a:pt x="527" y="14938"/>
                  </a:cubicBezTo>
                  <a:cubicBezTo>
                    <a:pt x="577" y="14938"/>
                    <a:pt x="602" y="14913"/>
                    <a:pt x="627" y="14913"/>
                  </a:cubicBezTo>
                  <a:cubicBezTo>
                    <a:pt x="703" y="14913"/>
                    <a:pt x="778" y="14888"/>
                    <a:pt x="853" y="14888"/>
                  </a:cubicBezTo>
                  <a:cubicBezTo>
                    <a:pt x="878" y="14888"/>
                    <a:pt x="903" y="14863"/>
                    <a:pt x="928" y="14863"/>
                  </a:cubicBezTo>
                  <a:cubicBezTo>
                    <a:pt x="1028" y="14838"/>
                    <a:pt x="1104" y="14813"/>
                    <a:pt x="1204" y="14788"/>
                  </a:cubicBezTo>
                  <a:cubicBezTo>
                    <a:pt x="1254" y="14788"/>
                    <a:pt x="1304" y="14788"/>
                    <a:pt x="1329" y="14763"/>
                  </a:cubicBezTo>
                  <a:cubicBezTo>
                    <a:pt x="1379" y="14763"/>
                    <a:pt x="1404" y="14738"/>
                    <a:pt x="1454" y="14713"/>
                  </a:cubicBezTo>
                  <a:cubicBezTo>
                    <a:pt x="1479" y="14713"/>
                    <a:pt x="1505" y="14688"/>
                    <a:pt x="1555" y="14688"/>
                  </a:cubicBezTo>
                  <a:cubicBezTo>
                    <a:pt x="1680" y="14638"/>
                    <a:pt x="1805" y="14588"/>
                    <a:pt x="1906" y="14512"/>
                  </a:cubicBezTo>
                  <a:lnTo>
                    <a:pt x="18096" y="5114"/>
                  </a:lnTo>
                  <a:cubicBezTo>
                    <a:pt x="18121" y="5089"/>
                    <a:pt x="18121" y="5089"/>
                    <a:pt x="18121" y="5089"/>
                  </a:cubicBezTo>
                  <a:cubicBezTo>
                    <a:pt x="18146" y="5064"/>
                    <a:pt x="18171" y="5064"/>
                    <a:pt x="18196" y="5039"/>
                  </a:cubicBezTo>
                  <a:cubicBezTo>
                    <a:pt x="18221" y="5014"/>
                    <a:pt x="18272" y="4988"/>
                    <a:pt x="18297" y="4988"/>
                  </a:cubicBezTo>
                  <a:cubicBezTo>
                    <a:pt x="18322" y="4963"/>
                    <a:pt x="18347" y="4938"/>
                    <a:pt x="18372" y="4913"/>
                  </a:cubicBezTo>
                  <a:cubicBezTo>
                    <a:pt x="18397" y="4888"/>
                    <a:pt x="18422" y="4863"/>
                    <a:pt x="18447" y="4863"/>
                  </a:cubicBezTo>
                  <a:cubicBezTo>
                    <a:pt x="18447" y="4838"/>
                    <a:pt x="18472" y="4838"/>
                    <a:pt x="18472" y="4838"/>
                  </a:cubicBezTo>
                  <a:cubicBezTo>
                    <a:pt x="18472" y="4838"/>
                    <a:pt x="18472" y="4813"/>
                    <a:pt x="18497" y="4813"/>
                  </a:cubicBezTo>
                  <a:cubicBezTo>
                    <a:pt x="18522" y="4763"/>
                    <a:pt x="18572" y="4738"/>
                    <a:pt x="18597" y="4688"/>
                  </a:cubicBezTo>
                  <a:cubicBezTo>
                    <a:pt x="18622" y="4688"/>
                    <a:pt x="18622" y="4663"/>
                    <a:pt x="18622" y="4663"/>
                  </a:cubicBezTo>
                  <a:cubicBezTo>
                    <a:pt x="18648" y="4663"/>
                    <a:pt x="18648" y="4638"/>
                    <a:pt x="18648" y="4638"/>
                  </a:cubicBezTo>
                  <a:cubicBezTo>
                    <a:pt x="18673" y="4613"/>
                    <a:pt x="18698" y="4562"/>
                    <a:pt x="18698" y="4537"/>
                  </a:cubicBezTo>
                  <a:cubicBezTo>
                    <a:pt x="18723" y="4537"/>
                    <a:pt x="18723" y="4512"/>
                    <a:pt x="18748" y="4512"/>
                  </a:cubicBezTo>
                  <a:cubicBezTo>
                    <a:pt x="18748" y="4487"/>
                    <a:pt x="18748" y="4487"/>
                    <a:pt x="18748" y="4487"/>
                  </a:cubicBezTo>
                  <a:cubicBezTo>
                    <a:pt x="18748" y="4462"/>
                    <a:pt x="18773" y="4437"/>
                    <a:pt x="18773" y="4412"/>
                  </a:cubicBezTo>
                  <a:cubicBezTo>
                    <a:pt x="18798" y="4387"/>
                    <a:pt x="18798" y="4362"/>
                    <a:pt x="18798" y="4362"/>
                  </a:cubicBezTo>
                  <a:cubicBezTo>
                    <a:pt x="18798" y="4362"/>
                    <a:pt x="18798" y="4337"/>
                    <a:pt x="18823" y="4337"/>
                  </a:cubicBezTo>
                  <a:cubicBezTo>
                    <a:pt x="18823" y="4312"/>
                    <a:pt x="18823" y="4287"/>
                    <a:pt x="18823" y="4262"/>
                  </a:cubicBezTo>
                  <a:cubicBezTo>
                    <a:pt x="18848" y="4237"/>
                    <a:pt x="18848" y="4237"/>
                    <a:pt x="18848" y="4212"/>
                  </a:cubicBezTo>
                  <a:cubicBezTo>
                    <a:pt x="18848" y="4212"/>
                    <a:pt x="18848" y="4186"/>
                    <a:pt x="18848" y="4186"/>
                  </a:cubicBezTo>
                  <a:cubicBezTo>
                    <a:pt x="18848" y="4161"/>
                    <a:pt x="18848" y="4136"/>
                    <a:pt x="18848" y="4111"/>
                  </a:cubicBezTo>
                  <a:cubicBezTo>
                    <a:pt x="18873" y="4086"/>
                    <a:pt x="18873" y="4487"/>
                    <a:pt x="18873" y="4487"/>
                  </a:cubicBezTo>
                  <a:cubicBezTo>
                    <a:pt x="18873" y="4462"/>
                    <a:pt x="18873" y="4462"/>
                    <a:pt x="18873" y="4462"/>
                  </a:cubicBezTo>
                  <a:lnTo>
                    <a:pt x="18898" y="1"/>
                  </a:lnTo>
                  <a:cubicBezTo>
                    <a:pt x="18898" y="26"/>
                    <a:pt x="18873" y="51"/>
                    <a:pt x="18873" y="76"/>
                  </a:cubicBezTo>
                  <a:cubicBezTo>
                    <a:pt x="18873" y="101"/>
                    <a:pt x="18873" y="126"/>
                    <a:pt x="18873" y="15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31" name="Google Shape;1531;p38"/>
            <p:cNvSpPr/>
            <p:nvPr/>
          </p:nvSpPr>
          <p:spPr>
            <a:xfrm>
              <a:off x="6127995" y="2155778"/>
              <a:ext cx="630105" cy="365371"/>
            </a:xfrm>
            <a:custGeom>
              <a:avLst/>
              <a:gdLst/>
              <a:ahLst/>
              <a:cxnLst/>
              <a:rect l="l" t="t" r="r" b="b"/>
              <a:pathLst>
                <a:path w="15390" h="8924" extrusionOk="0">
                  <a:moveTo>
                    <a:pt x="14863" y="2858"/>
                  </a:moveTo>
                  <a:cubicBezTo>
                    <a:pt x="15389" y="3159"/>
                    <a:pt x="15389" y="3660"/>
                    <a:pt x="14863" y="3961"/>
                  </a:cubicBezTo>
                  <a:lnTo>
                    <a:pt x="6868" y="8623"/>
                  </a:lnTo>
                  <a:cubicBezTo>
                    <a:pt x="6342" y="8923"/>
                    <a:pt x="5490" y="8923"/>
                    <a:pt x="4963" y="8598"/>
                  </a:cubicBezTo>
                  <a:lnTo>
                    <a:pt x="527" y="6066"/>
                  </a:lnTo>
                  <a:cubicBezTo>
                    <a:pt x="1" y="5740"/>
                    <a:pt x="1" y="5264"/>
                    <a:pt x="527" y="4938"/>
                  </a:cubicBezTo>
                  <a:lnTo>
                    <a:pt x="8522" y="302"/>
                  </a:lnTo>
                  <a:cubicBezTo>
                    <a:pt x="9048" y="1"/>
                    <a:pt x="9901" y="1"/>
                    <a:pt x="10452" y="302"/>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32" name="Google Shape;1532;p38"/>
            <p:cNvSpPr/>
            <p:nvPr/>
          </p:nvSpPr>
          <p:spPr>
            <a:xfrm>
              <a:off x="6133154" y="2295350"/>
              <a:ext cx="619788" cy="349936"/>
            </a:xfrm>
            <a:custGeom>
              <a:avLst/>
              <a:gdLst/>
              <a:ahLst/>
              <a:cxnLst/>
              <a:rect l="l" t="t" r="r" b="b"/>
              <a:pathLst>
                <a:path w="15138" h="8547" extrusionOk="0">
                  <a:moveTo>
                    <a:pt x="15113" y="151"/>
                  </a:moveTo>
                  <a:cubicBezTo>
                    <a:pt x="15113" y="151"/>
                    <a:pt x="15113" y="151"/>
                    <a:pt x="15113" y="151"/>
                  </a:cubicBezTo>
                  <a:cubicBezTo>
                    <a:pt x="15088" y="201"/>
                    <a:pt x="15063" y="251"/>
                    <a:pt x="15038" y="276"/>
                  </a:cubicBezTo>
                  <a:cubicBezTo>
                    <a:pt x="15038" y="301"/>
                    <a:pt x="15038" y="301"/>
                    <a:pt x="15013" y="301"/>
                  </a:cubicBezTo>
                  <a:cubicBezTo>
                    <a:pt x="14988" y="351"/>
                    <a:pt x="14963" y="376"/>
                    <a:pt x="14912" y="427"/>
                  </a:cubicBezTo>
                  <a:cubicBezTo>
                    <a:pt x="14887" y="452"/>
                    <a:pt x="14862" y="477"/>
                    <a:pt x="14812" y="502"/>
                  </a:cubicBezTo>
                  <a:cubicBezTo>
                    <a:pt x="14787" y="502"/>
                    <a:pt x="14762" y="527"/>
                    <a:pt x="14737" y="552"/>
                  </a:cubicBezTo>
                  <a:lnTo>
                    <a:pt x="6742" y="5214"/>
                  </a:lnTo>
                  <a:cubicBezTo>
                    <a:pt x="6667" y="5239"/>
                    <a:pt x="6567" y="5289"/>
                    <a:pt x="6466" y="5314"/>
                  </a:cubicBezTo>
                  <a:cubicBezTo>
                    <a:pt x="6441" y="5339"/>
                    <a:pt x="6416" y="5339"/>
                    <a:pt x="6366" y="5339"/>
                  </a:cubicBezTo>
                  <a:cubicBezTo>
                    <a:pt x="6341" y="5364"/>
                    <a:pt x="6291" y="5364"/>
                    <a:pt x="6241" y="5389"/>
                  </a:cubicBezTo>
                  <a:cubicBezTo>
                    <a:pt x="6191" y="5389"/>
                    <a:pt x="6115" y="5414"/>
                    <a:pt x="6065" y="5414"/>
                  </a:cubicBezTo>
                  <a:cubicBezTo>
                    <a:pt x="6065" y="5414"/>
                    <a:pt x="6040" y="5414"/>
                    <a:pt x="6040" y="5414"/>
                  </a:cubicBezTo>
                  <a:cubicBezTo>
                    <a:pt x="5965" y="5414"/>
                    <a:pt x="5890" y="5439"/>
                    <a:pt x="5815" y="5439"/>
                  </a:cubicBezTo>
                  <a:cubicBezTo>
                    <a:pt x="5790" y="5439"/>
                    <a:pt x="5790" y="5439"/>
                    <a:pt x="5765" y="5439"/>
                  </a:cubicBezTo>
                  <a:cubicBezTo>
                    <a:pt x="5689" y="5439"/>
                    <a:pt x="5614" y="5414"/>
                    <a:pt x="5539" y="5414"/>
                  </a:cubicBezTo>
                  <a:cubicBezTo>
                    <a:pt x="5539" y="5414"/>
                    <a:pt x="5514" y="5414"/>
                    <a:pt x="5514" y="5414"/>
                  </a:cubicBezTo>
                  <a:cubicBezTo>
                    <a:pt x="5439" y="5414"/>
                    <a:pt x="5364" y="5389"/>
                    <a:pt x="5288" y="5364"/>
                  </a:cubicBezTo>
                  <a:cubicBezTo>
                    <a:pt x="5288" y="5364"/>
                    <a:pt x="5263" y="5364"/>
                    <a:pt x="5263" y="5364"/>
                  </a:cubicBezTo>
                  <a:cubicBezTo>
                    <a:pt x="5188" y="5339"/>
                    <a:pt x="5138" y="5339"/>
                    <a:pt x="5063" y="5314"/>
                  </a:cubicBezTo>
                  <a:cubicBezTo>
                    <a:pt x="5063" y="5314"/>
                    <a:pt x="5038" y="5314"/>
                    <a:pt x="5038" y="5289"/>
                  </a:cubicBezTo>
                  <a:cubicBezTo>
                    <a:pt x="4963" y="5264"/>
                    <a:pt x="4887" y="5239"/>
                    <a:pt x="4837" y="5189"/>
                  </a:cubicBezTo>
                  <a:lnTo>
                    <a:pt x="401" y="2657"/>
                  </a:lnTo>
                  <a:cubicBezTo>
                    <a:pt x="150" y="2507"/>
                    <a:pt x="0" y="2281"/>
                    <a:pt x="0" y="2081"/>
                  </a:cubicBezTo>
                  <a:lnTo>
                    <a:pt x="0" y="5214"/>
                  </a:lnTo>
                  <a:cubicBezTo>
                    <a:pt x="0" y="5414"/>
                    <a:pt x="125" y="5615"/>
                    <a:pt x="401" y="5765"/>
                  </a:cubicBezTo>
                  <a:lnTo>
                    <a:pt x="4812" y="8321"/>
                  </a:lnTo>
                  <a:cubicBezTo>
                    <a:pt x="4887" y="8346"/>
                    <a:pt x="4937" y="8371"/>
                    <a:pt x="5013" y="8397"/>
                  </a:cubicBezTo>
                  <a:cubicBezTo>
                    <a:pt x="5013" y="8397"/>
                    <a:pt x="5013" y="8397"/>
                    <a:pt x="5013" y="8422"/>
                  </a:cubicBezTo>
                  <a:cubicBezTo>
                    <a:pt x="5038" y="8422"/>
                    <a:pt x="5038" y="8422"/>
                    <a:pt x="5063" y="8422"/>
                  </a:cubicBezTo>
                  <a:cubicBezTo>
                    <a:pt x="5088" y="8447"/>
                    <a:pt x="5138" y="8447"/>
                    <a:pt x="5188" y="8472"/>
                  </a:cubicBezTo>
                  <a:cubicBezTo>
                    <a:pt x="5188" y="8472"/>
                    <a:pt x="5213" y="8472"/>
                    <a:pt x="5238" y="8472"/>
                  </a:cubicBezTo>
                  <a:cubicBezTo>
                    <a:pt x="5263" y="8472"/>
                    <a:pt x="5263" y="8497"/>
                    <a:pt x="5288" y="8497"/>
                  </a:cubicBezTo>
                  <a:cubicBezTo>
                    <a:pt x="5288" y="8497"/>
                    <a:pt x="5313" y="8497"/>
                    <a:pt x="5313" y="8497"/>
                  </a:cubicBezTo>
                  <a:cubicBezTo>
                    <a:pt x="5364" y="8497"/>
                    <a:pt x="5414" y="8522"/>
                    <a:pt x="5464" y="8522"/>
                  </a:cubicBezTo>
                  <a:cubicBezTo>
                    <a:pt x="5464" y="8522"/>
                    <a:pt x="5489" y="8522"/>
                    <a:pt x="5489" y="8522"/>
                  </a:cubicBezTo>
                  <a:cubicBezTo>
                    <a:pt x="5514" y="8522"/>
                    <a:pt x="5514" y="8522"/>
                    <a:pt x="5539" y="8522"/>
                  </a:cubicBezTo>
                  <a:cubicBezTo>
                    <a:pt x="5564" y="8522"/>
                    <a:pt x="5564" y="8522"/>
                    <a:pt x="5589" y="8547"/>
                  </a:cubicBezTo>
                  <a:cubicBezTo>
                    <a:pt x="5639" y="8547"/>
                    <a:pt x="5664" y="8547"/>
                    <a:pt x="5714" y="8547"/>
                  </a:cubicBezTo>
                  <a:cubicBezTo>
                    <a:pt x="5739" y="8547"/>
                    <a:pt x="5739" y="8547"/>
                    <a:pt x="5765" y="8547"/>
                  </a:cubicBezTo>
                  <a:cubicBezTo>
                    <a:pt x="5765" y="8547"/>
                    <a:pt x="5790" y="8547"/>
                    <a:pt x="5790" y="8547"/>
                  </a:cubicBezTo>
                  <a:cubicBezTo>
                    <a:pt x="5815" y="8547"/>
                    <a:pt x="5840" y="8547"/>
                    <a:pt x="5865" y="8547"/>
                  </a:cubicBezTo>
                  <a:cubicBezTo>
                    <a:pt x="5915" y="8547"/>
                    <a:pt x="5965" y="8547"/>
                    <a:pt x="6015" y="8522"/>
                  </a:cubicBezTo>
                  <a:cubicBezTo>
                    <a:pt x="6015" y="8522"/>
                    <a:pt x="6015" y="8522"/>
                    <a:pt x="6015" y="8522"/>
                  </a:cubicBezTo>
                  <a:cubicBezTo>
                    <a:pt x="6040" y="8522"/>
                    <a:pt x="6040" y="8522"/>
                    <a:pt x="6065" y="8522"/>
                  </a:cubicBezTo>
                  <a:cubicBezTo>
                    <a:pt x="6090" y="8522"/>
                    <a:pt x="6140" y="8522"/>
                    <a:pt x="6191" y="8497"/>
                  </a:cubicBezTo>
                  <a:cubicBezTo>
                    <a:pt x="6191" y="8497"/>
                    <a:pt x="6216" y="8497"/>
                    <a:pt x="6241" y="8497"/>
                  </a:cubicBezTo>
                  <a:cubicBezTo>
                    <a:pt x="6266" y="8497"/>
                    <a:pt x="6316" y="8472"/>
                    <a:pt x="6366" y="8472"/>
                  </a:cubicBezTo>
                  <a:cubicBezTo>
                    <a:pt x="6391" y="8447"/>
                    <a:pt x="6416" y="8447"/>
                    <a:pt x="6441" y="8447"/>
                  </a:cubicBezTo>
                  <a:cubicBezTo>
                    <a:pt x="6441" y="8447"/>
                    <a:pt x="6466" y="8422"/>
                    <a:pt x="6466" y="8422"/>
                  </a:cubicBezTo>
                  <a:cubicBezTo>
                    <a:pt x="6567" y="8397"/>
                    <a:pt x="6642" y="8371"/>
                    <a:pt x="6742" y="8321"/>
                  </a:cubicBezTo>
                  <a:lnTo>
                    <a:pt x="14737" y="3660"/>
                  </a:lnTo>
                  <a:cubicBezTo>
                    <a:pt x="14737" y="3660"/>
                    <a:pt x="14737" y="3660"/>
                    <a:pt x="14737" y="3660"/>
                  </a:cubicBezTo>
                  <a:cubicBezTo>
                    <a:pt x="14762" y="3635"/>
                    <a:pt x="14787" y="3610"/>
                    <a:pt x="14812" y="3610"/>
                  </a:cubicBezTo>
                  <a:cubicBezTo>
                    <a:pt x="14837" y="3584"/>
                    <a:pt x="14887" y="3559"/>
                    <a:pt x="14912" y="3534"/>
                  </a:cubicBezTo>
                  <a:cubicBezTo>
                    <a:pt x="14912" y="3534"/>
                    <a:pt x="14912" y="3534"/>
                    <a:pt x="14912" y="3534"/>
                  </a:cubicBezTo>
                  <a:cubicBezTo>
                    <a:pt x="14938" y="3509"/>
                    <a:pt x="14988" y="3459"/>
                    <a:pt x="15013" y="3434"/>
                  </a:cubicBezTo>
                  <a:cubicBezTo>
                    <a:pt x="15013" y="3434"/>
                    <a:pt x="15013" y="3434"/>
                    <a:pt x="15013" y="3409"/>
                  </a:cubicBezTo>
                  <a:cubicBezTo>
                    <a:pt x="15013" y="3409"/>
                    <a:pt x="15038" y="3409"/>
                    <a:pt x="15038" y="3384"/>
                  </a:cubicBezTo>
                  <a:cubicBezTo>
                    <a:pt x="15038" y="3384"/>
                    <a:pt x="15038" y="3359"/>
                    <a:pt x="15063" y="3359"/>
                  </a:cubicBezTo>
                  <a:cubicBezTo>
                    <a:pt x="15063" y="3334"/>
                    <a:pt x="15088" y="3309"/>
                    <a:pt x="15088" y="3284"/>
                  </a:cubicBezTo>
                  <a:cubicBezTo>
                    <a:pt x="15088" y="3284"/>
                    <a:pt x="15088" y="3284"/>
                    <a:pt x="15088" y="3259"/>
                  </a:cubicBezTo>
                  <a:cubicBezTo>
                    <a:pt x="15088" y="3259"/>
                    <a:pt x="15088" y="3259"/>
                    <a:pt x="15088" y="3259"/>
                  </a:cubicBezTo>
                  <a:cubicBezTo>
                    <a:pt x="15113" y="3234"/>
                    <a:pt x="15113" y="3209"/>
                    <a:pt x="15113" y="3209"/>
                  </a:cubicBezTo>
                  <a:cubicBezTo>
                    <a:pt x="15113" y="3183"/>
                    <a:pt x="15113" y="3158"/>
                    <a:pt x="15113" y="3133"/>
                  </a:cubicBezTo>
                  <a:cubicBezTo>
                    <a:pt x="15113" y="3133"/>
                    <a:pt x="15113" y="3108"/>
                    <a:pt x="15113" y="3108"/>
                  </a:cubicBezTo>
                  <a:lnTo>
                    <a:pt x="15138" y="1"/>
                  </a:lnTo>
                  <a:cubicBezTo>
                    <a:pt x="15138" y="51"/>
                    <a:pt x="15113" y="101"/>
                    <a:pt x="15113" y="15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33" name="Google Shape;1533;p38"/>
            <p:cNvSpPr/>
            <p:nvPr/>
          </p:nvSpPr>
          <p:spPr>
            <a:xfrm>
              <a:off x="6716988" y="2283026"/>
              <a:ext cx="810702" cy="488485"/>
            </a:xfrm>
            <a:custGeom>
              <a:avLst/>
              <a:gdLst/>
              <a:ahLst/>
              <a:cxnLst/>
              <a:rect l="l" t="t" r="r" b="b"/>
              <a:pathLst>
                <a:path w="19801" h="11931" extrusionOk="0">
                  <a:moveTo>
                    <a:pt x="2282" y="502"/>
                  </a:moveTo>
                  <a:cubicBezTo>
                    <a:pt x="2282" y="502"/>
                    <a:pt x="753" y="1"/>
                    <a:pt x="377" y="1755"/>
                  </a:cubicBezTo>
                  <a:cubicBezTo>
                    <a:pt x="1" y="3510"/>
                    <a:pt x="803" y="4662"/>
                    <a:pt x="1755" y="5139"/>
                  </a:cubicBezTo>
                  <a:cubicBezTo>
                    <a:pt x="2683" y="5615"/>
                    <a:pt x="4412" y="6542"/>
                    <a:pt x="5765" y="6993"/>
                  </a:cubicBezTo>
                  <a:cubicBezTo>
                    <a:pt x="5765" y="6993"/>
                    <a:pt x="6417" y="7595"/>
                    <a:pt x="7018" y="7946"/>
                  </a:cubicBezTo>
                  <a:cubicBezTo>
                    <a:pt x="7620" y="8322"/>
                    <a:pt x="13460" y="10076"/>
                    <a:pt x="13460" y="10076"/>
                  </a:cubicBezTo>
                  <a:cubicBezTo>
                    <a:pt x="13460" y="10076"/>
                    <a:pt x="18372" y="11931"/>
                    <a:pt x="19074" y="11254"/>
                  </a:cubicBezTo>
                  <a:cubicBezTo>
                    <a:pt x="19800" y="10577"/>
                    <a:pt x="16342" y="9149"/>
                    <a:pt x="16342" y="9149"/>
                  </a:cubicBezTo>
                  <a:cubicBezTo>
                    <a:pt x="16342" y="9149"/>
                    <a:pt x="17219" y="8973"/>
                    <a:pt x="16843" y="8622"/>
                  </a:cubicBezTo>
                  <a:cubicBezTo>
                    <a:pt x="16467" y="8297"/>
                    <a:pt x="15665" y="8146"/>
                    <a:pt x="14963" y="7921"/>
                  </a:cubicBezTo>
                  <a:cubicBezTo>
                    <a:pt x="14262" y="7695"/>
                    <a:pt x="13460" y="8146"/>
                    <a:pt x="12206" y="7921"/>
                  </a:cubicBezTo>
                  <a:cubicBezTo>
                    <a:pt x="10978" y="7670"/>
                    <a:pt x="9976" y="5941"/>
                    <a:pt x="7820" y="5640"/>
                  </a:cubicBezTo>
                  <a:cubicBezTo>
                    <a:pt x="7820" y="5640"/>
                    <a:pt x="4888" y="1906"/>
                    <a:pt x="2282" y="502"/>
                  </a:cubicBezTo>
                  <a:close/>
                </a:path>
              </a:pathLst>
            </a:custGeom>
            <a:solidFill>
              <a:srgbClr val="F9CB9C"/>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34" name="Google Shape;1534;p38"/>
            <p:cNvSpPr/>
            <p:nvPr/>
          </p:nvSpPr>
          <p:spPr>
            <a:xfrm>
              <a:off x="6435839" y="2295350"/>
              <a:ext cx="708060" cy="574669"/>
            </a:xfrm>
            <a:custGeom>
              <a:avLst/>
              <a:gdLst/>
              <a:ahLst/>
              <a:cxnLst/>
              <a:rect l="l" t="t" r="r" b="b"/>
              <a:pathLst>
                <a:path w="17294" h="14036" extrusionOk="0">
                  <a:moveTo>
                    <a:pt x="5489" y="1128"/>
                  </a:moveTo>
                  <a:cubicBezTo>
                    <a:pt x="5489" y="1128"/>
                    <a:pt x="6742" y="1"/>
                    <a:pt x="8347" y="101"/>
                  </a:cubicBezTo>
                  <a:cubicBezTo>
                    <a:pt x="9976" y="176"/>
                    <a:pt x="11805" y="1078"/>
                    <a:pt x="13209" y="2732"/>
                  </a:cubicBezTo>
                  <a:cubicBezTo>
                    <a:pt x="14587" y="4387"/>
                    <a:pt x="15815" y="6366"/>
                    <a:pt x="17294" y="7018"/>
                  </a:cubicBezTo>
                  <a:cubicBezTo>
                    <a:pt x="17294" y="7018"/>
                    <a:pt x="14161" y="8747"/>
                    <a:pt x="13409" y="10652"/>
                  </a:cubicBezTo>
                  <a:cubicBezTo>
                    <a:pt x="12632" y="12557"/>
                    <a:pt x="12407" y="14036"/>
                    <a:pt x="12407" y="14036"/>
                  </a:cubicBezTo>
                  <a:lnTo>
                    <a:pt x="5113" y="9750"/>
                  </a:lnTo>
                  <a:lnTo>
                    <a:pt x="1429" y="6116"/>
                  </a:lnTo>
                  <a:cubicBezTo>
                    <a:pt x="1429" y="6116"/>
                    <a:pt x="1" y="3835"/>
                    <a:pt x="2507" y="2908"/>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35" name="Google Shape;1535;p38"/>
            <p:cNvSpPr/>
            <p:nvPr/>
          </p:nvSpPr>
          <p:spPr>
            <a:xfrm>
              <a:off x="6942742" y="2582682"/>
              <a:ext cx="1066184" cy="758337"/>
            </a:xfrm>
            <a:custGeom>
              <a:avLst/>
              <a:gdLst/>
              <a:ahLst/>
              <a:cxnLst/>
              <a:rect l="l" t="t" r="r" b="b"/>
              <a:pathLst>
                <a:path w="26041" h="18522" extrusionOk="0">
                  <a:moveTo>
                    <a:pt x="4913" y="0"/>
                  </a:moveTo>
                  <a:cubicBezTo>
                    <a:pt x="4913" y="0"/>
                    <a:pt x="8748" y="1028"/>
                    <a:pt x="10477" y="2155"/>
                  </a:cubicBezTo>
                  <a:cubicBezTo>
                    <a:pt x="12206" y="3308"/>
                    <a:pt x="22206" y="12156"/>
                    <a:pt x="26041" y="13384"/>
                  </a:cubicBezTo>
                  <a:lnTo>
                    <a:pt x="24813" y="15915"/>
                  </a:lnTo>
                  <a:cubicBezTo>
                    <a:pt x="24813" y="15915"/>
                    <a:pt x="23610" y="16366"/>
                    <a:pt x="23735" y="18522"/>
                  </a:cubicBezTo>
                  <a:cubicBezTo>
                    <a:pt x="23735" y="18522"/>
                    <a:pt x="20126" y="17369"/>
                    <a:pt x="18271" y="17093"/>
                  </a:cubicBezTo>
                  <a:cubicBezTo>
                    <a:pt x="16392" y="16817"/>
                    <a:pt x="14938" y="15364"/>
                    <a:pt x="12858" y="13684"/>
                  </a:cubicBezTo>
                  <a:cubicBezTo>
                    <a:pt x="10778" y="12005"/>
                    <a:pt x="26" y="7018"/>
                    <a:pt x="26" y="7018"/>
                  </a:cubicBezTo>
                  <a:cubicBezTo>
                    <a:pt x="26" y="7018"/>
                    <a:pt x="1" y="2080"/>
                    <a:pt x="4913"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36" name="Google Shape;1536;p38"/>
            <p:cNvSpPr/>
            <p:nvPr/>
          </p:nvSpPr>
          <p:spPr>
            <a:xfrm>
              <a:off x="7884737" y="3048522"/>
              <a:ext cx="217568" cy="369465"/>
            </a:xfrm>
            <a:custGeom>
              <a:avLst/>
              <a:gdLst/>
              <a:ahLst/>
              <a:cxnLst/>
              <a:rect l="l" t="t" r="r" b="b"/>
              <a:pathLst>
                <a:path w="5314" h="9024" extrusionOk="0">
                  <a:moveTo>
                    <a:pt x="1554" y="4311"/>
                  </a:moveTo>
                  <a:cubicBezTo>
                    <a:pt x="1554" y="4311"/>
                    <a:pt x="2456" y="2883"/>
                    <a:pt x="2782" y="1755"/>
                  </a:cubicBezTo>
                  <a:cubicBezTo>
                    <a:pt x="3083" y="627"/>
                    <a:pt x="4461" y="1"/>
                    <a:pt x="4888" y="778"/>
                  </a:cubicBezTo>
                  <a:cubicBezTo>
                    <a:pt x="5314" y="1554"/>
                    <a:pt x="4938" y="2632"/>
                    <a:pt x="4386" y="4136"/>
                  </a:cubicBezTo>
                  <a:cubicBezTo>
                    <a:pt x="3860" y="5665"/>
                    <a:pt x="3684" y="6717"/>
                    <a:pt x="3584" y="7545"/>
                  </a:cubicBezTo>
                  <a:cubicBezTo>
                    <a:pt x="3509" y="8347"/>
                    <a:pt x="1504" y="9023"/>
                    <a:pt x="451" y="6918"/>
                  </a:cubicBezTo>
                  <a:cubicBezTo>
                    <a:pt x="451" y="6918"/>
                    <a:pt x="0" y="5389"/>
                    <a:pt x="1554" y="4311"/>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37" name="Google Shape;1537;p38"/>
            <p:cNvSpPr/>
            <p:nvPr/>
          </p:nvSpPr>
          <p:spPr>
            <a:xfrm>
              <a:off x="6430721" y="2426692"/>
              <a:ext cx="804520" cy="611599"/>
            </a:xfrm>
            <a:custGeom>
              <a:avLst/>
              <a:gdLst/>
              <a:ahLst/>
              <a:cxnLst/>
              <a:rect l="l" t="t" r="r" b="b"/>
              <a:pathLst>
                <a:path w="19650" h="14938" extrusionOk="0">
                  <a:moveTo>
                    <a:pt x="2807" y="727"/>
                  </a:moveTo>
                  <a:cubicBezTo>
                    <a:pt x="2807" y="727"/>
                    <a:pt x="1278" y="1"/>
                    <a:pt x="627" y="1780"/>
                  </a:cubicBezTo>
                  <a:cubicBezTo>
                    <a:pt x="0" y="3559"/>
                    <a:pt x="677" y="4888"/>
                    <a:pt x="1579" y="5514"/>
                  </a:cubicBezTo>
                  <a:cubicBezTo>
                    <a:pt x="2482" y="6141"/>
                    <a:pt x="4161" y="7344"/>
                    <a:pt x="5514" y="8021"/>
                  </a:cubicBezTo>
                  <a:cubicBezTo>
                    <a:pt x="5514" y="8021"/>
                    <a:pt x="6091" y="8722"/>
                    <a:pt x="6692" y="9199"/>
                  </a:cubicBezTo>
                  <a:cubicBezTo>
                    <a:pt x="7268" y="9650"/>
                    <a:pt x="13108" y="12306"/>
                    <a:pt x="13108" y="12306"/>
                  </a:cubicBezTo>
                  <a:cubicBezTo>
                    <a:pt x="13108" y="12306"/>
                    <a:pt x="17970" y="14938"/>
                    <a:pt x="18822" y="14336"/>
                  </a:cubicBezTo>
                  <a:cubicBezTo>
                    <a:pt x="19650" y="13735"/>
                    <a:pt x="16241" y="11755"/>
                    <a:pt x="16241" y="11755"/>
                  </a:cubicBezTo>
                  <a:cubicBezTo>
                    <a:pt x="16241" y="11755"/>
                    <a:pt x="17168" y="11705"/>
                    <a:pt x="16842" y="11279"/>
                  </a:cubicBezTo>
                  <a:cubicBezTo>
                    <a:pt x="16517" y="10853"/>
                    <a:pt x="15690" y="10602"/>
                    <a:pt x="14988" y="10276"/>
                  </a:cubicBezTo>
                  <a:cubicBezTo>
                    <a:pt x="14286" y="9925"/>
                    <a:pt x="13384" y="10301"/>
                    <a:pt x="12106" y="9875"/>
                  </a:cubicBezTo>
                  <a:cubicBezTo>
                    <a:pt x="10852" y="9449"/>
                    <a:pt x="10050" y="7519"/>
                    <a:pt x="7870" y="6893"/>
                  </a:cubicBezTo>
                  <a:cubicBezTo>
                    <a:pt x="7870" y="6893"/>
                    <a:pt x="5314" y="2582"/>
                    <a:pt x="2807" y="727"/>
                  </a:cubicBezTo>
                  <a:close/>
                </a:path>
              </a:pathLst>
            </a:custGeom>
            <a:solidFill>
              <a:srgbClr val="F9CB9C"/>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38" name="Google Shape;1538;p38"/>
            <p:cNvSpPr/>
            <p:nvPr/>
          </p:nvSpPr>
          <p:spPr>
            <a:xfrm>
              <a:off x="7163379" y="2682212"/>
              <a:ext cx="793220" cy="542857"/>
            </a:xfrm>
            <a:custGeom>
              <a:avLst/>
              <a:gdLst/>
              <a:ahLst/>
              <a:cxnLst/>
              <a:rect l="l" t="t" r="r" b="b"/>
              <a:pathLst>
                <a:path w="19374" h="13259" extrusionOk="0">
                  <a:moveTo>
                    <a:pt x="19173" y="13258"/>
                  </a:moveTo>
                  <a:cubicBezTo>
                    <a:pt x="19173" y="13258"/>
                    <a:pt x="14461" y="11103"/>
                    <a:pt x="12532" y="9549"/>
                  </a:cubicBezTo>
                  <a:cubicBezTo>
                    <a:pt x="10577" y="7970"/>
                    <a:pt x="7369" y="4988"/>
                    <a:pt x="6166" y="4386"/>
                  </a:cubicBezTo>
                  <a:cubicBezTo>
                    <a:pt x="4937" y="3760"/>
                    <a:pt x="1554" y="1905"/>
                    <a:pt x="1554" y="1905"/>
                  </a:cubicBezTo>
                  <a:lnTo>
                    <a:pt x="0" y="2456"/>
                  </a:lnTo>
                  <a:cubicBezTo>
                    <a:pt x="0" y="2456"/>
                    <a:pt x="1128" y="2030"/>
                    <a:pt x="1529" y="1454"/>
                  </a:cubicBezTo>
                  <a:cubicBezTo>
                    <a:pt x="1930" y="877"/>
                    <a:pt x="1955" y="0"/>
                    <a:pt x="1955" y="0"/>
                  </a:cubicBezTo>
                  <a:cubicBezTo>
                    <a:pt x="1955" y="0"/>
                    <a:pt x="2156" y="827"/>
                    <a:pt x="1855" y="1479"/>
                  </a:cubicBezTo>
                  <a:cubicBezTo>
                    <a:pt x="1855" y="1479"/>
                    <a:pt x="1855" y="1755"/>
                    <a:pt x="2206" y="1930"/>
                  </a:cubicBezTo>
                  <a:cubicBezTo>
                    <a:pt x="2557" y="2131"/>
                    <a:pt x="5739" y="3885"/>
                    <a:pt x="6166" y="4136"/>
                  </a:cubicBezTo>
                  <a:cubicBezTo>
                    <a:pt x="6617" y="4386"/>
                    <a:pt x="7820" y="5238"/>
                    <a:pt x="8597" y="5915"/>
                  </a:cubicBezTo>
                  <a:cubicBezTo>
                    <a:pt x="9374" y="6592"/>
                    <a:pt x="11980" y="8897"/>
                    <a:pt x="12481" y="9173"/>
                  </a:cubicBezTo>
                  <a:cubicBezTo>
                    <a:pt x="12958" y="9449"/>
                    <a:pt x="15013" y="11379"/>
                    <a:pt x="19374" y="13058"/>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539" name="Google Shape;1539;p38"/>
            <p:cNvSpPr/>
            <p:nvPr/>
          </p:nvSpPr>
          <p:spPr>
            <a:xfrm>
              <a:off x="7960643" y="2957221"/>
              <a:ext cx="217609" cy="370448"/>
            </a:xfrm>
            <a:custGeom>
              <a:avLst/>
              <a:gdLst/>
              <a:ahLst/>
              <a:cxnLst/>
              <a:rect l="l" t="t" r="r" b="b"/>
              <a:pathLst>
                <a:path w="5315" h="9048" extrusionOk="0">
                  <a:moveTo>
                    <a:pt x="1555" y="4336"/>
                  </a:moveTo>
                  <a:cubicBezTo>
                    <a:pt x="1555" y="4336"/>
                    <a:pt x="2482" y="2907"/>
                    <a:pt x="2783" y="1779"/>
                  </a:cubicBezTo>
                  <a:cubicBezTo>
                    <a:pt x="3084" y="652"/>
                    <a:pt x="4487" y="0"/>
                    <a:pt x="4888" y="802"/>
                  </a:cubicBezTo>
                  <a:cubicBezTo>
                    <a:pt x="5314" y="1579"/>
                    <a:pt x="4938" y="2657"/>
                    <a:pt x="4412" y="4160"/>
                  </a:cubicBezTo>
                  <a:cubicBezTo>
                    <a:pt x="3861" y="5689"/>
                    <a:pt x="3685" y="6742"/>
                    <a:pt x="3610" y="7569"/>
                  </a:cubicBezTo>
                  <a:cubicBezTo>
                    <a:pt x="3510" y="8371"/>
                    <a:pt x="1505" y="9048"/>
                    <a:pt x="477" y="6917"/>
                  </a:cubicBezTo>
                  <a:cubicBezTo>
                    <a:pt x="477" y="6917"/>
                    <a:pt x="1" y="5414"/>
                    <a:pt x="1555" y="4336"/>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40" name="Google Shape;1540;p38"/>
            <p:cNvSpPr/>
            <p:nvPr/>
          </p:nvSpPr>
          <p:spPr>
            <a:xfrm>
              <a:off x="8041709" y="2968480"/>
              <a:ext cx="136543" cy="329423"/>
            </a:xfrm>
            <a:custGeom>
              <a:avLst/>
              <a:gdLst/>
              <a:ahLst/>
              <a:cxnLst/>
              <a:rect l="l" t="t" r="r" b="b"/>
              <a:pathLst>
                <a:path w="3335" h="8046" extrusionOk="0">
                  <a:moveTo>
                    <a:pt x="2908" y="527"/>
                  </a:moveTo>
                  <a:cubicBezTo>
                    <a:pt x="2632" y="1"/>
                    <a:pt x="1931" y="101"/>
                    <a:pt x="1404" y="552"/>
                  </a:cubicBezTo>
                  <a:cubicBezTo>
                    <a:pt x="828" y="1780"/>
                    <a:pt x="51" y="3710"/>
                    <a:pt x="26" y="5264"/>
                  </a:cubicBezTo>
                  <a:cubicBezTo>
                    <a:pt x="1" y="6818"/>
                    <a:pt x="101" y="7595"/>
                    <a:pt x="653" y="8046"/>
                  </a:cubicBezTo>
                  <a:cubicBezTo>
                    <a:pt x="1179" y="7971"/>
                    <a:pt x="1580" y="7645"/>
                    <a:pt x="1630" y="7294"/>
                  </a:cubicBezTo>
                  <a:cubicBezTo>
                    <a:pt x="1705" y="6467"/>
                    <a:pt x="1881" y="5414"/>
                    <a:pt x="2432" y="3885"/>
                  </a:cubicBezTo>
                  <a:cubicBezTo>
                    <a:pt x="2958" y="2382"/>
                    <a:pt x="3334" y="1304"/>
                    <a:pt x="2908" y="527"/>
                  </a:cubicBezTo>
                  <a:close/>
                </a:path>
              </a:pathLst>
            </a:custGeom>
            <a:solidFill>
              <a:srgbClr val="D9D9D9"/>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41" name="Google Shape;1541;p38"/>
            <p:cNvSpPr/>
            <p:nvPr/>
          </p:nvSpPr>
          <p:spPr>
            <a:xfrm>
              <a:off x="7964779" y="3058799"/>
              <a:ext cx="137526" cy="329423"/>
            </a:xfrm>
            <a:custGeom>
              <a:avLst/>
              <a:gdLst/>
              <a:ahLst/>
              <a:cxnLst/>
              <a:rect l="l" t="t" r="r" b="b"/>
              <a:pathLst>
                <a:path w="3359" h="8046" extrusionOk="0">
                  <a:moveTo>
                    <a:pt x="2933" y="527"/>
                  </a:moveTo>
                  <a:cubicBezTo>
                    <a:pt x="2657" y="0"/>
                    <a:pt x="1955" y="100"/>
                    <a:pt x="1429" y="552"/>
                  </a:cubicBezTo>
                  <a:cubicBezTo>
                    <a:pt x="852" y="1805"/>
                    <a:pt x="75" y="3735"/>
                    <a:pt x="50" y="5263"/>
                  </a:cubicBezTo>
                  <a:cubicBezTo>
                    <a:pt x="0" y="6817"/>
                    <a:pt x="125" y="7594"/>
                    <a:pt x="677" y="8045"/>
                  </a:cubicBezTo>
                  <a:cubicBezTo>
                    <a:pt x="1203" y="7970"/>
                    <a:pt x="1604" y="7644"/>
                    <a:pt x="1629" y="7294"/>
                  </a:cubicBezTo>
                  <a:cubicBezTo>
                    <a:pt x="1729" y="6466"/>
                    <a:pt x="1905" y="5414"/>
                    <a:pt x="2431" y="3885"/>
                  </a:cubicBezTo>
                  <a:cubicBezTo>
                    <a:pt x="2983" y="2381"/>
                    <a:pt x="3359" y="1303"/>
                    <a:pt x="2933" y="527"/>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42" name="Google Shape;1542;p38"/>
            <p:cNvSpPr/>
            <p:nvPr/>
          </p:nvSpPr>
          <p:spPr>
            <a:xfrm>
              <a:off x="6318867" y="2095265"/>
              <a:ext cx="358165" cy="333518"/>
            </a:xfrm>
            <a:custGeom>
              <a:avLst/>
              <a:gdLst/>
              <a:ahLst/>
              <a:cxnLst/>
              <a:rect l="l" t="t" r="r" b="b"/>
              <a:pathLst>
                <a:path w="8748" h="8146" extrusionOk="0">
                  <a:moveTo>
                    <a:pt x="4737" y="1253"/>
                  </a:moveTo>
                  <a:cubicBezTo>
                    <a:pt x="4737" y="1253"/>
                    <a:pt x="7068" y="3233"/>
                    <a:pt x="7620" y="3935"/>
                  </a:cubicBezTo>
                  <a:cubicBezTo>
                    <a:pt x="7620" y="3935"/>
                    <a:pt x="7720" y="4687"/>
                    <a:pt x="7043" y="4888"/>
                  </a:cubicBezTo>
                  <a:cubicBezTo>
                    <a:pt x="7043" y="4888"/>
                    <a:pt x="7469" y="5740"/>
                    <a:pt x="8346" y="6015"/>
                  </a:cubicBezTo>
                  <a:cubicBezTo>
                    <a:pt x="8346" y="6015"/>
                    <a:pt x="8747" y="6592"/>
                    <a:pt x="8346" y="7118"/>
                  </a:cubicBezTo>
                  <a:cubicBezTo>
                    <a:pt x="7945" y="7644"/>
                    <a:pt x="6617" y="8146"/>
                    <a:pt x="5364" y="7795"/>
                  </a:cubicBezTo>
                  <a:cubicBezTo>
                    <a:pt x="5364" y="7795"/>
                    <a:pt x="3785" y="6517"/>
                    <a:pt x="2958" y="6116"/>
                  </a:cubicBezTo>
                  <a:cubicBezTo>
                    <a:pt x="2131" y="5740"/>
                    <a:pt x="0" y="4236"/>
                    <a:pt x="802" y="2707"/>
                  </a:cubicBezTo>
                  <a:cubicBezTo>
                    <a:pt x="1579" y="1178"/>
                    <a:pt x="2807" y="0"/>
                    <a:pt x="4737" y="1253"/>
                  </a:cubicBezTo>
                  <a:close/>
                </a:path>
              </a:pathLst>
            </a:custGeom>
            <a:solidFill>
              <a:srgbClr val="F9CB9C"/>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43" name="Google Shape;1543;p38"/>
            <p:cNvSpPr/>
            <p:nvPr/>
          </p:nvSpPr>
          <p:spPr>
            <a:xfrm>
              <a:off x="6331191" y="2099359"/>
              <a:ext cx="168315" cy="249381"/>
            </a:xfrm>
            <a:custGeom>
              <a:avLst/>
              <a:gdLst/>
              <a:ahLst/>
              <a:cxnLst/>
              <a:rect l="l" t="t" r="r" b="b"/>
              <a:pathLst>
                <a:path w="4111" h="6091" extrusionOk="0">
                  <a:moveTo>
                    <a:pt x="4110" y="953"/>
                  </a:moveTo>
                  <a:cubicBezTo>
                    <a:pt x="4110" y="953"/>
                    <a:pt x="2632" y="1028"/>
                    <a:pt x="1955" y="2231"/>
                  </a:cubicBezTo>
                  <a:cubicBezTo>
                    <a:pt x="1955" y="2231"/>
                    <a:pt x="1855" y="2707"/>
                    <a:pt x="2481" y="2933"/>
                  </a:cubicBezTo>
                  <a:cubicBezTo>
                    <a:pt x="2481" y="2933"/>
                    <a:pt x="2782" y="3309"/>
                    <a:pt x="2632" y="3935"/>
                  </a:cubicBezTo>
                  <a:cubicBezTo>
                    <a:pt x="2632" y="3935"/>
                    <a:pt x="2757" y="4361"/>
                    <a:pt x="3258" y="4336"/>
                  </a:cubicBezTo>
                  <a:lnTo>
                    <a:pt x="3183" y="4762"/>
                  </a:lnTo>
                  <a:cubicBezTo>
                    <a:pt x="3183" y="4762"/>
                    <a:pt x="2557" y="4161"/>
                    <a:pt x="2080" y="4562"/>
                  </a:cubicBezTo>
                  <a:cubicBezTo>
                    <a:pt x="1604" y="4963"/>
                    <a:pt x="2005" y="5489"/>
                    <a:pt x="2657" y="5489"/>
                  </a:cubicBezTo>
                  <a:lnTo>
                    <a:pt x="3308" y="5765"/>
                  </a:lnTo>
                  <a:cubicBezTo>
                    <a:pt x="3308" y="5765"/>
                    <a:pt x="2782" y="6091"/>
                    <a:pt x="1780" y="5564"/>
                  </a:cubicBezTo>
                  <a:cubicBezTo>
                    <a:pt x="752" y="5038"/>
                    <a:pt x="426" y="4236"/>
                    <a:pt x="226" y="3259"/>
                  </a:cubicBezTo>
                  <a:cubicBezTo>
                    <a:pt x="0" y="2281"/>
                    <a:pt x="602" y="1630"/>
                    <a:pt x="1203" y="978"/>
                  </a:cubicBezTo>
                  <a:cubicBezTo>
                    <a:pt x="1830" y="326"/>
                    <a:pt x="2832" y="1"/>
                    <a:pt x="4110" y="953"/>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44" name="Google Shape;1544;p38"/>
            <p:cNvSpPr/>
            <p:nvPr/>
          </p:nvSpPr>
          <p:spPr>
            <a:xfrm>
              <a:off x="8502471" y="3194236"/>
              <a:ext cx="12324" cy="203198"/>
            </a:xfrm>
            <a:custGeom>
              <a:avLst/>
              <a:gdLst/>
              <a:ahLst/>
              <a:cxnLst/>
              <a:rect l="l" t="t" r="r" b="b"/>
              <a:pathLst>
                <a:path w="301" h="4963" extrusionOk="0">
                  <a:moveTo>
                    <a:pt x="301" y="4963"/>
                  </a:moveTo>
                  <a:lnTo>
                    <a:pt x="25" y="4788"/>
                  </a:lnTo>
                  <a:lnTo>
                    <a:pt x="0" y="1"/>
                  </a:lnTo>
                  <a:lnTo>
                    <a:pt x="276" y="176"/>
                  </a:lnTo>
                  <a:close/>
                </a:path>
              </a:pathLst>
            </a:custGeom>
            <a:solidFill>
              <a:srgbClr val="737C8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45" name="Google Shape;1545;p38"/>
            <p:cNvSpPr/>
            <p:nvPr/>
          </p:nvSpPr>
          <p:spPr>
            <a:xfrm>
              <a:off x="7767765" y="2877179"/>
              <a:ext cx="779873" cy="931769"/>
            </a:xfrm>
            <a:custGeom>
              <a:avLst/>
              <a:gdLst/>
              <a:ahLst/>
              <a:cxnLst/>
              <a:rect l="l" t="t" r="r" b="b"/>
              <a:pathLst>
                <a:path w="19048" h="22758" extrusionOk="0">
                  <a:moveTo>
                    <a:pt x="18221" y="251"/>
                  </a:moveTo>
                  <a:cubicBezTo>
                    <a:pt x="18647" y="0"/>
                    <a:pt x="18998" y="201"/>
                    <a:pt x="18998" y="702"/>
                  </a:cubicBezTo>
                  <a:lnTo>
                    <a:pt x="19048" y="12231"/>
                  </a:lnTo>
                  <a:lnTo>
                    <a:pt x="18246" y="12707"/>
                  </a:lnTo>
                  <a:lnTo>
                    <a:pt x="18221" y="7920"/>
                  </a:lnTo>
                  <a:lnTo>
                    <a:pt x="752" y="18020"/>
                  </a:lnTo>
                  <a:lnTo>
                    <a:pt x="777" y="22356"/>
                  </a:lnTo>
                  <a:lnTo>
                    <a:pt x="50" y="22757"/>
                  </a:lnTo>
                  <a:lnTo>
                    <a:pt x="0" y="11654"/>
                  </a:lnTo>
                  <a:cubicBezTo>
                    <a:pt x="0" y="11178"/>
                    <a:pt x="351" y="10552"/>
                    <a:pt x="777" y="10326"/>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46" name="Google Shape;1546;p38"/>
            <p:cNvSpPr/>
            <p:nvPr/>
          </p:nvSpPr>
          <p:spPr>
            <a:xfrm>
              <a:off x="7756465" y="2876156"/>
              <a:ext cx="779914" cy="932793"/>
            </a:xfrm>
            <a:custGeom>
              <a:avLst/>
              <a:gdLst/>
              <a:ahLst/>
              <a:cxnLst/>
              <a:rect l="l" t="t" r="r" b="b"/>
              <a:pathLst>
                <a:path w="19049" h="22783" extrusionOk="0">
                  <a:moveTo>
                    <a:pt x="18672" y="201"/>
                  </a:moveTo>
                  <a:cubicBezTo>
                    <a:pt x="18722" y="175"/>
                    <a:pt x="18747" y="175"/>
                    <a:pt x="18798" y="175"/>
                  </a:cubicBezTo>
                  <a:cubicBezTo>
                    <a:pt x="18798" y="175"/>
                    <a:pt x="18798" y="175"/>
                    <a:pt x="18823" y="175"/>
                  </a:cubicBezTo>
                  <a:cubicBezTo>
                    <a:pt x="18848" y="150"/>
                    <a:pt x="18898" y="175"/>
                    <a:pt x="18948" y="175"/>
                  </a:cubicBezTo>
                  <a:cubicBezTo>
                    <a:pt x="18948" y="175"/>
                    <a:pt x="18948" y="175"/>
                    <a:pt x="18948" y="175"/>
                  </a:cubicBezTo>
                  <a:cubicBezTo>
                    <a:pt x="18973" y="175"/>
                    <a:pt x="19023" y="201"/>
                    <a:pt x="19048" y="226"/>
                  </a:cubicBezTo>
                  <a:lnTo>
                    <a:pt x="18772" y="50"/>
                  </a:lnTo>
                  <a:lnTo>
                    <a:pt x="18772" y="50"/>
                  </a:lnTo>
                  <a:cubicBezTo>
                    <a:pt x="18747" y="50"/>
                    <a:pt x="18747" y="25"/>
                    <a:pt x="18722" y="25"/>
                  </a:cubicBezTo>
                  <a:cubicBezTo>
                    <a:pt x="18722" y="25"/>
                    <a:pt x="18697" y="25"/>
                    <a:pt x="18672" y="0"/>
                  </a:cubicBezTo>
                  <a:cubicBezTo>
                    <a:pt x="18672" y="0"/>
                    <a:pt x="18672" y="0"/>
                    <a:pt x="18647" y="0"/>
                  </a:cubicBezTo>
                  <a:cubicBezTo>
                    <a:pt x="18647" y="0"/>
                    <a:pt x="18647" y="0"/>
                    <a:pt x="18647" y="0"/>
                  </a:cubicBezTo>
                  <a:cubicBezTo>
                    <a:pt x="18647" y="0"/>
                    <a:pt x="18647" y="0"/>
                    <a:pt x="18647" y="0"/>
                  </a:cubicBezTo>
                  <a:cubicBezTo>
                    <a:pt x="18622" y="0"/>
                    <a:pt x="18597" y="0"/>
                    <a:pt x="18597" y="0"/>
                  </a:cubicBezTo>
                  <a:cubicBezTo>
                    <a:pt x="18572" y="0"/>
                    <a:pt x="18547" y="0"/>
                    <a:pt x="18547" y="0"/>
                  </a:cubicBezTo>
                  <a:cubicBezTo>
                    <a:pt x="18522" y="0"/>
                    <a:pt x="18522" y="0"/>
                    <a:pt x="18522" y="0"/>
                  </a:cubicBezTo>
                  <a:lnTo>
                    <a:pt x="18522" y="0"/>
                  </a:lnTo>
                  <a:cubicBezTo>
                    <a:pt x="18497" y="0"/>
                    <a:pt x="18497" y="0"/>
                    <a:pt x="18472" y="0"/>
                  </a:cubicBezTo>
                  <a:cubicBezTo>
                    <a:pt x="18472" y="0"/>
                    <a:pt x="18447" y="0"/>
                    <a:pt x="18422" y="25"/>
                  </a:cubicBezTo>
                  <a:cubicBezTo>
                    <a:pt x="18397" y="25"/>
                    <a:pt x="18397" y="25"/>
                    <a:pt x="18371" y="25"/>
                  </a:cubicBezTo>
                  <a:cubicBezTo>
                    <a:pt x="18371" y="25"/>
                    <a:pt x="18371" y="25"/>
                    <a:pt x="18346" y="25"/>
                  </a:cubicBezTo>
                  <a:cubicBezTo>
                    <a:pt x="18346" y="50"/>
                    <a:pt x="18321" y="50"/>
                    <a:pt x="18321" y="50"/>
                  </a:cubicBezTo>
                  <a:cubicBezTo>
                    <a:pt x="18296" y="75"/>
                    <a:pt x="18246" y="75"/>
                    <a:pt x="18221" y="100"/>
                  </a:cubicBezTo>
                  <a:lnTo>
                    <a:pt x="777" y="10176"/>
                  </a:lnTo>
                  <a:cubicBezTo>
                    <a:pt x="677" y="10226"/>
                    <a:pt x="602" y="10276"/>
                    <a:pt x="527" y="10351"/>
                  </a:cubicBezTo>
                  <a:cubicBezTo>
                    <a:pt x="527" y="10351"/>
                    <a:pt x="527" y="10376"/>
                    <a:pt x="502" y="10376"/>
                  </a:cubicBezTo>
                  <a:cubicBezTo>
                    <a:pt x="502" y="10376"/>
                    <a:pt x="502" y="10401"/>
                    <a:pt x="477" y="10401"/>
                  </a:cubicBezTo>
                  <a:cubicBezTo>
                    <a:pt x="477" y="10426"/>
                    <a:pt x="477" y="10426"/>
                    <a:pt x="452" y="10426"/>
                  </a:cubicBezTo>
                  <a:cubicBezTo>
                    <a:pt x="452" y="10451"/>
                    <a:pt x="426" y="10451"/>
                    <a:pt x="426" y="10476"/>
                  </a:cubicBezTo>
                  <a:cubicBezTo>
                    <a:pt x="401" y="10501"/>
                    <a:pt x="376" y="10526"/>
                    <a:pt x="351" y="10551"/>
                  </a:cubicBezTo>
                  <a:cubicBezTo>
                    <a:pt x="351" y="10551"/>
                    <a:pt x="351" y="10551"/>
                    <a:pt x="351" y="10577"/>
                  </a:cubicBezTo>
                  <a:cubicBezTo>
                    <a:pt x="326" y="10577"/>
                    <a:pt x="326" y="10577"/>
                    <a:pt x="326" y="10577"/>
                  </a:cubicBezTo>
                  <a:cubicBezTo>
                    <a:pt x="326" y="10602"/>
                    <a:pt x="326" y="10602"/>
                    <a:pt x="301" y="10602"/>
                  </a:cubicBezTo>
                  <a:cubicBezTo>
                    <a:pt x="301" y="10627"/>
                    <a:pt x="276" y="10652"/>
                    <a:pt x="276" y="10677"/>
                  </a:cubicBezTo>
                  <a:cubicBezTo>
                    <a:pt x="251" y="10702"/>
                    <a:pt x="226" y="10727"/>
                    <a:pt x="226" y="10752"/>
                  </a:cubicBezTo>
                  <a:cubicBezTo>
                    <a:pt x="226" y="10752"/>
                    <a:pt x="226" y="10752"/>
                    <a:pt x="226" y="10752"/>
                  </a:cubicBezTo>
                  <a:cubicBezTo>
                    <a:pt x="226" y="10752"/>
                    <a:pt x="226" y="10752"/>
                    <a:pt x="226" y="10752"/>
                  </a:cubicBezTo>
                  <a:cubicBezTo>
                    <a:pt x="201" y="10777"/>
                    <a:pt x="201" y="10802"/>
                    <a:pt x="176" y="10802"/>
                  </a:cubicBezTo>
                  <a:cubicBezTo>
                    <a:pt x="176" y="10827"/>
                    <a:pt x="176" y="10852"/>
                    <a:pt x="151" y="10877"/>
                  </a:cubicBezTo>
                  <a:cubicBezTo>
                    <a:pt x="151" y="10902"/>
                    <a:pt x="126" y="10927"/>
                    <a:pt x="126" y="10927"/>
                  </a:cubicBezTo>
                  <a:cubicBezTo>
                    <a:pt x="126" y="10952"/>
                    <a:pt x="126" y="10952"/>
                    <a:pt x="126" y="10952"/>
                  </a:cubicBezTo>
                  <a:lnTo>
                    <a:pt x="126" y="10952"/>
                  </a:lnTo>
                  <a:cubicBezTo>
                    <a:pt x="126" y="10978"/>
                    <a:pt x="101" y="11003"/>
                    <a:pt x="101" y="11028"/>
                  </a:cubicBezTo>
                  <a:cubicBezTo>
                    <a:pt x="76" y="11053"/>
                    <a:pt x="76" y="11053"/>
                    <a:pt x="76" y="11078"/>
                  </a:cubicBezTo>
                  <a:cubicBezTo>
                    <a:pt x="76" y="11103"/>
                    <a:pt x="51" y="11103"/>
                    <a:pt x="51" y="11128"/>
                  </a:cubicBezTo>
                  <a:cubicBezTo>
                    <a:pt x="51" y="11128"/>
                    <a:pt x="51" y="11128"/>
                    <a:pt x="51" y="11153"/>
                  </a:cubicBezTo>
                  <a:cubicBezTo>
                    <a:pt x="51" y="11153"/>
                    <a:pt x="51" y="11153"/>
                    <a:pt x="51" y="11178"/>
                  </a:cubicBezTo>
                  <a:cubicBezTo>
                    <a:pt x="25" y="11203"/>
                    <a:pt x="25" y="11228"/>
                    <a:pt x="25" y="11253"/>
                  </a:cubicBezTo>
                  <a:cubicBezTo>
                    <a:pt x="25" y="11278"/>
                    <a:pt x="25" y="11303"/>
                    <a:pt x="25" y="11303"/>
                  </a:cubicBezTo>
                  <a:cubicBezTo>
                    <a:pt x="0" y="11328"/>
                    <a:pt x="0" y="11328"/>
                    <a:pt x="0" y="11354"/>
                  </a:cubicBezTo>
                  <a:cubicBezTo>
                    <a:pt x="0" y="11354"/>
                    <a:pt x="0" y="11354"/>
                    <a:pt x="0" y="11379"/>
                  </a:cubicBezTo>
                  <a:cubicBezTo>
                    <a:pt x="0" y="11429"/>
                    <a:pt x="0" y="11479"/>
                    <a:pt x="0" y="11529"/>
                  </a:cubicBezTo>
                  <a:lnTo>
                    <a:pt x="25" y="22632"/>
                  </a:lnTo>
                  <a:lnTo>
                    <a:pt x="326" y="22782"/>
                  </a:lnTo>
                  <a:lnTo>
                    <a:pt x="276" y="11679"/>
                  </a:lnTo>
                  <a:cubicBezTo>
                    <a:pt x="276" y="11629"/>
                    <a:pt x="276" y="11579"/>
                    <a:pt x="301" y="11504"/>
                  </a:cubicBezTo>
                  <a:cubicBezTo>
                    <a:pt x="301" y="11504"/>
                    <a:pt x="301" y="11479"/>
                    <a:pt x="301" y="11479"/>
                  </a:cubicBezTo>
                  <a:cubicBezTo>
                    <a:pt x="301" y="11429"/>
                    <a:pt x="326" y="11379"/>
                    <a:pt x="351" y="11303"/>
                  </a:cubicBezTo>
                  <a:lnTo>
                    <a:pt x="351" y="11303"/>
                  </a:lnTo>
                  <a:cubicBezTo>
                    <a:pt x="376" y="11228"/>
                    <a:pt x="376" y="11178"/>
                    <a:pt x="401" y="11103"/>
                  </a:cubicBezTo>
                  <a:lnTo>
                    <a:pt x="426" y="11103"/>
                  </a:lnTo>
                  <a:cubicBezTo>
                    <a:pt x="452" y="11053"/>
                    <a:pt x="477" y="10978"/>
                    <a:pt x="502" y="10927"/>
                  </a:cubicBezTo>
                  <a:cubicBezTo>
                    <a:pt x="502" y="10927"/>
                    <a:pt x="502" y="10927"/>
                    <a:pt x="502" y="10927"/>
                  </a:cubicBezTo>
                  <a:cubicBezTo>
                    <a:pt x="552" y="10852"/>
                    <a:pt x="577" y="10802"/>
                    <a:pt x="627" y="10752"/>
                  </a:cubicBezTo>
                  <a:cubicBezTo>
                    <a:pt x="627" y="10752"/>
                    <a:pt x="627" y="10752"/>
                    <a:pt x="627" y="10727"/>
                  </a:cubicBezTo>
                  <a:cubicBezTo>
                    <a:pt x="677" y="10677"/>
                    <a:pt x="702" y="10652"/>
                    <a:pt x="752" y="10602"/>
                  </a:cubicBezTo>
                  <a:cubicBezTo>
                    <a:pt x="752" y="10602"/>
                    <a:pt x="752" y="10577"/>
                    <a:pt x="777" y="10577"/>
                  </a:cubicBezTo>
                  <a:cubicBezTo>
                    <a:pt x="777" y="10551"/>
                    <a:pt x="802" y="10551"/>
                    <a:pt x="827" y="10526"/>
                  </a:cubicBezTo>
                  <a:cubicBezTo>
                    <a:pt x="903" y="10451"/>
                    <a:pt x="978" y="10376"/>
                    <a:pt x="1053" y="10326"/>
                  </a:cubicBezTo>
                  <a:lnTo>
                    <a:pt x="18497" y="276"/>
                  </a:lnTo>
                  <a:cubicBezTo>
                    <a:pt x="18547" y="251"/>
                    <a:pt x="18597" y="226"/>
                    <a:pt x="18647" y="201"/>
                  </a:cubicBezTo>
                  <a:cubicBezTo>
                    <a:pt x="18647" y="201"/>
                    <a:pt x="18672" y="201"/>
                    <a:pt x="18672" y="20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47" name="Google Shape;1547;p38"/>
            <p:cNvSpPr/>
            <p:nvPr/>
          </p:nvSpPr>
          <p:spPr>
            <a:xfrm>
              <a:off x="5691921" y="1883880"/>
              <a:ext cx="1273435" cy="1014883"/>
            </a:xfrm>
            <a:custGeom>
              <a:avLst/>
              <a:gdLst/>
              <a:ahLst/>
              <a:cxnLst/>
              <a:rect l="l" t="t" r="r" b="b"/>
              <a:pathLst>
                <a:path w="31103" h="24788" extrusionOk="0">
                  <a:moveTo>
                    <a:pt x="31103" y="24787"/>
                  </a:moveTo>
                  <a:cubicBezTo>
                    <a:pt x="28371" y="24787"/>
                    <a:pt x="24837" y="23559"/>
                    <a:pt x="20902" y="21304"/>
                  </a:cubicBezTo>
                  <a:cubicBezTo>
                    <a:pt x="17719" y="19449"/>
                    <a:pt x="14411" y="16993"/>
                    <a:pt x="11805" y="14537"/>
                  </a:cubicBezTo>
                  <a:cubicBezTo>
                    <a:pt x="9624" y="12431"/>
                    <a:pt x="6767" y="12657"/>
                    <a:pt x="4511" y="12832"/>
                  </a:cubicBezTo>
                  <a:cubicBezTo>
                    <a:pt x="2882" y="12958"/>
                    <a:pt x="1479" y="13083"/>
                    <a:pt x="677" y="12331"/>
                  </a:cubicBezTo>
                  <a:cubicBezTo>
                    <a:pt x="226" y="11905"/>
                    <a:pt x="0" y="11254"/>
                    <a:pt x="0" y="10301"/>
                  </a:cubicBezTo>
                  <a:lnTo>
                    <a:pt x="0" y="0"/>
                  </a:lnTo>
                  <a:lnTo>
                    <a:pt x="251" y="0"/>
                  </a:lnTo>
                  <a:lnTo>
                    <a:pt x="251" y="10301"/>
                  </a:lnTo>
                  <a:cubicBezTo>
                    <a:pt x="251" y="11178"/>
                    <a:pt x="426" y="11780"/>
                    <a:pt x="827" y="12156"/>
                  </a:cubicBezTo>
                  <a:cubicBezTo>
                    <a:pt x="1554" y="12832"/>
                    <a:pt x="2907" y="12732"/>
                    <a:pt x="4486" y="12607"/>
                  </a:cubicBezTo>
                  <a:cubicBezTo>
                    <a:pt x="6817" y="12406"/>
                    <a:pt x="9699" y="12181"/>
                    <a:pt x="11980" y="14361"/>
                  </a:cubicBezTo>
                  <a:cubicBezTo>
                    <a:pt x="16291" y="18447"/>
                    <a:pt x="24963" y="24537"/>
                    <a:pt x="31103" y="24537"/>
                  </a:cubicBezTo>
                  <a:close/>
                </a:path>
              </a:pathLst>
            </a:custGeom>
            <a:solidFill>
              <a:srgbClr val="3A5AA3"/>
            </a:solidFill>
            <a:ln>
              <a:noFill/>
            </a:ln>
          </p:spPr>
          <p:txBody>
            <a:bodyPr spcFirstLastPara="1" wrap="square" lIns="121900" tIns="121900" rIns="121900" bIns="121900" anchor="ctr" anchorCtr="0">
              <a:noAutofit/>
            </a:bodyPr>
            <a:lstStyle/>
            <a:p>
              <a:endParaRPr sz="2533"/>
            </a:p>
          </p:txBody>
        </p:sp>
        <p:sp>
          <p:nvSpPr>
            <p:cNvPr id="1548" name="Google Shape;1548;p38"/>
            <p:cNvSpPr/>
            <p:nvPr/>
          </p:nvSpPr>
          <p:spPr>
            <a:xfrm>
              <a:off x="5487702" y="3028010"/>
              <a:ext cx="251428" cy="190915"/>
            </a:xfrm>
            <a:custGeom>
              <a:avLst/>
              <a:gdLst/>
              <a:ahLst/>
              <a:cxnLst/>
              <a:rect l="l" t="t" r="r" b="b"/>
              <a:pathLst>
                <a:path w="6141" h="4663" extrusionOk="0">
                  <a:moveTo>
                    <a:pt x="6141" y="0"/>
                  </a:moveTo>
                  <a:lnTo>
                    <a:pt x="6141" y="1078"/>
                  </a:lnTo>
                  <a:lnTo>
                    <a:pt x="1" y="4662"/>
                  </a:lnTo>
                  <a:lnTo>
                    <a:pt x="1" y="3584"/>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49" name="Google Shape;1549;p38"/>
            <p:cNvSpPr/>
            <p:nvPr/>
          </p:nvSpPr>
          <p:spPr>
            <a:xfrm>
              <a:off x="5168600" y="3028010"/>
              <a:ext cx="253475" cy="190915"/>
            </a:xfrm>
            <a:custGeom>
              <a:avLst/>
              <a:gdLst/>
              <a:ahLst/>
              <a:cxnLst/>
              <a:rect l="l" t="t" r="r" b="b"/>
              <a:pathLst>
                <a:path w="6191" h="4663" extrusionOk="0">
                  <a:moveTo>
                    <a:pt x="6191" y="3584"/>
                  </a:moveTo>
                  <a:lnTo>
                    <a:pt x="6191" y="4662"/>
                  </a:lnTo>
                  <a:lnTo>
                    <a:pt x="0" y="1078"/>
                  </a:lnTo>
                  <a:lnTo>
                    <a:pt x="0"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0" name="Google Shape;1550;p38"/>
            <p:cNvSpPr/>
            <p:nvPr/>
          </p:nvSpPr>
          <p:spPr>
            <a:xfrm>
              <a:off x="5708339" y="3321484"/>
              <a:ext cx="32877" cy="62642"/>
            </a:xfrm>
            <a:custGeom>
              <a:avLst/>
              <a:gdLst/>
              <a:ahLst/>
              <a:cxnLst/>
              <a:rect l="l" t="t" r="r" b="b"/>
              <a:pathLst>
                <a:path w="803" h="1530" extrusionOk="0">
                  <a:moveTo>
                    <a:pt x="802" y="0"/>
                  </a:moveTo>
                  <a:lnTo>
                    <a:pt x="802" y="1053"/>
                  </a:lnTo>
                  <a:lnTo>
                    <a:pt x="0" y="1529"/>
                  </a:lnTo>
                  <a:lnTo>
                    <a:pt x="0" y="451"/>
                  </a:lnTo>
                  <a:close/>
                </a:path>
              </a:pathLst>
            </a:custGeom>
            <a:solidFill>
              <a:srgbClr val="B8BFC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1" name="Google Shape;1551;p38"/>
            <p:cNvSpPr/>
            <p:nvPr/>
          </p:nvSpPr>
          <p:spPr>
            <a:xfrm>
              <a:off x="5454867" y="3193212"/>
              <a:ext cx="253516" cy="190915"/>
            </a:xfrm>
            <a:custGeom>
              <a:avLst/>
              <a:gdLst/>
              <a:ahLst/>
              <a:cxnLst/>
              <a:rect l="l" t="t" r="r" b="b"/>
              <a:pathLst>
                <a:path w="6192" h="4663" extrusionOk="0">
                  <a:moveTo>
                    <a:pt x="6191" y="3584"/>
                  </a:moveTo>
                  <a:lnTo>
                    <a:pt x="6191" y="4662"/>
                  </a:lnTo>
                  <a:lnTo>
                    <a:pt x="1" y="1078"/>
                  </a:lnTo>
                  <a:lnTo>
                    <a:pt x="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2" name="Google Shape;1552;p38"/>
            <p:cNvSpPr/>
            <p:nvPr/>
          </p:nvSpPr>
          <p:spPr>
            <a:xfrm>
              <a:off x="5168600" y="3009545"/>
              <a:ext cx="572622" cy="330447"/>
            </a:xfrm>
            <a:custGeom>
              <a:avLst/>
              <a:gdLst/>
              <a:ahLst/>
              <a:cxnLst/>
              <a:rect l="l" t="t" r="r" b="b"/>
              <a:pathLst>
                <a:path w="13986" h="8071" extrusionOk="0">
                  <a:moveTo>
                    <a:pt x="13935" y="451"/>
                  </a:moveTo>
                  <a:lnTo>
                    <a:pt x="7795" y="4035"/>
                  </a:lnTo>
                  <a:lnTo>
                    <a:pt x="13985" y="7619"/>
                  </a:lnTo>
                  <a:lnTo>
                    <a:pt x="13183" y="8070"/>
                  </a:lnTo>
                  <a:lnTo>
                    <a:pt x="6993" y="4486"/>
                  </a:lnTo>
                  <a:lnTo>
                    <a:pt x="852" y="8070"/>
                  </a:lnTo>
                  <a:lnTo>
                    <a:pt x="50" y="7619"/>
                  </a:lnTo>
                  <a:lnTo>
                    <a:pt x="6191" y="4035"/>
                  </a:lnTo>
                  <a:lnTo>
                    <a:pt x="0" y="451"/>
                  </a:lnTo>
                  <a:lnTo>
                    <a:pt x="802" y="0"/>
                  </a:lnTo>
                  <a:lnTo>
                    <a:pt x="6993" y="3584"/>
                  </a:lnTo>
                  <a:lnTo>
                    <a:pt x="13158"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3" name="Google Shape;1553;p38"/>
            <p:cNvSpPr/>
            <p:nvPr/>
          </p:nvSpPr>
          <p:spPr>
            <a:xfrm>
              <a:off x="5203483" y="3193212"/>
              <a:ext cx="251428" cy="190915"/>
            </a:xfrm>
            <a:custGeom>
              <a:avLst/>
              <a:gdLst/>
              <a:ahLst/>
              <a:cxnLst/>
              <a:rect l="l" t="t" r="r" b="b"/>
              <a:pathLst>
                <a:path w="6141" h="4663" extrusionOk="0">
                  <a:moveTo>
                    <a:pt x="6141" y="0"/>
                  </a:moveTo>
                  <a:lnTo>
                    <a:pt x="6141" y="1078"/>
                  </a:lnTo>
                  <a:lnTo>
                    <a:pt x="0" y="4662"/>
                  </a:lnTo>
                  <a:lnTo>
                    <a:pt x="0" y="3584"/>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4" name="Google Shape;1554;p38"/>
            <p:cNvSpPr/>
            <p:nvPr/>
          </p:nvSpPr>
          <p:spPr>
            <a:xfrm>
              <a:off x="5455890" y="1364651"/>
              <a:ext cx="32877" cy="1834756"/>
            </a:xfrm>
            <a:custGeom>
              <a:avLst/>
              <a:gdLst/>
              <a:ahLst/>
              <a:cxnLst/>
              <a:rect l="l" t="t" r="r" b="b"/>
              <a:pathLst>
                <a:path w="803" h="44813" extrusionOk="0">
                  <a:moveTo>
                    <a:pt x="677" y="1"/>
                  </a:moveTo>
                  <a:lnTo>
                    <a:pt x="803" y="44437"/>
                  </a:lnTo>
                  <a:lnTo>
                    <a:pt x="126" y="44813"/>
                  </a:lnTo>
                  <a:lnTo>
                    <a:pt x="1" y="402"/>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5" name="Google Shape;1555;p38"/>
            <p:cNvSpPr/>
            <p:nvPr/>
          </p:nvSpPr>
          <p:spPr>
            <a:xfrm>
              <a:off x="5417937" y="1358510"/>
              <a:ext cx="43112" cy="1840898"/>
            </a:xfrm>
            <a:custGeom>
              <a:avLst/>
              <a:gdLst/>
              <a:ahLst/>
              <a:cxnLst/>
              <a:rect l="l" t="t" r="r" b="b"/>
              <a:pathLst>
                <a:path w="1053" h="44963" extrusionOk="0">
                  <a:moveTo>
                    <a:pt x="1053" y="44963"/>
                  </a:moveTo>
                  <a:lnTo>
                    <a:pt x="126" y="44437"/>
                  </a:lnTo>
                  <a:lnTo>
                    <a:pt x="0" y="0"/>
                  </a:lnTo>
                  <a:lnTo>
                    <a:pt x="928" y="552"/>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6" name="Google Shape;1556;p38"/>
            <p:cNvSpPr/>
            <p:nvPr/>
          </p:nvSpPr>
          <p:spPr>
            <a:xfrm>
              <a:off x="5417937" y="1342092"/>
              <a:ext cx="65713" cy="39018"/>
            </a:xfrm>
            <a:custGeom>
              <a:avLst/>
              <a:gdLst/>
              <a:ahLst/>
              <a:cxnLst/>
              <a:rect l="l" t="t" r="r" b="b"/>
              <a:pathLst>
                <a:path w="1605" h="953" extrusionOk="0">
                  <a:moveTo>
                    <a:pt x="928" y="953"/>
                  </a:moveTo>
                  <a:lnTo>
                    <a:pt x="0" y="401"/>
                  </a:lnTo>
                  <a:lnTo>
                    <a:pt x="677" y="0"/>
                  </a:lnTo>
                  <a:lnTo>
                    <a:pt x="1604" y="552"/>
                  </a:lnTo>
                  <a:close/>
                </a:path>
              </a:pathLst>
            </a:custGeom>
            <a:solidFill>
              <a:srgbClr val="CDD5D8"/>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7" name="Google Shape;1557;p38"/>
            <p:cNvSpPr/>
            <p:nvPr/>
          </p:nvSpPr>
          <p:spPr>
            <a:xfrm>
              <a:off x="5416914" y="1336933"/>
              <a:ext cx="257610" cy="171426"/>
            </a:xfrm>
            <a:custGeom>
              <a:avLst/>
              <a:gdLst/>
              <a:ahLst/>
              <a:cxnLst/>
              <a:rect l="l" t="t" r="r" b="b"/>
              <a:pathLst>
                <a:path w="6292" h="4187" extrusionOk="0">
                  <a:moveTo>
                    <a:pt x="6291" y="3635"/>
                  </a:moveTo>
                  <a:lnTo>
                    <a:pt x="6291" y="4186"/>
                  </a:lnTo>
                  <a:lnTo>
                    <a:pt x="0" y="577"/>
                  </a:lnTo>
                  <a:lnTo>
                    <a:pt x="0"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8" name="Google Shape;1558;p38"/>
            <p:cNvSpPr/>
            <p:nvPr/>
          </p:nvSpPr>
          <p:spPr>
            <a:xfrm>
              <a:off x="5674480" y="1463158"/>
              <a:ext cx="37995" cy="45201"/>
            </a:xfrm>
            <a:custGeom>
              <a:avLst/>
              <a:gdLst/>
              <a:ahLst/>
              <a:cxnLst/>
              <a:rect l="l" t="t" r="r" b="b"/>
              <a:pathLst>
                <a:path w="928" h="1104" extrusionOk="0">
                  <a:moveTo>
                    <a:pt x="0" y="552"/>
                  </a:moveTo>
                  <a:lnTo>
                    <a:pt x="927" y="1"/>
                  </a:lnTo>
                  <a:lnTo>
                    <a:pt x="927" y="577"/>
                  </a:lnTo>
                  <a:lnTo>
                    <a:pt x="0" y="1103"/>
                  </a:lnTo>
                  <a:close/>
                </a:path>
              </a:pathLst>
            </a:custGeom>
            <a:solidFill>
              <a:srgbClr val="D9D9D9"/>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59" name="Google Shape;1559;p38"/>
            <p:cNvSpPr/>
            <p:nvPr/>
          </p:nvSpPr>
          <p:spPr>
            <a:xfrm>
              <a:off x="5416914" y="1314374"/>
              <a:ext cx="295564" cy="171385"/>
            </a:xfrm>
            <a:custGeom>
              <a:avLst/>
              <a:gdLst/>
              <a:ahLst/>
              <a:cxnLst/>
              <a:rect l="l" t="t" r="r" b="b"/>
              <a:pathLst>
                <a:path w="7219" h="4186" extrusionOk="0">
                  <a:moveTo>
                    <a:pt x="0" y="552"/>
                  </a:moveTo>
                  <a:lnTo>
                    <a:pt x="928" y="0"/>
                  </a:lnTo>
                  <a:lnTo>
                    <a:pt x="7218" y="3635"/>
                  </a:lnTo>
                  <a:lnTo>
                    <a:pt x="6291" y="4186"/>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0" name="Google Shape;1560;p38"/>
            <p:cNvSpPr/>
            <p:nvPr/>
          </p:nvSpPr>
          <p:spPr>
            <a:xfrm>
              <a:off x="5683692" y="1482647"/>
              <a:ext cx="19530" cy="77013"/>
            </a:xfrm>
            <a:custGeom>
              <a:avLst/>
              <a:gdLst/>
              <a:ahLst/>
              <a:cxnLst/>
              <a:rect l="l" t="t" r="r" b="b"/>
              <a:pathLst>
                <a:path w="477" h="1881" extrusionOk="0">
                  <a:moveTo>
                    <a:pt x="251" y="1880"/>
                  </a:moveTo>
                  <a:cubicBezTo>
                    <a:pt x="101" y="1880"/>
                    <a:pt x="1" y="1780"/>
                    <a:pt x="1" y="1655"/>
                  </a:cubicBezTo>
                  <a:lnTo>
                    <a:pt x="1" y="251"/>
                  </a:lnTo>
                  <a:cubicBezTo>
                    <a:pt x="1" y="126"/>
                    <a:pt x="101" y="1"/>
                    <a:pt x="251" y="1"/>
                  </a:cubicBezTo>
                  <a:cubicBezTo>
                    <a:pt x="377" y="1"/>
                    <a:pt x="477" y="126"/>
                    <a:pt x="477" y="251"/>
                  </a:cubicBezTo>
                  <a:lnTo>
                    <a:pt x="477" y="1655"/>
                  </a:lnTo>
                  <a:cubicBezTo>
                    <a:pt x="477" y="1780"/>
                    <a:pt x="377" y="1880"/>
                    <a:pt x="251" y="1880"/>
                  </a:cubicBezTo>
                  <a:close/>
                </a:path>
              </a:pathLst>
            </a:custGeom>
            <a:solidFill>
              <a:srgbClr val="D9D9D9"/>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1" name="Google Shape;1561;p38"/>
            <p:cNvSpPr/>
            <p:nvPr/>
          </p:nvSpPr>
          <p:spPr>
            <a:xfrm>
              <a:off x="5676527" y="1877698"/>
              <a:ext cx="14412" cy="15435"/>
            </a:xfrm>
            <a:custGeom>
              <a:avLst/>
              <a:gdLst/>
              <a:ahLst/>
              <a:cxnLst/>
              <a:rect l="l" t="t" r="r" b="b"/>
              <a:pathLst>
                <a:path w="352" h="377" extrusionOk="0">
                  <a:moveTo>
                    <a:pt x="351" y="377"/>
                  </a:moveTo>
                  <a:lnTo>
                    <a:pt x="100" y="227"/>
                  </a:lnTo>
                  <a:cubicBezTo>
                    <a:pt x="25" y="201"/>
                    <a:pt x="0" y="126"/>
                    <a:pt x="0" y="1"/>
                  </a:cubicBezTo>
                  <a:lnTo>
                    <a:pt x="251" y="151"/>
                  </a:lnTo>
                  <a:cubicBezTo>
                    <a:pt x="251" y="277"/>
                    <a:pt x="301" y="352"/>
                    <a:pt x="351" y="377"/>
                  </a:cubicBezTo>
                  <a:close/>
                </a:path>
              </a:pathLst>
            </a:custGeom>
            <a:solidFill>
              <a:srgbClr val="ADDCEB"/>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2" name="Google Shape;1562;p38"/>
            <p:cNvSpPr/>
            <p:nvPr/>
          </p:nvSpPr>
          <p:spPr>
            <a:xfrm>
              <a:off x="5676527" y="1877698"/>
              <a:ext cx="14412" cy="15435"/>
            </a:xfrm>
            <a:custGeom>
              <a:avLst/>
              <a:gdLst/>
              <a:ahLst/>
              <a:cxnLst/>
              <a:rect l="l" t="t" r="r" b="b"/>
              <a:pathLst>
                <a:path w="352" h="377" extrusionOk="0">
                  <a:moveTo>
                    <a:pt x="351" y="377"/>
                  </a:moveTo>
                  <a:lnTo>
                    <a:pt x="100" y="227"/>
                  </a:lnTo>
                  <a:cubicBezTo>
                    <a:pt x="25" y="201"/>
                    <a:pt x="0" y="126"/>
                    <a:pt x="0" y="1"/>
                  </a:cubicBezTo>
                  <a:lnTo>
                    <a:pt x="251" y="151"/>
                  </a:lnTo>
                  <a:cubicBezTo>
                    <a:pt x="251" y="277"/>
                    <a:pt x="301" y="352"/>
                    <a:pt x="351" y="377"/>
                  </a:cubicBezTo>
                  <a:close/>
                </a:path>
              </a:pathLst>
            </a:custGeom>
            <a:solidFill>
              <a:srgbClr val="ADDCEB"/>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3" name="Google Shape;1563;p38"/>
            <p:cNvSpPr/>
            <p:nvPr/>
          </p:nvSpPr>
          <p:spPr>
            <a:xfrm>
              <a:off x="5675504" y="1844862"/>
              <a:ext cx="11300" cy="39059"/>
            </a:xfrm>
            <a:custGeom>
              <a:avLst/>
              <a:gdLst/>
              <a:ahLst/>
              <a:cxnLst/>
              <a:rect l="l" t="t" r="r" b="b"/>
              <a:pathLst>
                <a:path w="276" h="954" extrusionOk="0">
                  <a:moveTo>
                    <a:pt x="276" y="953"/>
                  </a:moveTo>
                  <a:lnTo>
                    <a:pt x="25" y="803"/>
                  </a:lnTo>
                  <a:lnTo>
                    <a:pt x="0" y="1"/>
                  </a:lnTo>
                  <a:lnTo>
                    <a:pt x="276" y="151"/>
                  </a:lnTo>
                  <a:close/>
                </a:path>
              </a:pathLst>
            </a:custGeom>
            <a:solidFill>
              <a:srgbClr val="ADDCEB"/>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4" name="Google Shape;1564;p38"/>
            <p:cNvSpPr/>
            <p:nvPr/>
          </p:nvSpPr>
          <p:spPr>
            <a:xfrm>
              <a:off x="5579044" y="1486782"/>
              <a:ext cx="222686" cy="378677"/>
            </a:xfrm>
            <a:custGeom>
              <a:avLst/>
              <a:gdLst/>
              <a:ahLst/>
              <a:cxnLst/>
              <a:rect l="l" t="t" r="r" b="b"/>
              <a:pathLst>
                <a:path w="5439" h="9249" extrusionOk="0">
                  <a:moveTo>
                    <a:pt x="5188" y="50"/>
                  </a:moveTo>
                  <a:cubicBezTo>
                    <a:pt x="5188" y="50"/>
                    <a:pt x="5188" y="50"/>
                    <a:pt x="5188" y="50"/>
                  </a:cubicBezTo>
                  <a:cubicBezTo>
                    <a:pt x="5163" y="50"/>
                    <a:pt x="5163" y="25"/>
                    <a:pt x="5138" y="25"/>
                  </a:cubicBezTo>
                  <a:cubicBezTo>
                    <a:pt x="5138" y="25"/>
                    <a:pt x="5138" y="25"/>
                    <a:pt x="5113" y="25"/>
                  </a:cubicBezTo>
                  <a:cubicBezTo>
                    <a:pt x="5113" y="25"/>
                    <a:pt x="5088" y="0"/>
                    <a:pt x="5088" y="0"/>
                  </a:cubicBezTo>
                  <a:cubicBezTo>
                    <a:pt x="5088" y="0"/>
                    <a:pt x="5088" y="0"/>
                    <a:pt x="5088" y="0"/>
                  </a:cubicBezTo>
                  <a:cubicBezTo>
                    <a:pt x="5088" y="0"/>
                    <a:pt x="5088" y="0"/>
                    <a:pt x="5063" y="0"/>
                  </a:cubicBezTo>
                  <a:cubicBezTo>
                    <a:pt x="5063" y="0"/>
                    <a:pt x="5038" y="0"/>
                    <a:pt x="5038" y="0"/>
                  </a:cubicBezTo>
                  <a:cubicBezTo>
                    <a:pt x="5013" y="0"/>
                    <a:pt x="5013" y="0"/>
                    <a:pt x="4988" y="0"/>
                  </a:cubicBezTo>
                  <a:cubicBezTo>
                    <a:pt x="4988" y="0"/>
                    <a:pt x="4963" y="0"/>
                    <a:pt x="4963" y="0"/>
                  </a:cubicBezTo>
                  <a:cubicBezTo>
                    <a:pt x="4963" y="0"/>
                    <a:pt x="4963" y="0"/>
                    <a:pt x="4963" y="0"/>
                  </a:cubicBezTo>
                  <a:cubicBezTo>
                    <a:pt x="4938" y="0"/>
                    <a:pt x="4938" y="0"/>
                    <a:pt x="4938" y="0"/>
                  </a:cubicBezTo>
                  <a:cubicBezTo>
                    <a:pt x="4912" y="0"/>
                    <a:pt x="4887" y="25"/>
                    <a:pt x="4862" y="25"/>
                  </a:cubicBezTo>
                  <a:cubicBezTo>
                    <a:pt x="4862" y="25"/>
                    <a:pt x="4862" y="25"/>
                    <a:pt x="4837" y="25"/>
                  </a:cubicBezTo>
                  <a:cubicBezTo>
                    <a:pt x="4837" y="25"/>
                    <a:pt x="4837" y="25"/>
                    <a:pt x="4812" y="25"/>
                  </a:cubicBezTo>
                  <a:cubicBezTo>
                    <a:pt x="4812" y="50"/>
                    <a:pt x="4787" y="50"/>
                    <a:pt x="4787" y="50"/>
                  </a:cubicBezTo>
                  <a:cubicBezTo>
                    <a:pt x="4762" y="50"/>
                    <a:pt x="4712" y="75"/>
                    <a:pt x="4687" y="100"/>
                  </a:cubicBezTo>
                  <a:lnTo>
                    <a:pt x="702" y="2406"/>
                  </a:lnTo>
                  <a:cubicBezTo>
                    <a:pt x="627" y="2431"/>
                    <a:pt x="552" y="2506"/>
                    <a:pt x="501" y="2556"/>
                  </a:cubicBezTo>
                  <a:cubicBezTo>
                    <a:pt x="476" y="2556"/>
                    <a:pt x="476" y="2582"/>
                    <a:pt x="476" y="2582"/>
                  </a:cubicBezTo>
                  <a:cubicBezTo>
                    <a:pt x="451" y="2582"/>
                    <a:pt x="451" y="2607"/>
                    <a:pt x="451" y="2607"/>
                  </a:cubicBezTo>
                  <a:cubicBezTo>
                    <a:pt x="426" y="2607"/>
                    <a:pt x="426" y="2632"/>
                    <a:pt x="426" y="2632"/>
                  </a:cubicBezTo>
                  <a:cubicBezTo>
                    <a:pt x="401" y="2632"/>
                    <a:pt x="401" y="2657"/>
                    <a:pt x="401" y="2657"/>
                  </a:cubicBezTo>
                  <a:cubicBezTo>
                    <a:pt x="376" y="2682"/>
                    <a:pt x="351" y="2707"/>
                    <a:pt x="326" y="2732"/>
                  </a:cubicBezTo>
                  <a:cubicBezTo>
                    <a:pt x="326" y="2732"/>
                    <a:pt x="326" y="2757"/>
                    <a:pt x="326" y="2757"/>
                  </a:cubicBezTo>
                  <a:cubicBezTo>
                    <a:pt x="326" y="2757"/>
                    <a:pt x="301" y="2757"/>
                    <a:pt x="301" y="2757"/>
                  </a:cubicBezTo>
                  <a:cubicBezTo>
                    <a:pt x="301" y="2782"/>
                    <a:pt x="301" y="2782"/>
                    <a:pt x="301" y="2782"/>
                  </a:cubicBezTo>
                  <a:cubicBezTo>
                    <a:pt x="276" y="2807"/>
                    <a:pt x="251" y="2832"/>
                    <a:pt x="251" y="2857"/>
                  </a:cubicBezTo>
                  <a:cubicBezTo>
                    <a:pt x="226" y="2882"/>
                    <a:pt x="226" y="2882"/>
                    <a:pt x="201" y="2907"/>
                  </a:cubicBezTo>
                  <a:lnTo>
                    <a:pt x="201" y="2907"/>
                  </a:lnTo>
                  <a:cubicBezTo>
                    <a:pt x="201" y="2932"/>
                    <a:pt x="201" y="2932"/>
                    <a:pt x="201" y="2932"/>
                  </a:cubicBezTo>
                  <a:cubicBezTo>
                    <a:pt x="201" y="2932"/>
                    <a:pt x="201" y="2957"/>
                    <a:pt x="176" y="2983"/>
                  </a:cubicBezTo>
                  <a:cubicBezTo>
                    <a:pt x="176" y="2983"/>
                    <a:pt x="151" y="3008"/>
                    <a:pt x="151" y="3033"/>
                  </a:cubicBezTo>
                  <a:cubicBezTo>
                    <a:pt x="151" y="3058"/>
                    <a:pt x="125" y="3058"/>
                    <a:pt x="125" y="3083"/>
                  </a:cubicBezTo>
                  <a:lnTo>
                    <a:pt x="125" y="3083"/>
                  </a:lnTo>
                  <a:cubicBezTo>
                    <a:pt x="125" y="3083"/>
                    <a:pt x="125" y="3083"/>
                    <a:pt x="125" y="3083"/>
                  </a:cubicBezTo>
                  <a:cubicBezTo>
                    <a:pt x="100" y="3108"/>
                    <a:pt x="100" y="3133"/>
                    <a:pt x="100" y="3158"/>
                  </a:cubicBezTo>
                  <a:cubicBezTo>
                    <a:pt x="75" y="3183"/>
                    <a:pt x="75" y="3208"/>
                    <a:pt x="75" y="3233"/>
                  </a:cubicBezTo>
                  <a:cubicBezTo>
                    <a:pt x="75" y="3233"/>
                    <a:pt x="75" y="3233"/>
                    <a:pt x="50" y="3258"/>
                  </a:cubicBezTo>
                  <a:cubicBezTo>
                    <a:pt x="50" y="3258"/>
                    <a:pt x="50" y="3258"/>
                    <a:pt x="50" y="3258"/>
                  </a:cubicBezTo>
                  <a:lnTo>
                    <a:pt x="50" y="3283"/>
                  </a:lnTo>
                  <a:cubicBezTo>
                    <a:pt x="50" y="3333"/>
                    <a:pt x="25" y="3358"/>
                    <a:pt x="25" y="3384"/>
                  </a:cubicBezTo>
                  <a:cubicBezTo>
                    <a:pt x="25" y="3384"/>
                    <a:pt x="25" y="3409"/>
                    <a:pt x="25" y="3434"/>
                  </a:cubicBezTo>
                  <a:cubicBezTo>
                    <a:pt x="25" y="3434"/>
                    <a:pt x="25" y="3434"/>
                    <a:pt x="25" y="3459"/>
                  </a:cubicBezTo>
                  <a:cubicBezTo>
                    <a:pt x="25" y="3459"/>
                    <a:pt x="25" y="3459"/>
                    <a:pt x="25" y="3484"/>
                  </a:cubicBezTo>
                  <a:cubicBezTo>
                    <a:pt x="0" y="3509"/>
                    <a:pt x="0" y="3559"/>
                    <a:pt x="0" y="3609"/>
                  </a:cubicBezTo>
                  <a:lnTo>
                    <a:pt x="25" y="7820"/>
                  </a:lnTo>
                  <a:cubicBezTo>
                    <a:pt x="25" y="8446"/>
                    <a:pt x="251" y="8897"/>
                    <a:pt x="602" y="9098"/>
                  </a:cubicBezTo>
                  <a:lnTo>
                    <a:pt x="852" y="9248"/>
                  </a:lnTo>
                  <a:cubicBezTo>
                    <a:pt x="501" y="9048"/>
                    <a:pt x="276" y="8597"/>
                    <a:pt x="276" y="7970"/>
                  </a:cubicBezTo>
                  <a:lnTo>
                    <a:pt x="276" y="3759"/>
                  </a:lnTo>
                  <a:cubicBezTo>
                    <a:pt x="276" y="3709"/>
                    <a:pt x="276" y="3659"/>
                    <a:pt x="276" y="3609"/>
                  </a:cubicBezTo>
                  <a:cubicBezTo>
                    <a:pt x="276" y="3584"/>
                    <a:pt x="276" y="3584"/>
                    <a:pt x="276" y="3584"/>
                  </a:cubicBezTo>
                  <a:cubicBezTo>
                    <a:pt x="301" y="3534"/>
                    <a:pt x="301" y="3484"/>
                    <a:pt x="326" y="3434"/>
                  </a:cubicBezTo>
                  <a:cubicBezTo>
                    <a:pt x="326" y="3409"/>
                    <a:pt x="326" y="3409"/>
                    <a:pt x="326" y="3409"/>
                  </a:cubicBezTo>
                  <a:cubicBezTo>
                    <a:pt x="351" y="3358"/>
                    <a:pt x="351" y="3308"/>
                    <a:pt x="376" y="3233"/>
                  </a:cubicBezTo>
                  <a:cubicBezTo>
                    <a:pt x="376" y="3233"/>
                    <a:pt x="376" y="3233"/>
                    <a:pt x="376" y="3233"/>
                  </a:cubicBezTo>
                  <a:cubicBezTo>
                    <a:pt x="401" y="3183"/>
                    <a:pt x="426" y="3133"/>
                    <a:pt x="476" y="3083"/>
                  </a:cubicBezTo>
                  <a:cubicBezTo>
                    <a:pt x="476" y="3083"/>
                    <a:pt x="476" y="3083"/>
                    <a:pt x="476" y="3083"/>
                  </a:cubicBezTo>
                  <a:cubicBezTo>
                    <a:pt x="501" y="3008"/>
                    <a:pt x="526" y="2957"/>
                    <a:pt x="577" y="2932"/>
                  </a:cubicBezTo>
                  <a:cubicBezTo>
                    <a:pt x="577" y="2907"/>
                    <a:pt x="577" y="2907"/>
                    <a:pt x="577" y="2907"/>
                  </a:cubicBezTo>
                  <a:cubicBezTo>
                    <a:pt x="602" y="2857"/>
                    <a:pt x="652" y="2832"/>
                    <a:pt x="677" y="2782"/>
                  </a:cubicBezTo>
                  <a:cubicBezTo>
                    <a:pt x="702" y="2782"/>
                    <a:pt x="702" y="2757"/>
                    <a:pt x="702" y="2757"/>
                  </a:cubicBezTo>
                  <a:cubicBezTo>
                    <a:pt x="727" y="2732"/>
                    <a:pt x="727" y="2732"/>
                    <a:pt x="752" y="2707"/>
                  </a:cubicBezTo>
                  <a:cubicBezTo>
                    <a:pt x="827" y="2657"/>
                    <a:pt x="902" y="2582"/>
                    <a:pt x="978" y="2556"/>
                  </a:cubicBezTo>
                  <a:lnTo>
                    <a:pt x="4963" y="251"/>
                  </a:lnTo>
                  <a:cubicBezTo>
                    <a:pt x="4988" y="226"/>
                    <a:pt x="5038" y="201"/>
                    <a:pt x="5088" y="201"/>
                  </a:cubicBezTo>
                  <a:cubicBezTo>
                    <a:pt x="5088" y="175"/>
                    <a:pt x="5088" y="175"/>
                    <a:pt x="5113" y="175"/>
                  </a:cubicBezTo>
                  <a:cubicBezTo>
                    <a:pt x="5138" y="175"/>
                    <a:pt x="5188" y="150"/>
                    <a:pt x="5213" y="150"/>
                  </a:cubicBezTo>
                  <a:cubicBezTo>
                    <a:pt x="5213" y="150"/>
                    <a:pt x="5238" y="150"/>
                    <a:pt x="5238" y="150"/>
                  </a:cubicBezTo>
                  <a:cubicBezTo>
                    <a:pt x="5263" y="150"/>
                    <a:pt x="5313" y="150"/>
                    <a:pt x="5339" y="150"/>
                  </a:cubicBezTo>
                  <a:cubicBezTo>
                    <a:pt x="5339" y="150"/>
                    <a:pt x="5339" y="150"/>
                    <a:pt x="5339" y="150"/>
                  </a:cubicBezTo>
                  <a:cubicBezTo>
                    <a:pt x="5389" y="175"/>
                    <a:pt x="5414" y="175"/>
                    <a:pt x="5439" y="20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5" name="Google Shape;1565;p38"/>
            <p:cNvSpPr/>
            <p:nvPr/>
          </p:nvSpPr>
          <p:spPr>
            <a:xfrm>
              <a:off x="5590303" y="1487805"/>
              <a:ext cx="220680" cy="409466"/>
            </a:xfrm>
            <a:custGeom>
              <a:avLst/>
              <a:gdLst/>
              <a:ahLst/>
              <a:cxnLst/>
              <a:rect l="l" t="t" r="r" b="b"/>
              <a:pathLst>
                <a:path w="5390" h="10001" extrusionOk="0">
                  <a:moveTo>
                    <a:pt x="4688" y="226"/>
                  </a:moveTo>
                  <a:cubicBezTo>
                    <a:pt x="5064" y="0"/>
                    <a:pt x="5389" y="176"/>
                    <a:pt x="5389" y="627"/>
                  </a:cubicBezTo>
                  <a:lnTo>
                    <a:pt x="5389" y="4837"/>
                  </a:lnTo>
                  <a:cubicBezTo>
                    <a:pt x="5389" y="6090"/>
                    <a:pt x="4512" y="7619"/>
                    <a:pt x="3409" y="8271"/>
                  </a:cubicBezTo>
                  <a:lnTo>
                    <a:pt x="3059" y="8471"/>
                  </a:lnTo>
                  <a:lnTo>
                    <a:pt x="3059" y="9273"/>
                  </a:lnTo>
                  <a:cubicBezTo>
                    <a:pt x="3059" y="9499"/>
                    <a:pt x="2908" y="9775"/>
                    <a:pt x="2708" y="9875"/>
                  </a:cubicBezTo>
                  <a:cubicBezTo>
                    <a:pt x="2507" y="10000"/>
                    <a:pt x="2357" y="9900"/>
                    <a:pt x="2357" y="9674"/>
                  </a:cubicBezTo>
                  <a:lnTo>
                    <a:pt x="2357" y="8872"/>
                  </a:lnTo>
                  <a:lnTo>
                    <a:pt x="1981" y="9098"/>
                  </a:lnTo>
                  <a:cubicBezTo>
                    <a:pt x="903" y="9724"/>
                    <a:pt x="1" y="9223"/>
                    <a:pt x="1" y="7945"/>
                  </a:cubicBezTo>
                  <a:lnTo>
                    <a:pt x="1" y="3734"/>
                  </a:lnTo>
                  <a:cubicBezTo>
                    <a:pt x="1" y="3283"/>
                    <a:pt x="302" y="2757"/>
                    <a:pt x="703" y="253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6" name="Google Shape;1566;p38"/>
            <p:cNvSpPr/>
            <p:nvPr/>
          </p:nvSpPr>
          <p:spPr>
            <a:xfrm>
              <a:off x="5609833" y="1633519"/>
              <a:ext cx="181662" cy="217568"/>
            </a:xfrm>
            <a:custGeom>
              <a:avLst/>
              <a:gdLst/>
              <a:ahLst/>
              <a:cxnLst/>
              <a:rect l="l" t="t" r="r" b="b"/>
              <a:pathLst>
                <a:path w="4437" h="5314" extrusionOk="0">
                  <a:moveTo>
                    <a:pt x="4436" y="1278"/>
                  </a:moveTo>
                  <a:lnTo>
                    <a:pt x="4436" y="25"/>
                  </a:lnTo>
                  <a:cubicBezTo>
                    <a:pt x="3935" y="0"/>
                    <a:pt x="3358" y="100"/>
                    <a:pt x="2757" y="526"/>
                  </a:cubicBezTo>
                  <a:cubicBezTo>
                    <a:pt x="1504" y="1378"/>
                    <a:pt x="1178" y="2907"/>
                    <a:pt x="0" y="3484"/>
                  </a:cubicBezTo>
                  <a:lnTo>
                    <a:pt x="25" y="4386"/>
                  </a:lnTo>
                  <a:cubicBezTo>
                    <a:pt x="25" y="4662"/>
                    <a:pt x="75" y="5313"/>
                    <a:pt x="627" y="5313"/>
                  </a:cubicBezTo>
                  <a:cubicBezTo>
                    <a:pt x="802" y="5313"/>
                    <a:pt x="1028" y="5238"/>
                    <a:pt x="1278" y="5113"/>
                  </a:cubicBezTo>
                  <a:lnTo>
                    <a:pt x="2356" y="4486"/>
                  </a:lnTo>
                  <a:lnTo>
                    <a:pt x="2707" y="4286"/>
                  </a:lnTo>
                  <a:cubicBezTo>
                    <a:pt x="3634" y="3734"/>
                    <a:pt x="4436" y="2356"/>
                    <a:pt x="4436" y="1278"/>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7" name="Google Shape;1567;p38"/>
            <p:cNvSpPr/>
            <p:nvPr/>
          </p:nvSpPr>
          <p:spPr>
            <a:xfrm>
              <a:off x="5916611" y="2404133"/>
              <a:ext cx="765543" cy="660853"/>
            </a:xfrm>
            <a:custGeom>
              <a:avLst/>
              <a:gdLst/>
              <a:ahLst/>
              <a:cxnLst/>
              <a:rect l="l" t="t" r="r" b="b"/>
              <a:pathLst>
                <a:path w="18698" h="16141" extrusionOk="0">
                  <a:moveTo>
                    <a:pt x="17996" y="16141"/>
                  </a:moveTo>
                  <a:cubicBezTo>
                    <a:pt x="17695" y="16141"/>
                    <a:pt x="17419" y="15940"/>
                    <a:pt x="17369" y="15639"/>
                  </a:cubicBezTo>
                  <a:lnTo>
                    <a:pt x="16317" y="10953"/>
                  </a:lnTo>
                  <a:cubicBezTo>
                    <a:pt x="16016" y="9649"/>
                    <a:pt x="15189" y="8371"/>
                    <a:pt x="14337" y="7870"/>
                  </a:cubicBezTo>
                  <a:lnTo>
                    <a:pt x="3735" y="1604"/>
                  </a:lnTo>
                  <a:cubicBezTo>
                    <a:pt x="3384" y="1429"/>
                    <a:pt x="3084" y="1354"/>
                    <a:pt x="2858" y="1454"/>
                  </a:cubicBezTo>
                  <a:cubicBezTo>
                    <a:pt x="2607" y="1554"/>
                    <a:pt x="2457" y="1830"/>
                    <a:pt x="2382" y="2055"/>
                  </a:cubicBezTo>
                  <a:lnTo>
                    <a:pt x="1329" y="5514"/>
                  </a:lnTo>
                  <a:cubicBezTo>
                    <a:pt x="1229" y="5840"/>
                    <a:pt x="878" y="6040"/>
                    <a:pt x="527" y="5940"/>
                  </a:cubicBezTo>
                  <a:cubicBezTo>
                    <a:pt x="176" y="5815"/>
                    <a:pt x="1" y="5464"/>
                    <a:pt x="101" y="5113"/>
                  </a:cubicBezTo>
                  <a:lnTo>
                    <a:pt x="1154" y="1679"/>
                  </a:lnTo>
                  <a:cubicBezTo>
                    <a:pt x="1379" y="978"/>
                    <a:pt x="1805" y="451"/>
                    <a:pt x="2382" y="251"/>
                  </a:cubicBezTo>
                  <a:cubicBezTo>
                    <a:pt x="2983" y="0"/>
                    <a:pt x="3685" y="100"/>
                    <a:pt x="4387" y="501"/>
                  </a:cubicBezTo>
                  <a:lnTo>
                    <a:pt x="14988" y="6742"/>
                  </a:lnTo>
                  <a:cubicBezTo>
                    <a:pt x="16166" y="7444"/>
                    <a:pt x="17194" y="8973"/>
                    <a:pt x="17570" y="10652"/>
                  </a:cubicBezTo>
                  <a:lnTo>
                    <a:pt x="18622" y="15339"/>
                  </a:lnTo>
                  <a:cubicBezTo>
                    <a:pt x="18698" y="15689"/>
                    <a:pt x="18472" y="16040"/>
                    <a:pt x="18146" y="16116"/>
                  </a:cubicBezTo>
                  <a:cubicBezTo>
                    <a:pt x="18096" y="16141"/>
                    <a:pt x="18046" y="16141"/>
                    <a:pt x="17996" y="1614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8" name="Google Shape;1568;p38"/>
            <p:cNvSpPr/>
            <p:nvPr/>
          </p:nvSpPr>
          <p:spPr>
            <a:xfrm>
              <a:off x="5869405" y="4152652"/>
              <a:ext cx="276075" cy="161150"/>
            </a:xfrm>
            <a:custGeom>
              <a:avLst/>
              <a:gdLst/>
              <a:ahLst/>
              <a:cxnLst/>
              <a:rect l="l" t="t" r="r" b="b"/>
              <a:pathLst>
                <a:path w="6743" h="3936" extrusionOk="0">
                  <a:moveTo>
                    <a:pt x="51" y="2156"/>
                  </a:moveTo>
                  <a:lnTo>
                    <a:pt x="1" y="3384"/>
                  </a:lnTo>
                  <a:cubicBezTo>
                    <a:pt x="1" y="3384"/>
                    <a:pt x="201" y="3785"/>
                    <a:pt x="803" y="3860"/>
                  </a:cubicBezTo>
                  <a:cubicBezTo>
                    <a:pt x="1379" y="3935"/>
                    <a:pt x="1956" y="3133"/>
                    <a:pt x="2432" y="3133"/>
                  </a:cubicBezTo>
                  <a:cubicBezTo>
                    <a:pt x="2883" y="3133"/>
                    <a:pt x="3510" y="3258"/>
                    <a:pt x="4688" y="2582"/>
                  </a:cubicBezTo>
                  <a:cubicBezTo>
                    <a:pt x="5841" y="1930"/>
                    <a:pt x="6743" y="1253"/>
                    <a:pt x="6718" y="727"/>
                  </a:cubicBezTo>
                  <a:cubicBezTo>
                    <a:pt x="6693" y="201"/>
                    <a:pt x="5790" y="0"/>
                    <a:pt x="5039" y="125"/>
                  </a:cubicBezTo>
                  <a:cubicBezTo>
                    <a:pt x="4312" y="276"/>
                    <a:pt x="3008" y="1028"/>
                    <a:pt x="3008" y="1028"/>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69" name="Google Shape;1569;p38"/>
            <p:cNvSpPr/>
            <p:nvPr/>
          </p:nvSpPr>
          <p:spPr>
            <a:xfrm>
              <a:off x="5671368" y="4073633"/>
              <a:ext cx="277099" cy="161150"/>
            </a:xfrm>
            <a:custGeom>
              <a:avLst/>
              <a:gdLst/>
              <a:ahLst/>
              <a:cxnLst/>
              <a:rect l="l" t="t" r="r" b="b"/>
              <a:pathLst>
                <a:path w="6768" h="3936" extrusionOk="0">
                  <a:moveTo>
                    <a:pt x="76" y="2156"/>
                  </a:moveTo>
                  <a:lnTo>
                    <a:pt x="1" y="3384"/>
                  </a:lnTo>
                  <a:cubicBezTo>
                    <a:pt x="1" y="3384"/>
                    <a:pt x="201" y="3785"/>
                    <a:pt x="803" y="3860"/>
                  </a:cubicBezTo>
                  <a:cubicBezTo>
                    <a:pt x="1404" y="3935"/>
                    <a:pt x="1956" y="3133"/>
                    <a:pt x="2432" y="3133"/>
                  </a:cubicBezTo>
                  <a:cubicBezTo>
                    <a:pt x="2908" y="3133"/>
                    <a:pt x="3535" y="3258"/>
                    <a:pt x="4688" y="2582"/>
                  </a:cubicBezTo>
                  <a:cubicBezTo>
                    <a:pt x="5866" y="1930"/>
                    <a:pt x="6768" y="1253"/>
                    <a:pt x="6718" y="727"/>
                  </a:cubicBezTo>
                  <a:cubicBezTo>
                    <a:pt x="6693" y="201"/>
                    <a:pt x="5790" y="0"/>
                    <a:pt x="5064" y="126"/>
                  </a:cubicBezTo>
                  <a:cubicBezTo>
                    <a:pt x="4337" y="276"/>
                    <a:pt x="3033" y="1028"/>
                    <a:pt x="3033" y="1028"/>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0" name="Google Shape;1570;p38"/>
            <p:cNvSpPr/>
            <p:nvPr/>
          </p:nvSpPr>
          <p:spPr>
            <a:xfrm>
              <a:off x="5659086" y="3419991"/>
              <a:ext cx="218592" cy="796332"/>
            </a:xfrm>
            <a:custGeom>
              <a:avLst/>
              <a:gdLst/>
              <a:ahLst/>
              <a:cxnLst/>
              <a:rect l="l" t="t" r="r" b="b"/>
              <a:pathLst>
                <a:path w="5339" h="19450" extrusionOk="0">
                  <a:moveTo>
                    <a:pt x="5338" y="1479"/>
                  </a:moveTo>
                  <a:cubicBezTo>
                    <a:pt x="5338" y="1479"/>
                    <a:pt x="4461" y="6868"/>
                    <a:pt x="4336" y="8747"/>
                  </a:cubicBezTo>
                  <a:cubicBezTo>
                    <a:pt x="4186" y="10602"/>
                    <a:pt x="3459" y="17795"/>
                    <a:pt x="3459" y="17795"/>
                  </a:cubicBezTo>
                  <a:cubicBezTo>
                    <a:pt x="3459" y="17795"/>
                    <a:pt x="2256" y="19449"/>
                    <a:pt x="150" y="18121"/>
                  </a:cubicBezTo>
                  <a:cubicBezTo>
                    <a:pt x="150" y="18121"/>
                    <a:pt x="0" y="14211"/>
                    <a:pt x="0" y="12081"/>
                  </a:cubicBezTo>
                  <a:cubicBezTo>
                    <a:pt x="0" y="9950"/>
                    <a:pt x="201" y="7344"/>
                    <a:pt x="727" y="6216"/>
                  </a:cubicBezTo>
                  <a:lnTo>
                    <a:pt x="577" y="0"/>
                  </a:lnTo>
                  <a:cubicBezTo>
                    <a:pt x="577" y="0"/>
                    <a:pt x="3734" y="502"/>
                    <a:pt x="5338" y="1479"/>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1" name="Google Shape;1571;p38"/>
            <p:cNvSpPr/>
            <p:nvPr/>
          </p:nvSpPr>
          <p:spPr>
            <a:xfrm>
              <a:off x="5841728" y="3417944"/>
              <a:ext cx="210404" cy="869168"/>
            </a:xfrm>
            <a:custGeom>
              <a:avLst/>
              <a:gdLst/>
              <a:ahLst/>
              <a:cxnLst/>
              <a:rect l="l" t="t" r="r" b="b"/>
              <a:pathLst>
                <a:path w="5139" h="21229" extrusionOk="0">
                  <a:moveTo>
                    <a:pt x="5038" y="777"/>
                  </a:moveTo>
                  <a:cubicBezTo>
                    <a:pt x="5038" y="777"/>
                    <a:pt x="5138" y="4988"/>
                    <a:pt x="4988" y="7795"/>
                  </a:cubicBezTo>
                  <a:cubicBezTo>
                    <a:pt x="4862" y="10577"/>
                    <a:pt x="3659" y="20050"/>
                    <a:pt x="3659" y="20050"/>
                  </a:cubicBezTo>
                  <a:cubicBezTo>
                    <a:pt x="3659" y="20050"/>
                    <a:pt x="3058" y="21228"/>
                    <a:pt x="727" y="20101"/>
                  </a:cubicBezTo>
                  <a:cubicBezTo>
                    <a:pt x="727" y="20101"/>
                    <a:pt x="802" y="15990"/>
                    <a:pt x="401" y="13910"/>
                  </a:cubicBezTo>
                  <a:cubicBezTo>
                    <a:pt x="0" y="11855"/>
                    <a:pt x="677" y="9649"/>
                    <a:pt x="1278" y="8321"/>
                  </a:cubicBezTo>
                  <a:cubicBezTo>
                    <a:pt x="1278" y="8321"/>
                    <a:pt x="201" y="4537"/>
                    <a:pt x="0" y="1529"/>
                  </a:cubicBezTo>
                  <a:cubicBezTo>
                    <a:pt x="0" y="1529"/>
                    <a:pt x="2807" y="0"/>
                    <a:pt x="5038" y="777"/>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2" name="Google Shape;1572;p38"/>
            <p:cNvSpPr/>
            <p:nvPr/>
          </p:nvSpPr>
          <p:spPr>
            <a:xfrm>
              <a:off x="5639556" y="2609335"/>
              <a:ext cx="134496" cy="462855"/>
            </a:xfrm>
            <a:custGeom>
              <a:avLst/>
              <a:gdLst/>
              <a:ahLst/>
              <a:cxnLst/>
              <a:rect l="l" t="t" r="r" b="b"/>
              <a:pathLst>
                <a:path w="3285" h="11305" extrusionOk="0">
                  <a:moveTo>
                    <a:pt x="853" y="1"/>
                  </a:moveTo>
                  <a:cubicBezTo>
                    <a:pt x="853" y="1"/>
                    <a:pt x="1" y="2357"/>
                    <a:pt x="51" y="4612"/>
                  </a:cubicBezTo>
                  <a:cubicBezTo>
                    <a:pt x="76" y="6141"/>
                    <a:pt x="1" y="7144"/>
                    <a:pt x="352" y="8096"/>
                  </a:cubicBezTo>
                  <a:cubicBezTo>
                    <a:pt x="703" y="9048"/>
                    <a:pt x="1304" y="11304"/>
                    <a:pt x="1304" y="11304"/>
                  </a:cubicBezTo>
                  <a:lnTo>
                    <a:pt x="3284" y="7896"/>
                  </a:lnTo>
                  <a:lnTo>
                    <a:pt x="2683" y="2507"/>
                  </a:ln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3" name="Google Shape;1573;p38"/>
            <p:cNvSpPr/>
            <p:nvPr/>
          </p:nvSpPr>
          <p:spPr>
            <a:xfrm>
              <a:off x="5802711" y="2349721"/>
              <a:ext cx="172450" cy="276075"/>
            </a:xfrm>
            <a:custGeom>
              <a:avLst/>
              <a:gdLst/>
              <a:ahLst/>
              <a:cxnLst/>
              <a:rect l="l" t="t" r="r" b="b"/>
              <a:pathLst>
                <a:path w="4212" h="6743" extrusionOk="0">
                  <a:moveTo>
                    <a:pt x="3911" y="853"/>
                  </a:moveTo>
                  <a:cubicBezTo>
                    <a:pt x="3911" y="853"/>
                    <a:pt x="4211" y="1154"/>
                    <a:pt x="4111" y="1805"/>
                  </a:cubicBezTo>
                  <a:cubicBezTo>
                    <a:pt x="4011" y="2457"/>
                    <a:pt x="3961" y="3008"/>
                    <a:pt x="4011" y="3610"/>
                  </a:cubicBezTo>
                  <a:cubicBezTo>
                    <a:pt x="4061" y="4211"/>
                    <a:pt x="4061" y="5590"/>
                    <a:pt x="2858" y="5264"/>
                  </a:cubicBezTo>
                  <a:cubicBezTo>
                    <a:pt x="2858" y="5264"/>
                    <a:pt x="2607" y="5414"/>
                    <a:pt x="2758" y="6091"/>
                  </a:cubicBezTo>
                  <a:cubicBezTo>
                    <a:pt x="2758" y="6091"/>
                    <a:pt x="1254" y="6743"/>
                    <a:pt x="1" y="5540"/>
                  </a:cubicBezTo>
                  <a:lnTo>
                    <a:pt x="352" y="652"/>
                  </a:lnTo>
                  <a:lnTo>
                    <a:pt x="2758" y="1"/>
                  </a:lnTo>
                  <a:close/>
                </a:path>
              </a:pathLst>
            </a:custGeom>
            <a:solidFill>
              <a:srgbClr val="DD7E6B"/>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4" name="Google Shape;1574;p38"/>
            <p:cNvSpPr/>
            <p:nvPr/>
          </p:nvSpPr>
          <p:spPr>
            <a:xfrm>
              <a:off x="5682668" y="2286097"/>
              <a:ext cx="298635" cy="308911"/>
            </a:xfrm>
            <a:custGeom>
              <a:avLst/>
              <a:gdLst/>
              <a:ahLst/>
              <a:cxnLst/>
              <a:rect l="l" t="t" r="r" b="b"/>
              <a:pathLst>
                <a:path w="7294" h="7545" extrusionOk="0">
                  <a:moveTo>
                    <a:pt x="552" y="5916"/>
                  </a:moveTo>
                  <a:cubicBezTo>
                    <a:pt x="552" y="5916"/>
                    <a:pt x="1880" y="7545"/>
                    <a:pt x="3384" y="6968"/>
                  </a:cubicBezTo>
                  <a:cubicBezTo>
                    <a:pt x="4888" y="6367"/>
                    <a:pt x="4186" y="5214"/>
                    <a:pt x="4762" y="4788"/>
                  </a:cubicBezTo>
                  <a:cubicBezTo>
                    <a:pt x="5314" y="4362"/>
                    <a:pt x="5815" y="3234"/>
                    <a:pt x="6316" y="3008"/>
                  </a:cubicBezTo>
                  <a:cubicBezTo>
                    <a:pt x="6818" y="2758"/>
                    <a:pt x="7294" y="2507"/>
                    <a:pt x="7118" y="1630"/>
                  </a:cubicBezTo>
                  <a:cubicBezTo>
                    <a:pt x="6943" y="778"/>
                    <a:pt x="5364" y="76"/>
                    <a:pt x="4261" y="26"/>
                  </a:cubicBezTo>
                  <a:cubicBezTo>
                    <a:pt x="3158" y="1"/>
                    <a:pt x="1855" y="176"/>
                    <a:pt x="1028" y="1831"/>
                  </a:cubicBezTo>
                  <a:cubicBezTo>
                    <a:pt x="201" y="3485"/>
                    <a:pt x="803" y="3359"/>
                    <a:pt x="427" y="4086"/>
                  </a:cubicBezTo>
                  <a:cubicBezTo>
                    <a:pt x="51" y="4838"/>
                    <a:pt x="1" y="5389"/>
                    <a:pt x="552" y="5916"/>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5" name="Google Shape;1575;p38"/>
            <p:cNvSpPr/>
            <p:nvPr/>
          </p:nvSpPr>
          <p:spPr>
            <a:xfrm>
              <a:off x="5863264" y="2468781"/>
              <a:ext cx="118037" cy="92366"/>
            </a:xfrm>
            <a:custGeom>
              <a:avLst/>
              <a:gdLst/>
              <a:ahLst/>
              <a:cxnLst/>
              <a:rect l="l" t="t" r="r" b="b"/>
              <a:pathLst>
                <a:path w="2883" h="2256" extrusionOk="0">
                  <a:moveTo>
                    <a:pt x="377" y="0"/>
                  </a:moveTo>
                  <a:lnTo>
                    <a:pt x="2707" y="0"/>
                  </a:lnTo>
                  <a:cubicBezTo>
                    <a:pt x="2707" y="0"/>
                    <a:pt x="2883" y="1354"/>
                    <a:pt x="2432" y="2156"/>
                  </a:cubicBezTo>
                  <a:cubicBezTo>
                    <a:pt x="2432" y="2156"/>
                    <a:pt x="2081" y="2256"/>
                    <a:pt x="1379" y="1654"/>
                  </a:cubicBezTo>
                  <a:cubicBezTo>
                    <a:pt x="1379" y="1654"/>
                    <a:pt x="1630" y="1053"/>
                    <a:pt x="1580" y="652"/>
                  </a:cubicBezTo>
                  <a:cubicBezTo>
                    <a:pt x="1504" y="276"/>
                    <a:pt x="1329" y="276"/>
                    <a:pt x="1" y="276"/>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6" name="Google Shape;1576;p38"/>
            <p:cNvSpPr/>
            <p:nvPr/>
          </p:nvSpPr>
          <p:spPr>
            <a:xfrm>
              <a:off x="5646762" y="2557011"/>
              <a:ext cx="401236" cy="935864"/>
            </a:xfrm>
            <a:custGeom>
              <a:avLst/>
              <a:gdLst/>
              <a:ahLst/>
              <a:cxnLst/>
              <a:rect l="l" t="t" r="r" b="b"/>
              <a:pathLst>
                <a:path w="9800" h="22858" extrusionOk="0">
                  <a:moveTo>
                    <a:pt x="2281" y="1"/>
                  </a:moveTo>
                  <a:cubicBezTo>
                    <a:pt x="2281" y="1"/>
                    <a:pt x="1329" y="151"/>
                    <a:pt x="677" y="1279"/>
                  </a:cubicBezTo>
                  <a:cubicBezTo>
                    <a:pt x="0" y="2407"/>
                    <a:pt x="577" y="5239"/>
                    <a:pt x="802" y="6592"/>
                  </a:cubicBezTo>
                  <a:cubicBezTo>
                    <a:pt x="1028" y="7970"/>
                    <a:pt x="1579" y="11053"/>
                    <a:pt x="1128" y="12582"/>
                  </a:cubicBezTo>
                  <a:cubicBezTo>
                    <a:pt x="702" y="14111"/>
                    <a:pt x="502" y="14712"/>
                    <a:pt x="502" y="16768"/>
                  </a:cubicBezTo>
                  <a:cubicBezTo>
                    <a:pt x="502" y="18848"/>
                    <a:pt x="878" y="21078"/>
                    <a:pt x="878" y="21078"/>
                  </a:cubicBezTo>
                  <a:cubicBezTo>
                    <a:pt x="878" y="21078"/>
                    <a:pt x="2181" y="22256"/>
                    <a:pt x="4762" y="22557"/>
                  </a:cubicBezTo>
                  <a:cubicBezTo>
                    <a:pt x="7369" y="22858"/>
                    <a:pt x="8697" y="22306"/>
                    <a:pt x="9800" y="21805"/>
                  </a:cubicBezTo>
                  <a:cubicBezTo>
                    <a:pt x="9800" y="21805"/>
                    <a:pt x="9624" y="15239"/>
                    <a:pt x="9624" y="13058"/>
                  </a:cubicBezTo>
                  <a:cubicBezTo>
                    <a:pt x="9624" y="10853"/>
                    <a:pt x="9424" y="5740"/>
                    <a:pt x="8196" y="2833"/>
                  </a:cubicBezTo>
                  <a:lnTo>
                    <a:pt x="7619" y="2331"/>
                  </a:lnTo>
                  <a:cubicBezTo>
                    <a:pt x="7619" y="2331"/>
                    <a:pt x="6366" y="2632"/>
                    <a:pt x="4537" y="2331"/>
                  </a:cubicBezTo>
                  <a:cubicBezTo>
                    <a:pt x="2707" y="2031"/>
                    <a:pt x="2958" y="878"/>
                    <a:pt x="3108" y="376"/>
                  </a:cubicBezTo>
                  <a:cubicBezTo>
                    <a:pt x="3108" y="376"/>
                    <a:pt x="2908" y="301"/>
                    <a:pt x="2281"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7" name="Google Shape;1577;p38"/>
            <p:cNvSpPr/>
            <p:nvPr/>
          </p:nvSpPr>
          <p:spPr>
            <a:xfrm>
              <a:off x="5758616" y="2573429"/>
              <a:ext cx="200127" cy="91384"/>
            </a:xfrm>
            <a:custGeom>
              <a:avLst/>
              <a:gdLst/>
              <a:ahLst/>
              <a:cxnLst/>
              <a:rect l="l" t="t" r="r" b="b"/>
              <a:pathLst>
                <a:path w="4888" h="2232" extrusionOk="0">
                  <a:moveTo>
                    <a:pt x="3835" y="627"/>
                  </a:moveTo>
                  <a:cubicBezTo>
                    <a:pt x="3835" y="627"/>
                    <a:pt x="2331" y="1279"/>
                    <a:pt x="1078" y="76"/>
                  </a:cubicBezTo>
                  <a:lnTo>
                    <a:pt x="1078" y="51"/>
                  </a:lnTo>
                  <a:cubicBezTo>
                    <a:pt x="827" y="76"/>
                    <a:pt x="602" y="51"/>
                    <a:pt x="351" y="1"/>
                  </a:cubicBezTo>
                  <a:cubicBezTo>
                    <a:pt x="226" y="527"/>
                    <a:pt x="0" y="1630"/>
                    <a:pt x="1805" y="1930"/>
                  </a:cubicBezTo>
                  <a:cubicBezTo>
                    <a:pt x="3634" y="2231"/>
                    <a:pt x="4887" y="1930"/>
                    <a:pt x="4887" y="1930"/>
                  </a:cubicBezTo>
                  <a:cubicBezTo>
                    <a:pt x="4486" y="978"/>
                    <a:pt x="3835" y="627"/>
                    <a:pt x="3835" y="627"/>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8" name="Google Shape;1578;p38"/>
            <p:cNvSpPr/>
            <p:nvPr/>
          </p:nvSpPr>
          <p:spPr>
            <a:xfrm>
              <a:off x="5896099" y="2652447"/>
              <a:ext cx="290446" cy="770661"/>
            </a:xfrm>
            <a:custGeom>
              <a:avLst/>
              <a:gdLst/>
              <a:ahLst/>
              <a:cxnLst/>
              <a:rect l="l" t="t" r="r" b="b"/>
              <a:pathLst>
                <a:path w="7094" h="18823" extrusionOk="0">
                  <a:moveTo>
                    <a:pt x="803" y="3860"/>
                  </a:moveTo>
                  <a:cubicBezTo>
                    <a:pt x="803" y="3860"/>
                    <a:pt x="1" y="2005"/>
                    <a:pt x="878" y="1003"/>
                  </a:cubicBezTo>
                  <a:cubicBezTo>
                    <a:pt x="1730" y="0"/>
                    <a:pt x="2707" y="978"/>
                    <a:pt x="3509" y="2757"/>
                  </a:cubicBezTo>
                  <a:cubicBezTo>
                    <a:pt x="4286" y="4562"/>
                    <a:pt x="7093" y="18346"/>
                    <a:pt x="7093" y="18346"/>
                  </a:cubicBezTo>
                  <a:lnTo>
                    <a:pt x="5439" y="18823"/>
                  </a:lnTo>
                  <a:cubicBezTo>
                    <a:pt x="5439" y="18823"/>
                    <a:pt x="2808" y="10452"/>
                    <a:pt x="803" y="386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79" name="Google Shape;1579;p38"/>
            <p:cNvSpPr/>
            <p:nvPr/>
          </p:nvSpPr>
          <p:spPr>
            <a:xfrm>
              <a:off x="6118783" y="3403573"/>
              <a:ext cx="137526" cy="158038"/>
            </a:xfrm>
            <a:custGeom>
              <a:avLst/>
              <a:gdLst/>
              <a:ahLst/>
              <a:cxnLst/>
              <a:rect l="l" t="t" r="r" b="b"/>
              <a:pathLst>
                <a:path w="3359" h="3860" extrusionOk="0">
                  <a:moveTo>
                    <a:pt x="1654" y="0"/>
                  </a:moveTo>
                  <a:cubicBezTo>
                    <a:pt x="1654" y="0"/>
                    <a:pt x="2231" y="451"/>
                    <a:pt x="2431" y="978"/>
                  </a:cubicBezTo>
                  <a:cubicBezTo>
                    <a:pt x="2607" y="1504"/>
                    <a:pt x="2882" y="1880"/>
                    <a:pt x="2882" y="1880"/>
                  </a:cubicBezTo>
                  <a:cubicBezTo>
                    <a:pt x="2882" y="1880"/>
                    <a:pt x="2657" y="2206"/>
                    <a:pt x="2156" y="1705"/>
                  </a:cubicBezTo>
                  <a:cubicBezTo>
                    <a:pt x="1654" y="1203"/>
                    <a:pt x="1855" y="1629"/>
                    <a:pt x="2030" y="1980"/>
                  </a:cubicBezTo>
                  <a:cubicBezTo>
                    <a:pt x="2181" y="2306"/>
                    <a:pt x="2657" y="2782"/>
                    <a:pt x="2983" y="3058"/>
                  </a:cubicBezTo>
                  <a:cubicBezTo>
                    <a:pt x="3359" y="3409"/>
                    <a:pt x="2381" y="3860"/>
                    <a:pt x="1780" y="3835"/>
                  </a:cubicBezTo>
                  <a:cubicBezTo>
                    <a:pt x="1178" y="3810"/>
                    <a:pt x="652" y="2607"/>
                    <a:pt x="401" y="1905"/>
                  </a:cubicBezTo>
                  <a:cubicBezTo>
                    <a:pt x="126" y="1203"/>
                    <a:pt x="0" y="477"/>
                    <a:pt x="0" y="477"/>
                  </a:cubicBezTo>
                  <a:close/>
                </a:path>
              </a:pathLst>
            </a:custGeom>
            <a:solidFill>
              <a:srgbClr val="DD7E6B"/>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0" name="Google Shape;1580;p38"/>
            <p:cNvSpPr/>
            <p:nvPr/>
          </p:nvSpPr>
          <p:spPr>
            <a:xfrm>
              <a:off x="7786230" y="2703748"/>
              <a:ext cx="531556" cy="389977"/>
            </a:xfrm>
            <a:custGeom>
              <a:avLst/>
              <a:gdLst/>
              <a:ahLst/>
              <a:cxnLst/>
              <a:rect l="l" t="t" r="r" b="b"/>
              <a:pathLst>
                <a:path w="12983" h="9525" extrusionOk="0">
                  <a:moveTo>
                    <a:pt x="3033" y="6642"/>
                  </a:moveTo>
                  <a:lnTo>
                    <a:pt x="0" y="3860"/>
                  </a:lnTo>
                  <a:lnTo>
                    <a:pt x="6316" y="1"/>
                  </a:lnTo>
                  <a:lnTo>
                    <a:pt x="12983" y="5389"/>
                  </a:lnTo>
                  <a:lnTo>
                    <a:pt x="8121" y="8823"/>
                  </a:lnTo>
                  <a:lnTo>
                    <a:pt x="5915" y="9524"/>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1" name="Google Shape;1581;p38"/>
            <p:cNvSpPr/>
            <p:nvPr/>
          </p:nvSpPr>
          <p:spPr>
            <a:xfrm>
              <a:off x="7851901" y="2751978"/>
              <a:ext cx="400213" cy="296587"/>
            </a:xfrm>
            <a:custGeom>
              <a:avLst/>
              <a:gdLst/>
              <a:ahLst/>
              <a:cxnLst/>
              <a:rect l="l" t="t" r="r" b="b"/>
              <a:pathLst>
                <a:path w="9775" h="7244" extrusionOk="0">
                  <a:moveTo>
                    <a:pt x="2131" y="4762"/>
                  </a:moveTo>
                  <a:lnTo>
                    <a:pt x="0" y="2833"/>
                  </a:lnTo>
                  <a:lnTo>
                    <a:pt x="4637" y="0"/>
                  </a:lnTo>
                  <a:lnTo>
                    <a:pt x="9775" y="4161"/>
                  </a:lnTo>
                  <a:lnTo>
                    <a:pt x="6065" y="6767"/>
                  </a:lnTo>
                  <a:lnTo>
                    <a:pt x="4587" y="7244"/>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2" name="Google Shape;1582;p38"/>
            <p:cNvSpPr/>
            <p:nvPr/>
          </p:nvSpPr>
          <p:spPr>
            <a:xfrm>
              <a:off x="8478847" y="2748907"/>
              <a:ext cx="155008" cy="558251"/>
            </a:xfrm>
            <a:custGeom>
              <a:avLst/>
              <a:gdLst/>
              <a:ahLst/>
              <a:cxnLst/>
              <a:rect l="l" t="t" r="r" b="b"/>
              <a:pathLst>
                <a:path w="3786" h="13635" extrusionOk="0">
                  <a:moveTo>
                    <a:pt x="2682" y="0"/>
                  </a:moveTo>
                  <a:cubicBezTo>
                    <a:pt x="2682" y="0"/>
                    <a:pt x="3685" y="2156"/>
                    <a:pt x="3735" y="3685"/>
                  </a:cubicBezTo>
                  <a:cubicBezTo>
                    <a:pt x="3785" y="5213"/>
                    <a:pt x="3735" y="7369"/>
                    <a:pt x="3509" y="9299"/>
                  </a:cubicBezTo>
                  <a:cubicBezTo>
                    <a:pt x="3259" y="11228"/>
                    <a:pt x="2507" y="13634"/>
                    <a:pt x="2507" y="13634"/>
                  </a:cubicBezTo>
                  <a:lnTo>
                    <a:pt x="1" y="6141"/>
                  </a:lnTo>
                  <a:lnTo>
                    <a:pt x="1329" y="188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3" name="Google Shape;1583;p38"/>
            <p:cNvSpPr/>
            <p:nvPr/>
          </p:nvSpPr>
          <p:spPr>
            <a:xfrm>
              <a:off x="8240810" y="2427716"/>
              <a:ext cx="268869" cy="362259"/>
            </a:xfrm>
            <a:custGeom>
              <a:avLst/>
              <a:gdLst/>
              <a:ahLst/>
              <a:cxnLst/>
              <a:rect l="l" t="t" r="r" b="b"/>
              <a:pathLst>
                <a:path w="6567" h="8848" extrusionOk="0">
                  <a:moveTo>
                    <a:pt x="952" y="1930"/>
                  </a:moveTo>
                  <a:cubicBezTo>
                    <a:pt x="952" y="1930"/>
                    <a:pt x="351" y="3334"/>
                    <a:pt x="526" y="6968"/>
                  </a:cubicBezTo>
                  <a:cubicBezTo>
                    <a:pt x="526" y="6968"/>
                    <a:pt x="1128" y="7319"/>
                    <a:pt x="1930" y="6893"/>
                  </a:cubicBezTo>
                  <a:cubicBezTo>
                    <a:pt x="1930" y="6893"/>
                    <a:pt x="2281" y="7144"/>
                    <a:pt x="2356" y="8071"/>
                  </a:cubicBezTo>
                  <a:cubicBezTo>
                    <a:pt x="2356" y="8071"/>
                    <a:pt x="3985" y="8848"/>
                    <a:pt x="4937" y="7545"/>
                  </a:cubicBezTo>
                  <a:cubicBezTo>
                    <a:pt x="4937" y="7545"/>
                    <a:pt x="4762" y="7194"/>
                    <a:pt x="5163" y="6542"/>
                  </a:cubicBezTo>
                  <a:cubicBezTo>
                    <a:pt x="5564" y="5915"/>
                    <a:pt x="6567" y="5264"/>
                    <a:pt x="6516" y="3334"/>
                  </a:cubicBezTo>
                  <a:cubicBezTo>
                    <a:pt x="6441" y="1404"/>
                    <a:pt x="5389" y="301"/>
                    <a:pt x="4035" y="301"/>
                  </a:cubicBezTo>
                  <a:cubicBezTo>
                    <a:pt x="2707" y="301"/>
                    <a:pt x="1729" y="778"/>
                    <a:pt x="426" y="1"/>
                  </a:cubicBezTo>
                  <a:cubicBezTo>
                    <a:pt x="426" y="1"/>
                    <a:pt x="0" y="1404"/>
                    <a:pt x="952" y="1930"/>
                  </a:cubicBezTo>
                  <a:close/>
                </a:path>
              </a:pathLst>
            </a:custGeom>
            <a:solidFill>
              <a:srgbClr val="FCE5C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4" name="Google Shape;1584;p38"/>
            <p:cNvSpPr/>
            <p:nvPr/>
          </p:nvSpPr>
          <p:spPr>
            <a:xfrm>
              <a:off x="8296205" y="2736584"/>
              <a:ext cx="186780" cy="93431"/>
            </a:xfrm>
            <a:custGeom>
              <a:avLst/>
              <a:gdLst/>
              <a:ahLst/>
              <a:cxnLst/>
              <a:rect l="l" t="t" r="r" b="b"/>
              <a:pathLst>
                <a:path w="4562" h="2282" extrusionOk="0">
                  <a:moveTo>
                    <a:pt x="1003" y="527"/>
                  </a:moveTo>
                  <a:cubicBezTo>
                    <a:pt x="1003" y="527"/>
                    <a:pt x="301" y="702"/>
                    <a:pt x="0" y="1705"/>
                  </a:cubicBezTo>
                  <a:cubicBezTo>
                    <a:pt x="0" y="1705"/>
                    <a:pt x="928" y="2281"/>
                    <a:pt x="2331" y="1880"/>
                  </a:cubicBezTo>
                  <a:cubicBezTo>
                    <a:pt x="3760" y="1479"/>
                    <a:pt x="4286" y="702"/>
                    <a:pt x="4286" y="702"/>
                  </a:cubicBezTo>
                  <a:cubicBezTo>
                    <a:pt x="4286" y="702"/>
                    <a:pt x="4562" y="427"/>
                    <a:pt x="3584" y="1"/>
                  </a:cubicBezTo>
                  <a:cubicBezTo>
                    <a:pt x="3584" y="1"/>
                    <a:pt x="3158" y="1053"/>
                    <a:pt x="1003" y="527"/>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5" name="Google Shape;1585;p38"/>
            <p:cNvSpPr/>
            <p:nvPr/>
          </p:nvSpPr>
          <p:spPr>
            <a:xfrm>
              <a:off x="7997614" y="3039310"/>
              <a:ext cx="293517" cy="215521"/>
            </a:xfrm>
            <a:custGeom>
              <a:avLst/>
              <a:gdLst/>
              <a:ahLst/>
              <a:cxnLst/>
              <a:rect l="l" t="t" r="r" b="b"/>
              <a:pathLst>
                <a:path w="7169" h="5264" extrusionOk="0">
                  <a:moveTo>
                    <a:pt x="702" y="2155"/>
                  </a:moveTo>
                  <a:lnTo>
                    <a:pt x="4912" y="4762"/>
                  </a:lnTo>
                  <a:cubicBezTo>
                    <a:pt x="5714" y="5263"/>
                    <a:pt x="6767" y="4812"/>
                    <a:pt x="6993" y="3885"/>
                  </a:cubicBezTo>
                  <a:lnTo>
                    <a:pt x="7018" y="3734"/>
                  </a:lnTo>
                  <a:cubicBezTo>
                    <a:pt x="7168" y="3083"/>
                    <a:pt x="6842" y="2431"/>
                    <a:pt x="6241" y="2155"/>
                  </a:cubicBezTo>
                  <a:lnTo>
                    <a:pt x="1454" y="0"/>
                  </a:lnTo>
                  <a:cubicBezTo>
                    <a:pt x="1454" y="0"/>
                    <a:pt x="0" y="752"/>
                    <a:pt x="702" y="2155"/>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6" name="Google Shape;1586;p38"/>
            <p:cNvSpPr/>
            <p:nvPr/>
          </p:nvSpPr>
          <p:spPr>
            <a:xfrm>
              <a:off x="8160768" y="4358878"/>
              <a:ext cx="264775" cy="177568"/>
            </a:xfrm>
            <a:custGeom>
              <a:avLst/>
              <a:gdLst/>
              <a:ahLst/>
              <a:cxnLst/>
              <a:rect l="l" t="t" r="r" b="b"/>
              <a:pathLst>
                <a:path w="6467" h="4337" extrusionOk="0">
                  <a:moveTo>
                    <a:pt x="3183" y="652"/>
                  </a:moveTo>
                  <a:cubicBezTo>
                    <a:pt x="3183" y="652"/>
                    <a:pt x="2306" y="477"/>
                    <a:pt x="1479" y="226"/>
                  </a:cubicBezTo>
                  <a:cubicBezTo>
                    <a:pt x="652" y="1"/>
                    <a:pt x="0" y="477"/>
                    <a:pt x="451" y="1129"/>
                  </a:cubicBezTo>
                  <a:cubicBezTo>
                    <a:pt x="927" y="1805"/>
                    <a:pt x="2181" y="2507"/>
                    <a:pt x="2682" y="2733"/>
                  </a:cubicBezTo>
                  <a:cubicBezTo>
                    <a:pt x="3183" y="2958"/>
                    <a:pt x="3735" y="2858"/>
                    <a:pt x="3935" y="3434"/>
                  </a:cubicBezTo>
                  <a:cubicBezTo>
                    <a:pt x="3935" y="3434"/>
                    <a:pt x="5489" y="4337"/>
                    <a:pt x="6441" y="3084"/>
                  </a:cubicBezTo>
                  <a:lnTo>
                    <a:pt x="6466" y="1705"/>
                  </a:ln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7" name="Google Shape;1587;p38"/>
            <p:cNvSpPr/>
            <p:nvPr/>
          </p:nvSpPr>
          <p:spPr>
            <a:xfrm>
              <a:off x="8425500" y="4224464"/>
              <a:ext cx="208356" cy="206309"/>
            </a:xfrm>
            <a:custGeom>
              <a:avLst/>
              <a:gdLst/>
              <a:ahLst/>
              <a:cxnLst/>
              <a:rect l="l" t="t" r="r" b="b"/>
              <a:pathLst>
                <a:path w="5089" h="5039" extrusionOk="0">
                  <a:moveTo>
                    <a:pt x="2030" y="502"/>
                  </a:moveTo>
                  <a:cubicBezTo>
                    <a:pt x="2030" y="502"/>
                    <a:pt x="1379" y="1"/>
                    <a:pt x="702" y="627"/>
                  </a:cubicBezTo>
                  <a:cubicBezTo>
                    <a:pt x="0" y="1304"/>
                    <a:pt x="1253" y="2306"/>
                    <a:pt x="1680" y="2883"/>
                  </a:cubicBezTo>
                  <a:cubicBezTo>
                    <a:pt x="2106" y="3484"/>
                    <a:pt x="2657" y="3835"/>
                    <a:pt x="2807" y="4286"/>
                  </a:cubicBezTo>
                  <a:cubicBezTo>
                    <a:pt x="2983" y="4762"/>
                    <a:pt x="4687" y="5038"/>
                    <a:pt x="5013" y="3986"/>
                  </a:cubicBezTo>
                  <a:lnTo>
                    <a:pt x="5088" y="2532"/>
                  </a:ln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8" name="Google Shape;1588;p38"/>
            <p:cNvSpPr/>
            <p:nvPr/>
          </p:nvSpPr>
          <p:spPr>
            <a:xfrm>
              <a:off x="8437823" y="3767836"/>
              <a:ext cx="196033" cy="592110"/>
            </a:xfrm>
            <a:custGeom>
              <a:avLst/>
              <a:gdLst/>
              <a:ahLst/>
              <a:cxnLst/>
              <a:rect l="l" t="t" r="r" b="b"/>
              <a:pathLst>
                <a:path w="4788" h="14462" extrusionOk="0">
                  <a:moveTo>
                    <a:pt x="3509" y="1"/>
                  </a:moveTo>
                  <a:lnTo>
                    <a:pt x="3459" y="2331"/>
                  </a:lnTo>
                  <a:cubicBezTo>
                    <a:pt x="3459" y="2331"/>
                    <a:pt x="4436" y="4211"/>
                    <a:pt x="4612" y="6617"/>
                  </a:cubicBezTo>
                  <a:cubicBezTo>
                    <a:pt x="4787" y="8998"/>
                    <a:pt x="4787" y="13685"/>
                    <a:pt x="4787" y="13685"/>
                  </a:cubicBezTo>
                  <a:cubicBezTo>
                    <a:pt x="4787" y="13685"/>
                    <a:pt x="4161" y="14462"/>
                    <a:pt x="3459" y="14462"/>
                  </a:cubicBezTo>
                  <a:cubicBezTo>
                    <a:pt x="2757" y="14462"/>
                    <a:pt x="1880" y="13159"/>
                    <a:pt x="1880" y="13159"/>
                  </a:cubicBezTo>
                  <a:cubicBezTo>
                    <a:pt x="1880" y="13159"/>
                    <a:pt x="1454" y="9550"/>
                    <a:pt x="827" y="6893"/>
                  </a:cubicBezTo>
                  <a:cubicBezTo>
                    <a:pt x="176" y="4261"/>
                    <a:pt x="0" y="1855"/>
                    <a:pt x="0" y="1855"/>
                  </a:cubicBezTo>
                  <a:cubicBezTo>
                    <a:pt x="0" y="1855"/>
                    <a:pt x="877" y="577"/>
                    <a:pt x="3509"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89" name="Google Shape;1589;p38"/>
            <p:cNvSpPr/>
            <p:nvPr/>
          </p:nvSpPr>
          <p:spPr>
            <a:xfrm>
              <a:off x="8258251" y="3820160"/>
              <a:ext cx="188827" cy="628058"/>
            </a:xfrm>
            <a:custGeom>
              <a:avLst/>
              <a:gdLst/>
              <a:ahLst/>
              <a:cxnLst/>
              <a:rect l="l" t="t" r="r" b="b"/>
              <a:pathLst>
                <a:path w="4612" h="15340" extrusionOk="0">
                  <a:moveTo>
                    <a:pt x="3785" y="652"/>
                  </a:moveTo>
                  <a:lnTo>
                    <a:pt x="3860" y="4036"/>
                  </a:lnTo>
                  <a:cubicBezTo>
                    <a:pt x="3860" y="4036"/>
                    <a:pt x="4386" y="5615"/>
                    <a:pt x="4511" y="7144"/>
                  </a:cubicBezTo>
                  <a:cubicBezTo>
                    <a:pt x="4612" y="8673"/>
                    <a:pt x="4085" y="14888"/>
                    <a:pt x="4085" y="14888"/>
                  </a:cubicBezTo>
                  <a:cubicBezTo>
                    <a:pt x="4085" y="14888"/>
                    <a:pt x="3559" y="15339"/>
                    <a:pt x="2381" y="15114"/>
                  </a:cubicBezTo>
                  <a:cubicBezTo>
                    <a:pt x="1228" y="14888"/>
                    <a:pt x="802" y="13810"/>
                    <a:pt x="802" y="13810"/>
                  </a:cubicBezTo>
                  <a:cubicBezTo>
                    <a:pt x="802" y="13810"/>
                    <a:pt x="877" y="8798"/>
                    <a:pt x="526" y="6141"/>
                  </a:cubicBezTo>
                  <a:cubicBezTo>
                    <a:pt x="176" y="3510"/>
                    <a:pt x="0" y="1179"/>
                    <a:pt x="0" y="1179"/>
                  </a:cubicBezTo>
                  <a:cubicBezTo>
                    <a:pt x="0" y="1179"/>
                    <a:pt x="1930" y="1"/>
                    <a:pt x="3785" y="652"/>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90" name="Google Shape;1590;p38"/>
            <p:cNvSpPr/>
            <p:nvPr/>
          </p:nvSpPr>
          <p:spPr>
            <a:xfrm>
              <a:off x="8197698" y="2691424"/>
              <a:ext cx="417654" cy="1181150"/>
            </a:xfrm>
            <a:custGeom>
              <a:avLst/>
              <a:gdLst/>
              <a:ahLst/>
              <a:cxnLst/>
              <a:rect l="l" t="t" r="r" b="b"/>
              <a:pathLst>
                <a:path w="10201" h="28849" extrusionOk="0">
                  <a:moveTo>
                    <a:pt x="8371" y="452"/>
                  </a:moveTo>
                  <a:cubicBezTo>
                    <a:pt x="6742" y="1"/>
                    <a:pt x="5990" y="1104"/>
                    <a:pt x="5990" y="1104"/>
                  </a:cubicBezTo>
                  <a:cubicBezTo>
                    <a:pt x="6968" y="1530"/>
                    <a:pt x="6692" y="1805"/>
                    <a:pt x="6692" y="1805"/>
                  </a:cubicBezTo>
                  <a:cubicBezTo>
                    <a:pt x="6692" y="1805"/>
                    <a:pt x="6166" y="2582"/>
                    <a:pt x="4737" y="2983"/>
                  </a:cubicBezTo>
                  <a:cubicBezTo>
                    <a:pt x="3334" y="3384"/>
                    <a:pt x="2406" y="2808"/>
                    <a:pt x="2406" y="2808"/>
                  </a:cubicBezTo>
                  <a:cubicBezTo>
                    <a:pt x="702" y="3735"/>
                    <a:pt x="777" y="6317"/>
                    <a:pt x="878" y="9023"/>
                  </a:cubicBezTo>
                  <a:cubicBezTo>
                    <a:pt x="1003" y="11705"/>
                    <a:pt x="251" y="14512"/>
                    <a:pt x="301" y="17094"/>
                  </a:cubicBezTo>
                  <a:cubicBezTo>
                    <a:pt x="351" y="19675"/>
                    <a:pt x="0" y="27745"/>
                    <a:pt x="0" y="27745"/>
                  </a:cubicBezTo>
                  <a:lnTo>
                    <a:pt x="1479" y="28748"/>
                  </a:lnTo>
                  <a:cubicBezTo>
                    <a:pt x="7494" y="28848"/>
                    <a:pt x="9725" y="25765"/>
                    <a:pt x="9725" y="25765"/>
                  </a:cubicBezTo>
                  <a:cubicBezTo>
                    <a:pt x="9725" y="25765"/>
                    <a:pt x="9900" y="19374"/>
                    <a:pt x="9549" y="15991"/>
                  </a:cubicBezTo>
                  <a:cubicBezTo>
                    <a:pt x="9198" y="12582"/>
                    <a:pt x="9599" y="8196"/>
                    <a:pt x="9900" y="5790"/>
                  </a:cubicBezTo>
                  <a:cubicBezTo>
                    <a:pt x="10201" y="3384"/>
                    <a:pt x="10026" y="928"/>
                    <a:pt x="8371" y="452"/>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91" name="Google Shape;1591;p38"/>
            <p:cNvSpPr/>
            <p:nvPr/>
          </p:nvSpPr>
          <p:spPr>
            <a:xfrm>
              <a:off x="8194627" y="2845367"/>
              <a:ext cx="158038" cy="434072"/>
            </a:xfrm>
            <a:custGeom>
              <a:avLst/>
              <a:gdLst/>
              <a:ahLst/>
              <a:cxnLst/>
              <a:rect l="l" t="t" r="r" b="b"/>
              <a:pathLst>
                <a:path w="3860" h="10602" extrusionOk="0">
                  <a:moveTo>
                    <a:pt x="276" y="6892"/>
                  </a:moveTo>
                  <a:cubicBezTo>
                    <a:pt x="276" y="6892"/>
                    <a:pt x="226" y="3384"/>
                    <a:pt x="351" y="2156"/>
                  </a:cubicBezTo>
                  <a:cubicBezTo>
                    <a:pt x="451" y="927"/>
                    <a:pt x="1228" y="0"/>
                    <a:pt x="2281" y="401"/>
                  </a:cubicBezTo>
                  <a:cubicBezTo>
                    <a:pt x="3334" y="802"/>
                    <a:pt x="3559" y="2632"/>
                    <a:pt x="3434" y="4562"/>
                  </a:cubicBezTo>
                  <a:cubicBezTo>
                    <a:pt x="3334" y="6491"/>
                    <a:pt x="3860" y="10602"/>
                    <a:pt x="1755" y="10527"/>
                  </a:cubicBezTo>
                  <a:cubicBezTo>
                    <a:pt x="0" y="10476"/>
                    <a:pt x="276" y="6892"/>
                    <a:pt x="276" y="6892"/>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92" name="Google Shape;1592;p38"/>
            <p:cNvSpPr/>
            <p:nvPr/>
          </p:nvSpPr>
          <p:spPr>
            <a:xfrm>
              <a:off x="7902178" y="2953086"/>
              <a:ext cx="154967" cy="152961"/>
            </a:xfrm>
            <a:custGeom>
              <a:avLst/>
              <a:gdLst/>
              <a:ahLst/>
              <a:cxnLst/>
              <a:rect l="l" t="t" r="r" b="b"/>
              <a:pathLst>
                <a:path w="3785" h="3736" extrusionOk="0">
                  <a:moveTo>
                    <a:pt x="3785" y="2106"/>
                  </a:moveTo>
                  <a:cubicBezTo>
                    <a:pt x="3785" y="2106"/>
                    <a:pt x="3484" y="1479"/>
                    <a:pt x="3058" y="1329"/>
                  </a:cubicBezTo>
                  <a:cubicBezTo>
                    <a:pt x="2632" y="1179"/>
                    <a:pt x="2306" y="853"/>
                    <a:pt x="2081" y="427"/>
                  </a:cubicBezTo>
                  <a:cubicBezTo>
                    <a:pt x="1855" y="1"/>
                    <a:pt x="1504" y="577"/>
                    <a:pt x="1730" y="1179"/>
                  </a:cubicBezTo>
                  <a:cubicBezTo>
                    <a:pt x="1955" y="1755"/>
                    <a:pt x="1755" y="1755"/>
                    <a:pt x="1604" y="1755"/>
                  </a:cubicBezTo>
                  <a:cubicBezTo>
                    <a:pt x="1454" y="1755"/>
                    <a:pt x="201" y="552"/>
                    <a:pt x="201" y="552"/>
                  </a:cubicBezTo>
                  <a:cubicBezTo>
                    <a:pt x="201" y="552"/>
                    <a:pt x="0" y="1630"/>
                    <a:pt x="527" y="2256"/>
                  </a:cubicBezTo>
                  <a:cubicBezTo>
                    <a:pt x="1028" y="2883"/>
                    <a:pt x="2782" y="3735"/>
                    <a:pt x="2782" y="3735"/>
                  </a:cubicBezTo>
                  <a:close/>
                </a:path>
              </a:pathLst>
            </a:custGeom>
            <a:solidFill>
              <a:srgbClr val="FCE5C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93" name="Google Shape;1593;p38"/>
            <p:cNvSpPr/>
            <p:nvPr/>
          </p:nvSpPr>
          <p:spPr>
            <a:xfrm>
              <a:off x="8365970" y="2605241"/>
              <a:ext cx="2088" cy="4135"/>
            </a:xfrm>
            <a:custGeom>
              <a:avLst/>
              <a:gdLst/>
              <a:ahLst/>
              <a:cxnLst/>
              <a:rect l="l" t="t" r="r" b="b"/>
              <a:pathLst>
                <a:path w="51" h="101" extrusionOk="0">
                  <a:moveTo>
                    <a:pt x="51" y="0"/>
                  </a:moveTo>
                  <a:cubicBezTo>
                    <a:pt x="26" y="76"/>
                    <a:pt x="1" y="101"/>
                    <a:pt x="1" y="101"/>
                  </a:cubicBezTo>
                  <a:cubicBezTo>
                    <a:pt x="1" y="101"/>
                    <a:pt x="26" y="76"/>
                    <a:pt x="51" y="0"/>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94" name="Google Shape;1594;p38"/>
            <p:cNvSpPr/>
            <p:nvPr/>
          </p:nvSpPr>
          <p:spPr>
            <a:xfrm>
              <a:off x="8240810" y="2427716"/>
              <a:ext cx="268869" cy="261704"/>
            </a:xfrm>
            <a:custGeom>
              <a:avLst/>
              <a:gdLst/>
              <a:ahLst/>
              <a:cxnLst/>
              <a:rect l="l" t="t" r="r" b="b"/>
              <a:pathLst>
                <a:path w="6567" h="6392" extrusionOk="0">
                  <a:moveTo>
                    <a:pt x="3258" y="5264"/>
                  </a:moveTo>
                  <a:cubicBezTo>
                    <a:pt x="3258" y="5264"/>
                    <a:pt x="3785" y="6342"/>
                    <a:pt x="5288" y="6392"/>
                  </a:cubicBezTo>
                  <a:cubicBezTo>
                    <a:pt x="5739" y="5790"/>
                    <a:pt x="6567" y="5088"/>
                    <a:pt x="6516" y="3334"/>
                  </a:cubicBezTo>
                  <a:cubicBezTo>
                    <a:pt x="6441" y="1404"/>
                    <a:pt x="5389" y="301"/>
                    <a:pt x="4035" y="301"/>
                  </a:cubicBezTo>
                  <a:cubicBezTo>
                    <a:pt x="2707" y="301"/>
                    <a:pt x="1729" y="778"/>
                    <a:pt x="426" y="1"/>
                  </a:cubicBezTo>
                  <a:cubicBezTo>
                    <a:pt x="426" y="1"/>
                    <a:pt x="0" y="1404"/>
                    <a:pt x="952" y="1930"/>
                  </a:cubicBezTo>
                  <a:cubicBezTo>
                    <a:pt x="952" y="1930"/>
                    <a:pt x="1754" y="2983"/>
                    <a:pt x="2932" y="2833"/>
                  </a:cubicBezTo>
                  <a:cubicBezTo>
                    <a:pt x="3935" y="2707"/>
                    <a:pt x="2757" y="4236"/>
                    <a:pt x="3108" y="4336"/>
                  </a:cubicBezTo>
                  <a:cubicBezTo>
                    <a:pt x="3459" y="4487"/>
                    <a:pt x="3484" y="3860"/>
                    <a:pt x="3835" y="4111"/>
                  </a:cubicBezTo>
                  <a:cubicBezTo>
                    <a:pt x="4336" y="4437"/>
                    <a:pt x="4035" y="5414"/>
                    <a:pt x="3258" y="5264"/>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sp>
        <p:nvSpPr>
          <p:cNvPr id="3" name="TextBox 2">
            <a:extLst>
              <a:ext uri="{FF2B5EF4-FFF2-40B4-BE49-F238E27FC236}">
                <a16:creationId xmlns:a16="http://schemas.microsoft.com/office/drawing/2014/main" id="{76AF925B-71AD-D3FC-83D4-7ECF8975F6CA}"/>
              </a:ext>
            </a:extLst>
          </p:cNvPr>
          <p:cNvSpPr txBox="1"/>
          <p:nvPr/>
        </p:nvSpPr>
        <p:spPr>
          <a:xfrm>
            <a:off x="309283" y="3653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Wee Kang</a:t>
            </a:r>
          </a:p>
        </p:txBody>
      </p:sp>
    </p:spTree>
    <p:extLst>
      <p:ext uri="{BB962C8B-B14F-4D97-AF65-F5344CB8AC3E}">
        <p14:creationId xmlns:p14="http://schemas.microsoft.com/office/powerpoint/2010/main" val="994031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9"/>
        <p:cNvGrpSpPr/>
        <p:nvPr/>
      </p:nvGrpSpPr>
      <p:grpSpPr>
        <a:xfrm>
          <a:off x="0" y="0"/>
          <a:ext cx="0" cy="0"/>
          <a:chOff x="0" y="0"/>
          <a:chExt cx="0" cy="0"/>
        </a:xfrm>
      </p:grpSpPr>
      <p:sp>
        <p:nvSpPr>
          <p:cNvPr id="2270" name="Google Shape;2270;p49"/>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Dry source of Manpower</a:t>
            </a:r>
          </a:p>
        </p:txBody>
      </p:sp>
      <p:sp>
        <p:nvSpPr>
          <p:cNvPr id="2271" name="Google Shape;2271;p49"/>
          <p:cNvSpPr txBox="1">
            <a:spLocks noGrp="1"/>
          </p:cNvSpPr>
          <p:nvPr>
            <p:ph type="subTitle" idx="1"/>
          </p:nvPr>
        </p:nvSpPr>
        <p:spPr>
          <a:xfrm>
            <a:off x="960000" y="2027267"/>
            <a:ext cx="5465200" cy="4110800"/>
          </a:xfrm>
          <a:prstGeom prst="rect">
            <a:avLst/>
          </a:prstGeom>
        </p:spPr>
        <p:txBody>
          <a:bodyPr spcFirstLastPara="1" wrap="square" lIns="0" tIns="0" rIns="0" bIns="0" anchor="ctr" anchorCtr="0">
            <a:noAutofit/>
          </a:bodyPr>
          <a:lstStyle/>
          <a:p>
            <a:pPr marL="171450" indent="0">
              <a:buNone/>
            </a:pPr>
            <a:r>
              <a:rPr lang="en" sz="1800"/>
              <a:t>Locals are uninterested in taking up jobs in healthcare sector (especially nursing) due to:</a:t>
            </a:r>
            <a:endParaRPr lang="en-US" sz="1800"/>
          </a:p>
          <a:p>
            <a:pPr marL="171450" indent="0">
              <a:buNone/>
            </a:pPr>
            <a:endParaRPr lang="en" sz="1800"/>
          </a:p>
          <a:p>
            <a:pPr marL="469900" indent="-298450"/>
            <a:r>
              <a:rPr lang="en" sz="1800"/>
              <a:t>Uncompetitive pay</a:t>
            </a:r>
          </a:p>
          <a:p>
            <a:pPr marL="469900" indent="-298450"/>
            <a:r>
              <a:rPr lang="en" sz="1800"/>
              <a:t>Irregular working hours</a:t>
            </a:r>
          </a:p>
          <a:p>
            <a:pPr marL="469900" indent="-298450"/>
            <a:r>
              <a:rPr lang="en" sz="1800"/>
              <a:t>Limited career progression</a:t>
            </a:r>
          </a:p>
          <a:p>
            <a:pPr marL="469900" indent="-298450"/>
            <a:endParaRPr lang="en" sz="1800"/>
          </a:p>
          <a:p>
            <a:pPr marL="171450" indent="0">
              <a:buNone/>
            </a:pPr>
            <a:r>
              <a:rPr lang="en" sz="1800"/>
              <a:t>With strict border rules, foreign talents are hard to outsource:</a:t>
            </a:r>
          </a:p>
          <a:p>
            <a:pPr marL="171450" indent="0">
              <a:buNone/>
            </a:pPr>
            <a:endParaRPr lang="en" sz="1800"/>
          </a:p>
          <a:p>
            <a:pPr marL="469900" indent="-298450"/>
            <a:r>
              <a:rPr lang="en" sz="1800"/>
              <a:t>Approximately </a:t>
            </a:r>
            <a:r>
              <a:rPr lang="en" sz="1800" b="1"/>
              <a:t>1/3</a:t>
            </a:r>
            <a:r>
              <a:rPr lang="en" sz="1800"/>
              <a:t> of healthcare workers are foreigners</a:t>
            </a:r>
          </a:p>
          <a:p>
            <a:pPr marL="469900" indent="-298450"/>
            <a:endParaRPr lang="en" sz="1800"/>
          </a:p>
        </p:txBody>
      </p:sp>
      <p:grpSp>
        <p:nvGrpSpPr>
          <p:cNvPr id="2272" name="Google Shape;2272;p49"/>
          <p:cNvGrpSpPr/>
          <p:nvPr/>
        </p:nvGrpSpPr>
        <p:grpSpPr>
          <a:xfrm>
            <a:off x="7785768" y="2096801"/>
            <a:ext cx="3446233" cy="4041268"/>
            <a:chOff x="5839325" y="1572600"/>
            <a:chExt cx="2584675" cy="3030951"/>
          </a:xfrm>
        </p:grpSpPr>
        <p:sp>
          <p:nvSpPr>
            <p:cNvPr id="2273" name="Google Shape;2273;p49"/>
            <p:cNvSpPr/>
            <p:nvPr/>
          </p:nvSpPr>
          <p:spPr>
            <a:xfrm>
              <a:off x="5950164" y="2324882"/>
              <a:ext cx="255864" cy="517361"/>
            </a:xfrm>
            <a:custGeom>
              <a:avLst/>
              <a:gdLst/>
              <a:ahLst/>
              <a:cxnLst/>
              <a:rect l="l" t="t" r="r" b="b"/>
              <a:pathLst>
                <a:path w="6768" h="13685" extrusionOk="0">
                  <a:moveTo>
                    <a:pt x="1" y="13684"/>
                  </a:moveTo>
                  <a:lnTo>
                    <a:pt x="6768" y="13684"/>
                  </a:lnTo>
                  <a:lnTo>
                    <a:pt x="6768" y="0"/>
                  </a:lnTo>
                  <a:lnTo>
                    <a:pt x="1" y="0"/>
                  </a:lnTo>
                  <a:close/>
                </a:path>
              </a:pathLst>
            </a:custGeom>
            <a:solidFill>
              <a:schemeClr val="accent4"/>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74" name="Google Shape;2274;p49"/>
            <p:cNvSpPr/>
            <p:nvPr/>
          </p:nvSpPr>
          <p:spPr>
            <a:xfrm>
              <a:off x="6134000" y="2102222"/>
              <a:ext cx="231215" cy="218891"/>
            </a:xfrm>
            <a:custGeom>
              <a:avLst/>
              <a:gdLst/>
              <a:ahLst/>
              <a:cxnLst/>
              <a:rect l="l" t="t" r="r" b="b"/>
              <a:pathLst>
                <a:path w="6116" h="5790" extrusionOk="0">
                  <a:moveTo>
                    <a:pt x="125" y="0"/>
                  </a:moveTo>
                  <a:cubicBezTo>
                    <a:pt x="125" y="0"/>
                    <a:pt x="0" y="2432"/>
                    <a:pt x="125" y="3008"/>
                  </a:cubicBezTo>
                  <a:cubicBezTo>
                    <a:pt x="201" y="3434"/>
                    <a:pt x="5739" y="5790"/>
                    <a:pt x="5739" y="5790"/>
                  </a:cubicBezTo>
                  <a:lnTo>
                    <a:pt x="6115" y="4361"/>
                  </a:lnTo>
                  <a:cubicBezTo>
                    <a:pt x="6115" y="4361"/>
                    <a:pt x="5364" y="3985"/>
                    <a:pt x="4787" y="3735"/>
                  </a:cubicBezTo>
                  <a:cubicBezTo>
                    <a:pt x="4211" y="3484"/>
                    <a:pt x="2732" y="2457"/>
                    <a:pt x="2030" y="2256"/>
                  </a:cubicBezTo>
                  <a:lnTo>
                    <a:pt x="2231" y="126"/>
                  </a:ln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75" name="Google Shape;2275;p49"/>
            <p:cNvSpPr/>
            <p:nvPr/>
          </p:nvSpPr>
          <p:spPr>
            <a:xfrm>
              <a:off x="6135890" y="1841683"/>
              <a:ext cx="100448" cy="297525"/>
            </a:xfrm>
            <a:custGeom>
              <a:avLst/>
              <a:gdLst/>
              <a:ahLst/>
              <a:cxnLst/>
              <a:rect l="l" t="t" r="r" b="b"/>
              <a:pathLst>
                <a:path w="2657" h="7870" extrusionOk="0">
                  <a:moveTo>
                    <a:pt x="2607" y="7870"/>
                  </a:moveTo>
                  <a:cubicBezTo>
                    <a:pt x="2632" y="5714"/>
                    <a:pt x="2632" y="3985"/>
                    <a:pt x="2657" y="3584"/>
                  </a:cubicBezTo>
                  <a:cubicBezTo>
                    <a:pt x="2657" y="2406"/>
                    <a:pt x="2055" y="0"/>
                    <a:pt x="527" y="1504"/>
                  </a:cubicBezTo>
                  <a:cubicBezTo>
                    <a:pt x="527" y="1504"/>
                    <a:pt x="75" y="5689"/>
                    <a:pt x="0" y="7519"/>
                  </a:cubicBezTo>
                  <a:close/>
                </a:path>
              </a:pathLst>
            </a:custGeom>
            <a:solidFill>
              <a:schemeClr val="l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76" name="Google Shape;2276;p49"/>
            <p:cNvSpPr/>
            <p:nvPr/>
          </p:nvSpPr>
          <p:spPr>
            <a:xfrm>
              <a:off x="5909450" y="1866292"/>
              <a:ext cx="308905" cy="592253"/>
            </a:xfrm>
            <a:custGeom>
              <a:avLst/>
              <a:gdLst/>
              <a:ahLst/>
              <a:cxnLst/>
              <a:rect l="l" t="t" r="r" b="b"/>
              <a:pathLst>
                <a:path w="8171" h="15666" extrusionOk="0">
                  <a:moveTo>
                    <a:pt x="3459" y="703"/>
                  </a:moveTo>
                  <a:cubicBezTo>
                    <a:pt x="3459" y="703"/>
                    <a:pt x="1704" y="1429"/>
                    <a:pt x="1153" y="1755"/>
                  </a:cubicBezTo>
                  <a:cubicBezTo>
                    <a:pt x="602" y="2081"/>
                    <a:pt x="0" y="14337"/>
                    <a:pt x="0" y="14337"/>
                  </a:cubicBezTo>
                  <a:cubicBezTo>
                    <a:pt x="0" y="14337"/>
                    <a:pt x="877" y="15665"/>
                    <a:pt x="3484" y="15615"/>
                  </a:cubicBezTo>
                  <a:cubicBezTo>
                    <a:pt x="6065" y="15540"/>
                    <a:pt x="8171" y="12231"/>
                    <a:pt x="8171" y="12231"/>
                  </a:cubicBezTo>
                  <a:lnTo>
                    <a:pt x="7619" y="477"/>
                  </a:lnTo>
                  <a:cubicBezTo>
                    <a:pt x="7619" y="477"/>
                    <a:pt x="6592" y="1"/>
                    <a:pt x="3459" y="703"/>
                  </a:cubicBezTo>
                  <a:close/>
                </a:path>
              </a:pathLst>
            </a:custGeom>
            <a:solidFill>
              <a:schemeClr val="l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77" name="Google Shape;2277;p49"/>
            <p:cNvSpPr/>
            <p:nvPr/>
          </p:nvSpPr>
          <p:spPr>
            <a:xfrm>
              <a:off x="6040173" y="1634181"/>
              <a:ext cx="199988" cy="364818"/>
            </a:xfrm>
            <a:custGeom>
              <a:avLst/>
              <a:gdLst/>
              <a:ahLst/>
              <a:cxnLst/>
              <a:rect l="l" t="t" r="r" b="b"/>
              <a:pathLst>
                <a:path w="5290" h="9650" extrusionOk="0">
                  <a:moveTo>
                    <a:pt x="5289" y="2356"/>
                  </a:moveTo>
                  <a:cubicBezTo>
                    <a:pt x="5289" y="2356"/>
                    <a:pt x="5289" y="3233"/>
                    <a:pt x="4938" y="4061"/>
                  </a:cubicBezTo>
                  <a:cubicBezTo>
                    <a:pt x="4938" y="4061"/>
                    <a:pt x="4788" y="5163"/>
                    <a:pt x="4412" y="5740"/>
                  </a:cubicBezTo>
                  <a:cubicBezTo>
                    <a:pt x="4036" y="6341"/>
                    <a:pt x="3460" y="6692"/>
                    <a:pt x="2883" y="6416"/>
                  </a:cubicBezTo>
                  <a:cubicBezTo>
                    <a:pt x="2883" y="6416"/>
                    <a:pt x="2658" y="6567"/>
                    <a:pt x="2733" y="7444"/>
                  </a:cubicBezTo>
                  <a:cubicBezTo>
                    <a:pt x="2808" y="8321"/>
                    <a:pt x="2658" y="9650"/>
                    <a:pt x="2658" y="9650"/>
                  </a:cubicBezTo>
                  <a:lnTo>
                    <a:pt x="1" y="6843"/>
                  </a:lnTo>
                  <a:lnTo>
                    <a:pt x="953" y="5239"/>
                  </a:lnTo>
                  <a:cubicBezTo>
                    <a:pt x="953" y="5239"/>
                    <a:pt x="302" y="4336"/>
                    <a:pt x="226" y="3233"/>
                  </a:cubicBezTo>
                  <a:cubicBezTo>
                    <a:pt x="151" y="2131"/>
                    <a:pt x="728" y="0"/>
                    <a:pt x="1981" y="0"/>
                  </a:cubicBezTo>
                  <a:cubicBezTo>
                    <a:pt x="3234" y="0"/>
                    <a:pt x="5289" y="752"/>
                    <a:pt x="5289" y="2356"/>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78" name="Google Shape;2278;p49"/>
            <p:cNvSpPr/>
            <p:nvPr/>
          </p:nvSpPr>
          <p:spPr>
            <a:xfrm>
              <a:off x="6046826" y="1572600"/>
              <a:ext cx="223654" cy="259645"/>
            </a:xfrm>
            <a:custGeom>
              <a:avLst/>
              <a:gdLst/>
              <a:ahLst/>
              <a:cxnLst/>
              <a:rect l="l" t="t" r="r" b="b"/>
              <a:pathLst>
                <a:path w="5916" h="6868" extrusionOk="0">
                  <a:moveTo>
                    <a:pt x="5138" y="3835"/>
                  </a:moveTo>
                  <a:cubicBezTo>
                    <a:pt x="5138" y="3835"/>
                    <a:pt x="4161" y="3559"/>
                    <a:pt x="3735" y="4211"/>
                  </a:cubicBezTo>
                  <a:cubicBezTo>
                    <a:pt x="3284" y="4862"/>
                    <a:pt x="1955" y="4787"/>
                    <a:pt x="1153" y="4136"/>
                  </a:cubicBezTo>
                  <a:cubicBezTo>
                    <a:pt x="1153" y="4136"/>
                    <a:pt x="351" y="5389"/>
                    <a:pt x="777" y="6868"/>
                  </a:cubicBezTo>
                  <a:cubicBezTo>
                    <a:pt x="777" y="6868"/>
                    <a:pt x="0" y="6592"/>
                    <a:pt x="50" y="3985"/>
                  </a:cubicBezTo>
                  <a:cubicBezTo>
                    <a:pt x="76" y="1379"/>
                    <a:pt x="2306" y="0"/>
                    <a:pt x="5364" y="2482"/>
                  </a:cubicBezTo>
                  <a:cubicBezTo>
                    <a:pt x="5364" y="2482"/>
                    <a:pt x="5915" y="3083"/>
                    <a:pt x="5138" y="3835"/>
                  </a:cubicBezTo>
                  <a:close/>
                </a:path>
              </a:pathLst>
            </a:custGeom>
            <a:solidFill>
              <a:schemeClr val="dk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79" name="Google Shape;2279;p49"/>
            <p:cNvSpPr/>
            <p:nvPr/>
          </p:nvSpPr>
          <p:spPr>
            <a:xfrm>
              <a:off x="5875314" y="2134430"/>
              <a:ext cx="215148" cy="253029"/>
            </a:xfrm>
            <a:custGeom>
              <a:avLst/>
              <a:gdLst/>
              <a:ahLst/>
              <a:cxnLst/>
              <a:rect l="l" t="t" r="r" b="b"/>
              <a:pathLst>
                <a:path w="5691" h="6693" extrusionOk="0">
                  <a:moveTo>
                    <a:pt x="552" y="1"/>
                  </a:moveTo>
                  <a:cubicBezTo>
                    <a:pt x="552" y="1"/>
                    <a:pt x="1" y="2382"/>
                    <a:pt x="26" y="2983"/>
                  </a:cubicBezTo>
                  <a:cubicBezTo>
                    <a:pt x="26" y="3409"/>
                    <a:pt x="5064" y="6692"/>
                    <a:pt x="5064" y="6692"/>
                  </a:cubicBezTo>
                  <a:lnTo>
                    <a:pt x="5690" y="5364"/>
                  </a:lnTo>
                  <a:cubicBezTo>
                    <a:pt x="5690" y="5364"/>
                    <a:pt x="5014" y="4863"/>
                    <a:pt x="4487" y="4487"/>
                  </a:cubicBezTo>
                  <a:cubicBezTo>
                    <a:pt x="3961" y="4136"/>
                    <a:pt x="2683" y="2883"/>
                    <a:pt x="2031" y="2557"/>
                  </a:cubicBezTo>
                  <a:lnTo>
                    <a:pt x="2607" y="502"/>
                  </a:ln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0" name="Google Shape;2280;p49"/>
            <p:cNvSpPr/>
            <p:nvPr/>
          </p:nvSpPr>
          <p:spPr>
            <a:xfrm>
              <a:off x="5889527" y="1890940"/>
              <a:ext cx="132696" cy="296618"/>
            </a:xfrm>
            <a:custGeom>
              <a:avLst/>
              <a:gdLst/>
              <a:ahLst/>
              <a:cxnLst/>
              <a:rect l="l" t="t" r="r" b="b"/>
              <a:pathLst>
                <a:path w="3510" h="7846" extrusionOk="0">
                  <a:moveTo>
                    <a:pt x="2507" y="7845"/>
                  </a:moveTo>
                  <a:cubicBezTo>
                    <a:pt x="2908" y="5740"/>
                    <a:pt x="3209" y="4036"/>
                    <a:pt x="3284" y="3635"/>
                  </a:cubicBezTo>
                  <a:cubicBezTo>
                    <a:pt x="3510" y="2482"/>
                    <a:pt x="3309" y="0"/>
                    <a:pt x="1555" y="1228"/>
                  </a:cubicBezTo>
                  <a:cubicBezTo>
                    <a:pt x="1555" y="1228"/>
                    <a:pt x="377" y="5264"/>
                    <a:pt x="1" y="7068"/>
                  </a:cubicBezTo>
                  <a:close/>
                </a:path>
              </a:pathLst>
            </a:custGeom>
            <a:solidFill>
              <a:schemeClr val="l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1" name="Google Shape;2281;p49"/>
            <p:cNvSpPr/>
            <p:nvPr/>
          </p:nvSpPr>
          <p:spPr>
            <a:xfrm>
              <a:off x="6532860" y="2360871"/>
              <a:ext cx="10472" cy="299453"/>
            </a:xfrm>
            <a:custGeom>
              <a:avLst/>
              <a:gdLst/>
              <a:ahLst/>
              <a:cxnLst/>
              <a:rect l="l" t="t" r="r" b="b"/>
              <a:pathLst>
                <a:path w="277" h="7921" extrusionOk="0">
                  <a:moveTo>
                    <a:pt x="276" y="7920"/>
                  </a:moveTo>
                  <a:lnTo>
                    <a:pt x="1" y="7745"/>
                  </a:lnTo>
                  <a:lnTo>
                    <a:pt x="1" y="1"/>
                  </a:lnTo>
                  <a:lnTo>
                    <a:pt x="276" y="151"/>
                  </a:lnTo>
                  <a:close/>
                </a:path>
              </a:pathLst>
            </a:custGeom>
            <a:solidFill>
              <a:srgbClr val="737C8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2" name="Google Shape;2282;p49"/>
            <p:cNvSpPr/>
            <p:nvPr/>
          </p:nvSpPr>
          <p:spPr>
            <a:xfrm>
              <a:off x="6531915" y="2080409"/>
              <a:ext cx="15198" cy="8582"/>
            </a:xfrm>
            <a:custGeom>
              <a:avLst/>
              <a:gdLst/>
              <a:ahLst/>
              <a:cxnLst/>
              <a:rect l="l" t="t" r="r" b="b"/>
              <a:pathLst>
                <a:path w="402" h="227" extrusionOk="0">
                  <a:moveTo>
                    <a:pt x="276" y="227"/>
                  </a:moveTo>
                  <a:lnTo>
                    <a:pt x="0" y="51"/>
                  </a:lnTo>
                  <a:cubicBezTo>
                    <a:pt x="51" y="26"/>
                    <a:pt x="76" y="26"/>
                    <a:pt x="126" y="1"/>
                  </a:cubicBezTo>
                  <a:lnTo>
                    <a:pt x="401" y="176"/>
                  </a:lnTo>
                  <a:cubicBezTo>
                    <a:pt x="351" y="176"/>
                    <a:pt x="326" y="201"/>
                    <a:pt x="276" y="227"/>
                  </a:cubicBezTo>
                  <a:close/>
                </a:path>
              </a:pathLst>
            </a:custGeom>
            <a:solidFill>
              <a:srgbClr val="ADBAC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3" name="Google Shape;2283;p49"/>
            <p:cNvSpPr/>
            <p:nvPr/>
          </p:nvSpPr>
          <p:spPr>
            <a:xfrm>
              <a:off x="6536640" y="2079464"/>
              <a:ext cx="13307" cy="7637"/>
            </a:xfrm>
            <a:custGeom>
              <a:avLst/>
              <a:gdLst/>
              <a:ahLst/>
              <a:cxnLst/>
              <a:rect l="l" t="t" r="r" b="b"/>
              <a:pathLst>
                <a:path w="352" h="202" extrusionOk="0">
                  <a:moveTo>
                    <a:pt x="276" y="201"/>
                  </a:moveTo>
                  <a:lnTo>
                    <a:pt x="1" y="26"/>
                  </a:lnTo>
                  <a:cubicBezTo>
                    <a:pt x="26" y="26"/>
                    <a:pt x="51" y="1"/>
                    <a:pt x="76" y="1"/>
                  </a:cubicBezTo>
                  <a:lnTo>
                    <a:pt x="352" y="151"/>
                  </a:lnTo>
                  <a:cubicBezTo>
                    <a:pt x="327" y="176"/>
                    <a:pt x="302" y="176"/>
                    <a:pt x="276" y="201"/>
                  </a:cubicBezTo>
                  <a:close/>
                </a:path>
              </a:pathLst>
            </a:custGeom>
            <a:solidFill>
              <a:srgbClr val="A8B5BC"/>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4" name="Google Shape;2284;p49"/>
            <p:cNvSpPr/>
            <p:nvPr/>
          </p:nvSpPr>
          <p:spPr>
            <a:xfrm>
              <a:off x="6539476" y="2078519"/>
              <a:ext cx="13307" cy="6691"/>
            </a:xfrm>
            <a:custGeom>
              <a:avLst/>
              <a:gdLst/>
              <a:ahLst/>
              <a:cxnLst/>
              <a:rect l="l" t="t" r="r" b="b"/>
              <a:pathLst>
                <a:path w="352" h="177" extrusionOk="0">
                  <a:moveTo>
                    <a:pt x="277" y="176"/>
                  </a:moveTo>
                  <a:lnTo>
                    <a:pt x="1" y="26"/>
                  </a:lnTo>
                  <a:cubicBezTo>
                    <a:pt x="26" y="26"/>
                    <a:pt x="51" y="1"/>
                    <a:pt x="76" y="1"/>
                  </a:cubicBezTo>
                  <a:lnTo>
                    <a:pt x="352" y="176"/>
                  </a:lnTo>
                  <a:cubicBezTo>
                    <a:pt x="327" y="176"/>
                    <a:pt x="302" y="176"/>
                    <a:pt x="277" y="176"/>
                  </a:cubicBezTo>
                  <a:close/>
                </a:path>
              </a:pathLst>
            </a:custGeom>
            <a:solidFill>
              <a:srgbClr val="A4B0B7"/>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5" name="Google Shape;2285;p49"/>
            <p:cNvSpPr/>
            <p:nvPr/>
          </p:nvSpPr>
          <p:spPr>
            <a:xfrm>
              <a:off x="6542349" y="2078519"/>
              <a:ext cx="12324" cy="6691"/>
            </a:xfrm>
            <a:custGeom>
              <a:avLst/>
              <a:gdLst/>
              <a:ahLst/>
              <a:cxnLst/>
              <a:rect l="l" t="t" r="r" b="b"/>
              <a:pathLst>
                <a:path w="326" h="177" extrusionOk="0">
                  <a:moveTo>
                    <a:pt x="276" y="176"/>
                  </a:moveTo>
                  <a:lnTo>
                    <a:pt x="0" y="1"/>
                  </a:lnTo>
                  <a:cubicBezTo>
                    <a:pt x="0" y="1"/>
                    <a:pt x="25" y="1"/>
                    <a:pt x="50" y="1"/>
                  </a:cubicBezTo>
                  <a:lnTo>
                    <a:pt x="326" y="176"/>
                  </a:lnTo>
                  <a:cubicBezTo>
                    <a:pt x="301" y="176"/>
                    <a:pt x="276" y="176"/>
                    <a:pt x="276" y="176"/>
                  </a:cubicBezTo>
                  <a:close/>
                </a:path>
              </a:pathLst>
            </a:custGeom>
            <a:solidFill>
              <a:srgbClr val="A0ACB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6" name="Google Shape;2286;p49"/>
            <p:cNvSpPr/>
            <p:nvPr/>
          </p:nvSpPr>
          <p:spPr>
            <a:xfrm>
              <a:off x="6544239" y="2078519"/>
              <a:ext cx="12362" cy="6691"/>
            </a:xfrm>
            <a:custGeom>
              <a:avLst/>
              <a:gdLst/>
              <a:ahLst/>
              <a:cxnLst/>
              <a:rect l="l" t="t" r="r" b="b"/>
              <a:pathLst>
                <a:path w="327" h="177" extrusionOk="0">
                  <a:moveTo>
                    <a:pt x="276" y="176"/>
                  </a:moveTo>
                  <a:lnTo>
                    <a:pt x="0" y="1"/>
                  </a:lnTo>
                  <a:cubicBezTo>
                    <a:pt x="25" y="1"/>
                    <a:pt x="25" y="1"/>
                    <a:pt x="50" y="1"/>
                  </a:cubicBezTo>
                  <a:lnTo>
                    <a:pt x="326" y="176"/>
                  </a:lnTo>
                  <a:cubicBezTo>
                    <a:pt x="301" y="151"/>
                    <a:pt x="301" y="151"/>
                    <a:pt x="276" y="176"/>
                  </a:cubicBezTo>
                  <a:close/>
                </a:path>
              </a:pathLst>
            </a:custGeom>
            <a:solidFill>
              <a:srgbClr val="9CA7AE"/>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7" name="Google Shape;2287;p49"/>
            <p:cNvSpPr/>
            <p:nvPr/>
          </p:nvSpPr>
          <p:spPr>
            <a:xfrm>
              <a:off x="6546129" y="2078519"/>
              <a:ext cx="12362" cy="6691"/>
            </a:xfrm>
            <a:custGeom>
              <a:avLst/>
              <a:gdLst/>
              <a:ahLst/>
              <a:cxnLst/>
              <a:rect l="l" t="t" r="r" b="b"/>
              <a:pathLst>
                <a:path w="327" h="177" extrusionOk="0">
                  <a:moveTo>
                    <a:pt x="276" y="176"/>
                  </a:moveTo>
                  <a:lnTo>
                    <a:pt x="0" y="1"/>
                  </a:lnTo>
                  <a:cubicBezTo>
                    <a:pt x="25" y="1"/>
                    <a:pt x="25" y="1"/>
                    <a:pt x="51" y="1"/>
                  </a:cubicBezTo>
                  <a:lnTo>
                    <a:pt x="326" y="176"/>
                  </a:lnTo>
                  <a:cubicBezTo>
                    <a:pt x="301" y="176"/>
                    <a:pt x="301" y="176"/>
                    <a:pt x="276" y="176"/>
                  </a:cubicBezTo>
                  <a:close/>
                </a:path>
              </a:pathLst>
            </a:custGeom>
            <a:solidFill>
              <a:srgbClr val="97A2A9"/>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8" name="Google Shape;2288;p49"/>
            <p:cNvSpPr/>
            <p:nvPr/>
          </p:nvSpPr>
          <p:spPr>
            <a:xfrm>
              <a:off x="6548019" y="2078519"/>
              <a:ext cx="11417" cy="6691"/>
            </a:xfrm>
            <a:custGeom>
              <a:avLst/>
              <a:gdLst/>
              <a:ahLst/>
              <a:cxnLst/>
              <a:rect l="l" t="t" r="r" b="b"/>
              <a:pathLst>
                <a:path w="302" h="177" extrusionOk="0">
                  <a:moveTo>
                    <a:pt x="276" y="176"/>
                  </a:moveTo>
                  <a:lnTo>
                    <a:pt x="1" y="1"/>
                  </a:lnTo>
                  <a:cubicBezTo>
                    <a:pt x="1" y="1"/>
                    <a:pt x="26" y="26"/>
                    <a:pt x="26" y="26"/>
                  </a:cubicBezTo>
                  <a:lnTo>
                    <a:pt x="301" y="176"/>
                  </a:lnTo>
                  <a:cubicBezTo>
                    <a:pt x="301" y="176"/>
                    <a:pt x="276" y="176"/>
                    <a:pt x="276" y="176"/>
                  </a:cubicBezTo>
                  <a:close/>
                </a:path>
              </a:pathLst>
            </a:custGeom>
            <a:solidFill>
              <a:srgbClr val="939EA4"/>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89" name="Google Shape;2289;p49"/>
            <p:cNvSpPr/>
            <p:nvPr/>
          </p:nvSpPr>
          <p:spPr>
            <a:xfrm>
              <a:off x="6548964" y="2079464"/>
              <a:ext cx="12362" cy="6691"/>
            </a:xfrm>
            <a:custGeom>
              <a:avLst/>
              <a:gdLst/>
              <a:ahLst/>
              <a:cxnLst/>
              <a:rect l="l" t="t" r="r" b="b"/>
              <a:pathLst>
                <a:path w="327" h="177" extrusionOk="0">
                  <a:moveTo>
                    <a:pt x="276" y="151"/>
                  </a:moveTo>
                  <a:lnTo>
                    <a:pt x="1" y="1"/>
                  </a:lnTo>
                  <a:cubicBezTo>
                    <a:pt x="26" y="1"/>
                    <a:pt x="26" y="1"/>
                    <a:pt x="51" y="1"/>
                  </a:cubicBezTo>
                  <a:lnTo>
                    <a:pt x="326" y="176"/>
                  </a:lnTo>
                  <a:cubicBezTo>
                    <a:pt x="301" y="151"/>
                    <a:pt x="301" y="151"/>
                    <a:pt x="276" y="151"/>
                  </a:cubicBezTo>
                  <a:close/>
                </a:path>
              </a:pathLst>
            </a:custGeom>
            <a:solidFill>
              <a:srgbClr val="8F999F"/>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0" name="Google Shape;2290;p49"/>
            <p:cNvSpPr/>
            <p:nvPr/>
          </p:nvSpPr>
          <p:spPr>
            <a:xfrm>
              <a:off x="6550854" y="2079464"/>
              <a:ext cx="11417" cy="6691"/>
            </a:xfrm>
            <a:custGeom>
              <a:avLst/>
              <a:gdLst/>
              <a:ahLst/>
              <a:cxnLst/>
              <a:rect l="l" t="t" r="r" b="b"/>
              <a:pathLst>
                <a:path w="302" h="177" extrusionOk="0">
                  <a:moveTo>
                    <a:pt x="276" y="176"/>
                  </a:moveTo>
                  <a:lnTo>
                    <a:pt x="1" y="1"/>
                  </a:lnTo>
                  <a:cubicBezTo>
                    <a:pt x="1" y="1"/>
                    <a:pt x="26" y="26"/>
                    <a:pt x="26" y="26"/>
                  </a:cubicBezTo>
                  <a:lnTo>
                    <a:pt x="301" y="176"/>
                  </a:lnTo>
                  <a:cubicBezTo>
                    <a:pt x="301" y="176"/>
                    <a:pt x="301" y="176"/>
                    <a:pt x="276" y="176"/>
                  </a:cubicBezTo>
                  <a:close/>
                </a:path>
              </a:pathLst>
            </a:custGeom>
            <a:solidFill>
              <a:srgbClr val="8A949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1" name="Google Shape;2291;p49"/>
            <p:cNvSpPr/>
            <p:nvPr/>
          </p:nvSpPr>
          <p:spPr>
            <a:xfrm>
              <a:off x="6551799" y="2080409"/>
              <a:ext cx="11417" cy="6691"/>
            </a:xfrm>
            <a:custGeom>
              <a:avLst/>
              <a:gdLst/>
              <a:ahLst/>
              <a:cxnLst/>
              <a:rect l="l" t="t" r="r" b="b"/>
              <a:pathLst>
                <a:path w="302" h="177" extrusionOk="0">
                  <a:moveTo>
                    <a:pt x="276" y="151"/>
                  </a:moveTo>
                  <a:lnTo>
                    <a:pt x="1" y="1"/>
                  </a:lnTo>
                  <a:cubicBezTo>
                    <a:pt x="26" y="1"/>
                    <a:pt x="26" y="1"/>
                    <a:pt x="26" y="1"/>
                  </a:cubicBezTo>
                  <a:lnTo>
                    <a:pt x="302" y="176"/>
                  </a:lnTo>
                  <a:cubicBezTo>
                    <a:pt x="302" y="151"/>
                    <a:pt x="302" y="151"/>
                    <a:pt x="276" y="151"/>
                  </a:cubicBezTo>
                  <a:close/>
                </a:path>
              </a:pathLst>
            </a:custGeom>
            <a:solidFill>
              <a:srgbClr val="869095"/>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2" name="Google Shape;2292;p49"/>
            <p:cNvSpPr/>
            <p:nvPr/>
          </p:nvSpPr>
          <p:spPr>
            <a:xfrm>
              <a:off x="5881967" y="2079464"/>
              <a:ext cx="690773" cy="878399"/>
            </a:xfrm>
            <a:custGeom>
              <a:avLst/>
              <a:gdLst/>
              <a:ahLst/>
              <a:cxnLst/>
              <a:rect l="l" t="t" r="r" b="b"/>
              <a:pathLst>
                <a:path w="18272" h="23235" extrusionOk="0">
                  <a:moveTo>
                    <a:pt x="17469" y="252"/>
                  </a:moveTo>
                  <a:cubicBezTo>
                    <a:pt x="17895" y="1"/>
                    <a:pt x="18221" y="201"/>
                    <a:pt x="18221" y="678"/>
                  </a:cubicBezTo>
                  <a:lnTo>
                    <a:pt x="18271" y="14913"/>
                  </a:lnTo>
                  <a:lnTo>
                    <a:pt x="17494" y="15364"/>
                  </a:lnTo>
                  <a:lnTo>
                    <a:pt x="17494" y="7595"/>
                  </a:lnTo>
                  <a:lnTo>
                    <a:pt x="727" y="17269"/>
                  </a:lnTo>
                  <a:lnTo>
                    <a:pt x="752" y="22833"/>
                  </a:lnTo>
                  <a:lnTo>
                    <a:pt x="51" y="23234"/>
                  </a:lnTo>
                  <a:lnTo>
                    <a:pt x="0" y="11179"/>
                  </a:lnTo>
                  <a:cubicBezTo>
                    <a:pt x="0" y="10703"/>
                    <a:pt x="351" y="10126"/>
                    <a:pt x="752" y="9901"/>
                  </a:cubicBez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3" name="Google Shape;2293;p49"/>
            <p:cNvSpPr/>
            <p:nvPr/>
          </p:nvSpPr>
          <p:spPr>
            <a:xfrm>
              <a:off x="5871533" y="2082337"/>
              <a:ext cx="670888" cy="875526"/>
            </a:xfrm>
            <a:custGeom>
              <a:avLst/>
              <a:gdLst/>
              <a:ahLst/>
              <a:cxnLst/>
              <a:rect l="l" t="t" r="r" b="b"/>
              <a:pathLst>
                <a:path w="17746" h="23159" extrusionOk="0">
                  <a:moveTo>
                    <a:pt x="301" y="10927"/>
                  </a:moveTo>
                  <a:cubicBezTo>
                    <a:pt x="301" y="10852"/>
                    <a:pt x="327" y="10802"/>
                    <a:pt x="352" y="10752"/>
                  </a:cubicBezTo>
                  <a:cubicBezTo>
                    <a:pt x="352" y="10752"/>
                    <a:pt x="352" y="10752"/>
                    <a:pt x="352" y="10727"/>
                  </a:cubicBezTo>
                  <a:cubicBezTo>
                    <a:pt x="352" y="10677"/>
                    <a:pt x="377" y="10627"/>
                    <a:pt x="402" y="10552"/>
                  </a:cubicBezTo>
                  <a:cubicBezTo>
                    <a:pt x="402" y="10552"/>
                    <a:pt x="402" y="10552"/>
                    <a:pt x="402" y="10552"/>
                  </a:cubicBezTo>
                  <a:cubicBezTo>
                    <a:pt x="427" y="10501"/>
                    <a:pt x="477" y="10451"/>
                    <a:pt x="502" y="10376"/>
                  </a:cubicBezTo>
                  <a:cubicBezTo>
                    <a:pt x="502" y="10376"/>
                    <a:pt x="502" y="10376"/>
                    <a:pt x="502" y="10376"/>
                  </a:cubicBezTo>
                  <a:cubicBezTo>
                    <a:pt x="527" y="10326"/>
                    <a:pt x="577" y="10276"/>
                    <a:pt x="602" y="10226"/>
                  </a:cubicBezTo>
                  <a:cubicBezTo>
                    <a:pt x="602" y="10201"/>
                    <a:pt x="602" y="10201"/>
                    <a:pt x="627" y="10201"/>
                  </a:cubicBezTo>
                  <a:cubicBezTo>
                    <a:pt x="652" y="10151"/>
                    <a:pt x="677" y="10125"/>
                    <a:pt x="728" y="10075"/>
                  </a:cubicBezTo>
                  <a:cubicBezTo>
                    <a:pt x="728" y="10050"/>
                    <a:pt x="753" y="10050"/>
                    <a:pt x="753" y="10050"/>
                  </a:cubicBezTo>
                  <a:cubicBezTo>
                    <a:pt x="778" y="10025"/>
                    <a:pt x="778" y="10025"/>
                    <a:pt x="803" y="10000"/>
                  </a:cubicBezTo>
                  <a:cubicBezTo>
                    <a:pt x="878" y="9925"/>
                    <a:pt x="953" y="9875"/>
                    <a:pt x="1028" y="9825"/>
                  </a:cubicBezTo>
                  <a:lnTo>
                    <a:pt x="17745" y="176"/>
                  </a:lnTo>
                  <a:lnTo>
                    <a:pt x="17469" y="0"/>
                  </a:lnTo>
                  <a:lnTo>
                    <a:pt x="753" y="9649"/>
                  </a:lnTo>
                  <a:cubicBezTo>
                    <a:pt x="677" y="9699"/>
                    <a:pt x="602" y="9775"/>
                    <a:pt x="527" y="9825"/>
                  </a:cubicBezTo>
                  <a:cubicBezTo>
                    <a:pt x="527" y="9850"/>
                    <a:pt x="502" y="9850"/>
                    <a:pt x="502" y="9850"/>
                  </a:cubicBezTo>
                  <a:cubicBezTo>
                    <a:pt x="502" y="9875"/>
                    <a:pt x="477" y="9875"/>
                    <a:pt x="477" y="9875"/>
                  </a:cubicBezTo>
                  <a:cubicBezTo>
                    <a:pt x="477" y="9900"/>
                    <a:pt x="452" y="9900"/>
                    <a:pt x="452" y="9900"/>
                  </a:cubicBezTo>
                  <a:cubicBezTo>
                    <a:pt x="452" y="9925"/>
                    <a:pt x="427" y="9925"/>
                    <a:pt x="427" y="9950"/>
                  </a:cubicBezTo>
                  <a:cubicBezTo>
                    <a:pt x="402" y="9975"/>
                    <a:pt x="377" y="10000"/>
                    <a:pt x="352" y="10025"/>
                  </a:cubicBezTo>
                  <a:cubicBezTo>
                    <a:pt x="352" y="10025"/>
                    <a:pt x="352" y="10025"/>
                    <a:pt x="352" y="10050"/>
                  </a:cubicBezTo>
                  <a:cubicBezTo>
                    <a:pt x="327" y="10050"/>
                    <a:pt x="327" y="10050"/>
                    <a:pt x="327" y="10050"/>
                  </a:cubicBezTo>
                  <a:cubicBezTo>
                    <a:pt x="327" y="10075"/>
                    <a:pt x="327" y="10075"/>
                    <a:pt x="301" y="10075"/>
                  </a:cubicBezTo>
                  <a:cubicBezTo>
                    <a:pt x="301" y="10100"/>
                    <a:pt x="276" y="10125"/>
                    <a:pt x="276" y="10151"/>
                  </a:cubicBezTo>
                  <a:cubicBezTo>
                    <a:pt x="251" y="10176"/>
                    <a:pt x="251" y="10201"/>
                    <a:pt x="226" y="10201"/>
                  </a:cubicBezTo>
                  <a:cubicBezTo>
                    <a:pt x="226" y="10226"/>
                    <a:pt x="226" y="10226"/>
                    <a:pt x="226" y="10226"/>
                  </a:cubicBezTo>
                  <a:cubicBezTo>
                    <a:pt x="226" y="10226"/>
                    <a:pt x="226" y="10226"/>
                    <a:pt x="226" y="10226"/>
                  </a:cubicBezTo>
                  <a:cubicBezTo>
                    <a:pt x="201" y="10251"/>
                    <a:pt x="201" y="10251"/>
                    <a:pt x="201" y="10276"/>
                  </a:cubicBezTo>
                  <a:cubicBezTo>
                    <a:pt x="176" y="10301"/>
                    <a:pt x="176" y="10326"/>
                    <a:pt x="151" y="10326"/>
                  </a:cubicBezTo>
                  <a:cubicBezTo>
                    <a:pt x="151" y="10351"/>
                    <a:pt x="151" y="10376"/>
                    <a:pt x="126" y="10401"/>
                  </a:cubicBezTo>
                  <a:cubicBezTo>
                    <a:pt x="126" y="10401"/>
                    <a:pt x="126" y="10401"/>
                    <a:pt x="126" y="10401"/>
                  </a:cubicBezTo>
                  <a:cubicBezTo>
                    <a:pt x="126" y="10401"/>
                    <a:pt x="126" y="10401"/>
                    <a:pt x="126" y="10401"/>
                  </a:cubicBezTo>
                  <a:cubicBezTo>
                    <a:pt x="126" y="10426"/>
                    <a:pt x="101" y="10451"/>
                    <a:pt x="101" y="10476"/>
                  </a:cubicBezTo>
                  <a:cubicBezTo>
                    <a:pt x="101" y="10501"/>
                    <a:pt x="76" y="10526"/>
                    <a:pt x="76" y="10552"/>
                  </a:cubicBezTo>
                  <a:cubicBezTo>
                    <a:pt x="76" y="10552"/>
                    <a:pt x="76" y="10577"/>
                    <a:pt x="76" y="10577"/>
                  </a:cubicBezTo>
                  <a:cubicBezTo>
                    <a:pt x="76" y="10577"/>
                    <a:pt x="76" y="10577"/>
                    <a:pt x="76" y="10602"/>
                  </a:cubicBezTo>
                  <a:cubicBezTo>
                    <a:pt x="51" y="10602"/>
                    <a:pt x="51" y="10602"/>
                    <a:pt x="51" y="10627"/>
                  </a:cubicBezTo>
                  <a:cubicBezTo>
                    <a:pt x="51" y="10652"/>
                    <a:pt x="51" y="10677"/>
                    <a:pt x="26" y="10702"/>
                  </a:cubicBezTo>
                  <a:cubicBezTo>
                    <a:pt x="26" y="10727"/>
                    <a:pt x="26" y="10727"/>
                    <a:pt x="26" y="10752"/>
                  </a:cubicBezTo>
                  <a:cubicBezTo>
                    <a:pt x="26" y="10777"/>
                    <a:pt x="26" y="10777"/>
                    <a:pt x="26" y="10777"/>
                  </a:cubicBezTo>
                  <a:cubicBezTo>
                    <a:pt x="26" y="10802"/>
                    <a:pt x="26" y="10802"/>
                    <a:pt x="26" y="10802"/>
                  </a:cubicBezTo>
                  <a:cubicBezTo>
                    <a:pt x="1" y="10852"/>
                    <a:pt x="1" y="10902"/>
                    <a:pt x="1" y="10953"/>
                  </a:cubicBezTo>
                  <a:lnTo>
                    <a:pt x="51" y="22983"/>
                  </a:lnTo>
                  <a:lnTo>
                    <a:pt x="327" y="23158"/>
                  </a:lnTo>
                  <a:lnTo>
                    <a:pt x="276" y="11128"/>
                  </a:lnTo>
                  <a:cubicBezTo>
                    <a:pt x="276" y="11053"/>
                    <a:pt x="301" y="11003"/>
                    <a:pt x="301" y="10953"/>
                  </a:cubicBezTo>
                  <a:cubicBezTo>
                    <a:pt x="301" y="10927"/>
                    <a:pt x="301" y="10927"/>
                    <a:pt x="301" y="10927"/>
                  </a:cubicBez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4" name="Google Shape;2294;p49"/>
            <p:cNvSpPr/>
            <p:nvPr/>
          </p:nvSpPr>
          <p:spPr>
            <a:xfrm>
              <a:off x="7657502" y="4047344"/>
              <a:ext cx="48353" cy="277640"/>
            </a:xfrm>
            <a:custGeom>
              <a:avLst/>
              <a:gdLst/>
              <a:ahLst/>
              <a:cxnLst/>
              <a:rect l="l" t="t" r="r" b="b"/>
              <a:pathLst>
                <a:path w="1279" h="7344" extrusionOk="0">
                  <a:moveTo>
                    <a:pt x="0" y="7344"/>
                  </a:moveTo>
                  <a:lnTo>
                    <a:pt x="1103" y="76"/>
                  </a:lnTo>
                  <a:cubicBezTo>
                    <a:pt x="1178" y="50"/>
                    <a:pt x="1228" y="25"/>
                    <a:pt x="1278" y="0"/>
                  </a:cubicBezTo>
                  <a:lnTo>
                    <a:pt x="150" y="652"/>
                  </a:lnTo>
                  <a:cubicBezTo>
                    <a:pt x="100" y="677"/>
                    <a:pt x="50" y="7319"/>
                    <a:pt x="0" y="7344"/>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5" name="Google Shape;2295;p49"/>
            <p:cNvSpPr/>
            <p:nvPr/>
          </p:nvSpPr>
          <p:spPr>
            <a:xfrm>
              <a:off x="7663172" y="4046399"/>
              <a:ext cx="47407" cy="25594"/>
            </a:xfrm>
            <a:custGeom>
              <a:avLst/>
              <a:gdLst/>
              <a:ahLst/>
              <a:cxnLst/>
              <a:rect l="l" t="t" r="r" b="b"/>
              <a:pathLst>
                <a:path w="1254" h="677" extrusionOk="0">
                  <a:moveTo>
                    <a:pt x="0" y="677"/>
                  </a:moveTo>
                  <a:lnTo>
                    <a:pt x="1128" y="25"/>
                  </a:lnTo>
                  <a:cubicBezTo>
                    <a:pt x="1178" y="25"/>
                    <a:pt x="1203" y="0"/>
                    <a:pt x="1254" y="0"/>
                  </a:cubicBezTo>
                  <a:lnTo>
                    <a:pt x="126" y="652"/>
                  </a:lnTo>
                  <a:cubicBezTo>
                    <a:pt x="101" y="652"/>
                    <a:pt x="51" y="677"/>
                    <a:pt x="0" y="677"/>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6" name="Google Shape;2296;p49"/>
            <p:cNvSpPr/>
            <p:nvPr/>
          </p:nvSpPr>
          <p:spPr>
            <a:xfrm>
              <a:off x="7753181" y="4345800"/>
              <a:ext cx="73947" cy="162032"/>
            </a:xfrm>
            <a:custGeom>
              <a:avLst/>
              <a:gdLst/>
              <a:ahLst/>
              <a:cxnLst/>
              <a:rect l="l" t="t" r="r" b="b"/>
              <a:pathLst>
                <a:path w="1956" h="4286" extrusionOk="0">
                  <a:moveTo>
                    <a:pt x="1955" y="2281"/>
                  </a:moveTo>
                  <a:cubicBezTo>
                    <a:pt x="1955" y="2231"/>
                    <a:pt x="1955" y="2206"/>
                    <a:pt x="1955" y="2181"/>
                  </a:cubicBezTo>
                  <a:cubicBezTo>
                    <a:pt x="1955" y="2156"/>
                    <a:pt x="1955" y="2105"/>
                    <a:pt x="1955" y="2080"/>
                  </a:cubicBezTo>
                  <a:lnTo>
                    <a:pt x="1955" y="2080"/>
                  </a:lnTo>
                  <a:cubicBezTo>
                    <a:pt x="1955" y="2055"/>
                    <a:pt x="1955" y="2055"/>
                    <a:pt x="1955" y="2055"/>
                  </a:cubicBezTo>
                  <a:cubicBezTo>
                    <a:pt x="1955" y="2030"/>
                    <a:pt x="1955" y="2005"/>
                    <a:pt x="1930" y="1980"/>
                  </a:cubicBezTo>
                  <a:cubicBezTo>
                    <a:pt x="1930" y="1955"/>
                    <a:pt x="1930" y="1930"/>
                    <a:pt x="1930" y="1880"/>
                  </a:cubicBezTo>
                  <a:cubicBezTo>
                    <a:pt x="1930" y="1855"/>
                    <a:pt x="1905" y="1830"/>
                    <a:pt x="1905" y="1780"/>
                  </a:cubicBezTo>
                  <a:cubicBezTo>
                    <a:pt x="1905" y="1780"/>
                    <a:pt x="1905" y="1780"/>
                    <a:pt x="1905" y="1780"/>
                  </a:cubicBezTo>
                  <a:lnTo>
                    <a:pt x="1905" y="1755"/>
                  </a:lnTo>
                  <a:cubicBezTo>
                    <a:pt x="1905" y="1729"/>
                    <a:pt x="1905" y="1704"/>
                    <a:pt x="1880" y="1679"/>
                  </a:cubicBezTo>
                  <a:cubicBezTo>
                    <a:pt x="1880" y="1654"/>
                    <a:pt x="1880" y="1604"/>
                    <a:pt x="1855" y="1579"/>
                  </a:cubicBezTo>
                  <a:cubicBezTo>
                    <a:pt x="1855" y="1554"/>
                    <a:pt x="1855" y="1504"/>
                    <a:pt x="1830" y="1479"/>
                  </a:cubicBezTo>
                  <a:cubicBezTo>
                    <a:pt x="1830" y="1479"/>
                    <a:pt x="1830" y="1479"/>
                    <a:pt x="1830" y="1454"/>
                  </a:cubicBezTo>
                  <a:cubicBezTo>
                    <a:pt x="1830" y="1454"/>
                    <a:pt x="1830" y="1454"/>
                    <a:pt x="1830" y="1454"/>
                  </a:cubicBezTo>
                  <a:cubicBezTo>
                    <a:pt x="1830" y="1429"/>
                    <a:pt x="1805" y="1404"/>
                    <a:pt x="1805" y="1379"/>
                  </a:cubicBezTo>
                  <a:cubicBezTo>
                    <a:pt x="1805" y="1328"/>
                    <a:pt x="1780" y="1303"/>
                    <a:pt x="1780" y="1278"/>
                  </a:cubicBezTo>
                  <a:cubicBezTo>
                    <a:pt x="1755" y="1228"/>
                    <a:pt x="1755" y="1203"/>
                    <a:pt x="1730" y="1178"/>
                  </a:cubicBezTo>
                  <a:cubicBezTo>
                    <a:pt x="1730" y="1153"/>
                    <a:pt x="1730" y="1153"/>
                    <a:pt x="1730" y="1153"/>
                  </a:cubicBezTo>
                  <a:cubicBezTo>
                    <a:pt x="1730" y="1153"/>
                    <a:pt x="1730" y="1153"/>
                    <a:pt x="1730" y="1153"/>
                  </a:cubicBezTo>
                  <a:cubicBezTo>
                    <a:pt x="1730" y="1128"/>
                    <a:pt x="1705" y="1103"/>
                    <a:pt x="1705" y="1078"/>
                  </a:cubicBezTo>
                  <a:cubicBezTo>
                    <a:pt x="1680" y="1028"/>
                    <a:pt x="1680" y="1003"/>
                    <a:pt x="1655" y="978"/>
                  </a:cubicBezTo>
                  <a:cubicBezTo>
                    <a:pt x="1655" y="952"/>
                    <a:pt x="1629" y="902"/>
                    <a:pt x="1629" y="877"/>
                  </a:cubicBezTo>
                  <a:lnTo>
                    <a:pt x="1604" y="852"/>
                  </a:lnTo>
                  <a:cubicBezTo>
                    <a:pt x="1604" y="852"/>
                    <a:pt x="1604" y="852"/>
                    <a:pt x="1604" y="852"/>
                  </a:cubicBezTo>
                  <a:cubicBezTo>
                    <a:pt x="1604" y="827"/>
                    <a:pt x="1579" y="802"/>
                    <a:pt x="1579" y="777"/>
                  </a:cubicBezTo>
                  <a:cubicBezTo>
                    <a:pt x="1554" y="752"/>
                    <a:pt x="1554" y="727"/>
                    <a:pt x="1529" y="677"/>
                  </a:cubicBezTo>
                  <a:cubicBezTo>
                    <a:pt x="1504" y="652"/>
                    <a:pt x="1504" y="602"/>
                    <a:pt x="1479" y="577"/>
                  </a:cubicBezTo>
                  <a:cubicBezTo>
                    <a:pt x="1479" y="577"/>
                    <a:pt x="1479" y="551"/>
                    <a:pt x="1479" y="551"/>
                  </a:cubicBezTo>
                  <a:cubicBezTo>
                    <a:pt x="1454" y="551"/>
                    <a:pt x="1454" y="551"/>
                    <a:pt x="1454" y="551"/>
                  </a:cubicBezTo>
                  <a:cubicBezTo>
                    <a:pt x="1429" y="501"/>
                    <a:pt x="1404" y="451"/>
                    <a:pt x="1379" y="401"/>
                  </a:cubicBezTo>
                  <a:cubicBezTo>
                    <a:pt x="1354" y="376"/>
                    <a:pt x="1354" y="351"/>
                    <a:pt x="1329" y="326"/>
                  </a:cubicBezTo>
                  <a:cubicBezTo>
                    <a:pt x="1304" y="276"/>
                    <a:pt x="1279" y="251"/>
                    <a:pt x="1254" y="201"/>
                  </a:cubicBezTo>
                  <a:cubicBezTo>
                    <a:pt x="1228" y="176"/>
                    <a:pt x="1228" y="150"/>
                    <a:pt x="1203" y="125"/>
                  </a:cubicBezTo>
                  <a:cubicBezTo>
                    <a:pt x="1178" y="75"/>
                    <a:pt x="1153" y="50"/>
                    <a:pt x="1103" y="0"/>
                  </a:cubicBezTo>
                  <a:lnTo>
                    <a:pt x="0" y="652"/>
                  </a:lnTo>
                  <a:cubicBezTo>
                    <a:pt x="51" y="702"/>
                    <a:pt x="101" y="777"/>
                    <a:pt x="151" y="852"/>
                  </a:cubicBezTo>
                  <a:cubicBezTo>
                    <a:pt x="176" y="902"/>
                    <a:pt x="201" y="927"/>
                    <a:pt x="226" y="978"/>
                  </a:cubicBezTo>
                  <a:cubicBezTo>
                    <a:pt x="251" y="1053"/>
                    <a:pt x="301" y="1128"/>
                    <a:pt x="351" y="1203"/>
                  </a:cubicBezTo>
                  <a:cubicBezTo>
                    <a:pt x="351" y="1203"/>
                    <a:pt x="351" y="1203"/>
                    <a:pt x="351" y="1203"/>
                  </a:cubicBezTo>
                  <a:cubicBezTo>
                    <a:pt x="401" y="1303"/>
                    <a:pt x="452" y="1404"/>
                    <a:pt x="502" y="1504"/>
                  </a:cubicBezTo>
                  <a:cubicBezTo>
                    <a:pt x="502" y="1504"/>
                    <a:pt x="502" y="1504"/>
                    <a:pt x="502" y="1504"/>
                  </a:cubicBezTo>
                  <a:cubicBezTo>
                    <a:pt x="552" y="1604"/>
                    <a:pt x="577" y="1704"/>
                    <a:pt x="627" y="1805"/>
                  </a:cubicBezTo>
                  <a:cubicBezTo>
                    <a:pt x="627" y="1805"/>
                    <a:pt x="627" y="1805"/>
                    <a:pt x="627" y="1805"/>
                  </a:cubicBezTo>
                  <a:cubicBezTo>
                    <a:pt x="652" y="1905"/>
                    <a:pt x="677" y="2005"/>
                    <a:pt x="727" y="2105"/>
                  </a:cubicBezTo>
                  <a:cubicBezTo>
                    <a:pt x="727" y="2105"/>
                    <a:pt x="727" y="2105"/>
                    <a:pt x="727" y="2105"/>
                  </a:cubicBezTo>
                  <a:cubicBezTo>
                    <a:pt x="752" y="2206"/>
                    <a:pt x="777" y="2306"/>
                    <a:pt x="777" y="2406"/>
                  </a:cubicBezTo>
                  <a:cubicBezTo>
                    <a:pt x="777" y="2406"/>
                    <a:pt x="777" y="2406"/>
                    <a:pt x="802" y="2406"/>
                  </a:cubicBezTo>
                  <a:cubicBezTo>
                    <a:pt x="802" y="2506"/>
                    <a:pt x="827" y="2607"/>
                    <a:pt x="827" y="2707"/>
                  </a:cubicBezTo>
                  <a:cubicBezTo>
                    <a:pt x="827" y="2707"/>
                    <a:pt x="827" y="2707"/>
                    <a:pt x="827" y="2707"/>
                  </a:cubicBezTo>
                  <a:cubicBezTo>
                    <a:pt x="853" y="2807"/>
                    <a:pt x="853" y="2907"/>
                    <a:pt x="853" y="3008"/>
                  </a:cubicBezTo>
                  <a:cubicBezTo>
                    <a:pt x="853" y="3158"/>
                    <a:pt x="827" y="3308"/>
                    <a:pt x="802" y="3434"/>
                  </a:cubicBezTo>
                  <a:cubicBezTo>
                    <a:pt x="802" y="3434"/>
                    <a:pt x="802" y="3434"/>
                    <a:pt x="802" y="3459"/>
                  </a:cubicBezTo>
                  <a:cubicBezTo>
                    <a:pt x="777" y="3584"/>
                    <a:pt x="752" y="3684"/>
                    <a:pt x="702" y="3810"/>
                  </a:cubicBezTo>
                  <a:cubicBezTo>
                    <a:pt x="702" y="3810"/>
                    <a:pt x="702" y="3810"/>
                    <a:pt x="702" y="3810"/>
                  </a:cubicBezTo>
                  <a:cubicBezTo>
                    <a:pt x="652" y="3885"/>
                    <a:pt x="602" y="3960"/>
                    <a:pt x="552" y="4035"/>
                  </a:cubicBezTo>
                  <a:cubicBezTo>
                    <a:pt x="527" y="4060"/>
                    <a:pt x="502" y="4085"/>
                    <a:pt x="477" y="4110"/>
                  </a:cubicBezTo>
                  <a:cubicBezTo>
                    <a:pt x="426" y="4161"/>
                    <a:pt x="351" y="4236"/>
                    <a:pt x="276" y="4286"/>
                  </a:cubicBezTo>
                  <a:lnTo>
                    <a:pt x="1379" y="3634"/>
                  </a:lnTo>
                  <a:cubicBezTo>
                    <a:pt x="1479" y="3584"/>
                    <a:pt x="1529" y="3534"/>
                    <a:pt x="1604" y="3459"/>
                  </a:cubicBezTo>
                  <a:cubicBezTo>
                    <a:pt x="1629" y="3434"/>
                    <a:pt x="1629" y="3409"/>
                    <a:pt x="1655" y="3384"/>
                  </a:cubicBezTo>
                  <a:cubicBezTo>
                    <a:pt x="1680" y="3359"/>
                    <a:pt x="1705" y="3333"/>
                    <a:pt x="1730" y="3308"/>
                  </a:cubicBezTo>
                  <a:cubicBezTo>
                    <a:pt x="1755" y="3258"/>
                    <a:pt x="1780" y="3208"/>
                    <a:pt x="1805" y="3158"/>
                  </a:cubicBezTo>
                  <a:cubicBezTo>
                    <a:pt x="1805" y="3158"/>
                    <a:pt x="1805" y="3158"/>
                    <a:pt x="1805" y="3158"/>
                  </a:cubicBezTo>
                  <a:cubicBezTo>
                    <a:pt x="1805" y="3158"/>
                    <a:pt x="1805" y="3158"/>
                    <a:pt x="1805" y="3158"/>
                  </a:cubicBezTo>
                  <a:cubicBezTo>
                    <a:pt x="1830" y="3108"/>
                    <a:pt x="1830" y="3083"/>
                    <a:pt x="1855" y="3058"/>
                  </a:cubicBezTo>
                  <a:cubicBezTo>
                    <a:pt x="1855" y="3008"/>
                    <a:pt x="1880" y="2983"/>
                    <a:pt x="1880" y="2932"/>
                  </a:cubicBezTo>
                  <a:cubicBezTo>
                    <a:pt x="1905" y="2907"/>
                    <a:pt x="1905" y="2882"/>
                    <a:pt x="1905" y="2832"/>
                  </a:cubicBezTo>
                  <a:cubicBezTo>
                    <a:pt x="1905" y="2832"/>
                    <a:pt x="1930" y="2807"/>
                    <a:pt x="1930" y="2807"/>
                  </a:cubicBezTo>
                  <a:cubicBezTo>
                    <a:pt x="1930" y="2807"/>
                    <a:pt x="1930" y="2782"/>
                    <a:pt x="1930" y="2782"/>
                  </a:cubicBezTo>
                  <a:cubicBezTo>
                    <a:pt x="1930" y="2782"/>
                    <a:pt x="1930" y="2757"/>
                    <a:pt x="1930" y="2757"/>
                  </a:cubicBezTo>
                  <a:cubicBezTo>
                    <a:pt x="1930" y="2707"/>
                    <a:pt x="1955" y="2682"/>
                    <a:pt x="1955" y="2657"/>
                  </a:cubicBezTo>
                  <a:cubicBezTo>
                    <a:pt x="1955" y="2632"/>
                    <a:pt x="1955" y="2582"/>
                    <a:pt x="1955" y="2557"/>
                  </a:cubicBezTo>
                  <a:cubicBezTo>
                    <a:pt x="1955" y="2531"/>
                    <a:pt x="1955" y="2506"/>
                    <a:pt x="1955" y="2456"/>
                  </a:cubicBezTo>
                  <a:cubicBezTo>
                    <a:pt x="1955" y="2431"/>
                    <a:pt x="1955" y="2406"/>
                    <a:pt x="1955" y="2356"/>
                  </a:cubicBezTo>
                  <a:lnTo>
                    <a:pt x="1955" y="2356"/>
                  </a:lnTo>
                  <a:cubicBezTo>
                    <a:pt x="1955" y="2331"/>
                    <a:pt x="1955" y="2306"/>
                    <a:pt x="1955" y="2281"/>
                  </a:cubicBez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7" name="Google Shape;2297;p49"/>
            <p:cNvSpPr/>
            <p:nvPr/>
          </p:nvSpPr>
          <p:spPr>
            <a:xfrm>
              <a:off x="7635689" y="3945956"/>
              <a:ext cx="149746" cy="579929"/>
            </a:xfrm>
            <a:custGeom>
              <a:avLst/>
              <a:gdLst/>
              <a:ahLst/>
              <a:cxnLst/>
              <a:rect l="l" t="t" r="r" b="b"/>
              <a:pathLst>
                <a:path w="3961" h="15340" extrusionOk="0">
                  <a:moveTo>
                    <a:pt x="3108" y="1304"/>
                  </a:moveTo>
                  <a:lnTo>
                    <a:pt x="3108" y="11229"/>
                  </a:lnTo>
                  <a:cubicBezTo>
                    <a:pt x="3635" y="11931"/>
                    <a:pt x="3961" y="12808"/>
                    <a:pt x="3961" y="13585"/>
                  </a:cubicBezTo>
                  <a:cubicBezTo>
                    <a:pt x="3961" y="14838"/>
                    <a:pt x="3058" y="15339"/>
                    <a:pt x="1981" y="14712"/>
                  </a:cubicBezTo>
                  <a:cubicBezTo>
                    <a:pt x="878" y="14086"/>
                    <a:pt x="1" y="12557"/>
                    <a:pt x="1" y="11304"/>
                  </a:cubicBezTo>
                  <a:cubicBezTo>
                    <a:pt x="1" y="10527"/>
                    <a:pt x="351" y="3409"/>
                    <a:pt x="853" y="3309"/>
                  </a:cubicBezTo>
                  <a:lnTo>
                    <a:pt x="878" y="1"/>
                  </a:ln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8" name="Google Shape;2298;p49"/>
            <p:cNvSpPr/>
            <p:nvPr/>
          </p:nvSpPr>
          <p:spPr>
            <a:xfrm>
              <a:off x="7753181" y="3970604"/>
              <a:ext cx="42682" cy="399863"/>
            </a:xfrm>
            <a:custGeom>
              <a:avLst/>
              <a:gdLst/>
              <a:ahLst/>
              <a:cxnLst/>
              <a:rect l="l" t="t" r="r" b="b"/>
              <a:pathLst>
                <a:path w="1129" h="10577" extrusionOk="0">
                  <a:moveTo>
                    <a:pt x="0" y="652"/>
                  </a:moveTo>
                  <a:lnTo>
                    <a:pt x="1128" y="0"/>
                  </a:lnTo>
                  <a:lnTo>
                    <a:pt x="1103" y="9925"/>
                  </a:lnTo>
                  <a:lnTo>
                    <a:pt x="0" y="10577"/>
                  </a:ln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99" name="Google Shape;2299;p49"/>
            <p:cNvSpPr/>
            <p:nvPr/>
          </p:nvSpPr>
          <p:spPr>
            <a:xfrm>
              <a:off x="7668842" y="3921308"/>
              <a:ext cx="127025" cy="73947"/>
            </a:xfrm>
            <a:custGeom>
              <a:avLst/>
              <a:gdLst/>
              <a:ahLst/>
              <a:cxnLst/>
              <a:rect l="l" t="t" r="r" b="b"/>
              <a:pathLst>
                <a:path w="3360" h="1956" extrusionOk="0">
                  <a:moveTo>
                    <a:pt x="1" y="653"/>
                  </a:moveTo>
                  <a:lnTo>
                    <a:pt x="1104" y="1"/>
                  </a:lnTo>
                  <a:lnTo>
                    <a:pt x="3359" y="1304"/>
                  </a:lnTo>
                  <a:lnTo>
                    <a:pt x="2231" y="1956"/>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0" name="Google Shape;2300;p49"/>
            <p:cNvSpPr/>
            <p:nvPr/>
          </p:nvSpPr>
          <p:spPr>
            <a:xfrm>
              <a:off x="7609151" y="4413996"/>
              <a:ext cx="129860" cy="189554"/>
            </a:xfrm>
            <a:custGeom>
              <a:avLst/>
              <a:gdLst/>
              <a:ahLst/>
              <a:cxnLst/>
              <a:rect l="l" t="t" r="r" b="b"/>
              <a:pathLst>
                <a:path w="3435" h="5014" extrusionOk="0">
                  <a:moveTo>
                    <a:pt x="1730" y="527"/>
                  </a:moveTo>
                  <a:cubicBezTo>
                    <a:pt x="2683" y="1078"/>
                    <a:pt x="3434" y="2407"/>
                    <a:pt x="3434" y="3484"/>
                  </a:cubicBezTo>
                  <a:cubicBezTo>
                    <a:pt x="3434" y="4587"/>
                    <a:pt x="2658" y="5013"/>
                    <a:pt x="1705" y="4462"/>
                  </a:cubicBezTo>
                  <a:cubicBezTo>
                    <a:pt x="778" y="3935"/>
                    <a:pt x="1" y="2607"/>
                    <a:pt x="1" y="1504"/>
                  </a:cubicBezTo>
                  <a:cubicBezTo>
                    <a:pt x="1" y="427"/>
                    <a:pt x="778" y="1"/>
                    <a:pt x="1730" y="527"/>
                  </a:cubicBezTo>
                  <a:close/>
                </a:path>
              </a:pathLst>
            </a:custGeom>
            <a:solidFill>
              <a:schemeClr val="dk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1" name="Google Shape;2301;p49"/>
            <p:cNvSpPr/>
            <p:nvPr/>
          </p:nvSpPr>
          <p:spPr>
            <a:xfrm>
              <a:off x="7628129" y="4400728"/>
              <a:ext cx="153526" cy="186719"/>
            </a:xfrm>
            <a:custGeom>
              <a:avLst/>
              <a:gdLst/>
              <a:ahLst/>
              <a:cxnLst/>
              <a:rect l="l" t="t" r="r" b="b"/>
              <a:pathLst>
                <a:path w="4061" h="4939" extrusionOk="0">
                  <a:moveTo>
                    <a:pt x="4035" y="3109"/>
                  </a:moveTo>
                  <a:cubicBezTo>
                    <a:pt x="4035" y="3083"/>
                    <a:pt x="4035" y="3058"/>
                    <a:pt x="4035" y="3033"/>
                  </a:cubicBezTo>
                  <a:cubicBezTo>
                    <a:pt x="4035" y="3008"/>
                    <a:pt x="4035" y="2983"/>
                    <a:pt x="4035" y="2958"/>
                  </a:cubicBezTo>
                  <a:cubicBezTo>
                    <a:pt x="4035" y="2933"/>
                    <a:pt x="4035" y="2883"/>
                    <a:pt x="4035" y="2858"/>
                  </a:cubicBezTo>
                  <a:cubicBezTo>
                    <a:pt x="4035" y="2833"/>
                    <a:pt x="4010" y="2808"/>
                    <a:pt x="4010" y="2783"/>
                  </a:cubicBezTo>
                  <a:cubicBezTo>
                    <a:pt x="4010" y="2783"/>
                    <a:pt x="4010" y="2783"/>
                    <a:pt x="4010" y="2783"/>
                  </a:cubicBezTo>
                  <a:cubicBezTo>
                    <a:pt x="4010" y="2783"/>
                    <a:pt x="4010" y="2783"/>
                    <a:pt x="4010" y="2783"/>
                  </a:cubicBezTo>
                  <a:cubicBezTo>
                    <a:pt x="4010" y="2758"/>
                    <a:pt x="4010" y="2733"/>
                    <a:pt x="4010" y="2682"/>
                  </a:cubicBezTo>
                  <a:cubicBezTo>
                    <a:pt x="3985" y="2657"/>
                    <a:pt x="3985" y="2632"/>
                    <a:pt x="3985" y="2607"/>
                  </a:cubicBezTo>
                  <a:cubicBezTo>
                    <a:pt x="3985" y="2582"/>
                    <a:pt x="3960" y="2557"/>
                    <a:pt x="3960" y="2507"/>
                  </a:cubicBezTo>
                  <a:cubicBezTo>
                    <a:pt x="3960" y="2482"/>
                    <a:pt x="3935" y="2457"/>
                    <a:pt x="3935" y="2432"/>
                  </a:cubicBezTo>
                  <a:cubicBezTo>
                    <a:pt x="3935" y="2407"/>
                    <a:pt x="3935" y="2382"/>
                    <a:pt x="3910" y="2357"/>
                  </a:cubicBezTo>
                  <a:lnTo>
                    <a:pt x="3910" y="2357"/>
                  </a:lnTo>
                  <a:cubicBezTo>
                    <a:pt x="3910" y="2332"/>
                    <a:pt x="3910" y="2332"/>
                    <a:pt x="3910" y="2332"/>
                  </a:cubicBezTo>
                  <a:cubicBezTo>
                    <a:pt x="3910" y="2307"/>
                    <a:pt x="3885" y="2281"/>
                    <a:pt x="3885" y="2256"/>
                  </a:cubicBezTo>
                  <a:cubicBezTo>
                    <a:pt x="3885" y="2206"/>
                    <a:pt x="3860" y="2181"/>
                    <a:pt x="3860" y="2156"/>
                  </a:cubicBezTo>
                  <a:cubicBezTo>
                    <a:pt x="3835" y="2131"/>
                    <a:pt x="3835" y="2106"/>
                    <a:pt x="3810" y="2081"/>
                  </a:cubicBezTo>
                  <a:cubicBezTo>
                    <a:pt x="3810" y="2056"/>
                    <a:pt x="3810" y="2031"/>
                    <a:pt x="3785" y="1981"/>
                  </a:cubicBezTo>
                  <a:cubicBezTo>
                    <a:pt x="3785" y="1981"/>
                    <a:pt x="3760" y="1956"/>
                    <a:pt x="3760" y="1931"/>
                  </a:cubicBezTo>
                  <a:cubicBezTo>
                    <a:pt x="3760" y="1931"/>
                    <a:pt x="3760" y="1931"/>
                    <a:pt x="3760" y="1931"/>
                  </a:cubicBezTo>
                  <a:cubicBezTo>
                    <a:pt x="3760" y="1931"/>
                    <a:pt x="3760" y="1906"/>
                    <a:pt x="3760" y="1906"/>
                  </a:cubicBezTo>
                  <a:cubicBezTo>
                    <a:pt x="3734" y="1880"/>
                    <a:pt x="3734" y="1855"/>
                    <a:pt x="3709" y="1830"/>
                  </a:cubicBezTo>
                  <a:cubicBezTo>
                    <a:pt x="3709" y="1805"/>
                    <a:pt x="3684" y="1755"/>
                    <a:pt x="3659" y="1730"/>
                  </a:cubicBezTo>
                  <a:cubicBezTo>
                    <a:pt x="3659" y="1705"/>
                    <a:pt x="3634" y="1680"/>
                    <a:pt x="3609" y="1630"/>
                  </a:cubicBezTo>
                  <a:cubicBezTo>
                    <a:pt x="3609" y="1605"/>
                    <a:pt x="3584" y="1555"/>
                    <a:pt x="3559" y="1530"/>
                  </a:cubicBezTo>
                  <a:cubicBezTo>
                    <a:pt x="3559" y="1530"/>
                    <a:pt x="3559" y="1505"/>
                    <a:pt x="3534" y="1505"/>
                  </a:cubicBezTo>
                  <a:cubicBezTo>
                    <a:pt x="3534" y="1505"/>
                    <a:pt x="3534" y="1479"/>
                    <a:pt x="3534" y="1479"/>
                  </a:cubicBezTo>
                  <a:cubicBezTo>
                    <a:pt x="3484" y="1404"/>
                    <a:pt x="3459" y="1354"/>
                    <a:pt x="3409" y="1279"/>
                  </a:cubicBezTo>
                  <a:cubicBezTo>
                    <a:pt x="3359" y="1229"/>
                    <a:pt x="3333" y="1179"/>
                    <a:pt x="3308" y="1129"/>
                  </a:cubicBezTo>
                  <a:cubicBezTo>
                    <a:pt x="3283" y="1104"/>
                    <a:pt x="3258" y="1053"/>
                    <a:pt x="3233" y="1028"/>
                  </a:cubicBezTo>
                  <a:cubicBezTo>
                    <a:pt x="3208" y="1003"/>
                    <a:pt x="3183" y="978"/>
                    <a:pt x="3158" y="953"/>
                  </a:cubicBezTo>
                  <a:cubicBezTo>
                    <a:pt x="3133" y="928"/>
                    <a:pt x="3108" y="903"/>
                    <a:pt x="3083" y="878"/>
                  </a:cubicBezTo>
                  <a:cubicBezTo>
                    <a:pt x="3058" y="853"/>
                    <a:pt x="3033" y="828"/>
                    <a:pt x="3033" y="803"/>
                  </a:cubicBezTo>
                  <a:cubicBezTo>
                    <a:pt x="3008" y="778"/>
                    <a:pt x="3008" y="778"/>
                    <a:pt x="3008" y="778"/>
                  </a:cubicBezTo>
                  <a:cubicBezTo>
                    <a:pt x="3008" y="778"/>
                    <a:pt x="3008" y="778"/>
                    <a:pt x="3008" y="778"/>
                  </a:cubicBezTo>
                  <a:cubicBezTo>
                    <a:pt x="2983" y="753"/>
                    <a:pt x="2958" y="728"/>
                    <a:pt x="2958" y="728"/>
                  </a:cubicBezTo>
                  <a:cubicBezTo>
                    <a:pt x="2932" y="703"/>
                    <a:pt x="2907" y="677"/>
                    <a:pt x="2882" y="652"/>
                  </a:cubicBezTo>
                  <a:cubicBezTo>
                    <a:pt x="2857" y="627"/>
                    <a:pt x="2832" y="602"/>
                    <a:pt x="2807" y="577"/>
                  </a:cubicBezTo>
                  <a:cubicBezTo>
                    <a:pt x="2782" y="552"/>
                    <a:pt x="2757" y="527"/>
                    <a:pt x="2732" y="502"/>
                  </a:cubicBezTo>
                  <a:cubicBezTo>
                    <a:pt x="2707" y="502"/>
                    <a:pt x="2707" y="502"/>
                    <a:pt x="2682" y="477"/>
                  </a:cubicBezTo>
                  <a:cubicBezTo>
                    <a:pt x="2682" y="477"/>
                    <a:pt x="2682" y="477"/>
                    <a:pt x="2682" y="477"/>
                  </a:cubicBezTo>
                  <a:cubicBezTo>
                    <a:pt x="2682" y="477"/>
                    <a:pt x="2657" y="452"/>
                    <a:pt x="2657" y="452"/>
                  </a:cubicBezTo>
                  <a:cubicBezTo>
                    <a:pt x="2632" y="427"/>
                    <a:pt x="2607" y="402"/>
                    <a:pt x="2582" y="402"/>
                  </a:cubicBezTo>
                  <a:cubicBezTo>
                    <a:pt x="2557" y="377"/>
                    <a:pt x="2531" y="352"/>
                    <a:pt x="2506" y="352"/>
                  </a:cubicBezTo>
                  <a:cubicBezTo>
                    <a:pt x="2481" y="327"/>
                    <a:pt x="2456" y="302"/>
                    <a:pt x="2431" y="302"/>
                  </a:cubicBezTo>
                  <a:cubicBezTo>
                    <a:pt x="2406" y="276"/>
                    <a:pt x="2381" y="251"/>
                    <a:pt x="2356" y="251"/>
                  </a:cubicBezTo>
                  <a:cubicBezTo>
                    <a:pt x="2356" y="251"/>
                    <a:pt x="2356" y="251"/>
                    <a:pt x="2331" y="226"/>
                  </a:cubicBezTo>
                  <a:cubicBezTo>
                    <a:pt x="2331" y="226"/>
                    <a:pt x="2306" y="226"/>
                    <a:pt x="2281" y="201"/>
                  </a:cubicBezTo>
                  <a:cubicBezTo>
                    <a:pt x="2256" y="201"/>
                    <a:pt x="2231" y="176"/>
                    <a:pt x="2206" y="176"/>
                  </a:cubicBezTo>
                  <a:cubicBezTo>
                    <a:pt x="2206" y="151"/>
                    <a:pt x="2181" y="151"/>
                    <a:pt x="2156" y="126"/>
                  </a:cubicBezTo>
                  <a:cubicBezTo>
                    <a:pt x="2130" y="126"/>
                    <a:pt x="2105" y="126"/>
                    <a:pt x="2080" y="101"/>
                  </a:cubicBezTo>
                  <a:cubicBezTo>
                    <a:pt x="2055" y="101"/>
                    <a:pt x="2030" y="101"/>
                    <a:pt x="2005" y="76"/>
                  </a:cubicBezTo>
                  <a:lnTo>
                    <a:pt x="2005" y="76"/>
                  </a:lnTo>
                  <a:cubicBezTo>
                    <a:pt x="2005" y="76"/>
                    <a:pt x="2005" y="76"/>
                    <a:pt x="1980" y="76"/>
                  </a:cubicBezTo>
                  <a:cubicBezTo>
                    <a:pt x="1980" y="76"/>
                    <a:pt x="1955" y="76"/>
                    <a:pt x="1930" y="51"/>
                  </a:cubicBezTo>
                  <a:cubicBezTo>
                    <a:pt x="1930" y="51"/>
                    <a:pt x="1905" y="51"/>
                    <a:pt x="1880" y="51"/>
                  </a:cubicBezTo>
                  <a:cubicBezTo>
                    <a:pt x="1855" y="26"/>
                    <a:pt x="1830" y="26"/>
                    <a:pt x="1805" y="26"/>
                  </a:cubicBezTo>
                  <a:cubicBezTo>
                    <a:pt x="1780" y="26"/>
                    <a:pt x="1755" y="26"/>
                    <a:pt x="1729" y="1"/>
                  </a:cubicBezTo>
                  <a:cubicBezTo>
                    <a:pt x="1704" y="1"/>
                    <a:pt x="1679" y="1"/>
                    <a:pt x="1679" y="1"/>
                  </a:cubicBezTo>
                  <a:lnTo>
                    <a:pt x="1679" y="1"/>
                  </a:lnTo>
                  <a:cubicBezTo>
                    <a:pt x="1654" y="1"/>
                    <a:pt x="1654" y="1"/>
                    <a:pt x="1654" y="1"/>
                  </a:cubicBezTo>
                  <a:cubicBezTo>
                    <a:pt x="1629" y="1"/>
                    <a:pt x="1604" y="1"/>
                    <a:pt x="1579" y="1"/>
                  </a:cubicBezTo>
                  <a:cubicBezTo>
                    <a:pt x="1529" y="1"/>
                    <a:pt x="1504" y="1"/>
                    <a:pt x="1479" y="1"/>
                  </a:cubicBezTo>
                  <a:cubicBezTo>
                    <a:pt x="1454" y="1"/>
                    <a:pt x="1404" y="26"/>
                    <a:pt x="1379" y="26"/>
                  </a:cubicBezTo>
                  <a:cubicBezTo>
                    <a:pt x="1379" y="26"/>
                    <a:pt x="1379" y="26"/>
                    <a:pt x="1379" y="26"/>
                  </a:cubicBezTo>
                  <a:lnTo>
                    <a:pt x="1379" y="26"/>
                  </a:lnTo>
                  <a:cubicBezTo>
                    <a:pt x="1328" y="26"/>
                    <a:pt x="1303" y="51"/>
                    <a:pt x="1253" y="51"/>
                  </a:cubicBezTo>
                  <a:cubicBezTo>
                    <a:pt x="1203" y="76"/>
                    <a:pt x="1178" y="101"/>
                    <a:pt x="1128" y="126"/>
                  </a:cubicBezTo>
                  <a:lnTo>
                    <a:pt x="0" y="778"/>
                  </a:lnTo>
                  <a:cubicBezTo>
                    <a:pt x="75" y="728"/>
                    <a:pt x="176" y="703"/>
                    <a:pt x="251" y="677"/>
                  </a:cubicBezTo>
                  <a:cubicBezTo>
                    <a:pt x="251" y="677"/>
                    <a:pt x="251" y="677"/>
                    <a:pt x="251" y="677"/>
                  </a:cubicBezTo>
                  <a:cubicBezTo>
                    <a:pt x="351" y="652"/>
                    <a:pt x="451" y="652"/>
                    <a:pt x="551" y="652"/>
                  </a:cubicBezTo>
                  <a:lnTo>
                    <a:pt x="551" y="652"/>
                  </a:lnTo>
                  <a:cubicBezTo>
                    <a:pt x="652" y="677"/>
                    <a:pt x="777" y="677"/>
                    <a:pt x="877" y="728"/>
                  </a:cubicBezTo>
                  <a:cubicBezTo>
                    <a:pt x="877" y="728"/>
                    <a:pt x="877" y="728"/>
                    <a:pt x="877" y="728"/>
                  </a:cubicBezTo>
                  <a:cubicBezTo>
                    <a:pt x="1003" y="778"/>
                    <a:pt x="1103" y="828"/>
                    <a:pt x="1228" y="878"/>
                  </a:cubicBezTo>
                  <a:cubicBezTo>
                    <a:pt x="1354" y="953"/>
                    <a:pt x="1454" y="1028"/>
                    <a:pt x="1554" y="1129"/>
                  </a:cubicBezTo>
                  <a:cubicBezTo>
                    <a:pt x="1579" y="1129"/>
                    <a:pt x="1579" y="1129"/>
                    <a:pt x="1579" y="1129"/>
                  </a:cubicBezTo>
                  <a:cubicBezTo>
                    <a:pt x="1679" y="1229"/>
                    <a:pt x="1780" y="1304"/>
                    <a:pt x="1880" y="1429"/>
                  </a:cubicBezTo>
                  <a:cubicBezTo>
                    <a:pt x="1880" y="1429"/>
                    <a:pt x="1880" y="1429"/>
                    <a:pt x="1905" y="1429"/>
                  </a:cubicBezTo>
                  <a:cubicBezTo>
                    <a:pt x="2105" y="1655"/>
                    <a:pt x="2281" y="1880"/>
                    <a:pt x="2431" y="2156"/>
                  </a:cubicBezTo>
                  <a:cubicBezTo>
                    <a:pt x="2431" y="2156"/>
                    <a:pt x="2431" y="2156"/>
                    <a:pt x="2431" y="2181"/>
                  </a:cubicBezTo>
                  <a:cubicBezTo>
                    <a:pt x="2506" y="2307"/>
                    <a:pt x="2582" y="2432"/>
                    <a:pt x="2632" y="2582"/>
                  </a:cubicBezTo>
                  <a:cubicBezTo>
                    <a:pt x="2632" y="2582"/>
                    <a:pt x="2632" y="2582"/>
                    <a:pt x="2632" y="2582"/>
                  </a:cubicBezTo>
                  <a:cubicBezTo>
                    <a:pt x="2707" y="2708"/>
                    <a:pt x="2757" y="2858"/>
                    <a:pt x="2807" y="3008"/>
                  </a:cubicBezTo>
                  <a:cubicBezTo>
                    <a:pt x="2807" y="3008"/>
                    <a:pt x="2807" y="3008"/>
                    <a:pt x="2807" y="3008"/>
                  </a:cubicBezTo>
                  <a:cubicBezTo>
                    <a:pt x="2832" y="3134"/>
                    <a:pt x="2882" y="3284"/>
                    <a:pt x="2907" y="3434"/>
                  </a:cubicBezTo>
                  <a:cubicBezTo>
                    <a:pt x="2907" y="3434"/>
                    <a:pt x="2907" y="3434"/>
                    <a:pt x="2907" y="3434"/>
                  </a:cubicBezTo>
                  <a:cubicBezTo>
                    <a:pt x="2932" y="3560"/>
                    <a:pt x="2932" y="3710"/>
                    <a:pt x="2932" y="3835"/>
                  </a:cubicBezTo>
                  <a:cubicBezTo>
                    <a:pt x="2932" y="3986"/>
                    <a:pt x="2907" y="4086"/>
                    <a:pt x="2907" y="4211"/>
                  </a:cubicBezTo>
                  <a:cubicBezTo>
                    <a:pt x="2907" y="4211"/>
                    <a:pt x="2907" y="4211"/>
                    <a:pt x="2882" y="4211"/>
                  </a:cubicBezTo>
                  <a:cubicBezTo>
                    <a:pt x="2882" y="4337"/>
                    <a:pt x="2832" y="4437"/>
                    <a:pt x="2807" y="4512"/>
                  </a:cubicBezTo>
                  <a:cubicBezTo>
                    <a:pt x="2807" y="4537"/>
                    <a:pt x="2807" y="4537"/>
                    <a:pt x="2807" y="4537"/>
                  </a:cubicBezTo>
                  <a:cubicBezTo>
                    <a:pt x="2757" y="4612"/>
                    <a:pt x="2707" y="4662"/>
                    <a:pt x="2657" y="4738"/>
                  </a:cubicBezTo>
                  <a:cubicBezTo>
                    <a:pt x="2657" y="4738"/>
                    <a:pt x="2632" y="4763"/>
                    <a:pt x="2632" y="4788"/>
                  </a:cubicBezTo>
                  <a:cubicBezTo>
                    <a:pt x="2557" y="4838"/>
                    <a:pt x="2506" y="4888"/>
                    <a:pt x="2431" y="4938"/>
                  </a:cubicBezTo>
                  <a:lnTo>
                    <a:pt x="3559" y="4286"/>
                  </a:lnTo>
                  <a:cubicBezTo>
                    <a:pt x="3609" y="4261"/>
                    <a:pt x="3684" y="4186"/>
                    <a:pt x="3734" y="4136"/>
                  </a:cubicBezTo>
                  <a:cubicBezTo>
                    <a:pt x="3760" y="4111"/>
                    <a:pt x="3760" y="4111"/>
                    <a:pt x="3785" y="4086"/>
                  </a:cubicBezTo>
                  <a:cubicBezTo>
                    <a:pt x="3810" y="4061"/>
                    <a:pt x="3835" y="4036"/>
                    <a:pt x="3835" y="4011"/>
                  </a:cubicBezTo>
                  <a:cubicBezTo>
                    <a:pt x="3860" y="3961"/>
                    <a:pt x="3885" y="3936"/>
                    <a:pt x="3910" y="3885"/>
                  </a:cubicBezTo>
                  <a:cubicBezTo>
                    <a:pt x="3910" y="3885"/>
                    <a:pt x="3910" y="3885"/>
                    <a:pt x="3910" y="3885"/>
                  </a:cubicBezTo>
                  <a:cubicBezTo>
                    <a:pt x="3910" y="3885"/>
                    <a:pt x="3910" y="3885"/>
                    <a:pt x="3910" y="3885"/>
                  </a:cubicBezTo>
                  <a:cubicBezTo>
                    <a:pt x="3935" y="3835"/>
                    <a:pt x="3935" y="3810"/>
                    <a:pt x="3960" y="3785"/>
                  </a:cubicBezTo>
                  <a:cubicBezTo>
                    <a:pt x="3960" y="3760"/>
                    <a:pt x="3960" y="3735"/>
                    <a:pt x="3985" y="3710"/>
                  </a:cubicBezTo>
                  <a:cubicBezTo>
                    <a:pt x="3985" y="3660"/>
                    <a:pt x="3985" y="3635"/>
                    <a:pt x="4010" y="3610"/>
                  </a:cubicBezTo>
                  <a:cubicBezTo>
                    <a:pt x="4010" y="3610"/>
                    <a:pt x="4010" y="3585"/>
                    <a:pt x="4010" y="3585"/>
                  </a:cubicBezTo>
                  <a:cubicBezTo>
                    <a:pt x="4010" y="3560"/>
                    <a:pt x="4010" y="3560"/>
                    <a:pt x="4010" y="3560"/>
                  </a:cubicBezTo>
                  <a:cubicBezTo>
                    <a:pt x="4010" y="3560"/>
                    <a:pt x="4010" y="3535"/>
                    <a:pt x="4010" y="3535"/>
                  </a:cubicBezTo>
                  <a:cubicBezTo>
                    <a:pt x="4035" y="3510"/>
                    <a:pt x="4035" y="3484"/>
                    <a:pt x="4035" y="3434"/>
                  </a:cubicBezTo>
                  <a:cubicBezTo>
                    <a:pt x="4035" y="3409"/>
                    <a:pt x="4035" y="3384"/>
                    <a:pt x="4035" y="3359"/>
                  </a:cubicBezTo>
                  <a:cubicBezTo>
                    <a:pt x="4035" y="3334"/>
                    <a:pt x="4035" y="3309"/>
                    <a:pt x="4035" y="3284"/>
                  </a:cubicBezTo>
                  <a:cubicBezTo>
                    <a:pt x="4035" y="3259"/>
                    <a:pt x="4060" y="3234"/>
                    <a:pt x="4060" y="3209"/>
                  </a:cubicBezTo>
                  <a:cubicBezTo>
                    <a:pt x="4060" y="3209"/>
                    <a:pt x="4060" y="3184"/>
                    <a:pt x="4060" y="3184"/>
                  </a:cubicBezTo>
                  <a:cubicBezTo>
                    <a:pt x="4060" y="3159"/>
                    <a:pt x="4060" y="3134"/>
                    <a:pt x="4035" y="3109"/>
                  </a:cubicBezTo>
                  <a:close/>
                </a:path>
              </a:pathLst>
            </a:custGeom>
            <a:solidFill>
              <a:schemeClr val="dk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2" name="Google Shape;2302;p49"/>
            <p:cNvSpPr/>
            <p:nvPr/>
          </p:nvSpPr>
          <p:spPr>
            <a:xfrm>
              <a:off x="7569383" y="4331586"/>
              <a:ext cx="48353" cy="27484"/>
            </a:xfrm>
            <a:custGeom>
              <a:avLst/>
              <a:gdLst/>
              <a:ahLst/>
              <a:cxnLst/>
              <a:rect l="l" t="t" r="r" b="b"/>
              <a:pathLst>
                <a:path w="1279" h="727" extrusionOk="0">
                  <a:moveTo>
                    <a:pt x="0" y="727"/>
                  </a:moveTo>
                  <a:lnTo>
                    <a:pt x="1103" y="75"/>
                  </a:lnTo>
                  <a:cubicBezTo>
                    <a:pt x="1153" y="50"/>
                    <a:pt x="1203" y="25"/>
                    <a:pt x="1278" y="0"/>
                  </a:cubicBezTo>
                  <a:lnTo>
                    <a:pt x="151" y="652"/>
                  </a:lnTo>
                  <a:cubicBezTo>
                    <a:pt x="100" y="677"/>
                    <a:pt x="50" y="702"/>
                    <a:pt x="0" y="727"/>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3" name="Google Shape;2303;p49"/>
            <p:cNvSpPr/>
            <p:nvPr/>
          </p:nvSpPr>
          <p:spPr>
            <a:xfrm>
              <a:off x="7575053" y="4330641"/>
              <a:ext cx="46462" cy="25594"/>
            </a:xfrm>
            <a:custGeom>
              <a:avLst/>
              <a:gdLst/>
              <a:ahLst/>
              <a:cxnLst/>
              <a:rect l="l" t="t" r="r" b="b"/>
              <a:pathLst>
                <a:path w="1229" h="677" extrusionOk="0">
                  <a:moveTo>
                    <a:pt x="1" y="677"/>
                  </a:moveTo>
                  <a:lnTo>
                    <a:pt x="1128" y="50"/>
                  </a:lnTo>
                  <a:cubicBezTo>
                    <a:pt x="1153" y="25"/>
                    <a:pt x="1204" y="25"/>
                    <a:pt x="1229" y="0"/>
                  </a:cubicBezTo>
                  <a:lnTo>
                    <a:pt x="126" y="652"/>
                  </a:lnTo>
                  <a:cubicBezTo>
                    <a:pt x="76" y="652"/>
                    <a:pt x="51" y="677"/>
                    <a:pt x="1" y="677"/>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4" name="Google Shape;2304;p49"/>
            <p:cNvSpPr/>
            <p:nvPr/>
          </p:nvSpPr>
          <p:spPr>
            <a:xfrm>
              <a:off x="7665062" y="4379898"/>
              <a:ext cx="73947" cy="162070"/>
            </a:xfrm>
            <a:custGeom>
              <a:avLst/>
              <a:gdLst/>
              <a:ahLst/>
              <a:cxnLst/>
              <a:rect l="l" t="t" r="r" b="b"/>
              <a:pathLst>
                <a:path w="1956" h="4287" extrusionOk="0">
                  <a:moveTo>
                    <a:pt x="1955" y="2281"/>
                  </a:moveTo>
                  <a:cubicBezTo>
                    <a:pt x="1955" y="2256"/>
                    <a:pt x="1955" y="2206"/>
                    <a:pt x="1955" y="2181"/>
                  </a:cubicBezTo>
                  <a:cubicBezTo>
                    <a:pt x="1955" y="2156"/>
                    <a:pt x="1955" y="2106"/>
                    <a:pt x="1955" y="2081"/>
                  </a:cubicBezTo>
                  <a:cubicBezTo>
                    <a:pt x="1955" y="2081"/>
                    <a:pt x="1955" y="2081"/>
                    <a:pt x="1955" y="2081"/>
                  </a:cubicBezTo>
                  <a:cubicBezTo>
                    <a:pt x="1955" y="2081"/>
                    <a:pt x="1955" y="2056"/>
                    <a:pt x="1930" y="2056"/>
                  </a:cubicBezTo>
                  <a:cubicBezTo>
                    <a:pt x="1930" y="2030"/>
                    <a:pt x="1930" y="2005"/>
                    <a:pt x="1930" y="1980"/>
                  </a:cubicBezTo>
                  <a:cubicBezTo>
                    <a:pt x="1930" y="1955"/>
                    <a:pt x="1930" y="1930"/>
                    <a:pt x="1930" y="1880"/>
                  </a:cubicBezTo>
                  <a:cubicBezTo>
                    <a:pt x="1905" y="1855"/>
                    <a:pt x="1905" y="1830"/>
                    <a:pt x="1905" y="1780"/>
                  </a:cubicBezTo>
                  <a:cubicBezTo>
                    <a:pt x="1905" y="1780"/>
                    <a:pt x="1905" y="1780"/>
                    <a:pt x="1905" y="1780"/>
                  </a:cubicBezTo>
                  <a:lnTo>
                    <a:pt x="1905" y="1755"/>
                  </a:lnTo>
                  <a:cubicBezTo>
                    <a:pt x="1880" y="1730"/>
                    <a:pt x="1880" y="1705"/>
                    <a:pt x="1880" y="1680"/>
                  </a:cubicBezTo>
                  <a:cubicBezTo>
                    <a:pt x="1880" y="1655"/>
                    <a:pt x="1855" y="1604"/>
                    <a:pt x="1855" y="1579"/>
                  </a:cubicBezTo>
                  <a:cubicBezTo>
                    <a:pt x="1855" y="1554"/>
                    <a:pt x="1830" y="1504"/>
                    <a:pt x="1830" y="1479"/>
                  </a:cubicBezTo>
                  <a:cubicBezTo>
                    <a:pt x="1830" y="1479"/>
                    <a:pt x="1830" y="1479"/>
                    <a:pt x="1830" y="1454"/>
                  </a:cubicBezTo>
                  <a:lnTo>
                    <a:pt x="1830" y="1454"/>
                  </a:lnTo>
                  <a:cubicBezTo>
                    <a:pt x="1805" y="1429"/>
                    <a:pt x="1805" y="1404"/>
                    <a:pt x="1805" y="1379"/>
                  </a:cubicBezTo>
                  <a:cubicBezTo>
                    <a:pt x="1780" y="1329"/>
                    <a:pt x="1780" y="1304"/>
                    <a:pt x="1755" y="1279"/>
                  </a:cubicBezTo>
                  <a:cubicBezTo>
                    <a:pt x="1755" y="1228"/>
                    <a:pt x="1755" y="1203"/>
                    <a:pt x="1730" y="1178"/>
                  </a:cubicBezTo>
                  <a:lnTo>
                    <a:pt x="1730" y="1153"/>
                  </a:lnTo>
                  <a:cubicBezTo>
                    <a:pt x="1730" y="1153"/>
                    <a:pt x="1730" y="1153"/>
                    <a:pt x="1730" y="1153"/>
                  </a:cubicBezTo>
                  <a:cubicBezTo>
                    <a:pt x="1705" y="1128"/>
                    <a:pt x="1705" y="1103"/>
                    <a:pt x="1705" y="1078"/>
                  </a:cubicBezTo>
                  <a:cubicBezTo>
                    <a:pt x="1680" y="1028"/>
                    <a:pt x="1680" y="1003"/>
                    <a:pt x="1655" y="978"/>
                  </a:cubicBezTo>
                  <a:cubicBezTo>
                    <a:pt x="1655" y="953"/>
                    <a:pt x="1630" y="903"/>
                    <a:pt x="1605" y="878"/>
                  </a:cubicBezTo>
                  <a:cubicBezTo>
                    <a:pt x="1605" y="878"/>
                    <a:pt x="1605" y="878"/>
                    <a:pt x="1605" y="853"/>
                  </a:cubicBezTo>
                  <a:lnTo>
                    <a:pt x="1605" y="853"/>
                  </a:lnTo>
                  <a:cubicBezTo>
                    <a:pt x="1580" y="827"/>
                    <a:pt x="1580" y="802"/>
                    <a:pt x="1580" y="777"/>
                  </a:cubicBezTo>
                  <a:cubicBezTo>
                    <a:pt x="1554" y="752"/>
                    <a:pt x="1529" y="727"/>
                    <a:pt x="1529" y="677"/>
                  </a:cubicBezTo>
                  <a:cubicBezTo>
                    <a:pt x="1504" y="652"/>
                    <a:pt x="1479" y="602"/>
                    <a:pt x="1454" y="577"/>
                  </a:cubicBezTo>
                  <a:cubicBezTo>
                    <a:pt x="1454" y="577"/>
                    <a:pt x="1454" y="577"/>
                    <a:pt x="1454" y="552"/>
                  </a:cubicBezTo>
                  <a:cubicBezTo>
                    <a:pt x="1454" y="552"/>
                    <a:pt x="1454" y="552"/>
                    <a:pt x="1454" y="552"/>
                  </a:cubicBezTo>
                  <a:cubicBezTo>
                    <a:pt x="1429" y="502"/>
                    <a:pt x="1404" y="452"/>
                    <a:pt x="1379" y="401"/>
                  </a:cubicBezTo>
                  <a:cubicBezTo>
                    <a:pt x="1354" y="376"/>
                    <a:pt x="1329" y="351"/>
                    <a:pt x="1329" y="326"/>
                  </a:cubicBezTo>
                  <a:cubicBezTo>
                    <a:pt x="1304" y="301"/>
                    <a:pt x="1279" y="251"/>
                    <a:pt x="1254" y="201"/>
                  </a:cubicBezTo>
                  <a:cubicBezTo>
                    <a:pt x="1229" y="176"/>
                    <a:pt x="1229" y="151"/>
                    <a:pt x="1204" y="126"/>
                  </a:cubicBezTo>
                  <a:cubicBezTo>
                    <a:pt x="1179" y="76"/>
                    <a:pt x="1128" y="50"/>
                    <a:pt x="1103" y="0"/>
                  </a:cubicBezTo>
                  <a:lnTo>
                    <a:pt x="1" y="652"/>
                  </a:lnTo>
                  <a:cubicBezTo>
                    <a:pt x="51" y="727"/>
                    <a:pt x="76" y="777"/>
                    <a:pt x="126" y="853"/>
                  </a:cubicBezTo>
                  <a:cubicBezTo>
                    <a:pt x="151" y="903"/>
                    <a:pt x="176" y="928"/>
                    <a:pt x="201" y="978"/>
                  </a:cubicBezTo>
                  <a:cubicBezTo>
                    <a:pt x="251" y="1053"/>
                    <a:pt x="301" y="1128"/>
                    <a:pt x="326" y="1203"/>
                  </a:cubicBezTo>
                  <a:cubicBezTo>
                    <a:pt x="326" y="1203"/>
                    <a:pt x="351" y="1203"/>
                    <a:pt x="351" y="1203"/>
                  </a:cubicBezTo>
                  <a:cubicBezTo>
                    <a:pt x="402" y="1304"/>
                    <a:pt x="452" y="1404"/>
                    <a:pt x="477" y="1504"/>
                  </a:cubicBezTo>
                  <a:cubicBezTo>
                    <a:pt x="477" y="1504"/>
                    <a:pt x="477" y="1504"/>
                    <a:pt x="502" y="1504"/>
                  </a:cubicBezTo>
                  <a:cubicBezTo>
                    <a:pt x="527" y="1604"/>
                    <a:pt x="577" y="1705"/>
                    <a:pt x="602" y="1805"/>
                  </a:cubicBezTo>
                  <a:cubicBezTo>
                    <a:pt x="602" y="1805"/>
                    <a:pt x="602" y="1805"/>
                    <a:pt x="602" y="1805"/>
                  </a:cubicBezTo>
                  <a:cubicBezTo>
                    <a:pt x="652" y="1905"/>
                    <a:pt x="677" y="2005"/>
                    <a:pt x="702" y="2106"/>
                  </a:cubicBezTo>
                  <a:lnTo>
                    <a:pt x="702" y="2106"/>
                  </a:lnTo>
                  <a:cubicBezTo>
                    <a:pt x="727" y="2206"/>
                    <a:pt x="752" y="2306"/>
                    <a:pt x="778" y="2406"/>
                  </a:cubicBezTo>
                  <a:cubicBezTo>
                    <a:pt x="778" y="2406"/>
                    <a:pt x="778" y="2406"/>
                    <a:pt x="778" y="2431"/>
                  </a:cubicBezTo>
                  <a:cubicBezTo>
                    <a:pt x="803" y="2507"/>
                    <a:pt x="828" y="2607"/>
                    <a:pt x="828" y="2707"/>
                  </a:cubicBezTo>
                  <a:lnTo>
                    <a:pt x="828" y="2732"/>
                  </a:lnTo>
                  <a:cubicBezTo>
                    <a:pt x="828" y="2832"/>
                    <a:pt x="853" y="2908"/>
                    <a:pt x="853" y="3008"/>
                  </a:cubicBezTo>
                  <a:cubicBezTo>
                    <a:pt x="853" y="3158"/>
                    <a:pt x="828" y="3309"/>
                    <a:pt x="803" y="3434"/>
                  </a:cubicBezTo>
                  <a:cubicBezTo>
                    <a:pt x="803" y="3434"/>
                    <a:pt x="803" y="3459"/>
                    <a:pt x="803" y="3459"/>
                  </a:cubicBezTo>
                  <a:cubicBezTo>
                    <a:pt x="778" y="3584"/>
                    <a:pt x="727" y="3685"/>
                    <a:pt x="677" y="3810"/>
                  </a:cubicBezTo>
                  <a:cubicBezTo>
                    <a:pt x="677" y="3810"/>
                    <a:pt x="677" y="3810"/>
                    <a:pt x="677" y="3810"/>
                  </a:cubicBezTo>
                  <a:cubicBezTo>
                    <a:pt x="652" y="3885"/>
                    <a:pt x="602" y="3960"/>
                    <a:pt x="527" y="4035"/>
                  </a:cubicBezTo>
                  <a:cubicBezTo>
                    <a:pt x="527" y="4061"/>
                    <a:pt x="502" y="4086"/>
                    <a:pt x="477" y="4111"/>
                  </a:cubicBezTo>
                  <a:cubicBezTo>
                    <a:pt x="427" y="4186"/>
                    <a:pt x="351" y="4236"/>
                    <a:pt x="276" y="4286"/>
                  </a:cubicBezTo>
                  <a:lnTo>
                    <a:pt x="1379" y="3634"/>
                  </a:lnTo>
                  <a:cubicBezTo>
                    <a:pt x="1454" y="3584"/>
                    <a:pt x="1529" y="3534"/>
                    <a:pt x="1605" y="3459"/>
                  </a:cubicBezTo>
                  <a:cubicBezTo>
                    <a:pt x="1605" y="3434"/>
                    <a:pt x="1630" y="3409"/>
                    <a:pt x="1655" y="3384"/>
                  </a:cubicBezTo>
                  <a:cubicBezTo>
                    <a:pt x="1680" y="3359"/>
                    <a:pt x="1705" y="3334"/>
                    <a:pt x="1730" y="3309"/>
                  </a:cubicBezTo>
                  <a:cubicBezTo>
                    <a:pt x="1755" y="3259"/>
                    <a:pt x="1780" y="3208"/>
                    <a:pt x="1805" y="3158"/>
                  </a:cubicBezTo>
                  <a:cubicBezTo>
                    <a:pt x="1805" y="3158"/>
                    <a:pt x="1805" y="3158"/>
                    <a:pt x="1805" y="3158"/>
                  </a:cubicBezTo>
                  <a:cubicBezTo>
                    <a:pt x="1805" y="3158"/>
                    <a:pt x="1805" y="3158"/>
                    <a:pt x="1805" y="3158"/>
                  </a:cubicBezTo>
                  <a:cubicBezTo>
                    <a:pt x="1830" y="3108"/>
                    <a:pt x="1830" y="3083"/>
                    <a:pt x="1855" y="3058"/>
                  </a:cubicBezTo>
                  <a:cubicBezTo>
                    <a:pt x="1855" y="3008"/>
                    <a:pt x="1880" y="2983"/>
                    <a:pt x="1880" y="2958"/>
                  </a:cubicBezTo>
                  <a:cubicBezTo>
                    <a:pt x="1880" y="2908"/>
                    <a:pt x="1905" y="2883"/>
                    <a:pt x="1905" y="2858"/>
                  </a:cubicBezTo>
                  <a:cubicBezTo>
                    <a:pt x="1905" y="2832"/>
                    <a:pt x="1905" y="2807"/>
                    <a:pt x="1905" y="2807"/>
                  </a:cubicBezTo>
                  <a:lnTo>
                    <a:pt x="1905" y="2782"/>
                  </a:lnTo>
                  <a:cubicBezTo>
                    <a:pt x="1930" y="2782"/>
                    <a:pt x="1930" y="2757"/>
                    <a:pt x="1930" y="2757"/>
                  </a:cubicBezTo>
                  <a:cubicBezTo>
                    <a:pt x="1930" y="2707"/>
                    <a:pt x="1930" y="2682"/>
                    <a:pt x="1930" y="2657"/>
                  </a:cubicBezTo>
                  <a:cubicBezTo>
                    <a:pt x="1955" y="2632"/>
                    <a:pt x="1955" y="2582"/>
                    <a:pt x="1955" y="2557"/>
                  </a:cubicBezTo>
                  <a:cubicBezTo>
                    <a:pt x="1955" y="2532"/>
                    <a:pt x="1955" y="2507"/>
                    <a:pt x="1955" y="2457"/>
                  </a:cubicBezTo>
                  <a:cubicBezTo>
                    <a:pt x="1955" y="2431"/>
                    <a:pt x="1955" y="2406"/>
                    <a:pt x="1955" y="2381"/>
                  </a:cubicBezTo>
                  <a:lnTo>
                    <a:pt x="1955" y="2356"/>
                  </a:lnTo>
                  <a:cubicBezTo>
                    <a:pt x="1955" y="2331"/>
                    <a:pt x="1955" y="2306"/>
                    <a:pt x="1955" y="2281"/>
                  </a:cubicBez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5" name="Google Shape;2305;p49"/>
            <p:cNvSpPr/>
            <p:nvPr/>
          </p:nvSpPr>
          <p:spPr>
            <a:xfrm>
              <a:off x="7546625" y="3980054"/>
              <a:ext cx="150691" cy="580874"/>
            </a:xfrm>
            <a:custGeom>
              <a:avLst/>
              <a:gdLst/>
              <a:ahLst/>
              <a:cxnLst/>
              <a:rect l="l" t="t" r="r" b="b"/>
              <a:pathLst>
                <a:path w="3986" h="15365" extrusionOk="0">
                  <a:moveTo>
                    <a:pt x="3134" y="1304"/>
                  </a:moveTo>
                  <a:lnTo>
                    <a:pt x="3134" y="11229"/>
                  </a:lnTo>
                  <a:cubicBezTo>
                    <a:pt x="3635" y="11931"/>
                    <a:pt x="3986" y="12808"/>
                    <a:pt x="3986" y="13585"/>
                  </a:cubicBezTo>
                  <a:cubicBezTo>
                    <a:pt x="3961" y="14838"/>
                    <a:pt x="3083" y="15364"/>
                    <a:pt x="1981" y="14713"/>
                  </a:cubicBezTo>
                  <a:cubicBezTo>
                    <a:pt x="903" y="14086"/>
                    <a:pt x="1" y="12557"/>
                    <a:pt x="26" y="11304"/>
                  </a:cubicBezTo>
                  <a:cubicBezTo>
                    <a:pt x="26" y="10527"/>
                    <a:pt x="352" y="10051"/>
                    <a:pt x="878" y="9926"/>
                  </a:cubicBezTo>
                  <a:lnTo>
                    <a:pt x="878" y="1"/>
                  </a:ln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6" name="Google Shape;2306;p49"/>
            <p:cNvSpPr/>
            <p:nvPr/>
          </p:nvSpPr>
          <p:spPr>
            <a:xfrm>
              <a:off x="7665062" y="4004702"/>
              <a:ext cx="42682" cy="399863"/>
            </a:xfrm>
            <a:custGeom>
              <a:avLst/>
              <a:gdLst/>
              <a:ahLst/>
              <a:cxnLst/>
              <a:rect l="l" t="t" r="r" b="b"/>
              <a:pathLst>
                <a:path w="1129" h="10577" extrusionOk="0">
                  <a:moveTo>
                    <a:pt x="1" y="652"/>
                  </a:moveTo>
                  <a:lnTo>
                    <a:pt x="1128" y="1"/>
                  </a:lnTo>
                  <a:lnTo>
                    <a:pt x="1103" y="9925"/>
                  </a:lnTo>
                  <a:lnTo>
                    <a:pt x="1" y="10577"/>
                  </a:ln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7" name="Google Shape;2307;p49"/>
            <p:cNvSpPr/>
            <p:nvPr/>
          </p:nvSpPr>
          <p:spPr>
            <a:xfrm>
              <a:off x="7579778" y="3956390"/>
              <a:ext cx="127970" cy="73001"/>
            </a:xfrm>
            <a:custGeom>
              <a:avLst/>
              <a:gdLst/>
              <a:ahLst/>
              <a:cxnLst/>
              <a:rect l="l" t="t" r="r" b="b"/>
              <a:pathLst>
                <a:path w="3385" h="1931" extrusionOk="0">
                  <a:moveTo>
                    <a:pt x="1" y="627"/>
                  </a:moveTo>
                  <a:lnTo>
                    <a:pt x="1129" y="0"/>
                  </a:lnTo>
                  <a:lnTo>
                    <a:pt x="3384" y="1279"/>
                  </a:lnTo>
                  <a:lnTo>
                    <a:pt x="2257" y="1930"/>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8" name="Google Shape;2308;p49"/>
            <p:cNvSpPr/>
            <p:nvPr/>
          </p:nvSpPr>
          <p:spPr>
            <a:xfrm>
              <a:off x="5950164" y="3018418"/>
              <a:ext cx="48390" cy="277640"/>
            </a:xfrm>
            <a:custGeom>
              <a:avLst/>
              <a:gdLst/>
              <a:ahLst/>
              <a:cxnLst/>
              <a:rect l="l" t="t" r="r" b="b"/>
              <a:pathLst>
                <a:path w="1280" h="7344" extrusionOk="0">
                  <a:moveTo>
                    <a:pt x="1" y="7344"/>
                  </a:moveTo>
                  <a:lnTo>
                    <a:pt x="1104" y="75"/>
                  </a:lnTo>
                  <a:cubicBezTo>
                    <a:pt x="1154" y="50"/>
                    <a:pt x="1204" y="25"/>
                    <a:pt x="1279" y="0"/>
                  </a:cubicBezTo>
                  <a:lnTo>
                    <a:pt x="151" y="652"/>
                  </a:lnTo>
                  <a:cubicBezTo>
                    <a:pt x="101" y="677"/>
                    <a:pt x="51" y="7318"/>
                    <a:pt x="1" y="7344"/>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09" name="Google Shape;2309;p49"/>
            <p:cNvSpPr/>
            <p:nvPr/>
          </p:nvSpPr>
          <p:spPr>
            <a:xfrm>
              <a:off x="5955872" y="3017473"/>
              <a:ext cx="46462" cy="25594"/>
            </a:xfrm>
            <a:custGeom>
              <a:avLst/>
              <a:gdLst/>
              <a:ahLst/>
              <a:cxnLst/>
              <a:rect l="l" t="t" r="r" b="b"/>
              <a:pathLst>
                <a:path w="1229" h="677" extrusionOk="0">
                  <a:moveTo>
                    <a:pt x="0" y="677"/>
                  </a:moveTo>
                  <a:lnTo>
                    <a:pt x="1128" y="25"/>
                  </a:lnTo>
                  <a:cubicBezTo>
                    <a:pt x="1153" y="25"/>
                    <a:pt x="1203" y="0"/>
                    <a:pt x="1228" y="0"/>
                  </a:cubicBezTo>
                  <a:lnTo>
                    <a:pt x="126" y="652"/>
                  </a:lnTo>
                  <a:cubicBezTo>
                    <a:pt x="75" y="652"/>
                    <a:pt x="50" y="652"/>
                    <a:pt x="0" y="677"/>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0" name="Google Shape;2310;p49"/>
            <p:cNvSpPr/>
            <p:nvPr/>
          </p:nvSpPr>
          <p:spPr>
            <a:xfrm>
              <a:off x="6045881" y="3316836"/>
              <a:ext cx="73947" cy="162070"/>
            </a:xfrm>
            <a:custGeom>
              <a:avLst/>
              <a:gdLst/>
              <a:ahLst/>
              <a:cxnLst/>
              <a:rect l="l" t="t" r="r" b="b"/>
              <a:pathLst>
                <a:path w="1956" h="4287" extrusionOk="0">
                  <a:moveTo>
                    <a:pt x="1955" y="2282"/>
                  </a:moveTo>
                  <a:cubicBezTo>
                    <a:pt x="1955" y="2232"/>
                    <a:pt x="1955" y="2206"/>
                    <a:pt x="1955" y="2181"/>
                  </a:cubicBezTo>
                  <a:cubicBezTo>
                    <a:pt x="1955" y="2131"/>
                    <a:pt x="1955" y="2106"/>
                    <a:pt x="1955" y="2081"/>
                  </a:cubicBezTo>
                  <a:lnTo>
                    <a:pt x="1930" y="2056"/>
                  </a:lnTo>
                  <a:cubicBezTo>
                    <a:pt x="1930" y="2056"/>
                    <a:pt x="1930" y="2056"/>
                    <a:pt x="1930" y="2056"/>
                  </a:cubicBezTo>
                  <a:cubicBezTo>
                    <a:pt x="1930" y="2031"/>
                    <a:pt x="1930" y="2006"/>
                    <a:pt x="1930" y="1981"/>
                  </a:cubicBezTo>
                  <a:cubicBezTo>
                    <a:pt x="1930" y="1956"/>
                    <a:pt x="1930" y="1906"/>
                    <a:pt x="1930" y="1881"/>
                  </a:cubicBezTo>
                  <a:cubicBezTo>
                    <a:pt x="1905" y="1856"/>
                    <a:pt x="1905" y="1805"/>
                    <a:pt x="1905" y="1780"/>
                  </a:cubicBezTo>
                  <a:cubicBezTo>
                    <a:pt x="1905" y="1780"/>
                    <a:pt x="1905" y="1780"/>
                    <a:pt x="1905" y="1755"/>
                  </a:cubicBezTo>
                  <a:cubicBezTo>
                    <a:pt x="1905" y="1755"/>
                    <a:pt x="1905" y="1755"/>
                    <a:pt x="1905" y="1755"/>
                  </a:cubicBezTo>
                  <a:cubicBezTo>
                    <a:pt x="1880" y="1730"/>
                    <a:pt x="1880" y="1705"/>
                    <a:pt x="1880" y="1680"/>
                  </a:cubicBezTo>
                  <a:cubicBezTo>
                    <a:pt x="1880" y="1655"/>
                    <a:pt x="1855" y="1605"/>
                    <a:pt x="1855" y="1580"/>
                  </a:cubicBezTo>
                  <a:cubicBezTo>
                    <a:pt x="1855" y="1530"/>
                    <a:pt x="1830" y="1505"/>
                    <a:pt x="1830" y="1480"/>
                  </a:cubicBezTo>
                  <a:cubicBezTo>
                    <a:pt x="1830" y="1480"/>
                    <a:pt x="1830" y="1455"/>
                    <a:pt x="1830" y="1455"/>
                  </a:cubicBezTo>
                  <a:cubicBezTo>
                    <a:pt x="1830" y="1455"/>
                    <a:pt x="1830" y="1455"/>
                    <a:pt x="1830" y="1455"/>
                  </a:cubicBezTo>
                  <a:cubicBezTo>
                    <a:pt x="1805" y="1429"/>
                    <a:pt x="1805" y="1404"/>
                    <a:pt x="1805" y="1379"/>
                  </a:cubicBezTo>
                  <a:cubicBezTo>
                    <a:pt x="1780" y="1329"/>
                    <a:pt x="1780" y="1304"/>
                    <a:pt x="1755" y="1254"/>
                  </a:cubicBezTo>
                  <a:cubicBezTo>
                    <a:pt x="1755" y="1229"/>
                    <a:pt x="1730" y="1204"/>
                    <a:pt x="1730" y="1154"/>
                  </a:cubicBezTo>
                  <a:cubicBezTo>
                    <a:pt x="1730" y="1154"/>
                    <a:pt x="1730" y="1154"/>
                    <a:pt x="1730" y="1154"/>
                  </a:cubicBezTo>
                  <a:cubicBezTo>
                    <a:pt x="1730" y="1154"/>
                    <a:pt x="1730" y="1154"/>
                    <a:pt x="1730" y="1154"/>
                  </a:cubicBezTo>
                  <a:cubicBezTo>
                    <a:pt x="1705" y="1129"/>
                    <a:pt x="1705" y="1104"/>
                    <a:pt x="1705" y="1079"/>
                  </a:cubicBezTo>
                  <a:cubicBezTo>
                    <a:pt x="1679" y="1028"/>
                    <a:pt x="1679" y="1003"/>
                    <a:pt x="1654" y="978"/>
                  </a:cubicBezTo>
                  <a:cubicBezTo>
                    <a:pt x="1629" y="928"/>
                    <a:pt x="1629" y="903"/>
                    <a:pt x="1604" y="878"/>
                  </a:cubicBezTo>
                  <a:cubicBezTo>
                    <a:pt x="1604" y="878"/>
                    <a:pt x="1604" y="853"/>
                    <a:pt x="1604" y="853"/>
                  </a:cubicBezTo>
                  <a:cubicBezTo>
                    <a:pt x="1604" y="853"/>
                    <a:pt x="1604" y="853"/>
                    <a:pt x="1604" y="853"/>
                  </a:cubicBezTo>
                  <a:cubicBezTo>
                    <a:pt x="1579" y="828"/>
                    <a:pt x="1579" y="803"/>
                    <a:pt x="1579" y="778"/>
                  </a:cubicBezTo>
                  <a:cubicBezTo>
                    <a:pt x="1554" y="753"/>
                    <a:pt x="1529" y="703"/>
                    <a:pt x="1529" y="678"/>
                  </a:cubicBezTo>
                  <a:cubicBezTo>
                    <a:pt x="1504" y="653"/>
                    <a:pt x="1479" y="602"/>
                    <a:pt x="1454" y="577"/>
                  </a:cubicBezTo>
                  <a:cubicBezTo>
                    <a:pt x="1454" y="552"/>
                    <a:pt x="1454" y="552"/>
                    <a:pt x="1454" y="552"/>
                  </a:cubicBezTo>
                  <a:cubicBezTo>
                    <a:pt x="1454" y="552"/>
                    <a:pt x="1454" y="552"/>
                    <a:pt x="1454" y="552"/>
                  </a:cubicBezTo>
                  <a:cubicBezTo>
                    <a:pt x="1429" y="502"/>
                    <a:pt x="1404" y="452"/>
                    <a:pt x="1379" y="402"/>
                  </a:cubicBezTo>
                  <a:cubicBezTo>
                    <a:pt x="1354" y="377"/>
                    <a:pt x="1329" y="352"/>
                    <a:pt x="1329" y="327"/>
                  </a:cubicBezTo>
                  <a:cubicBezTo>
                    <a:pt x="1304" y="277"/>
                    <a:pt x="1278" y="252"/>
                    <a:pt x="1253" y="201"/>
                  </a:cubicBezTo>
                  <a:cubicBezTo>
                    <a:pt x="1228" y="176"/>
                    <a:pt x="1203" y="151"/>
                    <a:pt x="1203" y="126"/>
                  </a:cubicBezTo>
                  <a:cubicBezTo>
                    <a:pt x="1178" y="76"/>
                    <a:pt x="1128" y="26"/>
                    <a:pt x="1103" y="1"/>
                  </a:cubicBezTo>
                  <a:lnTo>
                    <a:pt x="0" y="653"/>
                  </a:lnTo>
                  <a:cubicBezTo>
                    <a:pt x="50" y="703"/>
                    <a:pt x="75" y="778"/>
                    <a:pt x="126" y="853"/>
                  </a:cubicBezTo>
                  <a:cubicBezTo>
                    <a:pt x="151" y="903"/>
                    <a:pt x="176" y="928"/>
                    <a:pt x="201" y="978"/>
                  </a:cubicBezTo>
                  <a:cubicBezTo>
                    <a:pt x="251" y="1054"/>
                    <a:pt x="301" y="1129"/>
                    <a:pt x="326" y="1179"/>
                  </a:cubicBezTo>
                  <a:cubicBezTo>
                    <a:pt x="326" y="1204"/>
                    <a:pt x="351" y="1204"/>
                    <a:pt x="351" y="1204"/>
                  </a:cubicBezTo>
                  <a:cubicBezTo>
                    <a:pt x="401" y="1304"/>
                    <a:pt x="451" y="1404"/>
                    <a:pt x="476" y="1480"/>
                  </a:cubicBezTo>
                  <a:cubicBezTo>
                    <a:pt x="476" y="1505"/>
                    <a:pt x="476" y="1505"/>
                    <a:pt x="476" y="1505"/>
                  </a:cubicBezTo>
                  <a:cubicBezTo>
                    <a:pt x="527" y="1605"/>
                    <a:pt x="577" y="1705"/>
                    <a:pt x="602" y="1805"/>
                  </a:cubicBezTo>
                  <a:cubicBezTo>
                    <a:pt x="602" y="1805"/>
                    <a:pt x="602" y="1805"/>
                    <a:pt x="602" y="1805"/>
                  </a:cubicBezTo>
                  <a:cubicBezTo>
                    <a:pt x="652" y="1906"/>
                    <a:pt x="677" y="2006"/>
                    <a:pt x="702" y="2106"/>
                  </a:cubicBezTo>
                  <a:cubicBezTo>
                    <a:pt x="702" y="2106"/>
                    <a:pt x="702" y="2106"/>
                    <a:pt x="702" y="2106"/>
                  </a:cubicBezTo>
                  <a:cubicBezTo>
                    <a:pt x="727" y="2206"/>
                    <a:pt x="752" y="2307"/>
                    <a:pt x="777" y="2407"/>
                  </a:cubicBezTo>
                  <a:cubicBezTo>
                    <a:pt x="777" y="2407"/>
                    <a:pt x="777" y="2407"/>
                    <a:pt x="777" y="2407"/>
                  </a:cubicBezTo>
                  <a:cubicBezTo>
                    <a:pt x="802" y="2507"/>
                    <a:pt x="827" y="2607"/>
                    <a:pt x="827" y="2708"/>
                  </a:cubicBezTo>
                  <a:cubicBezTo>
                    <a:pt x="827" y="2708"/>
                    <a:pt x="827" y="2708"/>
                    <a:pt x="827" y="2708"/>
                  </a:cubicBezTo>
                  <a:cubicBezTo>
                    <a:pt x="827" y="2808"/>
                    <a:pt x="852" y="2908"/>
                    <a:pt x="852" y="3008"/>
                  </a:cubicBezTo>
                  <a:cubicBezTo>
                    <a:pt x="827" y="3159"/>
                    <a:pt x="827" y="3309"/>
                    <a:pt x="802" y="3435"/>
                  </a:cubicBezTo>
                  <a:lnTo>
                    <a:pt x="802" y="3435"/>
                  </a:lnTo>
                  <a:cubicBezTo>
                    <a:pt x="777" y="3585"/>
                    <a:pt x="727" y="3685"/>
                    <a:pt x="677" y="3785"/>
                  </a:cubicBezTo>
                  <a:cubicBezTo>
                    <a:pt x="677" y="3810"/>
                    <a:pt x="677" y="3810"/>
                    <a:pt x="677" y="3810"/>
                  </a:cubicBezTo>
                  <a:cubicBezTo>
                    <a:pt x="652" y="3886"/>
                    <a:pt x="577" y="3961"/>
                    <a:pt x="527" y="4036"/>
                  </a:cubicBezTo>
                  <a:cubicBezTo>
                    <a:pt x="527" y="4061"/>
                    <a:pt x="502" y="4086"/>
                    <a:pt x="476" y="4111"/>
                  </a:cubicBezTo>
                  <a:cubicBezTo>
                    <a:pt x="401" y="4161"/>
                    <a:pt x="351" y="4237"/>
                    <a:pt x="251" y="4287"/>
                  </a:cubicBezTo>
                  <a:lnTo>
                    <a:pt x="1379" y="3635"/>
                  </a:lnTo>
                  <a:cubicBezTo>
                    <a:pt x="1454" y="3585"/>
                    <a:pt x="1529" y="3510"/>
                    <a:pt x="1604" y="3460"/>
                  </a:cubicBezTo>
                  <a:cubicBezTo>
                    <a:pt x="1604" y="3435"/>
                    <a:pt x="1629" y="3409"/>
                    <a:pt x="1654" y="3384"/>
                  </a:cubicBezTo>
                  <a:cubicBezTo>
                    <a:pt x="1679" y="3359"/>
                    <a:pt x="1705" y="3334"/>
                    <a:pt x="1730" y="3284"/>
                  </a:cubicBezTo>
                  <a:cubicBezTo>
                    <a:pt x="1755" y="3259"/>
                    <a:pt x="1780" y="3209"/>
                    <a:pt x="1805" y="3159"/>
                  </a:cubicBezTo>
                  <a:lnTo>
                    <a:pt x="1805" y="3159"/>
                  </a:lnTo>
                  <a:lnTo>
                    <a:pt x="1805" y="3159"/>
                  </a:lnTo>
                  <a:cubicBezTo>
                    <a:pt x="1805" y="3109"/>
                    <a:pt x="1830" y="3084"/>
                    <a:pt x="1855" y="3059"/>
                  </a:cubicBezTo>
                  <a:cubicBezTo>
                    <a:pt x="1855" y="3008"/>
                    <a:pt x="1880" y="2983"/>
                    <a:pt x="1880" y="2933"/>
                  </a:cubicBezTo>
                  <a:cubicBezTo>
                    <a:pt x="1880" y="2908"/>
                    <a:pt x="1905" y="2883"/>
                    <a:pt x="1905" y="2833"/>
                  </a:cubicBezTo>
                  <a:cubicBezTo>
                    <a:pt x="1905" y="2833"/>
                    <a:pt x="1905" y="2808"/>
                    <a:pt x="1905" y="2808"/>
                  </a:cubicBezTo>
                  <a:cubicBezTo>
                    <a:pt x="1905" y="2783"/>
                    <a:pt x="1905" y="2783"/>
                    <a:pt x="1905" y="2783"/>
                  </a:cubicBezTo>
                  <a:cubicBezTo>
                    <a:pt x="1930" y="2783"/>
                    <a:pt x="1930" y="2758"/>
                    <a:pt x="1930" y="2733"/>
                  </a:cubicBezTo>
                  <a:cubicBezTo>
                    <a:pt x="1930" y="2708"/>
                    <a:pt x="1930" y="2683"/>
                    <a:pt x="1930" y="2658"/>
                  </a:cubicBezTo>
                  <a:cubicBezTo>
                    <a:pt x="1930" y="2607"/>
                    <a:pt x="1955" y="2582"/>
                    <a:pt x="1955" y="2557"/>
                  </a:cubicBezTo>
                  <a:cubicBezTo>
                    <a:pt x="1955" y="2532"/>
                    <a:pt x="1955" y="2482"/>
                    <a:pt x="1955" y="2457"/>
                  </a:cubicBezTo>
                  <a:cubicBezTo>
                    <a:pt x="1955" y="2432"/>
                    <a:pt x="1955" y="2407"/>
                    <a:pt x="1955" y="2357"/>
                  </a:cubicBezTo>
                  <a:cubicBezTo>
                    <a:pt x="1955" y="2357"/>
                    <a:pt x="1955" y="2357"/>
                    <a:pt x="1955" y="2357"/>
                  </a:cubicBezTo>
                  <a:cubicBezTo>
                    <a:pt x="1955" y="2332"/>
                    <a:pt x="1955" y="2307"/>
                    <a:pt x="1955" y="2282"/>
                  </a:cubicBez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1" name="Google Shape;2311;p49"/>
            <p:cNvSpPr/>
            <p:nvPr/>
          </p:nvSpPr>
          <p:spPr>
            <a:xfrm>
              <a:off x="5927444" y="2917030"/>
              <a:ext cx="150691" cy="579891"/>
            </a:xfrm>
            <a:custGeom>
              <a:avLst/>
              <a:gdLst/>
              <a:ahLst/>
              <a:cxnLst/>
              <a:rect l="l" t="t" r="r" b="b"/>
              <a:pathLst>
                <a:path w="3986" h="15339" extrusionOk="0">
                  <a:moveTo>
                    <a:pt x="3133" y="1304"/>
                  </a:moveTo>
                  <a:lnTo>
                    <a:pt x="3133" y="11229"/>
                  </a:lnTo>
                  <a:cubicBezTo>
                    <a:pt x="3635" y="11930"/>
                    <a:pt x="3985" y="12808"/>
                    <a:pt x="3985" y="13584"/>
                  </a:cubicBezTo>
                  <a:cubicBezTo>
                    <a:pt x="3960" y="14838"/>
                    <a:pt x="3083" y="15339"/>
                    <a:pt x="1980" y="14712"/>
                  </a:cubicBezTo>
                  <a:cubicBezTo>
                    <a:pt x="903" y="14086"/>
                    <a:pt x="0" y="12557"/>
                    <a:pt x="25" y="11304"/>
                  </a:cubicBezTo>
                  <a:cubicBezTo>
                    <a:pt x="25" y="10527"/>
                    <a:pt x="351" y="3409"/>
                    <a:pt x="878" y="3309"/>
                  </a:cubicBezTo>
                  <a:lnTo>
                    <a:pt x="878" y="0"/>
                  </a:ln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2" name="Google Shape;2312;p49"/>
            <p:cNvSpPr/>
            <p:nvPr/>
          </p:nvSpPr>
          <p:spPr>
            <a:xfrm>
              <a:off x="6045881" y="2941678"/>
              <a:ext cx="42682" cy="399863"/>
            </a:xfrm>
            <a:custGeom>
              <a:avLst/>
              <a:gdLst/>
              <a:ahLst/>
              <a:cxnLst/>
              <a:rect l="l" t="t" r="r" b="b"/>
              <a:pathLst>
                <a:path w="1129" h="10577" extrusionOk="0">
                  <a:moveTo>
                    <a:pt x="0" y="652"/>
                  </a:moveTo>
                  <a:lnTo>
                    <a:pt x="1128" y="0"/>
                  </a:lnTo>
                  <a:lnTo>
                    <a:pt x="1103" y="9925"/>
                  </a:lnTo>
                  <a:lnTo>
                    <a:pt x="0" y="10577"/>
                  </a:ln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3" name="Google Shape;2313;p49"/>
            <p:cNvSpPr/>
            <p:nvPr/>
          </p:nvSpPr>
          <p:spPr>
            <a:xfrm>
              <a:off x="5960597" y="2892383"/>
              <a:ext cx="127970" cy="73947"/>
            </a:xfrm>
            <a:custGeom>
              <a:avLst/>
              <a:gdLst/>
              <a:ahLst/>
              <a:cxnLst/>
              <a:rect l="l" t="t" r="r" b="b"/>
              <a:pathLst>
                <a:path w="3385" h="1956" extrusionOk="0">
                  <a:moveTo>
                    <a:pt x="1" y="652"/>
                  </a:moveTo>
                  <a:lnTo>
                    <a:pt x="1128" y="1"/>
                  </a:lnTo>
                  <a:lnTo>
                    <a:pt x="3384" y="1304"/>
                  </a:lnTo>
                  <a:lnTo>
                    <a:pt x="2256" y="1956"/>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4" name="Google Shape;2314;p49"/>
            <p:cNvSpPr/>
            <p:nvPr/>
          </p:nvSpPr>
          <p:spPr>
            <a:xfrm>
              <a:off x="5901851" y="3384126"/>
              <a:ext cx="129860" cy="190462"/>
            </a:xfrm>
            <a:custGeom>
              <a:avLst/>
              <a:gdLst/>
              <a:ahLst/>
              <a:cxnLst/>
              <a:rect l="l" t="t" r="r" b="b"/>
              <a:pathLst>
                <a:path w="3435" h="5038" extrusionOk="0">
                  <a:moveTo>
                    <a:pt x="1730" y="552"/>
                  </a:moveTo>
                  <a:cubicBezTo>
                    <a:pt x="2657" y="1103"/>
                    <a:pt x="3434" y="2431"/>
                    <a:pt x="3434" y="3509"/>
                  </a:cubicBezTo>
                  <a:cubicBezTo>
                    <a:pt x="3434" y="4612"/>
                    <a:pt x="2657" y="5038"/>
                    <a:pt x="1705" y="4487"/>
                  </a:cubicBezTo>
                  <a:cubicBezTo>
                    <a:pt x="753" y="3935"/>
                    <a:pt x="1" y="2632"/>
                    <a:pt x="1" y="1529"/>
                  </a:cubicBezTo>
                  <a:cubicBezTo>
                    <a:pt x="1" y="452"/>
                    <a:pt x="778" y="0"/>
                    <a:pt x="1730" y="552"/>
                  </a:cubicBezTo>
                  <a:close/>
                </a:path>
              </a:pathLst>
            </a:custGeom>
            <a:solidFill>
              <a:schemeClr val="dk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5" name="Google Shape;2315;p49"/>
            <p:cNvSpPr/>
            <p:nvPr/>
          </p:nvSpPr>
          <p:spPr>
            <a:xfrm>
              <a:off x="5920791" y="3371802"/>
              <a:ext cx="152619" cy="186681"/>
            </a:xfrm>
            <a:custGeom>
              <a:avLst/>
              <a:gdLst/>
              <a:ahLst/>
              <a:cxnLst/>
              <a:rect l="l" t="t" r="r" b="b"/>
              <a:pathLst>
                <a:path w="4037" h="4938" extrusionOk="0">
                  <a:moveTo>
                    <a:pt x="4036" y="3108"/>
                  </a:moveTo>
                  <a:cubicBezTo>
                    <a:pt x="4036" y="3083"/>
                    <a:pt x="4036" y="3058"/>
                    <a:pt x="4036" y="3033"/>
                  </a:cubicBezTo>
                  <a:cubicBezTo>
                    <a:pt x="4036" y="3008"/>
                    <a:pt x="4036" y="2983"/>
                    <a:pt x="4036" y="2958"/>
                  </a:cubicBezTo>
                  <a:cubicBezTo>
                    <a:pt x="4036" y="2908"/>
                    <a:pt x="4011" y="2883"/>
                    <a:pt x="4011" y="2858"/>
                  </a:cubicBezTo>
                  <a:cubicBezTo>
                    <a:pt x="4011" y="2833"/>
                    <a:pt x="4011" y="2808"/>
                    <a:pt x="4011" y="2783"/>
                  </a:cubicBezTo>
                  <a:cubicBezTo>
                    <a:pt x="4011" y="2783"/>
                    <a:pt x="4011" y="2783"/>
                    <a:pt x="4011" y="2783"/>
                  </a:cubicBezTo>
                  <a:cubicBezTo>
                    <a:pt x="4011" y="2783"/>
                    <a:pt x="4011" y="2783"/>
                    <a:pt x="4011" y="2783"/>
                  </a:cubicBezTo>
                  <a:cubicBezTo>
                    <a:pt x="4011" y="2757"/>
                    <a:pt x="3986" y="2707"/>
                    <a:pt x="3986" y="2682"/>
                  </a:cubicBezTo>
                  <a:cubicBezTo>
                    <a:pt x="3986" y="2657"/>
                    <a:pt x="3986" y="2632"/>
                    <a:pt x="3986" y="2607"/>
                  </a:cubicBezTo>
                  <a:cubicBezTo>
                    <a:pt x="3961" y="2582"/>
                    <a:pt x="3961" y="2532"/>
                    <a:pt x="3961" y="2507"/>
                  </a:cubicBezTo>
                  <a:cubicBezTo>
                    <a:pt x="3936" y="2482"/>
                    <a:pt x="3936" y="2457"/>
                    <a:pt x="3936" y="2432"/>
                  </a:cubicBezTo>
                  <a:cubicBezTo>
                    <a:pt x="3911" y="2407"/>
                    <a:pt x="3911" y="2382"/>
                    <a:pt x="3911" y="2356"/>
                  </a:cubicBezTo>
                  <a:cubicBezTo>
                    <a:pt x="3911" y="2356"/>
                    <a:pt x="3911" y="2356"/>
                    <a:pt x="3911" y="2356"/>
                  </a:cubicBezTo>
                  <a:cubicBezTo>
                    <a:pt x="3911" y="2331"/>
                    <a:pt x="3911" y="2331"/>
                    <a:pt x="3911" y="2331"/>
                  </a:cubicBezTo>
                  <a:cubicBezTo>
                    <a:pt x="3886" y="2306"/>
                    <a:pt x="3886" y="2281"/>
                    <a:pt x="3886" y="2231"/>
                  </a:cubicBezTo>
                  <a:cubicBezTo>
                    <a:pt x="3861" y="2206"/>
                    <a:pt x="3861" y="2181"/>
                    <a:pt x="3836" y="2156"/>
                  </a:cubicBezTo>
                  <a:cubicBezTo>
                    <a:pt x="3836" y="2131"/>
                    <a:pt x="3836" y="2106"/>
                    <a:pt x="3811" y="2081"/>
                  </a:cubicBezTo>
                  <a:cubicBezTo>
                    <a:pt x="3811" y="2056"/>
                    <a:pt x="3785" y="2006"/>
                    <a:pt x="3785" y="1981"/>
                  </a:cubicBezTo>
                  <a:cubicBezTo>
                    <a:pt x="3760" y="1955"/>
                    <a:pt x="3760" y="1955"/>
                    <a:pt x="3760" y="1930"/>
                  </a:cubicBezTo>
                  <a:cubicBezTo>
                    <a:pt x="3760" y="1930"/>
                    <a:pt x="3760" y="1930"/>
                    <a:pt x="3760" y="1930"/>
                  </a:cubicBezTo>
                  <a:cubicBezTo>
                    <a:pt x="3760" y="1905"/>
                    <a:pt x="3735" y="1905"/>
                    <a:pt x="3735" y="1905"/>
                  </a:cubicBezTo>
                  <a:cubicBezTo>
                    <a:pt x="3735" y="1880"/>
                    <a:pt x="3710" y="1855"/>
                    <a:pt x="3710" y="1830"/>
                  </a:cubicBezTo>
                  <a:cubicBezTo>
                    <a:pt x="3685" y="1805"/>
                    <a:pt x="3685" y="1755"/>
                    <a:pt x="3660" y="1730"/>
                  </a:cubicBezTo>
                  <a:cubicBezTo>
                    <a:pt x="3635" y="1705"/>
                    <a:pt x="3635" y="1655"/>
                    <a:pt x="3610" y="1630"/>
                  </a:cubicBezTo>
                  <a:cubicBezTo>
                    <a:pt x="3585" y="1605"/>
                    <a:pt x="3560" y="1554"/>
                    <a:pt x="3560" y="1529"/>
                  </a:cubicBezTo>
                  <a:cubicBezTo>
                    <a:pt x="3535" y="1504"/>
                    <a:pt x="3535" y="1504"/>
                    <a:pt x="3535" y="1504"/>
                  </a:cubicBezTo>
                  <a:cubicBezTo>
                    <a:pt x="3535" y="1504"/>
                    <a:pt x="3535" y="1479"/>
                    <a:pt x="3535" y="1479"/>
                  </a:cubicBezTo>
                  <a:cubicBezTo>
                    <a:pt x="3485" y="1404"/>
                    <a:pt x="3435" y="1354"/>
                    <a:pt x="3410" y="1279"/>
                  </a:cubicBezTo>
                  <a:cubicBezTo>
                    <a:pt x="3359" y="1229"/>
                    <a:pt x="3334" y="1179"/>
                    <a:pt x="3284" y="1128"/>
                  </a:cubicBezTo>
                  <a:cubicBezTo>
                    <a:pt x="3259" y="1078"/>
                    <a:pt x="3234" y="1053"/>
                    <a:pt x="3209" y="1028"/>
                  </a:cubicBezTo>
                  <a:cubicBezTo>
                    <a:pt x="3184" y="1003"/>
                    <a:pt x="3159" y="978"/>
                    <a:pt x="3159" y="953"/>
                  </a:cubicBezTo>
                  <a:cubicBezTo>
                    <a:pt x="3134" y="928"/>
                    <a:pt x="3109" y="878"/>
                    <a:pt x="3084" y="853"/>
                  </a:cubicBezTo>
                  <a:cubicBezTo>
                    <a:pt x="3059" y="828"/>
                    <a:pt x="3034" y="803"/>
                    <a:pt x="3008" y="803"/>
                  </a:cubicBezTo>
                  <a:cubicBezTo>
                    <a:pt x="3008" y="778"/>
                    <a:pt x="3008" y="778"/>
                    <a:pt x="3008" y="778"/>
                  </a:cubicBezTo>
                  <a:cubicBezTo>
                    <a:pt x="3008" y="778"/>
                    <a:pt x="3008" y="778"/>
                    <a:pt x="3008" y="778"/>
                  </a:cubicBezTo>
                  <a:cubicBezTo>
                    <a:pt x="2983" y="752"/>
                    <a:pt x="2958" y="727"/>
                    <a:pt x="2933" y="727"/>
                  </a:cubicBezTo>
                  <a:cubicBezTo>
                    <a:pt x="2933" y="702"/>
                    <a:pt x="2908" y="677"/>
                    <a:pt x="2883" y="652"/>
                  </a:cubicBezTo>
                  <a:cubicBezTo>
                    <a:pt x="2858" y="627"/>
                    <a:pt x="2833" y="602"/>
                    <a:pt x="2808" y="577"/>
                  </a:cubicBezTo>
                  <a:cubicBezTo>
                    <a:pt x="2783" y="552"/>
                    <a:pt x="2758" y="527"/>
                    <a:pt x="2733" y="502"/>
                  </a:cubicBezTo>
                  <a:cubicBezTo>
                    <a:pt x="2708" y="502"/>
                    <a:pt x="2708" y="477"/>
                    <a:pt x="2683" y="477"/>
                  </a:cubicBezTo>
                  <a:lnTo>
                    <a:pt x="2683" y="477"/>
                  </a:lnTo>
                  <a:cubicBezTo>
                    <a:pt x="2658" y="452"/>
                    <a:pt x="2658" y="452"/>
                    <a:pt x="2633" y="452"/>
                  </a:cubicBezTo>
                  <a:cubicBezTo>
                    <a:pt x="2633" y="427"/>
                    <a:pt x="2607" y="402"/>
                    <a:pt x="2557" y="402"/>
                  </a:cubicBezTo>
                  <a:cubicBezTo>
                    <a:pt x="2557" y="377"/>
                    <a:pt x="2532" y="351"/>
                    <a:pt x="2507" y="326"/>
                  </a:cubicBezTo>
                  <a:cubicBezTo>
                    <a:pt x="2482" y="326"/>
                    <a:pt x="2457" y="301"/>
                    <a:pt x="2432" y="276"/>
                  </a:cubicBezTo>
                  <a:cubicBezTo>
                    <a:pt x="2407" y="276"/>
                    <a:pt x="2382" y="251"/>
                    <a:pt x="2357" y="251"/>
                  </a:cubicBezTo>
                  <a:cubicBezTo>
                    <a:pt x="2357" y="251"/>
                    <a:pt x="2332" y="226"/>
                    <a:pt x="2332" y="226"/>
                  </a:cubicBezTo>
                  <a:cubicBezTo>
                    <a:pt x="2307" y="226"/>
                    <a:pt x="2307" y="226"/>
                    <a:pt x="2282" y="201"/>
                  </a:cubicBezTo>
                  <a:cubicBezTo>
                    <a:pt x="2257" y="201"/>
                    <a:pt x="2232" y="176"/>
                    <a:pt x="2206" y="176"/>
                  </a:cubicBezTo>
                  <a:cubicBezTo>
                    <a:pt x="2181" y="151"/>
                    <a:pt x="2156" y="151"/>
                    <a:pt x="2131" y="126"/>
                  </a:cubicBezTo>
                  <a:cubicBezTo>
                    <a:pt x="2106" y="126"/>
                    <a:pt x="2106" y="126"/>
                    <a:pt x="2081" y="101"/>
                  </a:cubicBezTo>
                  <a:cubicBezTo>
                    <a:pt x="2056" y="101"/>
                    <a:pt x="2031" y="76"/>
                    <a:pt x="2006" y="76"/>
                  </a:cubicBezTo>
                  <a:cubicBezTo>
                    <a:pt x="2006" y="76"/>
                    <a:pt x="1981" y="76"/>
                    <a:pt x="1981" y="76"/>
                  </a:cubicBezTo>
                  <a:cubicBezTo>
                    <a:pt x="1981" y="76"/>
                    <a:pt x="1981" y="76"/>
                    <a:pt x="1981" y="76"/>
                  </a:cubicBezTo>
                  <a:cubicBezTo>
                    <a:pt x="1956" y="76"/>
                    <a:pt x="1956" y="51"/>
                    <a:pt x="1931" y="51"/>
                  </a:cubicBezTo>
                  <a:cubicBezTo>
                    <a:pt x="1906" y="51"/>
                    <a:pt x="1881" y="51"/>
                    <a:pt x="1856" y="26"/>
                  </a:cubicBezTo>
                  <a:cubicBezTo>
                    <a:pt x="1831" y="26"/>
                    <a:pt x="1805" y="26"/>
                    <a:pt x="1780" y="26"/>
                  </a:cubicBezTo>
                  <a:cubicBezTo>
                    <a:pt x="1755" y="26"/>
                    <a:pt x="1730" y="26"/>
                    <a:pt x="1730" y="1"/>
                  </a:cubicBezTo>
                  <a:cubicBezTo>
                    <a:pt x="1705" y="1"/>
                    <a:pt x="1680" y="1"/>
                    <a:pt x="1655" y="1"/>
                  </a:cubicBezTo>
                  <a:cubicBezTo>
                    <a:pt x="1655" y="1"/>
                    <a:pt x="1655" y="1"/>
                    <a:pt x="1655" y="1"/>
                  </a:cubicBezTo>
                  <a:cubicBezTo>
                    <a:pt x="1655" y="1"/>
                    <a:pt x="1655" y="1"/>
                    <a:pt x="1630" y="1"/>
                  </a:cubicBezTo>
                  <a:cubicBezTo>
                    <a:pt x="1605" y="1"/>
                    <a:pt x="1580" y="1"/>
                    <a:pt x="1555" y="1"/>
                  </a:cubicBezTo>
                  <a:cubicBezTo>
                    <a:pt x="1530" y="1"/>
                    <a:pt x="1505" y="1"/>
                    <a:pt x="1480" y="1"/>
                  </a:cubicBezTo>
                  <a:cubicBezTo>
                    <a:pt x="1430" y="1"/>
                    <a:pt x="1404" y="1"/>
                    <a:pt x="1379" y="26"/>
                  </a:cubicBezTo>
                  <a:cubicBezTo>
                    <a:pt x="1379" y="26"/>
                    <a:pt x="1379" y="26"/>
                    <a:pt x="1379" y="26"/>
                  </a:cubicBezTo>
                  <a:lnTo>
                    <a:pt x="1379" y="26"/>
                  </a:lnTo>
                  <a:cubicBezTo>
                    <a:pt x="1329" y="26"/>
                    <a:pt x="1279" y="51"/>
                    <a:pt x="1254" y="51"/>
                  </a:cubicBezTo>
                  <a:cubicBezTo>
                    <a:pt x="1204" y="76"/>
                    <a:pt x="1154" y="101"/>
                    <a:pt x="1104" y="126"/>
                  </a:cubicBezTo>
                  <a:lnTo>
                    <a:pt x="1" y="752"/>
                  </a:lnTo>
                  <a:cubicBezTo>
                    <a:pt x="76" y="727"/>
                    <a:pt x="151" y="677"/>
                    <a:pt x="252" y="677"/>
                  </a:cubicBezTo>
                  <a:cubicBezTo>
                    <a:pt x="252" y="677"/>
                    <a:pt x="252" y="677"/>
                    <a:pt x="252" y="677"/>
                  </a:cubicBezTo>
                  <a:cubicBezTo>
                    <a:pt x="352" y="652"/>
                    <a:pt x="452" y="652"/>
                    <a:pt x="552" y="652"/>
                  </a:cubicBezTo>
                  <a:cubicBezTo>
                    <a:pt x="552" y="652"/>
                    <a:pt x="552" y="652"/>
                    <a:pt x="552" y="652"/>
                  </a:cubicBezTo>
                  <a:cubicBezTo>
                    <a:pt x="653" y="652"/>
                    <a:pt x="753" y="677"/>
                    <a:pt x="878" y="727"/>
                  </a:cubicBezTo>
                  <a:cubicBezTo>
                    <a:pt x="878" y="727"/>
                    <a:pt x="878" y="727"/>
                    <a:pt x="878" y="727"/>
                  </a:cubicBezTo>
                  <a:cubicBezTo>
                    <a:pt x="978" y="752"/>
                    <a:pt x="1104" y="803"/>
                    <a:pt x="1229" y="878"/>
                  </a:cubicBezTo>
                  <a:cubicBezTo>
                    <a:pt x="1329" y="953"/>
                    <a:pt x="1455" y="1028"/>
                    <a:pt x="1555" y="1128"/>
                  </a:cubicBezTo>
                  <a:cubicBezTo>
                    <a:pt x="1555" y="1128"/>
                    <a:pt x="1555" y="1128"/>
                    <a:pt x="1555" y="1128"/>
                  </a:cubicBezTo>
                  <a:cubicBezTo>
                    <a:pt x="1680" y="1204"/>
                    <a:pt x="1780" y="1304"/>
                    <a:pt x="1881" y="1429"/>
                  </a:cubicBezTo>
                  <a:cubicBezTo>
                    <a:pt x="1881" y="1429"/>
                    <a:pt x="1881" y="1429"/>
                    <a:pt x="1881" y="1429"/>
                  </a:cubicBezTo>
                  <a:cubicBezTo>
                    <a:pt x="2081" y="1630"/>
                    <a:pt x="2257" y="1880"/>
                    <a:pt x="2432" y="2156"/>
                  </a:cubicBezTo>
                  <a:cubicBezTo>
                    <a:pt x="2432" y="2156"/>
                    <a:pt x="2432" y="2156"/>
                    <a:pt x="2432" y="2181"/>
                  </a:cubicBezTo>
                  <a:cubicBezTo>
                    <a:pt x="2507" y="2306"/>
                    <a:pt x="2582" y="2432"/>
                    <a:pt x="2633" y="2557"/>
                  </a:cubicBezTo>
                  <a:cubicBezTo>
                    <a:pt x="2633" y="2582"/>
                    <a:pt x="2633" y="2582"/>
                    <a:pt x="2633" y="2582"/>
                  </a:cubicBezTo>
                  <a:cubicBezTo>
                    <a:pt x="2708" y="2707"/>
                    <a:pt x="2758" y="2858"/>
                    <a:pt x="2783" y="2983"/>
                  </a:cubicBezTo>
                  <a:cubicBezTo>
                    <a:pt x="2783" y="3008"/>
                    <a:pt x="2783" y="3008"/>
                    <a:pt x="2783" y="3008"/>
                  </a:cubicBezTo>
                  <a:cubicBezTo>
                    <a:pt x="2833" y="3133"/>
                    <a:pt x="2858" y="3284"/>
                    <a:pt x="2883" y="3434"/>
                  </a:cubicBezTo>
                  <a:lnTo>
                    <a:pt x="2883" y="3434"/>
                  </a:lnTo>
                  <a:cubicBezTo>
                    <a:pt x="2908" y="3559"/>
                    <a:pt x="2933" y="3710"/>
                    <a:pt x="2933" y="3835"/>
                  </a:cubicBezTo>
                  <a:cubicBezTo>
                    <a:pt x="2933" y="3960"/>
                    <a:pt x="2908" y="4086"/>
                    <a:pt x="2883" y="4211"/>
                  </a:cubicBezTo>
                  <a:cubicBezTo>
                    <a:pt x="2883" y="4211"/>
                    <a:pt x="2883" y="4211"/>
                    <a:pt x="2883" y="4211"/>
                  </a:cubicBezTo>
                  <a:cubicBezTo>
                    <a:pt x="2858" y="4336"/>
                    <a:pt x="2833" y="4437"/>
                    <a:pt x="2783" y="4512"/>
                  </a:cubicBezTo>
                  <a:cubicBezTo>
                    <a:pt x="2783" y="4512"/>
                    <a:pt x="2783" y="4512"/>
                    <a:pt x="2783" y="4537"/>
                  </a:cubicBezTo>
                  <a:cubicBezTo>
                    <a:pt x="2758" y="4612"/>
                    <a:pt x="2708" y="4662"/>
                    <a:pt x="2658" y="4712"/>
                  </a:cubicBezTo>
                  <a:cubicBezTo>
                    <a:pt x="2633" y="4737"/>
                    <a:pt x="2633" y="4762"/>
                    <a:pt x="2607" y="4788"/>
                  </a:cubicBezTo>
                  <a:cubicBezTo>
                    <a:pt x="2557" y="4838"/>
                    <a:pt x="2482" y="4888"/>
                    <a:pt x="2432" y="4938"/>
                  </a:cubicBezTo>
                  <a:lnTo>
                    <a:pt x="3535" y="4286"/>
                  </a:lnTo>
                  <a:cubicBezTo>
                    <a:pt x="3610" y="4236"/>
                    <a:pt x="3660" y="4186"/>
                    <a:pt x="3735" y="4136"/>
                  </a:cubicBezTo>
                  <a:cubicBezTo>
                    <a:pt x="3735" y="4111"/>
                    <a:pt x="3760" y="4086"/>
                    <a:pt x="3785" y="4086"/>
                  </a:cubicBezTo>
                  <a:cubicBezTo>
                    <a:pt x="3785" y="4061"/>
                    <a:pt x="3811" y="4036"/>
                    <a:pt x="3836" y="4011"/>
                  </a:cubicBezTo>
                  <a:cubicBezTo>
                    <a:pt x="3861" y="3960"/>
                    <a:pt x="3886" y="3935"/>
                    <a:pt x="3911" y="3885"/>
                  </a:cubicBezTo>
                  <a:cubicBezTo>
                    <a:pt x="3911" y="3885"/>
                    <a:pt x="3911" y="3885"/>
                    <a:pt x="3911" y="3885"/>
                  </a:cubicBezTo>
                  <a:cubicBezTo>
                    <a:pt x="3911" y="3885"/>
                    <a:pt x="3911" y="3885"/>
                    <a:pt x="3911" y="3860"/>
                  </a:cubicBezTo>
                  <a:cubicBezTo>
                    <a:pt x="3911" y="3835"/>
                    <a:pt x="3936" y="3810"/>
                    <a:pt x="3936" y="3785"/>
                  </a:cubicBezTo>
                  <a:cubicBezTo>
                    <a:pt x="3961" y="3760"/>
                    <a:pt x="3961" y="3735"/>
                    <a:pt x="3961" y="3685"/>
                  </a:cubicBezTo>
                  <a:cubicBezTo>
                    <a:pt x="3986" y="3660"/>
                    <a:pt x="3986" y="3635"/>
                    <a:pt x="3986" y="3610"/>
                  </a:cubicBezTo>
                  <a:cubicBezTo>
                    <a:pt x="4011" y="3585"/>
                    <a:pt x="4011" y="3585"/>
                    <a:pt x="4011" y="3559"/>
                  </a:cubicBezTo>
                  <a:cubicBezTo>
                    <a:pt x="4011" y="3559"/>
                    <a:pt x="4011" y="3559"/>
                    <a:pt x="4011" y="3559"/>
                  </a:cubicBezTo>
                  <a:cubicBezTo>
                    <a:pt x="4011" y="3559"/>
                    <a:pt x="4011" y="3534"/>
                    <a:pt x="4011" y="3534"/>
                  </a:cubicBezTo>
                  <a:cubicBezTo>
                    <a:pt x="4011" y="3509"/>
                    <a:pt x="4011" y="3459"/>
                    <a:pt x="4036" y="3434"/>
                  </a:cubicBezTo>
                  <a:cubicBezTo>
                    <a:pt x="4036" y="3409"/>
                    <a:pt x="4036" y="3384"/>
                    <a:pt x="4036" y="3359"/>
                  </a:cubicBezTo>
                  <a:cubicBezTo>
                    <a:pt x="4036" y="3334"/>
                    <a:pt x="4036" y="3309"/>
                    <a:pt x="4036" y="3284"/>
                  </a:cubicBezTo>
                  <a:cubicBezTo>
                    <a:pt x="4036" y="3259"/>
                    <a:pt x="4036" y="3234"/>
                    <a:pt x="4036" y="3184"/>
                  </a:cubicBezTo>
                  <a:lnTo>
                    <a:pt x="4036" y="3184"/>
                  </a:lnTo>
                  <a:cubicBezTo>
                    <a:pt x="4036" y="3158"/>
                    <a:pt x="4036" y="3133"/>
                    <a:pt x="4036" y="3108"/>
                  </a:cubicBezTo>
                  <a:close/>
                </a:path>
              </a:pathLst>
            </a:custGeom>
            <a:solidFill>
              <a:schemeClr val="dk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6" name="Google Shape;2316;p49"/>
            <p:cNvSpPr/>
            <p:nvPr/>
          </p:nvSpPr>
          <p:spPr>
            <a:xfrm>
              <a:off x="5861137" y="3302622"/>
              <a:ext cx="48353" cy="27522"/>
            </a:xfrm>
            <a:custGeom>
              <a:avLst/>
              <a:gdLst/>
              <a:ahLst/>
              <a:cxnLst/>
              <a:rect l="l" t="t" r="r" b="b"/>
              <a:pathLst>
                <a:path w="1279" h="728" extrusionOk="0">
                  <a:moveTo>
                    <a:pt x="0" y="728"/>
                  </a:moveTo>
                  <a:lnTo>
                    <a:pt x="1128" y="76"/>
                  </a:lnTo>
                  <a:cubicBezTo>
                    <a:pt x="1178" y="51"/>
                    <a:pt x="1228" y="26"/>
                    <a:pt x="1278" y="1"/>
                  </a:cubicBezTo>
                  <a:lnTo>
                    <a:pt x="175" y="653"/>
                  </a:lnTo>
                  <a:cubicBezTo>
                    <a:pt x="125" y="678"/>
                    <a:pt x="50" y="703"/>
                    <a:pt x="0" y="728"/>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7" name="Google Shape;2317;p49"/>
            <p:cNvSpPr/>
            <p:nvPr/>
          </p:nvSpPr>
          <p:spPr>
            <a:xfrm>
              <a:off x="5867753" y="3301677"/>
              <a:ext cx="46462" cy="25632"/>
            </a:xfrm>
            <a:custGeom>
              <a:avLst/>
              <a:gdLst/>
              <a:ahLst/>
              <a:cxnLst/>
              <a:rect l="l" t="t" r="r" b="b"/>
              <a:pathLst>
                <a:path w="1229" h="678" extrusionOk="0">
                  <a:moveTo>
                    <a:pt x="0" y="678"/>
                  </a:moveTo>
                  <a:lnTo>
                    <a:pt x="1103" y="26"/>
                  </a:lnTo>
                  <a:cubicBezTo>
                    <a:pt x="1153" y="26"/>
                    <a:pt x="1178" y="1"/>
                    <a:pt x="1229" y="1"/>
                  </a:cubicBezTo>
                  <a:lnTo>
                    <a:pt x="126" y="653"/>
                  </a:lnTo>
                  <a:cubicBezTo>
                    <a:pt x="76" y="653"/>
                    <a:pt x="26" y="678"/>
                    <a:pt x="0" y="678"/>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8" name="Google Shape;2318;p49"/>
            <p:cNvSpPr/>
            <p:nvPr/>
          </p:nvSpPr>
          <p:spPr>
            <a:xfrm>
              <a:off x="5956817" y="3350973"/>
              <a:ext cx="74892" cy="162032"/>
            </a:xfrm>
            <a:custGeom>
              <a:avLst/>
              <a:gdLst/>
              <a:ahLst/>
              <a:cxnLst/>
              <a:rect l="l" t="t" r="r" b="b"/>
              <a:pathLst>
                <a:path w="1981" h="4286" extrusionOk="0">
                  <a:moveTo>
                    <a:pt x="1980" y="2281"/>
                  </a:moveTo>
                  <a:cubicBezTo>
                    <a:pt x="1980" y="2231"/>
                    <a:pt x="1980" y="2206"/>
                    <a:pt x="1980" y="2181"/>
                  </a:cubicBezTo>
                  <a:cubicBezTo>
                    <a:pt x="1955" y="2156"/>
                    <a:pt x="1955" y="2105"/>
                    <a:pt x="1955" y="2080"/>
                  </a:cubicBezTo>
                  <a:lnTo>
                    <a:pt x="1955" y="2080"/>
                  </a:lnTo>
                  <a:cubicBezTo>
                    <a:pt x="1955" y="2055"/>
                    <a:pt x="1955" y="2055"/>
                    <a:pt x="1955" y="2055"/>
                  </a:cubicBezTo>
                  <a:cubicBezTo>
                    <a:pt x="1955" y="2030"/>
                    <a:pt x="1955" y="2005"/>
                    <a:pt x="1955" y="1980"/>
                  </a:cubicBezTo>
                  <a:cubicBezTo>
                    <a:pt x="1955" y="1955"/>
                    <a:pt x="1930" y="1930"/>
                    <a:pt x="1930" y="1880"/>
                  </a:cubicBezTo>
                  <a:cubicBezTo>
                    <a:pt x="1930" y="1855"/>
                    <a:pt x="1930" y="1830"/>
                    <a:pt x="1930" y="1780"/>
                  </a:cubicBezTo>
                  <a:cubicBezTo>
                    <a:pt x="1905" y="1780"/>
                    <a:pt x="1905" y="1780"/>
                    <a:pt x="1905" y="1780"/>
                  </a:cubicBezTo>
                  <a:lnTo>
                    <a:pt x="1905" y="1755"/>
                  </a:lnTo>
                  <a:cubicBezTo>
                    <a:pt x="1905" y="1730"/>
                    <a:pt x="1905" y="1704"/>
                    <a:pt x="1905" y="1679"/>
                  </a:cubicBezTo>
                  <a:cubicBezTo>
                    <a:pt x="1880" y="1654"/>
                    <a:pt x="1880" y="1604"/>
                    <a:pt x="1880" y="1579"/>
                  </a:cubicBezTo>
                  <a:cubicBezTo>
                    <a:pt x="1855" y="1554"/>
                    <a:pt x="1855" y="1504"/>
                    <a:pt x="1855" y="1479"/>
                  </a:cubicBezTo>
                  <a:cubicBezTo>
                    <a:pt x="1855" y="1479"/>
                    <a:pt x="1855" y="1454"/>
                    <a:pt x="1855" y="1454"/>
                  </a:cubicBezTo>
                  <a:cubicBezTo>
                    <a:pt x="1830" y="1454"/>
                    <a:pt x="1830" y="1454"/>
                    <a:pt x="1830" y="1454"/>
                  </a:cubicBezTo>
                  <a:cubicBezTo>
                    <a:pt x="1830" y="1429"/>
                    <a:pt x="1830" y="1404"/>
                    <a:pt x="1805" y="1379"/>
                  </a:cubicBezTo>
                  <a:cubicBezTo>
                    <a:pt x="1805" y="1329"/>
                    <a:pt x="1805" y="1303"/>
                    <a:pt x="1780" y="1278"/>
                  </a:cubicBezTo>
                  <a:cubicBezTo>
                    <a:pt x="1780" y="1228"/>
                    <a:pt x="1755" y="1203"/>
                    <a:pt x="1755" y="1178"/>
                  </a:cubicBezTo>
                  <a:cubicBezTo>
                    <a:pt x="1755" y="1153"/>
                    <a:pt x="1755" y="1153"/>
                    <a:pt x="1755" y="1153"/>
                  </a:cubicBezTo>
                  <a:cubicBezTo>
                    <a:pt x="1755" y="1153"/>
                    <a:pt x="1730" y="1153"/>
                    <a:pt x="1730" y="1153"/>
                  </a:cubicBezTo>
                  <a:cubicBezTo>
                    <a:pt x="1730" y="1128"/>
                    <a:pt x="1730" y="1103"/>
                    <a:pt x="1705" y="1078"/>
                  </a:cubicBezTo>
                  <a:cubicBezTo>
                    <a:pt x="1705" y="1028"/>
                    <a:pt x="1680" y="1003"/>
                    <a:pt x="1680" y="978"/>
                  </a:cubicBezTo>
                  <a:cubicBezTo>
                    <a:pt x="1654" y="953"/>
                    <a:pt x="1654" y="902"/>
                    <a:pt x="1629" y="877"/>
                  </a:cubicBezTo>
                  <a:cubicBezTo>
                    <a:pt x="1629" y="877"/>
                    <a:pt x="1629" y="877"/>
                    <a:pt x="1629" y="852"/>
                  </a:cubicBezTo>
                  <a:lnTo>
                    <a:pt x="1604" y="852"/>
                  </a:lnTo>
                  <a:cubicBezTo>
                    <a:pt x="1604" y="827"/>
                    <a:pt x="1604" y="802"/>
                    <a:pt x="1579" y="777"/>
                  </a:cubicBezTo>
                  <a:cubicBezTo>
                    <a:pt x="1579" y="752"/>
                    <a:pt x="1554" y="727"/>
                    <a:pt x="1529" y="677"/>
                  </a:cubicBezTo>
                  <a:cubicBezTo>
                    <a:pt x="1529" y="652"/>
                    <a:pt x="1504" y="602"/>
                    <a:pt x="1479" y="577"/>
                  </a:cubicBezTo>
                  <a:cubicBezTo>
                    <a:pt x="1479" y="577"/>
                    <a:pt x="1479" y="552"/>
                    <a:pt x="1479" y="552"/>
                  </a:cubicBezTo>
                  <a:cubicBezTo>
                    <a:pt x="1479" y="552"/>
                    <a:pt x="1479" y="552"/>
                    <a:pt x="1479" y="552"/>
                  </a:cubicBezTo>
                  <a:cubicBezTo>
                    <a:pt x="1429" y="501"/>
                    <a:pt x="1404" y="451"/>
                    <a:pt x="1379" y="401"/>
                  </a:cubicBezTo>
                  <a:cubicBezTo>
                    <a:pt x="1379" y="376"/>
                    <a:pt x="1354" y="351"/>
                    <a:pt x="1354" y="326"/>
                  </a:cubicBezTo>
                  <a:cubicBezTo>
                    <a:pt x="1329" y="276"/>
                    <a:pt x="1279" y="251"/>
                    <a:pt x="1253" y="201"/>
                  </a:cubicBezTo>
                  <a:cubicBezTo>
                    <a:pt x="1253" y="176"/>
                    <a:pt x="1228" y="151"/>
                    <a:pt x="1228" y="125"/>
                  </a:cubicBezTo>
                  <a:cubicBezTo>
                    <a:pt x="1178" y="75"/>
                    <a:pt x="1153" y="50"/>
                    <a:pt x="1128" y="0"/>
                  </a:cubicBezTo>
                  <a:lnTo>
                    <a:pt x="0" y="652"/>
                  </a:lnTo>
                  <a:cubicBezTo>
                    <a:pt x="50" y="702"/>
                    <a:pt x="101" y="777"/>
                    <a:pt x="151" y="852"/>
                  </a:cubicBezTo>
                  <a:cubicBezTo>
                    <a:pt x="176" y="902"/>
                    <a:pt x="201" y="928"/>
                    <a:pt x="226" y="978"/>
                  </a:cubicBezTo>
                  <a:cubicBezTo>
                    <a:pt x="276" y="1053"/>
                    <a:pt x="301" y="1128"/>
                    <a:pt x="351" y="1203"/>
                  </a:cubicBezTo>
                  <a:cubicBezTo>
                    <a:pt x="351" y="1203"/>
                    <a:pt x="351" y="1203"/>
                    <a:pt x="351" y="1203"/>
                  </a:cubicBezTo>
                  <a:cubicBezTo>
                    <a:pt x="401" y="1303"/>
                    <a:pt x="451" y="1404"/>
                    <a:pt x="502" y="1504"/>
                  </a:cubicBezTo>
                  <a:cubicBezTo>
                    <a:pt x="502" y="1504"/>
                    <a:pt x="502" y="1504"/>
                    <a:pt x="502" y="1504"/>
                  </a:cubicBezTo>
                  <a:cubicBezTo>
                    <a:pt x="552" y="1604"/>
                    <a:pt x="577" y="1704"/>
                    <a:pt x="627" y="1805"/>
                  </a:cubicBezTo>
                  <a:lnTo>
                    <a:pt x="627" y="1805"/>
                  </a:lnTo>
                  <a:cubicBezTo>
                    <a:pt x="652" y="1905"/>
                    <a:pt x="702" y="2005"/>
                    <a:pt x="727" y="2105"/>
                  </a:cubicBezTo>
                  <a:lnTo>
                    <a:pt x="727" y="2105"/>
                  </a:lnTo>
                  <a:cubicBezTo>
                    <a:pt x="752" y="2206"/>
                    <a:pt x="777" y="2306"/>
                    <a:pt x="802" y="2406"/>
                  </a:cubicBezTo>
                  <a:lnTo>
                    <a:pt x="802" y="2406"/>
                  </a:lnTo>
                  <a:cubicBezTo>
                    <a:pt x="827" y="2506"/>
                    <a:pt x="827" y="2607"/>
                    <a:pt x="852" y="2707"/>
                  </a:cubicBezTo>
                  <a:lnTo>
                    <a:pt x="852" y="2707"/>
                  </a:lnTo>
                  <a:cubicBezTo>
                    <a:pt x="852" y="2807"/>
                    <a:pt x="852" y="2907"/>
                    <a:pt x="852" y="3008"/>
                  </a:cubicBezTo>
                  <a:cubicBezTo>
                    <a:pt x="852" y="3158"/>
                    <a:pt x="852" y="3308"/>
                    <a:pt x="827" y="3434"/>
                  </a:cubicBezTo>
                  <a:cubicBezTo>
                    <a:pt x="827" y="3434"/>
                    <a:pt x="827" y="3434"/>
                    <a:pt x="827" y="3459"/>
                  </a:cubicBezTo>
                  <a:cubicBezTo>
                    <a:pt x="777" y="3584"/>
                    <a:pt x="752" y="3684"/>
                    <a:pt x="702" y="3810"/>
                  </a:cubicBezTo>
                  <a:lnTo>
                    <a:pt x="702" y="3810"/>
                  </a:lnTo>
                  <a:cubicBezTo>
                    <a:pt x="652" y="3885"/>
                    <a:pt x="602" y="3960"/>
                    <a:pt x="552" y="4035"/>
                  </a:cubicBezTo>
                  <a:cubicBezTo>
                    <a:pt x="527" y="4060"/>
                    <a:pt x="527" y="4085"/>
                    <a:pt x="502" y="4110"/>
                  </a:cubicBezTo>
                  <a:cubicBezTo>
                    <a:pt x="426" y="4161"/>
                    <a:pt x="351" y="4236"/>
                    <a:pt x="276" y="4286"/>
                  </a:cubicBezTo>
                  <a:lnTo>
                    <a:pt x="1404" y="3634"/>
                  </a:lnTo>
                  <a:cubicBezTo>
                    <a:pt x="1479" y="3584"/>
                    <a:pt x="1554" y="3534"/>
                    <a:pt x="1604" y="3459"/>
                  </a:cubicBezTo>
                  <a:cubicBezTo>
                    <a:pt x="1629" y="3434"/>
                    <a:pt x="1654" y="3409"/>
                    <a:pt x="1680" y="3384"/>
                  </a:cubicBezTo>
                  <a:cubicBezTo>
                    <a:pt x="1680" y="3359"/>
                    <a:pt x="1730" y="3334"/>
                    <a:pt x="1730" y="3308"/>
                  </a:cubicBezTo>
                  <a:cubicBezTo>
                    <a:pt x="1755" y="3258"/>
                    <a:pt x="1780" y="3208"/>
                    <a:pt x="1805" y="3158"/>
                  </a:cubicBezTo>
                  <a:cubicBezTo>
                    <a:pt x="1805" y="3158"/>
                    <a:pt x="1805" y="3158"/>
                    <a:pt x="1805" y="3158"/>
                  </a:cubicBezTo>
                  <a:cubicBezTo>
                    <a:pt x="1830" y="3158"/>
                    <a:pt x="1830" y="3158"/>
                    <a:pt x="1830" y="3158"/>
                  </a:cubicBezTo>
                  <a:cubicBezTo>
                    <a:pt x="1830" y="3108"/>
                    <a:pt x="1855" y="3083"/>
                    <a:pt x="1855" y="3058"/>
                  </a:cubicBezTo>
                  <a:cubicBezTo>
                    <a:pt x="1880" y="3008"/>
                    <a:pt x="1880" y="2983"/>
                    <a:pt x="1905" y="2933"/>
                  </a:cubicBezTo>
                  <a:cubicBezTo>
                    <a:pt x="1905" y="2907"/>
                    <a:pt x="1905" y="2882"/>
                    <a:pt x="1930" y="2832"/>
                  </a:cubicBezTo>
                  <a:cubicBezTo>
                    <a:pt x="1930" y="2832"/>
                    <a:pt x="1930" y="2807"/>
                    <a:pt x="1930" y="2807"/>
                  </a:cubicBezTo>
                  <a:cubicBezTo>
                    <a:pt x="1930" y="2807"/>
                    <a:pt x="1930" y="2782"/>
                    <a:pt x="1930" y="2782"/>
                  </a:cubicBezTo>
                  <a:cubicBezTo>
                    <a:pt x="1930" y="2782"/>
                    <a:pt x="1930" y="2757"/>
                    <a:pt x="1930" y="2757"/>
                  </a:cubicBezTo>
                  <a:cubicBezTo>
                    <a:pt x="1955" y="2707"/>
                    <a:pt x="1955" y="2682"/>
                    <a:pt x="1955" y="2657"/>
                  </a:cubicBezTo>
                  <a:cubicBezTo>
                    <a:pt x="1955" y="2632"/>
                    <a:pt x="1955" y="2582"/>
                    <a:pt x="1955" y="2557"/>
                  </a:cubicBezTo>
                  <a:cubicBezTo>
                    <a:pt x="1980" y="2532"/>
                    <a:pt x="1980" y="2506"/>
                    <a:pt x="1980" y="2456"/>
                  </a:cubicBezTo>
                  <a:cubicBezTo>
                    <a:pt x="1980" y="2431"/>
                    <a:pt x="1980" y="2406"/>
                    <a:pt x="1980" y="2356"/>
                  </a:cubicBezTo>
                  <a:lnTo>
                    <a:pt x="1980" y="2356"/>
                  </a:lnTo>
                  <a:cubicBezTo>
                    <a:pt x="1980" y="2331"/>
                    <a:pt x="1980" y="2306"/>
                    <a:pt x="1980" y="2281"/>
                  </a:cubicBez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19" name="Google Shape;2319;p49"/>
            <p:cNvSpPr/>
            <p:nvPr/>
          </p:nvSpPr>
          <p:spPr>
            <a:xfrm>
              <a:off x="5839325" y="2951129"/>
              <a:ext cx="149746" cy="579929"/>
            </a:xfrm>
            <a:custGeom>
              <a:avLst/>
              <a:gdLst/>
              <a:ahLst/>
              <a:cxnLst/>
              <a:rect l="l" t="t" r="r" b="b"/>
              <a:pathLst>
                <a:path w="3961" h="15340" extrusionOk="0">
                  <a:moveTo>
                    <a:pt x="3133" y="1304"/>
                  </a:moveTo>
                  <a:lnTo>
                    <a:pt x="3108" y="11229"/>
                  </a:lnTo>
                  <a:cubicBezTo>
                    <a:pt x="3635" y="11931"/>
                    <a:pt x="3960" y="12808"/>
                    <a:pt x="3960" y="13585"/>
                  </a:cubicBezTo>
                  <a:cubicBezTo>
                    <a:pt x="3960" y="14838"/>
                    <a:pt x="3083" y="15339"/>
                    <a:pt x="1981" y="14713"/>
                  </a:cubicBezTo>
                  <a:cubicBezTo>
                    <a:pt x="878" y="14086"/>
                    <a:pt x="1" y="12557"/>
                    <a:pt x="1" y="11304"/>
                  </a:cubicBezTo>
                  <a:cubicBezTo>
                    <a:pt x="1" y="10527"/>
                    <a:pt x="351" y="10026"/>
                    <a:pt x="878" y="9926"/>
                  </a:cubicBezTo>
                  <a:lnTo>
                    <a:pt x="878" y="1"/>
                  </a:ln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0" name="Google Shape;2320;p49"/>
            <p:cNvSpPr/>
            <p:nvPr/>
          </p:nvSpPr>
          <p:spPr>
            <a:xfrm>
              <a:off x="5956817" y="2975776"/>
              <a:ext cx="42682" cy="399863"/>
            </a:xfrm>
            <a:custGeom>
              <a:avLst/>
              <a:gdLst/>
              <a:ahLst/>
              <a:cxnLst/>
              <a:rect l="l" t="t" r="r" b="b"/>
              <a:pathLst>
                <a:path w="1129" h="10577" extrusionOk="0">
                  <a:moveTo>
                    <a:pt x="25" y="652"/>
                  </a:moveTo>
                  <a:lnTo>
                    <a:pt x="1128" y="0"/>
                  </a:lnTo>
                  <a:lnTo>
                    <a:pt x="1128" y="9925"/>
                  </a:lnTo>
                  <a:lnTo>
                    <a:pt x="0" y="10577"/>
                  </a:ln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1" name="Google Shape;2321;p49"/>
            <p:cNvSpPr/>
            <p:nvPr/>
          </p:nvSpPr>
          <p:spPr>
            <a:xfrm>
              <a:off x="5872478" y="2926519"/>
              <a:ext cx="127025" cy="73909"/>
            </a:xfrm>
            <a:custGeom>
              <a:avLst/>
              <a:gdLst/>
              <a:ahLst/>
              <a:cxnLst/>
              <a:rect l="l" t="t" r="r" b="b"/>
              <a:pathLst>
                <a:path w="3360" h="1955" extrusionOk="0">
                  <a:moveTo>
                    <a:pt x="1" y="652"/>
                  </a:moveTo>
                  <a:lnTo>
                    <a:pt x="1104" y="0"/>
                  </a:lnTo>
                  <a:lnTo>
                    <a:pt x="3359" y="1303"/>
                  </a:lnTo>
                  <a:lnTo>
                    <a:pt x="2256" y="1955"/>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2" name="Google Shape;2322;p49"/>
            <p:cNvSpPr/>
            <p:nvPr/>
          </p:nvSpPr>
          <p:spPr>
            <a:xfrm>
              <a:off x="8254374" y="3717625"/>
              <a:ext cx="48353" cy="277640"/>
            </a:xfrm>
            <a:custGeom>
              <a:avLst/>
              <a:gdLst/>
              <a:ahLst/>
              <a:cxnLst/>
              <a:rect l="l" t="t" r="r" b="b"/>
              <a:pathLst>
                <a:path w="1279" h="7344" extrusionOk="0">
                  <a:moveTo>
                    <a:pt x="1" y="7344"/>
                  </a:moveTo>
                  <a:lnTo>
                    <a:pt x="1103" y="76"/>
                  </a:lnTo>
                  <a:cubicBezTo>
                    <a:pt x="1154" y="51"/>
                    <a:pt x="1204" y="26"/>
                    <a:pt x="1279" y="0"/>
                  </a:cubicBezTo>
                  <a:lnTo>
                    <a:pt x="151" y="652"/>
                  </a:lnTo>
                  <a:cubicBezTo>
                    <a:pt x="101" y="677"/>
                    <a:pt x="51" y="7319"/>
                    <a:pt x="1" y="7344"/>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3" name="Google Shape;2323;p49"/>
            <p:cNvSpPr/>
            <p:nvPr/>
          </p:nvSpPr>
          <p:spPr>
            <a:xfrm>
              <a:off x="8260045" y="3716680"/>
              <a:ext cx="46500" cy="25632"/>
            </a:xfrm>
            <a:custGeom>
              <a:avLst/>
              <a:gdLst/>
              <a:ahLst/>
              <a:cxnLst/>
              <a:rect l="l" t="t" r="r" b="b"/>
              <a:pathLst>
                <a:path w="1230" h="678" extrusionOk="0">
                  <a:moveTo>
                    <a:pt x="1" y="677"/>
                  </a:moveTo>
                  <a:lnTo>
                    <a:pt x="1129" y="25"/>
                  </a:lnTo>
                  <a:cubicBezTo>
                    <a:pt x="1154" y="25"/>
                    <a:pt x="1204" y="0"/>
                    <a:pt x="1229" y="0"/>
                  </a:cubicBezTo>
                  <a:lnTo>
                    <a:pt x="126" y="652"/>
                  </a:lnTo>
                  <a:cubicBezTo>
                    <a:pt x="76" y="652"/>
                    <a:pt x="51" y="677"/>
                    <a:pt x="1" y="677"/>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4" name="Google Shape;2324;p49"/>
            <p:cNvSpPr/>
            <p:nvPr/>
          </p:nvSpPr>
          <p:spPr>
            <a:xfrm>
              <a:off x="8350054" y="4016081"/>
              <a:ext cx="73947" cy="162032"/>
            </a:xfrm>
            <a:custGeom>
              <a:avLst/>
              <a:gdLst/>
              <a:ahLst/>
              <a:cxnLst/>
              <a:rect l="l" t="t" r="r" b="b"/>
              <a:pathLst>
                <a:path w="1956" h="4286" extrusionOk="0">
                  <a:moveTo>
                    <a:pt x="1956" y="2281"/>
                  </a:moveTo>
                  <a:cubicBezTo>
                    <a:pt x="1956" y="2256"/>
                    <a:pt x="1956" y="2206"/>
                    <a:pt x="1956" y="2181"/>
                  </a:cubicBezTo>
                  <a:cubicBezTo>
                    <a:pt x="1956" y="2156"/>
                    <a:pt x="1956" y="2106"/>
                    <a:pt x="1956" y="2080"/>
                  </a:cubicBezTo>
                  <a:cubicBezTo>
                    <a:pt x="1956" y="2080"/>
                    <a:pt x="1931" y="2080"/>
                    <a:pt x="1931" y="2080"/>
                  </a:cubicBezTo>
                  <a:lnTo>
                    <a:pt x="1931" y="2055"/>
                  </a:lnTo>
                  <a:cubicBezTo>
                    <a:pt x="1931" y="2030"/>
                    <a:pt x="1931" y="2005"/>
                    <a:pt x="1931" y="1980"/>
                  </a:cubicBezTo>
                  <a:cubicBezTo>
                    <a:pt x="1931" y="1955"/>
                    <a:pt x="1931" y="1930"/>
                    <a:pt x="1931" y="1880"/>
                  </a:cubicBezTo>
                  <a:cubicBezTo>
                    <a:pt x="1906" y="1855"/>
                    <a:pt x="1906" y="1830"/>
                    <a:pt x="1906" y="1780"/>
                  </a:cubicBezTo>
                  <a:cubicBezTo>
                    <a:pt x="1906" y="1780"/>
                    <a:pt x="1906" y="1780"/>
                    <a:pt x="1906" y="1780"/>
                  </a:cubicBezTo>
                  <a:cubicBezTo>
                    <a:pt x="1906" y="1780"/>
                    <a:pt x="1906" y="1755"/>
                    <a:pt x="1906" y="1755"/>
                  </a:cubicBezTo>
                  <a:cubicBezTo>
                    <a:pt x="1881" y="1730"/>
                    <a:pt x="1881" y="1705"/>
                    <a:pt x="1881" y="1679"/>
                  </a:cubicBezTo>
                  <a:cubicBezTo>
                    <a:pt x="1881" y="1654"/>
                    <a:pt x="1856" y="1604"/>
                    <a:pt x="1856" y="1579"/>
                  </a:cubicBezTo>
                  <a:cubicBezTo>
                    <a:pt x="1856" y="1554"/>
                    <a:pt x="1831" y="1504"/>
                    <a:pt x="1831" y="1479"/>
                  </a:cubicBezTo>
                  <a:cubicBezTo>
                    <a:pt x="1831" y="1479"/>
                    <a:pt x="1831" y="1479"/>
                    <a:pt x="1831" y="1479"/>
                  </a:cubicBezTo>
                  <a:cubicBezTo>
                    <a:pt x="1831" y="1454"/>
                    <a:pt x="1831" y="1454"/>
                    <a:pt x="1831" y="1454"/>
                  </a:cubicBezTo>
                  <a:cubicBezTo>
                    <a:pt x="1805" y="1429"/>
                    <a:pt x="1805" y="1404"/>
                    <a:pt x="1805" y="1379"/>
                  </a:cubicBezTo>
                  <a:cubicBezTo>
                    <a:pt x="1780" y="1329"/>
                    <a:pt x="1780" y="1304"/>
                    <a:pt x="1755" y="1278"/>
                  </a:cubicBezTo>
                  <a:cubicBezTo>
                    <a:pt x="1755" y="1228"/>
                    <a:pt x="1730" y="1203"/>
                    <a:pt x="1730" y="1178"/>
                  </a:cubicBezTo>
                  <a:lnTo>
                    <a:pt x="1730" y="1153"/>
                  </a:lnTo>
                  <a:cubicBezTo>
                    <a:pt x="1730" y="1153"/>
                    <a:pt x="1730" y="1153"/>
                    <a:pt x="1730" y="1153"/>
                  </a:cubicBezTo>
                  <a:cubicBezTo>
                    <a:pt x="1705" y="1128"/>
                    <a:pt x="1705" y="1103"/>
                    <a:pt x="1705" y="1078"/>
                  </a:cubicBezTo>
                  <a:cubicBezTo>
                    <a:pt x="1680" y="1053"/>
                    <a:pt x="1680" y="1003"/>
                    <a:pt x="1655" y="978"/>
                  </a:cubicBezTo>
                  <a:cubicBezTo>
                    <a:pt x="1630" y="953"/>
                    <a:pt x="1630" y="903"/>
                    <a:pt x="1605" y="877"/>
                  </a:cubicBezTo>
                  <a:cubicBezTo>
                    <a:pt x="1605" y="877"/>
                    <a:pt x="1605" y="877"/>
                    <a:pt x="1605" y="852"/>
                  </a:cubicBezTo>
                  <a:cubicBezTo>
                    <a:pt x="1605" y="852"/>
                    <a:pt x="1605" y="852"/>
                    <a:pt x="1605" y="852"/>
                  </a:cubicBezTo>
                  <a:cubicBezTo>
                    <a:pt x="1580" y="827"/>
                    <a:pt x="1580" y="802"/>
                    <a:pt x="1580" y="777"/>
                  </a:cubicBezTo>
                  <a:cubicBezTo>
                    <a:pt x="1555" y="752"/>
                    <a:pt x="1530" y="727"/>
                    <a:pt x="1530" y="677"/>
                  </a:cubicBezTo>
                  <a:cubicBezTo>
                    <a:pt x="1505" y="652"/>
                    <a:pt x="1480" y="602"/>
                    <a:pt x="1455" y="577"/>
                  </a:cubicBezTo>
                  <a:cubicBezTo>
                    <a:pt x="1455" y="577"/>
                    <a:pt x="1455" y="577"/>
                    <a:pt x="1455" y="577"/>
                  </a:cubicBezTo>
                  <a:cubicBezTo>
                    <a:pt x="1455" y="552"/>
                    <a:pt x="1455" y="552"/>
                    <a:pt x="1455" y="552"/>
                  </a:cubicBezTo>
                  <a:cubicBezTo>
                    <a:pt x="1430" y="502"/>
                    <a:pt x="1404" y="451"/>
                    <a:pt x="1379" y="401"/>
                  </a:cubicBezTo>
                  <a:cubicBezTo>
                    <a:pt x="1354" y="376"/>
                    <a:pt x="1329" y="351"/>
                    <a:pt x="1329" y="326"/>
                  </a:cubicBezTo>
                  <a:cubicBezTo>
                    <a:pt x="1304" y="301"/>
                    <a:pt x="1279" y="251"/>
                    <a:pt x="1254" y="201"/>
                  </a:cubicBezTo>
                  <a:cubicBezTo>
                    <a:pt x="1229" y="176"/>
                    <a:pt x="1204" y="151"/>
                    <a:pt x="1204" y="126"/>
                  </a:cubicBezTo>
                  <a:cubicBezTo>
                    <a:pt x="1179" y="75"/>
                    <a:pt x="1129" y="50"/>
                    <a:pt x="1104" y="0"/>
                  </a:cubicBezTo>
                  <a:lnTo>
                    <a:pt x="1" y="652"/>
                  </a:lnTo>
                  <a:cubicBezTo>
                    <a:pt x="51" y="727"/>
                    <a:pt x="76" y="777"/>
                    <a:pt x="126" y="852"/>
                  </a:cubicBezTo>
                  <a:cubicBezTo>
                    <a:pt x="151" y="903"/>
                    <a:pt x="176" y="953"/>
                    <a:pt x="201" y="978"/>
                  </a:cubicBezTo>
                  <a:cubicBezTo>
                    <a:pt x="252" y="1053"/>
                    <a:pt x="302" y="1128"/>
                    <a:pt x="327" y="1203"/>
                  </a:cubicBezTo>
                  <a:cubicBezTo>
                    <a:pt x="327" y="1203"/>
                    <a:pt x="352" y="1203"/>
                    <a:pt x="352" y="1203"/>
                  </a:cubicBezTo>
                  <a:cubicBezTo>
                    <a:pt x="402" y="1304"/>
                    <a:pt x="452" y="1404"/>
                    <a:pt x="477" y="1504"/>
                  </a:cubicBezTo>
                  <a:lnTo>
                    <a:pt x="477" y="1504"/>
                  </a:lnTo>
                  <a:cubicBezTo>
                    <a:pt x="527" y="1604"/>
                    <a:pt x="577" y="1705"/>
                    <a:pt x="602" y="1805"/>
                  </a:cubicBezTo>
                  <a:cubicBezTo>
                    <a:pt x="602" y="1805"/>
                    <a:pt x="602" y="1805"/>
                    <a:pt x="602" y="1805"/>
                  </a:cubicBezTo>
                  <a:cubicBezTo>
                    <a:pt x="653" y="1905"/>
                    <a:pt x="678" y="2005"/>
                    <a:pt x="703" y="2106"/>
                  </a:cubicBezTo>
                  <a:cubicBezTo>
                    <a:pt x="703" y="2106"/>
                    <a:pt x="703" y="2106"/>
                    <a:pt x="703" y="2106"/>
                  </a:cubicBezTo>
                  <a:cubicBezTo>
                    <a:pt x="728" y="2206"/>
                    <a:pt x="753" y="2306"/>
                    <a:pt x="778" y="2406"/>
                  </a:cubicBezTo>
                  <a:cubicBezTo>
                    <a:pt x="778" y="2406"/>
                    <a:pt x="778" y="2406"/>
                    <a:pt x="778" y="2431"/>
                  </a:cubicBezTo>
                  <a:cubicBezTo>
                    <a:pt x="803" y="2532"/>
                    <a:pt x="828" y="2607"/>
                    <a:pt x="828" y="2707"/>
                  </a:cubicBezTo>
                  <a:cubicBezTo>
                    <a:pt x="828" y="2707"/>
                    <a:pt x="828" y="2707"/>
                    <a:pt x="828" y="2732"/>
                  </a:cubicBezTo>
                  <a:cubicBezTo>
                    <a:pt x="828" y="2832"/>
                    <a:pt x="853" y="2908"/>
                    <a:pt x="853" y="3008"/>
                  </a:cubicBezTo>
                  <a:cubicBezTo>
                    <a:pt x="828" y="3158"/>
                    <a:pt x="828" y="3309"/>
                    <a:pt x="803" y="3434"/>
                  </a:cubicBezTo>
                  <a:lnTo>
                    <a:pt x="803" y="3459"/>
                  </a:lnTo>
                  <a:cubicBezTo>
                    <a:pt x="778" y="3584"/>
                    <a:pt x="728" y="3710"/>
                    <a:pt x="678" y="3810"/>
                  </a:cubicBezTo>
                  <a:cubicBezTo>
                    <a:pt x="678" y="3810"/>
                    <a:pt x="678" y="3810"/>
                    <a:pt x="678" y="3810"/>
                  </a:cubicBezTo>
                  <a:cubicBezTo>
                    <a:pt x="653" y="3885"/>
                    <a:pt x="577" y="3960"/>
                    <a:pt x="527" y="4035"/>
                  </a:cubicBezTo>
                  <a:cubicBezTo>
                    <a:pt x="527" y="4060"/>
                    <a:pt x="502" y="4085"/>
                    <a:pt x="477" y="4111"/>
                  </a:cubicBezTo>
                  <a:cubicBezTo>
                    <a:pt x="402" y="4186"/>
                    <a:pt x="352" y="4236"/>
                    <a:pt x="252" y="4286"/>
                  </a:cubicBezTo>
                  <a:lnTo>
                    <a:pt x="1379" y="3634"/>
                  </a:lnTo>
                  <a:cubicBezTo>
                    <a:pt x="1455" y="3584"/>
                    <a:pt x="1530" y="3534"/>
                    <a:pt x="1605" y="3459"/>
                  </a:cubicBezTo>
                  <a:cubicBezTo>
                    <a:pt x="1605" y="3434"/>
                    <a:pt x="1630" y="3409"/>
                    <a:pt x="1655" y="3384"/>
                  </a:cubicBezTo>
                  <a:cubicBezTo>
                    <a:pt x="1680" y="3359"/>
                    <a:pt x="1705" y="3334"/>
                    <a:pt x="1730" y="3309"/>
                  </a:cubicBezTo>
                  <a:cubicBezTo>
                    <a:pt x="1755" y="3258"/>
                    <a:pt x="1780" y="3208"/>
                    <a:pt x="1805" y="3158"/>
                  </a:cubicBezTo>
                  <a:cubicBezTo>
                    <a:pt x="1805" y="3158"/>
                    <a:pt x="1805" y="3158"/>
                    <a:pt x="1805" y="3158"/>
                  </a:cubicBezTo>
                  <a:cubicBezTo>
                    <a:pt x="1805" y="3158"/>
                    <a:pt x="1805" y="3158"/>
                    <a:pt x="1805" y="3158"/>
                  </a:cubicBezTo>
                  <a:cubicBezTo>
                    <a:pt x="1805" y="3108"/>
                    <a:pt x="1831" y="3083"/>
                    <a:pt x="1856" y="3058"/>
                  </a:cubicBezTo>
                  <a:cubicBezTo>
                    <a:pt x="1856" y="3008"/>
                    <a:pt x="1881" y="2983"/>
                    <a:pt x="1881" y="2958"/>
                  </a:cubicBezTo>
                  <a:cubicBezTo>
                    <a:pt x="1881" y="2908"/>
                    <a:pt x="1906" y="2882"/>
                    <a:pt x="1906" y="2857"/>
                  </a:cubicBezTo>
                  <a:cubicBezTo>
                    <a:pt x="1906" y="2832"/>
                    <a:pt x="1906" y="2807"/>
                    <a:pt x="1906" y="2807"/>
                  </a:cubicBezTo>
                  <a:cubicBezTo>
                    <a:pt x="1906" y="2807"/>
                    <a:pt x="1906" y="2807"/>
                    <a:pt x="1906" y="2782"/>
                  </a:cubicBezTo>
                  <a:cubicBezTo>
                    <a:pt x="1931" y="2782"/>
                    <a:pt x="1931" y="2757"/>
                    <a:pt x="1931" y="2757"/>
                  </a:cubicBezTo>
                  <a:cubicBezTo>
                    <a:pt x="1931" y="2707"/>
                    <a:pt x="1931" y="2682"/>
                    <a:pt x="1931" y="2657"/>
                  </a:cubicBezTo>
                  <a:cubicBezTo>
                    <a:pt x="1931" y="2632"/>
                    <a:pt x="1956" y="2582"/>
                    <a:pt x="1956" y="2557"/>
                  </a:cubicBezTo>
                  <a:cubicBezTo>
                    <a:pt x="1956" y="2532"/>
                    <a:pt x="1956" y="2507"/>
                    <a:pt x="1956" y="2456"/>
                  </a:cubicBezTo>
                  <a:cubicBezTo>
                    <a:pt x="1956" y="2431"/>
                    <a:pt x="1956" y="2406"/>
                    <a:pt x="1956" y="2381"/>
                  </a:cubicBezTo>
                  <a:lnTo>
                    <a:pt x="1956" y="2356"/>
                  </a:lnTo>
                  <a:cubicBezTo>
                    <a:pt x="1956" y="2331"/>
                    <a:pt x="1956" y="2306"/>
                    <a:pt x="1956" y="2281"/>
                  </a:cubicBez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5" name="Google Shape;2325;p49"/>
            <p:cNvSpPr/>
            <p:nvPr/>
          </p:nvSpPr>
          <p:spPr>
            <a:xfrm>
              <a:off x="8231655" y="3616237"/>
              <a:ext cx="150691" cy="580874"/>
            </a:xfrm>
            <a:custGeom>
              <a:avLst/>
              <a:gdLst/>
              <a:ahLst/>
              <a:cxnLst/>
              <a:rect l="l" t="t" r="r" b="b"/>
              <a:pathLst>
                <a:path w="3986" h="15365" extrusionOk="0">
                  <a:moveTo>
                    <a:pt x="3133" y="1304"/>
                  </a:moveTo>
                  <a:lnTo>
                    <a:pt x="3133" y="11229"/>
                  </a:lnTo>
                  <a:cubicBezTo>
                    <a:pt x="3634" y="11931"/>
                    <a:pt x="3985" y="12808"/>
                    <a:pt x="3985" y="13585"/>
                  </a:cubicBezTo>
                  <a:cubicBezTo>
                    <a:pt x="3960" y="14838"/>
                    <a:pt x="3083" y="15364"/>
                    <a:pt x="1980" y="14713"/>
                  </a:cubicBezTo>
                  <a:cubicBezTo>
                    <a:pt x="902" y="14086"/>
                    <a:pt x="0" y="12557"/>
                    <a:pt x="25" y="11304"/>
                  </a:cubicBezTo>
                  <a:cubicBezTo>
                    <a:pt x="25" y="10527"/>
                    <a:pt x="351" y="3409"/>
                    <a:pt x="877" y="3309"/>
                  </a:cubicBezTo>
                  <a:lnTo>
                    <a:pt x="877" y="1"/>
                  </a:ln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6" name="Google Shape;2326;p49"/>
            <p:cNvSpPr/>
            <p:nvPr/>
          </p:nvSpPr>
          <p:spPr>
            <a:xfrm>
              <a:off x="8350054" y="3640885"/>
              <a:ext cx="42682" cy="399863"/>
            </a:xfrm>
            <a:custGeom>
              <a:avLst/>
              <a:gdLst/>
              <a:ahLst/>
              <a:cxnLst/>
              <a:rect l="l" t="t" r="r" b="b"/>
              <a:pathLst>
                <a:path w="1129" h="10577" extrusionOk="0">
                  <a:moveTo>
                    <a:pt x="1" y="652"/>
                  </a:moveTo>
                  <a:lnTo>
                    <a:pt x="1129" y="0"/>
                  </a:lnTo>
                  <a:lnTo>
                    <a:pt x="1104" y="9925"/>
                  </a:lnTo>
                  <a:lnTo>
                    <a:pt x="1" y="10577"/>
                  </a:ln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7" name="Google Shape;2327;p49"/>
            <p:cNvSpPr/>
            <p:nvPr/>
          </p:nvSpPr>
          <p:spPr>
            <a:xfrm>
              <a:off x="8264808" y="3592572"/>
              <a:ext cx="127932" cy="73001"/>
            </a:xfrm>
            <a:custGeom>
              <a:avLst/>
              <a:gdLst/>
              <a:ahLst/>
              <a:cxnLst/>
              <a:rect l="l" t="t" r="r" b="b"/>
              <a:pathLst>
                <a:path w="3384" h="1931" extrusionOk="0">
                  <a:moveTo>
                    <a:pt x="0" y="627"/>
                  </a:moveTo>
                  <a:lnTo>
                    <a:pt x="1128" y="0"/>
                  </a:lnTo>
                  <a:lnTo>
                    <a:pt x="3384" y="1278"/>
                  </a:lnTo>
                  <a:lnTo>
                    <a:pt x="2256" y="1930"/>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8" name="Google Shape;2328;p49"/>
            <p:cNvSpPr/>
            <p:nvPr/>
          </p:nvSpPr>
          <p:spPr>
            <a:xfrm>
              <a:off x="8206062" y="4084278"/>
              <a:ext cx="129860" cy="189554"/>
            </a:xfrm>
            <a:custGeom>
              <a:avLst/>
              <a:gdLst/>
              <a:ahLst/>
              <a:cxnLst/>
              <a:rect l="l" t="t" r="r" b="b"/>
              <a:pathLst>
                <a:path w="3435" h="5014" extrusionOk="0">
                  <a:moveTo>
                    <a:pt x="1730" y="527"/>
                  </a:moveTo>
                  <a:cubicBezTo>
                    <a:pt x="2657" y="1078"/>
                    <a:pt x="3434" y="2407"/>
                    <a:pt x="3434" y="3485"/>
                  </a:cubicBezTo>
                  <a:cubicBezTo>
                    <a:pt x="3434" y="4587"/>
                    <a:pt x="2657" y="5013"/>
                    <a:pt x="1705" y="4462"/>
                  </a:cubicBezTo>
                  <a:cubicBezTo>
                    <a:pt x="752" y="3936"/>
                    <a:pt x="0" y="2607"/>
                    <a:pt x="0" y="1530"/>
                  </a:cubicBezTo>
                  <a:cubicBezTo>
                    <a:pt x="0" y="427"/>
                    <a:pt x="777" y="1"/>
                    <a:pt x="1730" y="527"/>
                  </a:cubicBezTo>
                  <a:close/>
                </a:path>
              </a:pathLst>
            </a:custGeom>
            <a:solidFill>
              <a:schemeClr val="dk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29" name="Google Shape;2329;p49"/>
            <p:cNvSpPr/>
            <p:nvPr/>
          </p:nvSpPr>
          <p:spPr>
            <a:xfrm>
              <a:off x="8225001" y="4071009"/>
              <a:ext cx="152581" cy="186719"/>
            </a:xfrm>
            <a:custGeom>
              <a:avLst/>
              <a:gdLst/>
              <a:ahLst/>
              <a:cxnLst/>
              <a:rect l="l" t="t" r="r" b="b"/>
              <a:pathLst>
                <a:path w="4036" h="4939" extrusionOk="0">
                  <a:moveTo>
                    <a:pt x="4036" y="3109"/>
                  </a:moveTo>
                  <a:cubicBezTo>
                    <a:pt x="4036" y="3084"/>
                    <a:pt x="4036" y="3059"/>
                    <a:pt x="4036" y="3033"/>
                  </a:cubicBezTo>
                  <a:cubicBezTo>
                    <a:pt x="4036" y="3008"/>
                    <a:pt x="4036" y="2983"/>
                    <a:pt x="4036" y="2958"/>
                  </a:cubicBezTo>
                  <a:cubicBezTo>
                    <a:pt x="4036" y="2933"/>
                    <a:pt x="4011" y="2908"/>
                    <a:pt x="4011" y="2883"/>
                  </a:cubicBezTo>
                  <a:cubicBezTo>
                    <a:pt x="4011" y="2833"/>
                    <a:pt x="4011" y="2808"/>
                    <a:pt x="4011" y="2783"/>
                  </a:cubicBezTo>
                  <a:cubicBezTo>
                    <a:pt x="4011" y="2783"/>
                    <a:pt x="4011" y="2783"/>
                    <a:pt x="4011" y="2783"/>
                  </a:cubicBezTo>
                  <a:cubicBezTo>
                    <a:pt x="4011" y="2783"/>
                    <a:pt x="4011" y="2783"/>
                    <a:pt x="4011" y="2783"/>
                  </a:cubicBezTo>
                  <a:cubicBezTo>
                    <a:pt x="4011" y="2758"/>
                    <a:pt x="3986" y="2733"/>
                    <a:pt x="3986" y="2708"/>
                  </a:cubicBezTo>
                  <a:cubicBezTo>
                    <a:pt x="3986" y="2658"/>
                    <a:pt x="3986" y="2632"/>
                    <a:pt x="3986" y="2607"/>
                  </a:cubicBezTo>
                  <a:cubicBezTo>
                    <a:pt x="3961" y="2582"/>
                    <a:pt x="3961" y="2557"/>
                    <a:pt x="3961" y="2507"/>
                  </a:cubicBezTo>
                  <a:cubicBezTo>
                    <a:pt x="3936" y="2482"/>
                    <a:pt x="3936" y="2457"/>
                    <a:pt x="3936" y="2432"/>
                  </a:cubicBezTo>
                  <a:cubicBezTo>
                    <a:pt x="3910" y="2407"/>
                    <a:pt x="3910" y="2382"/>
                    <a:pt x="3910" y="2357"/>
                  </a:cubicBezTo>
                  <a:cubicBezTo>
                    <a:pt x="3910" y="2357"/>
                    <a:pt x="3910" y="2357"/>
                    <a:pt x="3910" y="2357"/>
                  </a:cubicBezTo>
                  <a:cubicBezTo>
                    <a:pt x="3910" y="2357"/>
                    <a:pt x="3910" y="2332"/>
                    <a:pt x="3910" y="2332"/>
                  </a:cubicBezTo>
                  <a:cubicBezTo>
                    <a:pt x="3885" y="2307"/>
                    <a:pt x="3885" y="2282"/>
                    <a:pt x="3885" y="2257"/>
                  </a:cubicBezTo>
                  <a:cubicBezTo>
                    <a:pt x="3860" y="2231"/>
                    <a:pt x="3860" y="2181"/>
                    <a:pt x="3835" y="2156"/>
                  </a:cubicBezTo>
                  <a:cubicBezTo>
                    <a:pt x="3835" y="2131"/>
                    <a:pt x="3810" y="2106"/>
                    <a:pt x="3810" y="2081"/>
                  </a:cubicBezTo>
                  <a:cubicBezTo>
                    <a:pt x="3810" y="2056"/>
                    <a:pt x="3785" y="2031"/>
                    <a:pt x="3785" y="2006"/>
                  </a:cubicBezTo>
                  <a:cubicBezTo>
                    <a:pt x="3760" y="1981"/>
                    <a:pt x="3760" y="1956"/>
                    <a:pt x="3760" y="1931"/>
                  </a:cubicBezTo>
                  <a:cubicBezTo>
                    <a:pt x="3760" y="1931"/>
                    <a:pt x="3760" y="1931"/>
                    <a:pt x="3760" y="1931"/>
                  </a:cubicBezTo>
                  <a:cubicBezTo>
                    <a:pt x="3735" y="1931"/>
                    <a:pt x="3735" y="1906"/>
                    <a:pt x="3735" y="1906"/>
                  </a:cubicBezTo>
                  <a:cubicBezTo>
                    <a:pt x="3735" y="1881"/>
                    <a:pt x="3710" y="1856"/>
                    <a:pt x="3710" y="1830"/>
                  </a:cubicBezTo>
                  <a:cubicBezTo>
                    <a:pt x="3685" y="1805"/>
                    <a:pt x="3685" y="1780"/>
                    <a:pt x="3660" y="1730"/>
                  </a:cubicBezTo>
                  <a:cubicBezTo>
                    <a:pt x="3635" y="1705"/>
                    <a:pt x="3635" y="1680"/>
                    <a:pt x="3610" y="1630"/>
                  </a:cubicBezTo>
                  <a:cubicBezTo>
                    <a:pt x="3585" y="1605"/>
                    <a:pt x="3560" y="1555"/>
                    <a:pt x="3560" y="1530"/>
                  </a:cubicBezTo>
                  <a:cubicBezTo>
                    <a:pt x="3535" y="1530"/>
                    <a:pt x="3535" y="1505"/>
                    <a:pt x="3535" y="1505"/>
                  </a:cubicBezTo>
                  <a:cubicBezTo>
                    <a:pt x="3535" y="1505"/>
                    <a:pt x="3535" y="1505"/>
                    <a:pt x="3535" y="1480"/>
                  </a:cubicBezTo>
                  <a:cubicBezTo>
                    <a:pt x="3484" y="1429"/>
                    <a:pt x="3434" y="1354"/>
                    <a:pt x="3409" y="1279"/>
                  </a:cubicBezTo>
                  <a:cubicBezTo>
                    <a:pt x="3359" y="1229"/>
                    <a:pt x="3334" y="1179"/>
                    <a:pt x="3284" y="1129"/>
                  </a:cubicBezTo>
                  <a:cubicBezTo>
                    <a:pt x="3259" y="1104"/>
                    <a:pt x="3234" y="1054"/>
                    <a:pt x="3209" y="1028"/>
                  </a:cubicBezTo>
                  <a:cubicBezTo>
                    <a:pt x="3184" y="1003"/>
                    <a:pt x="3159" y="978"/>
                    <a:pt x="3159" y="953"/>
                  </a:cubicBezTo>
                  <a:cubicBezTo>
                    <a:pt x="3134" y="928"/>
                    <a:pt x="3108" y="903"/>
                    <a:pt x="3083" y="878"/>
                  </a:cubicBezTo>
                  <a:cubicBezTo>
                    <a:pt x="3058" y="853"/>
                    <a:pt x="3033" y="828"/>
                    <a:pt x="3008" y="803"/>
                  </a:cubicBezTo>
                  <a:cubicBezTo>
                    <a:pt x="3008" y="803"/>
                    <a:pt x="3008" y="778"/>
                    <a:pt x="3008" y="778"/>
                  </a:cubicBezTo>
                  <a:lnTo>
                    <a:pt x="2983" y="778"/>
                  </a:lnTo>
                  <a:cubicBezTo>
                    <a:pt x="2983" y="753"/>
                    <a:pt x="2958" y="753"/>
                    <a:pt x="2933" y="728"/>
                  </a:cubicBezTo>
                  <a:cubicBezTo>
                    <a:pt x="2908" y="703"/>
                    <a:pt x="2908" y="678"/>
                    <a:pt x="2883" y="653"/>
                  </a:cubicBezTo>
                  <a:cubicBezTo>
                    <a:pt x="2858" y="627"/>
                    <a:pt x="2833" y="602"/>
                    <a:pt x="2808" y="577"/>
                  </a:cubicBezTo>
                  <a:cubicBezTo>
                    <a:pt x="2783" y="552"/>
                    <a:pt x="2758" y="527"/>
                    <a:pt x="2733" y="527"/>
                  </a:cubicBezTo>
                  <a:cubicBezTo>
                    <a:pt x="2707" y="502"/>
                    <a:pt x="2682" y="502"/>
                    <a:pt x="2682" y="477"/>
                  </a:cubicBezTo>
                  <a:cubicBezTo>
                    <a:pt x="2682" y="477"/>
                    <a:pt x="2682" y="477"/>
                    <a:pt x="2682" y="477"/>
                  </a:cubicBezTo>
                  <a:cubicBezTo>
                    <a:pt x="2657" y="477"/>
                    <a:pt x="2657" y="452"/>
                    <a:pt x="2632" y="452"/>
                  </a:cubicBezTo>
                  <a:cubicBezTo>
                    <a:pt x="2607" y="427"/>
                    <a:pt x="2582" y="427"/>
                    <a:pt x="2557" y="402"/>
                  </a:cubicBezTo>
                  <a:cubicBezTo>
                    <a:pt x="2532" y="377"/>
                    <a:pt x="2507" y="352"/>
                    <a:pt x="2507" y="352"/>
                  </a:cubicBezTo>
                  <a:cubicBezTo>
                    <a:pt x="2482" y="327"/>
                    <a:pt x="2457" y="302"/>
                    <a:pt x="2432" y="302"/>
                  </a:cubicBezTo>
                  <a:cubicBezTo>
                    <a:pt x="2407" y="277"/>
                    <a:pt x="2382" y="277"/>
                    <a:pt x="2357" y="252"/>
                  </a:cubicBezTo>
                  <a:lnTo>
                    <a:pt x="2332" y="252"/>
                  </a:lnTo>
                  <a:cubicBezTo>
                    <a:pt x="2306" y="226"/>
                    <a:pt x="2306" y="226"/>
                    <a:pt x="2281" y="201"/>
                  </a:cubicBezTo>
                  <a:cubicBezTo>
                    <a:pt x="2256" y="201"/>
                    <a:pt x="2231" y="176"/>
                    <a:pt x="2206" y="176"/>
                  </a:cubicBezTo>
                  <a:cubicBezTo>
                    <a:pt x="2181" y="151"/>
                    <a:pt x="2156" y="151"/>
                    <a:pt x="2131" y="151"/>
                  </a:cubicBezTo>
                  <a:cubicBezTo>
                    <a:pt x="2106" y="126"/>
                    <a:pt x="2081" y="126"/>
                    <a:pt x="2081" y="101"/>
                  </a:cubicBezTo>
                  <a:cubicBezTo>
                    <a:pt x="2056" y="101"/>
                    <a:pt x="2031" y="101"/>
                    <a:pt x="2006" y="76"/>
                  </a:cubicBezTo>
                  <a:cubicBezTo>
                    <a:pt x="2006" y="76"/>
                    <a:pt x="1981" y="76"/>
                    <a:pt x="1981" y="76"/>
                  </a:cubicBezTo>
                  <a:cubicBezTo>
                    <a:pt x="1981" y="76"/>
                    <a:pt x="1981" y="76"/>
                    <a:pt x="1981" y="76"/>
                  </a:cubicBezTo>
                  <a:cubicBezTo>
                    <a:pt x="1956" y="76"/>
                    <a:pt x="1956" y="76"/>
                    <a:pt x="1931" y="76"/>
                  </a:cubicBezTo>
                  <a:cubicBezTo>
                    <a:pt x="1905" y="51"/>
                    <a:pt x="1880" y="51"/>
                    <a:pt x="1855" y="51"/>
                  </a:cubicBezTo>
                  <a:cubicBezTo>
                    <a:pt x="1830" y="51"/>
                    <a:pt x="1805" y="26"/>
                    <a:pt x="1780" y="26"/>
                  </a:cubicBezTo>
                  <a:cubicBezTo>
                    <a:pt x="1755" y="26"/>
                    <a:pt x="1730" y="26"/>
                    <a:pt x="1705" y="26"/>
                  </a:cubicBezTo>
                  <a:cubicBezTo>
                    <a:pt x="1705" y="26"/>
                    <a:pt x="1680" y="1"/>
                    <a:pt x="1655" y="1"/>
                  </a:cubicBezTo>
                  <a:cubicBezTo>
                    <a:pt x="1655" y="1"/>
                    <a:pt x="1655" y="1"/>
                    <a:pt x="1655" y="1"/>
                  </a:cubicBezTo>
                  <a:cubicBezTo>
                    <a:pt x="1655" y="1"/>
                    <a:pt x="1655" y="1"/>
                    <a:pt x="1630" y="1"/>
                  </a:cubicBezTo>
                  <a:cubicBezTo>
                    <a:pt x="1605" y="1"/>
                    <a:pt x="1580" y="1"/>
                    <a:pt x="1555" y="1"/>
                  </a:cubicBezTo>
                  <a:cubicBezTo>
                    <a:pt x="1530" y="1"/>
                    <a:pt x="1504" y="1"/>
                    <a:pt x="1479" y="1"/>
                  </a:cubicBezTo>
                  <a:cubicBezTo>
                    <a:pt x="1429" y="26"/>
                    <a:pt x="1404" y="26"/>
                    <a:pt x="1379" y="26"/>
                  </a:cubicBezTo>
                  <a:cubicBezTo>
                    <a:pt x="1379" y="26"/>
                    <a:pt x="1379" y="26"/>
                    <a:pt x="1379" y="26"/>
                  </a:cubicBezTo>
                  <a:cubicBezTo>
                    <a:pt x="1379" y="26"/>
                    <a:pt x="1379" y="26"/>
                    <a:pt x="1379" y="26"/>
                  </a:cubicBezTo>
                  <a:cubicBezTo>
                    <a:pt x="1329" y="26"/>
                    <a:pt x="1279" y="51"/>
                    <a:pt x="1254" y="51"/>
                  </a:cubicBezTo>
                  <a:cubicBezTo>
                    <a:pt x="1204" y="76"/>
                    <a:pt x="1154" y="101"/>
                    <a:pt x="1103" y="126"/>
                  </a:cubicBezTo>
                  <a:lnTo>
                    <a:pt x="1" y="778"/>
                  </a:lnTo>
                  <a:cubicBezTo>
                    <a:pt x="76" y="728"/>
                    <a:pt x="151" y="703"/>
                    <a:pt x="251" y="678"/>
                  </a:cubicBezTo>
                  <a:cubicBezTo>
                    <a:pt x="251" y="678"/>
                    <a:pt x="251" y="678"/>
                    <a:pt x="251" y="678"/>
                  </a:cubicBezTo>
                  <a:cubicBezTo>
                    <a:pt x="352" y="653"/>
                    <a:pt x="452" y="653"/>
                    <a:pt x="552" y="653"/>
                  </a:cubicBezTo>
                  <a:cubicBezTo>
                    <a:pt x="552" y="653"/>
                    <a:pt x="552" y="653"/>
                    <a:pt x="552" y="653"/>
                  </a:cubicBezTo>
                  <a:cubicBezTo>
                    <a:pt x="652" y="678"/>
                    <a:pt x="753" y="703"/>
                    <a:pt x="878" y="728"/>
                  </a:cubicBezTo>
                  <a:cubicBezTo>
                    <a:pt x="878" y="728"/>
                    <a:pt x="878" y="728"/>
                    <a:pt x="878" y="728"/>
                  </a:cubicBezTo>
                  <a:cubicBezTo>
                    <a:pt x="978" y="778"/>
                    <a:pt x="1103" y="828"/>
                    <a:pt x="1229" y="878"/>
                  </a:cubicBezTo>
                  <a:cubicBezTo>
                    <a:pt x="1329" y="953"/>
                    <a:pt x="1454" y="1028"/>
                    <a:pt x="1555" y="1129"/>
                  </a:cubicBezTo>
                  <a:cubicBezTo>
                    <a:pt x="1555" y="1129"/>
                    <a:pt x="1555" y="1129"/>
                    <a:pt x="1555" y="1129"/>
                  </a:cubicBezTo>
                  <a:cubicBezTo>
                    <a:pt x="1680" y="1229"/>
                    <a:pt x="1780" y="1329"/>
                    <a:pt x="1880" y="1429"/>
                  </a:cubicBezTo>
                  <a:cubicBezTo>
                    <a:pt x="1880" y="1429"/>
                    <a:pt x="1880" y="1429"/>
                    <a:pt x="1880" y="1429"/>
                  </a:cubicBezTo>
                  <a:cubicBezTo>
                    <a:pt x="2081" y="1655"/>
                    <a:pt x="2256" y="1906"/>
                    <a:pt x="2432" y="2156"/>
                  </a:cubicBezTo>
                  <a:cubicBezTo>
                    <a:pt x="2432" y="2156"/>
                    <a:pt x="2432" y="2181"/>
                    <a:pt x="2432" y="2181"/>
                  </a:cubicBezTo>
                  <a:cubicBezTo>
                    <a:pt x="2507" y="2307"/>
                    <a:pt x="2582" y="2432"/>
                    <a:pt x="2632" y="2582"/>
                  </a:cubicBezTo>
                  <a:cubicBezTo>
                    <a:pt x="2632" y="2582"/>
                    <a:pt x="2632" y="2582"/>
                    <a:pt x="2632" y="2582"/>
                  </a:cubicBezTo>
                  <a:cubicBezTo>
                    <a:pt x="2707" y="2708"/>
                    <a:pt x="2758" y="2858"/>
                    <a:pt x="2783" y="3008"/>
                  </a:cubicBezTo>
                  <a:cubicBezTo>
                    <a:pt x="2783" y="3008"/>
                    <a:pt x="2783" y="3008"/>
                    <a:pt x="2783" y="3008"/>
                  </a:cubicBezTo>
                  <a:cubicBezTo>
                    <a:pt x="2833" y="3159"/>
                    <a:pt x="2858" y="3284"/>
                    <a:pt x="2883" y="3435"/>
                  </a:cubicBezTo>
                  <a:cubicBezTo>
                    <a:pt x="2883" y="3435"/>
                    <a:pt x="2883" y="3435"/>
                    <a:pt x="2883" y="3435"/>
                  </a:cubicBezTo>
                  <a:cubicBezTo>
                    <a:pt x="2908" y="3560"/>
                    <a:pt x="2933" y="3710"/>
                    <a:pt x="2933" y="3836"/>
                  </a:cubicBezTo>
                  <a:cubicBezTo>
                    <a:pt x="2933" y="3986"/>
                    <a:pt x="2908" y="4111"/>
                    <a:pt x="2883" y="4211"/>
                  </a:cubicBezTo>
                  <a:cubicBezTo>
                    <a:pt x="2883" y="4211"/>
                    <a:pt x="2883" y="4211"/>
                    <a:pt x="2883" y="4237"/>
                  </a:cubicBezTo>
                  <a:cubicBezTo>
                    <a:pt x="2858" y="4337"/>
                    <a:pt x="2833" y="4437"/>
                    <a:pt x="2783" y="4537"/>
                  </a:cubicBezTo>
                  <a:cubicBezTo>
                    <a:pt x="2783" y="4537"/>
                    <a:pt x="2783" y="4537"/>
                    <a:pt x="2783" y="4537"/>
                  </a:cubicBezTo>
                  <a:cubicBezTo>
                    <a:pt x="2758" y="4612"/>
                    <a:pt x="2707" y="4663"/>
                    <a:pt x="2657" y="4738"/>
                  </a:cubicBezTo>
                  <a:cubicBezTo>
                    <a:pt x="2632" y="4763"/>
                    <a:pt x="2632" y="4763"/>
                    <a:pt x="2607" y="4788"/>
                  </a:cubicBezTo>
                  <a:cubicBezTo>
                    <a:pt x="2557" y="4838"/>
                    <a:pt x="2482" y="4913"/>
                    <a:pt x="2432" y="4938"/>
                  </a:cubicBezTo>
                  <a:lnTo>
                    <a:pt x="3535" y="4287"/>
                  </a:lnTo>
                  <a:cubicBezTo>
                    <a:pt x="3610" y="4262"/>
                    <a:pt x="3660" y="4211"/>
                    <a:pt x="3735" y="4136"/>
                  </a:cubicBezTo>
                  <a:cubicBezTo>
                    <a:pt x="3735" y="4111"/>
                    <a:pt x="3760" y="4111"/>
                    <a:pt x="3785" y="4086"/>
                  </a:cubicBezTo>
                  <a:cubicBezTo>
                    <a:pt x="3785" y="4061"/>
                    <a:pt x="3810" y="4036"/>
                    <a:pt x="3835" y="4011"/>
                  </a:cubicBezTo>
                  <a:cubicBezTo>
                    <a:pt x="3860" y="3961"/>
                    <a:pt x="3885" y="3936"/>
                    <a:pt x="3910" y="3886"/>
                  </a:cubicBezTo>
                  <a:lnTo>
                    <a:pt x="3910" y="3886"/>
                  </a:lnTo>
                  <a:cubicBezTo>
                    <a:pt x="3910" y="3886"/>
                    <a:pt x="3910" y="3886"/>
                    <a:pt x="3910" y="3886"/>
                  </a:cubicBezTo>
                  <a:cubicBezTo>
                    <a:pt x="3910" y="3861"/>
                    <a:pt x="3936" y="3810"/>
                    <a:pt x="3936" y="3785"/>
                  </a:cubicBezTo>
                  <a:cubicBezTo>
                    <a:pt x="3961" y="3760"/>
                    <a:pt x="3961" y="3735"/>
                    <a:pt x="3961" y="3710"/>
                  </a:cubicBezTo>
                  <a:cubicBezTo>
                    <a:pt x="3986" y="3685"/>
                    <a:pt x="3986" y="3635"/>
                    <a:pt x="3986" y="3610"/>
                  </a:cubicBezTo>
                  <a:cubicBezTo>
                    <a:pt x="3986" y="3610"/>
                    <a:pt x="4011" y="3585"/>
                    <a:pt x="4011" y="3585"/>
                  </a:cubicBezTo>
                  <a:lnTo>
                    <a:pt x="4011" y="3560"/>
                  </a:lnTo>
                  <a:cubicBezTo>
                    <a:pt x="4011" y="3560"/>
                    <a:pt x="4011" y="3535"/>
                    <a:pt x="4011" y="3535"/>
                  </a:cubicBezTo>
                  <a:cubicBezTo>
                    <a:pt x="4011" y="3510"/>
                    <a:pt x="4011" y="3485"/>
                    <a:pt x="4036" y="3460"/>
                  </a:cubicBezTo>
                  <a:cubicBezTo>
                    <a:pt x="4036" y="3409"/>
                    <a:pt x="4036" y="3384"/>
                    <a:pt x="4036" y="3359"/>
                  </a:cubicBezTo>
                  <a:cubicBezTo>
                    <a:pt x="4036" y="3334"/>
                    <a:pt x="4036" y="3309"/>
                    <a:pt x="4036" y="3284"/>
                  </a:cubicBezTo>
                  <a:cubicBezTo>
                    <a:pt x="4036" y="3259"/>
                    <a:pt x="4036" y="3234"/>
                    <a:pt x="4036" y="3209"/>
                  </a:cubicBezTo>
                  <a:lnTo>
                    <a:pt x="4036" y="3209"/>
                  </a:lnTo>
                  <a:cubicBezTo>
                    <a:pt x="4036" y="3184"/>
                    <a:pt x="4036" y="3159"/>
                    <a:pt x="4036" y="3109"/>
                  </a:cubicBezTo>
                  <a:close/>
                </a:path>
              </a:pathLst>
            </a:custGeom>
            <a:solidFill>
              <a:schemeClr val="dk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0" name="Google Shape;2330;p49"/>
            <p:cNvSpPr/>
            <p:nvPr/>
          </p:nvSpPr>
          <p:spPr>
            <a:xfrm>
              <a:off x="8165310" y="4002812"/>
              <a:ext cx="48353" cy="27522"/>
            </a:xfrm>
            <a:custGeom>
              <a:avLst/>
              <a:gdLst/>
              <a:ahLst/>
              <a:cxnLst/>
              <a:rect l="l" t="t" r="r" b="b"/>
              <a:pathLst>
                <a:path w="1279" h="728" extrusionOk="0">
                  <a:moveTo>
                    <a:pt x="1" y="727"/>
                  </a:moveTo>
                  <a:lnTo>
                    <a:pt x="1129" y="76"/>
                  </a:lnTo>
                  <a:cubicBezTo>
                    <a:pt x="1179" y="25"/>
                    <a:pt x="1229" y="0"/>
                    <a:pt x="1279" y="0"/>
                  </a:cubicBezTo>
                  <a:lnTo>
                    <a:pt x="176" y="652"/>
                  </a:lnTo>
                  <a:cubicBezTo>
                    <a:pt x="126" y="652"/>
                    <a:pt x="51" y="677"/>
                    <a:pt x="1" y="727"/>
                  </a:cubicBezTo>
                  <a:close/>
                </a:path>
              </a:pathLst>
            </a:custGeom>
            <a:solidFill>
              <a:srgbClr val="70797D"/>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1" name="Google Shape;2331;p49"/>
            <p:cNvSpPr/>
            <p:nvPr/>
          </p:nvSpPr>
          <p:spPr>
            <a:xfrm>
              <a:off x="8171964" y="4000922"/>
              <a:ext cx="46462" cy="26577"/>
            </a:xfrm>
            <a:custGeom>
              <a:avLst/>
              <a:gdLst/>
              <a:ahLst/>
              <a:cxnLst/>
              <a:rect l="l" t="t" r="r" b="b"/>
              <a:pathLst>
                <a:path w="1229" h="703" extrusionOk="0">
                  <a:moveTo>
                    <a:pt x="0" y="702"/>
                  </a:moveTo>
                  <a:lnTo>
                    <a:pt x="1103" y="50"/>
                  </a:lnTo>
                  <a:cubicBezTo>
                    <a:pt x="1153" y="25"/>
                    <a:pt x="1178" y="25"/>
                    <a:pt x="1228" y="0"/>
                  </a:cubicBezTo>
                  <a:lnTo>
                    <a:pt x="125" y="652"/>
                  </a:lnTo>
                  <a:cubicBezTo>
                    <a:pt x="75" y="677"/>
                    <a:pt x="25" y="677"/>
                    <a:pt x="0" y="702"/>
                  </a:cubicBezTo>
                  <a:close/>
                </a:path>
              </a:pathLst>
            </a:custGeom>
            <a:solidFill>
              <a:srgbClr val="757D8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2" name="Google Shape;2332;p49"/>
            <p:cNvSpPr/>
            <p:nvPr/>
          </p:nvSpPr>
          <p:spPr>
            <a:xfrm>
              <a:off x="8261028" y="4050179"/>
              <a:ext cx="74892" cy="162070"/>
            </a:xfrm>
            <a:custGeom>
              <a:avLst/>
              <a:gdLst/>
              <a:ahLst/>
              <a:cxnLst/>
              <a:rect l="l" t="t" r="r" b="b"/>
              <a:pathLst>
                <a:path w="1981" h="4287" extrusionOk="0">
                  <a:moveTo>
                    <a:pt x="1980" y="2281"/>
                  </a:moveTo>
                  <a:cubicBezTo>
                    <a:pt x="1980" y="2256"/>
                    <a:pt x="1980" y="2206"/>
                    <a:pt x="1980" y="2181"/>
                  </a:cubicBezTo>
                  <a:cubicBezTo>
                    <a:pt x="1955" y="2156"/>
                    <a:pt x="1955" y="2131"/>
                    <a:pt x="1955" y="2081"/>
                  </a:cubicBezTo>
                  <a:cubicBezTo>
                    <a:pt x="1955" y="2081"/>
                    <a:pt x="1955" y="2081"/>
                    <a:pt x="1955" y="2081"/>
                  </a:cubicBezTo>
                  <a:cubicBezTo>
                    <a:pt x="1955" y="2081"/>
                    <a:pt x="1955" y="2081"/>
                    <a:pt x="1955" y="2056"/>
                  </a:cubicBezTo>
                  <a:lnTo>
                    <a:pt x="1955" y="1980"/>
                  </a:lnTo>
                  <a:cubicBezTo>
                    <a:pt x="1955" y="1955"/>
                    <a:pt x="1930" y="1930"/>
                    <a:pt x="1930" y="1880"/>
                  </a:cubicBezTo>
                  <a:cubicBezTo>
                    <a:pt x="1930" y="1855"/>
                    <a:pt x="1930" y="1830"/>
                    <a:pt x="1930" y="1780"/>
                  </a:cubicBezTo>
                  <a:cubicBezTo>
                    <a:pt x="1905" y="1780"/>
                    <a:pt x="1905" y="1780"/>
                    <a:pt x="1905" y="1780"/>
                  </a:cubicBezTo>
                  <a:lnTo>
                    <a:pt x="1905" y="1755"/>
                  </a:lnTo>
                  <a:cubicBezTo>
                    <a:pt x="1905" y="1730"/>
                    <a:pt x="1905" y="1705"/>
                    <a:pt x="1905" y="1680"/>
                  </a:cubicBezTo>
                  <a:cubicBezTo>
                    <a:pt x="1880" y="1655"/>
                    <a:pt x="1880" y="1630"/>
                    <a:pt x="1880" y="1579"/>
                  </a:cubicBezTo>
                  <a:cubicBezTo>
                    <a:pt x="1855" y="1554"/>
                    <a:pt x="1855" y="1504"/>
                    <a:pt x="1855" y="1479"/>
                  </a:cubicBezTo>
                  <a:cubicBezTo>
                    <a:pt x="1855" y="1479"/>
                    <a:pt x="1855" y="1479"/>
                    <a:pt x="1855" y="1479"/>
                  </a:cubicBezTo>
                  <a:cubicBezTo>
                    <a:pt x="1830" y="1454"/>
                    <a:pt x="1830" y="1454"/>
                    <a:pt x="1830" y="1454"/>
                  </a:cubicBezTo>
                  <a:cubicBezTo>
                    <a:pt x="1830" y="1429"/>
                    <a:pt x="1830" y="1404"/>
                    <a:pt x="1805" y="1379"/>
                  </a:cubicBezTo>
                  <a:cubicBezTo>
                    <a:pt x="1805" y="1354"/>
                    <a:pt x="1805" y="1304"/>
                    <a:pt x="1780" y="1279"/>
                  </a:cubicBezTo>
                  <a:cubicBezTo>
                    <a:pt x="1780" y="1229"/>
                    <a:pt x="1754" y="1204"/>
                    <a:pt x="1754" y="1178"/>
                  </a:cubicBezTo>
                  <a:cubicBezTo>
                    <a:pt x="1754" y="1178"/>
                    <a:pt x="1754" y="1178"/>
                    <a:pt x="1754" y="1153"/>
                  </a:cubicBezTo>
                  <a:cubicBezTo>
                    <a:pt x="1754" y="1153"/>
                    <a:pt x="1729" y="1153"/>
                    <a:pt x="1729" y="1153"/>
                  </a:cubicBezTo>
                  <a:cubicBezTo>
                    <a:pt x="1729" y="1128"/>
                    <a:pt x="1729" y="1103"/>
                    <a:pt x="1704" y="1078"/>
                  </a:cubicBezTo>
                  <a:cubicBezTo>
                    <a:pt x="1704" y="1053"/>
                    <a:pt x="1679" y="1003"/>
                    <a:pt x="1679" y="978"/>
                  </a:cubicBezTo>
                  <a:cubicBezTo>
                    <a:pt x="1654" y="953"/>
                    <a:pt x="1654" y="928"/>
                    <a:pt x="1629" y="878"/>
                  </a:cubicBezTo>
                  <a:cubicBezTo>
                    <a:pt x="1629" y="878"/>
                    <a:pt x="1629" y="878"/>
                    <a:pt x="1629" y="853"/>
                  </a:cubicBezTo>
                  <a:lnTo>
                    <a:pt x="1604" y="853"/>
                  </a:lnTo>
                  <a:cubicBezTo>
                    <a:pt x="1604" y="828"/>
                    <a:pt x="1604" y="803"/>
                    <a:pt x="1579" y="803"/>
                  </a:cubicBezTo>
                  <a:cubicBezTo>
                    <a:pt x="1579" y="752"/>
                    <a:pt x="1554" y="727"/>
                    <a:pt x="1529" y="702"/>
                  </a:cubicBezTo>
                  <a:cubicBezTo>
                    <a:pt x="1529" y="652"/>
                    <a:pt x="1504" y="602"/>
                    <a:pt x="1479" y="577"/>
                  </a:cubicBezTo>
                  <a:cubicBezTo>
                    <a:pt x="1479" y="577"/>
                    <a:pt x="1479" y="577"/>
                    <a:pt x="1479" y="577"/>
                  </a:cubicBezTo>
                  <a:cubicBezTo>
                    <a:pt x="1479" y="552"/>
                    <a:pt x="1479" y="552"/>
                    <a:pt x="1479" y="552"/>
                  </a:cubicBezTo>
                  <a:cubicBezTo>
                    <a:pt x="1429" y="502"/>
                    <a:pt x="1404" y="452"/>
                    <a:pt x="1379" y="402"/>
                  </a:cubicBezTo>
                  <a:cubicBezTo>
                    <a:pt x="1379" y="376"/>
                    <a:pt x="1353" y="351"/>
                    <a:pt x="1353" y="326"/>
                  </a:cubicBezTo>
                  <a:cubicBezTo>
                    <a:pt x="1328" y="301"/>
                    <a:pt x="1278" y="251"/>
                    <a:pt x="1253" y="201"/>
                  </a:cubicBezTo>
                  <a:cubicBezTo>
                    <a:pt x="1253" y="176"/>
                    <a:pt x="1228" y="151"/>
                    <a:pt x="1228" y="126"/>
                  </a:cubicBezTo>
                  <a:cubicBezTo>
                    <a:pt x="1178" y="101"/>
                    <a:pt x="1153" y="51"/>
                    <a:pt x="1128" y="1"/>
                  </a:cubicBezTo>
                  <a:lnTo>
                    <a:pt x="0" y="652"/>
                  </a:lnTo>
                  <a:cubicBezTo>
                    <a:pt x="50" y="727"/>
                    <a:pt x="100" y="777"/>
                    <a:pt x="150" y="853"/>
                  </a:cubicBezTo>
                  <a:cubicBezTo>
                    <a:pt x="175" y="903"/>
                    <a:pt x="201" y="953"/>
                    <a:pt x="226" y="978"/>
                  </a:cubicBezTo>
                  <a:cubicBezTo>
                    <a:pt x="276" y="1053"/>
                    <a:pt x="301" y="1128"/>
                    <a:pt x="351" y="1204"/>
                  </a:cubicBezTo>
                  <a:cubicBezTo>
                    <a:pt x="351" y="1204"/>
                    <a:pt x="351" y="1204"/>
                    <a:pt x="351" y="1229"/>
                  </a:cubicBezTo>
                  <a:cubicBezTo>
                    <a:pt x="401" y="1304"/>
                    <a:pt x="451" y="1404"/>
                    <a:pt x="501" y="1504"/>
                  </a:cubicBezTo>
                  <a:cubicBezTo>
                    <a:pt x="501" y="1504"/>
                    <a:pt x="501" y="1504"/>
                    <a:pt x="501" y="1504"/>
                  </a:cubicBezTo>
                  <a:cubicBezTo>
                    <a:pt x="551" y="1605"/>
                    <a:pt x="577" y="1705"/>
                    <a:pt x="627" y="1805"/>
                  </a:cubicBezTo>
                  <a:lnTo>
                    <a:pt x="627" y="1805"/>
                  </a:lnTo>
                  <a:cubicBezTo>
                    <a:pt x="652" y="1905"/>
                    <a:pt x="702" y="2006"/>
                    <a:pt x="727" y="2106"/>
                  </a:cubicBezTo>
                  <a:lnTo>
                    <a:pt x="727" y="2106"/>
                  </a:lnTo>
                  <a:cubicBezTo>
                    <a:pt x="752" y="2206"/>
                    <a:pt x="777" y="2306"/>
                    <a:pt x="802" y="2407"/>
                  </a:cubicBezTo>
                  <a:cubicBezTo>
                    <a:pt x="802" y="2407"/>
                    <a:pt x="802" y="2432"/>
                    <a:pt x="802" y="2432"/>
                  </a:cubicBezTo>
                  <a:cubicBezTo>
                    <a:pt x="827" y="2532"/>
                    <a:pt x="827" y="2632"/>
                    <a:pt x="852" y="2707"/>
                  </a:cubicBezTo>
                  <a:cubicBezTo>
                    <a:pt x="852" y="2707"/>
                    <a:pt x="852" y="2732"/>
                    <a:pt x="852" y="2732"/>
                  </a:cubicBezTo>
                  <a:cubicBezTo>
                    <a:pt x="852" y="2833"/>
                    <a:pt x="852" y="2933"/>
                    <a:pt x="852" y="3008"/>
                  </a:cubicBezTo>
                  <a:cubicBezTo>
                    <a:pt x="852" y="3183"/>
                    <a:pt x="852" y="3309"/>
                    <a:pt x="827" y="3434"/>
                  </a:cubicBezTo>
                  <a:cubicBezTo>
                    <a:pt x="827" y="3459"/>
                    <a:pt x="827" y="3459"/>
                    <a:pt x="827" y="3459"/>
                  </a:cubicBezTo>
                  <a:cubicBezTo>
                    <a:pt x="777" y="3584"/>
                    <a:pt x="752" y="3710"/>
                    <a:pt x="702" y="3810"/>
                  </a:cubicBezTo>
                  <a:cubicBezTo>
                    <a:pt x="702" y="3810"/>
                    <a:pt x="702" y="3810"/>
                    <a:pt x="702" y="3810"/>
                  </a:cubicBezTo>
                  <a:cubicBezTo>
                    <a:pt x="652" y="3910"/>
                    <a:pt x="602" y="3960"/>
                    <a:pt x="551" y="4036"/>
                  </a:cubicBezTo>
                  <a:cubicBezTo>
                    <a:pt x="526" y="4061"/>
                    <a:pt x="526" y="4086"/>
                    <a:pt x="501" y="4111"/>
                  </a:cubicBezTo>
                  <a:cubicBezTo>
                    <a:pt x="426" y="4186"/>
                    <a:pt x="351" y="4236"/>
                    <a:pt x="276" y="4286"/>
                  </a:cubicBezTo>
                  <a:lnTo>
                    <a:pt x="1404" y="3635"/>
                  </a:lnTo>
                  <a:cubicBezTo>
                    <a:pt x="1479" y="3584"/>
                    <a:pt x="1554" y="3534"/>
                    <a:pt x="1604" y="3459"/>
                  </a:cubicBezTo>
                  <a:cubicBezTo>
                    <a:pt x="1629" y="3434"/>
                    <a:pt x="1654" y="3409"/>
                    <a:pt x="1679" y="3384"/>
                  </a:cubicBezTo>
                  <a:cubicBezTo>
                    <a:pt x="1679" y="3359"/>
                    <a:pt x="1729" y="3334"/>
                    <a:pt x="1729" y="3309"/>
                  </a:cubicBezTo>
                  <a:cubicBezTo>
                    <a:pt x="1754" y="3259"/>
                    <a:pt x="1780" y="3209"/>
                    <a:pt x="1805" y="3158"/>
                  </a:cubicBezTo>
                  <a:cubicBezTo>
                    <a:pt x="1805" y="3158"/>
                    <a:pt x="1805" y="3158"/>
                    <a:pt x="1805" y="3158"/>
                  </a:cubicBezTo>
                  <a:cubicBezTo>
                    <a:pt x="1830" y="3158"/>
                    <a:pt x="1830" y="3158"/>
                    <a:pt x="1830" y="3158"/>
                  </a:cubicBezTo>
                  <a:cubicBezTo>
                    <a:pt x="1830" y="3133"/>
                    <a:pt x="1855" y="3083"/>
                    <a:pt x="1855" y="3058"/>
                  </a:cubicBezTo>
                  <a:cubicBezTo>
                    <a:pt x="1880" y="3033"/>
                    <a:pt x="1880" y="2983"/>
                    <a:pt x="1905" y="2958"/>
                  </a:cubicBezTo>
                  <a:cubicBezTo>
                    <a:pt x="1905" y="2908"/>
                    <a:pt x="1905" y="2883"/>
                    <a:pt x="1930" y="2858"/>
                  </a:cubicBezTo>
                  <a:cubicBezTo>
                    <a:pt x="1930" y="2833"/>
                    <a:pt x="1930" y="2833"/>
                    <a:pt x="1930" y="2808"/>
                  </a:cubicBezTo>
                  <a:lnTo>
                    <a:pt x="1930" y="2808"/>
                  </a:lnTo>
                  <a:cubicBezTo>
                    <a:pt x="1930" y="2782"/>
                    <a:pt x="1930" y="2757"/>
                    <a:pt x="1930" y="2757"/>
                  </a:cubicBezTo>
                  <a:cubicBezTo>
                    <a:pt x="1955" y="2732"/>
                    <a:pt x="1955" y="2682"/>
                    <a:pt x="1955" y="2657"/>
                  </a:cubicBezTo>
                  <a:cubicBezTo>
                    <a:pt x="1955" y="2632"/>
                    <a:pt x="1955" y="2607"/>
                    <a:pt x="1955" y="2557"/>
                  </a:cubicBezTo>
                  <a:cubicBezTo>
                    <a:pt x="1980" y="2532"/>
                    <a:pt x="1980" y="2507"/>
                    <a:pt x="1980" y="2482"/>
                  </a:cubicBezTo>
                  <a:cubicBezTo>
                    <a:pt x="1980" y="2432"/>
                    <a:pt x="1980" y="2407"/>
                    <a:pt x="1980" y="2381"/>
                  </a:cubicBezTo>
                  <a:lnTo>
                    <a:pt x="1980" y="2356"/>
                  </a:lnTo>
                  <a:cubicBezTo>
                    <a:pt x="1980" y="2331"/>
                    <a:pt x="1980" y="2306"/>
                    <a:pt x="1980" y="2281"/>
                  </a:cubicBez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3" name="Google Shape;2333;p49"/>
            <p:cNvSpPr/>
            <p:nvPr/>
          </p:nvSpPr>
          <p:spPr>
            <a:xfrm>
              <a:off x="8143536" y="3651318"/>
              <a:ext cx="149746" cy="579891"/>
            </a:xfrm>
            <a:custGeom>
              <a:avLst/>
              <a:gdLst/>
              <a:ahLst/>
              <a:cxnLst/>
              <a:rect l="l" t="t" r="r" b="b"/>
              <a:pathLst>
                <a:path w="3961" h="15339" extrusionOk="0">
                  <a:moveTo>
                    <a:pt x="3133" y="1278"/>
                  </a:moveTo>
                  <a:lnTo>
                    <a:pt x="3108" y="11203"/>
                  </a:lnTo>
                  <a:cubicBezTo>
                    <a:pt x="3634" y="11905"/>
                    <a:pt x="3960" y="12782"/>
                    <a:pt x="3960" y="13559"/>
                  </a:cubicBezTo>
                  <a:cubicBezTo>
                    <a:pt x="3960" y="14837"/>
                    <a:pt x="3083" y="15339"/>
                    <a:pt x="1980" y="14712"/>
                  </a:cubicBezTo>
                  <a:cubicBezTo>
                    <a:pt x="877" y="14060"/>
                    <a:pt x="0" y="12531"/>
                    <a:pt x="0" y="11278"/>
                  </a:cubicBezTo>
                  <a:cubicBezTo>
                    <a:pt x="0" y="10501"/>
                    <a:pt x="351" y="10025"/>
                    <a:pt x="877" y="9900"/>
                  </a:cubicBezTo>
                  <a:lnTo>
                    <a:pt x="877" y="0"/>
                  </a:ln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4" name="Google Shape;2334;p49"/>
            <p:cNvSpPr/>
            <p:nvPr/>
          </p:nvSpPr>
          <p:spPr>
            <a:xfrm>
              <a:off x="8261028" y="3675928"/>
              <a:ext cx="42644" cy="398956"/>
            </a:xfrm>
            <a:custGeom>
              <a:avLst/>
              <a:gdLst/>
              <a:ahLst/>
              <a:cxnLst/>
              <a:rect l="l" t="t" r="r" b="b"/>
              <a:pathLst>
                <a:path w="1128" h="10553" extrusionOk="0">
                  <a:moveTo>
                    <a:pt x="25" y="627"/>
                  </a:moveTo>
                  <a:lnTo>
                    <a:pt x="1128" y="1"/>
                  </a:lnTo>
                  <a:lnTo>
                    <a:pt x="1128" y="9901"/>
                  </a:lnTo>
                  <a:lnTo>
                    <a:pt x="0" y="10552"/>
                  </a:ln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5" name="Google Shape;2335;p49"/>
            <p:cNvSpPr/>
            <p:nvPr/>
          </p:nvSpPr>
          <p:spPr>
            <a:xfrm>
              <a:off x="8176689" y="3626671"/>
              <a:ext cx="126987" cy="73001"/>
            </a:xfrm>
            <a:custGeom>
              <a:avLst/>
              <a:gdLst/>
              <a:ahLst/>
              <a:cxnLst/>
              <a:rect l="l" t="t" r="r" b="b"/>
              <a:pathLst>
                <a:path w="3359" h="1931" extrusionOk="0">
                  <a:moveTo>
                    <a:pt x="0" y="652"/>
                  </a:moveTo>
                  <a:lnTo>
                    <a:pt x="1103" y="0"/>
                  </a:lnTo>
                  <a:lnTo>
                    <a:pt x="3359" y="1304"/>
                  </a:lnTo>
                  <a:lnTo>
                    <a:pt x="2256" y="1930"/>
                  </a:lnTo>
                  <a:close/>
                </a:path>
              </a:pathLst>
            </a:custGeom>
            <a:solidFill>
              <a:srgbClr val="BAC8D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6" name="Google Shape;2336;p49"/>
            <p:cNvSpPr/>
            <p:nvPr/>
          </p:nvSpPr>
          <p:spPr>
            <a:xfrm>
              <a:off x="5851649" y="2410128"/>
              <a:ext cx="2561138" cy="1480973"/>
            </a:xfrm>
            <a:custGeom>
              <a:avLst/>
              <a:gdLst/>
              <a:ahLst/>
              <a:cxnLst/>
              <a:rect l="l" t="t" r="r" b="b"/>
              <a:pathLst>
                <a:path w="67746" h="39174" extrusionOk="0">
                  <a:moveTo>
                    <a:pt x="66718" y="27019"/>
                  </a:moveTo>
                  <a:cubicBezTo>
                    <a:pt x="67745" y="27620"/>
                    <a:pt x="67745" y="28572"/>
                    <a:pt x="66718" y="29174"/>
                  </a:cubicBezTo>
                  <a:lnTo>
                    <a:pt x="50527" y="38572"/>
                  </a:lnTo>
                  <a:cubicBezTo>
                    <a:pt x="49524" y="39174"/>
                    <a:pt x="47845" y="39174"/>
                    <a:pt x="46818" y="38598"/>
                  </a:cubicBezTo>
                  <a:lnTo>
                    <a:pt x="1028" y="12156"/>
                  </a:lnTo>
                  <a:cubicBezTo>
                    <a:pt x="0" y="11555"/>
                    <a:pt x="0" y="10602"/>
                    <a:pt x="1028" y="10001"/>
                  </a:cubicBezTo>
                  <a:lnTo>
                    <a:pt x="17193" y="602"/>
                  </a:lnTo>
                  <a:cubicBezTo>
                    <a:pt x="18221" y="1"/>
                    <a:pt x="19900" y="1"/>
                    <a:pt x="20928" y="602"/>
                  </a:cubicBezTo>
                  <a:close/>
                </a:path>
              </a:pathLst>
            </a:custGeom>
            <a:solidFill>
              <a:schemeClr val="l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7" name="Google Shape;2337;p49"/>
            <p:cNvSpPr/>
            <p:nvPr/>
          </p:nvSpPr>
          <p:spPr>
            <a:xfrm>
              <a:off x="5860154" y="2828911"/>
              <a:ext cx="2543142" cy="1209042"/>
            </a:xfrm>
            <a:custGeom>
              <a:avLst/>
              <a:gdLst/>
              <a:ahLst/>
              <a:cxnLst/>
              <a:rect l="l" t="t" r="r" b="b"/>
              <a:pathLst>
                <a:path w="67270" h="31981" extrusionOk="0">
                  <a:moveTo>
                    <a:pt x="67244" y="17118"/>
                  </a:moveTo>
                  <a:cubicBezTo>
                    <a:pt x="67244" y="17144"/>
                    <a:pt x="67244" y="17169"/>
                    <a:pt x="67244" y="17194"/>
                  </a:cubicBezTo>
                  <a:cubicBezTo>
                    <a:pt x="67244" y="17219"/>
                    <a:pt x="67244" y="17244"/>
                    <a:pt x="67219" y="17269"/>
                  </a:cubicBezTo>
                  <a:cubicBezTo>
                    <a:pt x="67219" y="17294"/>
                    <a:pt x="67219" y="17319"/>
                    <a:pt x="67194" y="17344"/>
                  </a:cubicBezTo>
                  <a:cubicBezTo>
                    <a:pt x="67194" y="17369"/>
                    <a:pt x="67194" y="17369"/>
                    <a:pt x="67169" y="17394"/>
                  </a:cubicBezTo>
                  <a:cubicBezTo>
                    <a:pt x="67169" y="17419"/>
                    <a:pt x="67144" y="17444"/>
                    <a:pt x="67144" y="17494"/>
                  </a:cubicBezTo>
                  <a:cubicBezTo>
                    <a:pt x="67119" y="17494"/>
                    <a:pt x="67119" y="17519"/>
                    <a:pt x="67094" y="17545"/>
                  </a:cubicBezTo>
                  <a:cubicBezTo>
                    <a:pt x="67094" y="17570"/>
                    <a:pt x="67069" y="17595"/>
                    <a:pt x="67044" y="17645"/>
                  </a:cubicBezTo>
                  <a:cubicBezTo>
                    <a:pt x="67019" y="17645"/>
                    <a:pt x="67019" y="17670"/>
                    <a:pt x="66994" y="17695"/>
                  </a:cubicBezTo>
                  <a:cubicBezTo>
                    <a:pt x="66969" y="17720"/>
                    <a:pt x="66919" y="17770"/>
                    <a:pt x="66894" y="17795"/>
                  </a:cubicBezTo>
                  <a:cubicBezTo>
                    <a:pt x="66868" y="17820"/>
                    <a:pt x="66868" y="17845"/>
                    <a:pt x="66843" y="17845"/>
                  </a:cubicBezTo>
                  <a:cubicBezTo>
                    <a:pt x="66818" y="17870"/>
                    <a:pt x="66793" y="17895"/>
                    <a:pt x="66768" y="17920"/>
                  </a:cubicBezTo>
                  <a:cubicBezTo>
                    <a:pt x="66743" y="17946"/>
                    <a:pt x="66718" y="17946"/>
                    <a:pt x="66693" y="17971"/>
                  </a:cubicBezTo>
                  <a:cubicBezTo>
                    <a:pt x="66668" y="17996"/>
                    <a:pt x="66618" y="18021"/>
                    <a:pt x="66593" y="18046"/>
                  </a:cubicBezTo>
                  <a:cubicBezTo>
                    <a:pt x="66568" y="18071"/>
                    <a:pt x="66543" y="18071"/>
                    <a:pt x="66493" y="18096"/>
                  </a:cubicBezTo>
                  <a:lnTo>
                    <a:pt x="50302" y="27494"/>
                  </a:lnTo>
                  <a:cubicBezTo>
                    <a:pt x="50202" y="27570"/>
                    <a:pt x="50076" y="27620"/>
                    <a:pt x="49951" y="27670"/>
                  </a:cubicBezTo>
                  <a:cubicBezTo>
                    <a:pt x="49901" y="27695"/>
                    <a:pt x="49876" y="27695"/>
                    <a:pt x="49851" y="27720"/>
                  </a:cubicBezTo>
                  <a:cubicBezTo>
                    <a:pt x="49776" y="27745"/>
                    <a:pt x="49675" y="27770"/>
                    <a:pt x="49600" y="27795"/>
                  </a:cubicBezTo>
                  <a:cubicBezTo>
                    <a:pt x="49500" y="27820"/>
                    <a:pt x="49425" y="27845"/>
                    <a:pt x="49325" y="27870"/>
                  </a:cubicBezTo>
                  <a:cubicBezTo>
                    <a:pt x="49224" y="27870"/>
                    <a:pt x="49124" y="27895"/>
                    <a:pt x="49024" y="27921"/>
                  </a:cubicBezTo>
                  <a:cubicBezTo>
                    <a:pt x="48999" y="27921"/>
                    <a:pt x="48974" y="27921"/>
                    <a:pt x="48924" y="27921"/>
                  </a:cubicBezTo>
                  <a:cubicBezTo>
                    <a:pt x="48798" y="27946"/>
                    <a:pt x="48648" y="27946"/>
                    <a:pt x="48497" y="27946"/>
                  </a:cubicBezTo>
                  <a:cubicBezTo>
                    <a:pt x="48472" y="27946"/>
                    <a:pt x="48447" y="27946"/>
                    <a:pt x="48422" y="27946"/>
                  </a:cubicBezTo>
                  <a:cubicBezTo>
                    <a:pt x="48272" y="27946"/>
                    <a:pt x="48122" y="27946"/>
                    <a:pt x="47996" y="27921"/>
                  </a:cubicBezTo>
                  <a:cubicBezTo>
                    <a:pt x="47971" y="27921"/>
                    <a:pt x="47946" y="27921"/>
                    <a:pt x="47921" y="27921"/>
                  </a:cubicBezTo>
                  <a:cubicBezTo>
                    <a:pt x="47771" y="27895"/>
                    <a:pt x="47645" y="27870"/>
                    <a:pt x="47495" y="27845"/>
                  </a:cubicBezTo>
                  <a:cubicBezTo>
                    <a:pt x="47470" y="27845"/>
                    <a:pt x="47445" y="27845"/>
                    <a:pt x="47420" y="27820"/>
                  </a:cubicBezTo>
                  <a:cubicBezTo>
                    <a:pt x="47294" y="27795"/>
                    <a:pt x="47169" y="27770"/>
                    <a:pt x="47069" y="27720"/>
                  </a:cubicBezTo>
                  <a:cubicBezTo>
                    <a:pt x="47044" y="27720"/>
                    <a:pt x="47019" y="27695"/>
                    <a:pt x="46994" y="27695"/>
                  </a:cubicBezTo>
                  <a:cubicBezTo>
                    <a:pt x="46843" y="27645"/>
                    <a:pt x="46718" y="27570"/>
                    <a:pt x="46593" y="27520"/>
                  </a:cubicBezTo>
                  <a:lnTo>
                    <a:pt x="803" y="1078"/>
                  </a:lnTo>
                  <a:cubicBezTo>
                    <a:pt x="277" y="778"/>
                    <a:pt x="26" y="377"/>
                    <a:pt x="26" y="1"/>
                  </a:cubicBezTo>
                  <a:lnTo>
                    <a:pt x="1" y="4011"/>
                  </a:lnTo>
                  <a:cubicBezTo>
                    <a:pt x="1" y="4412"/>
                    <a:pt x="277" y="4813"/>
                    <a:pt x="778" y="5113"/>
                  </a:cubicBezTo>
                  <a:lnTo>
                    <a:pt x="46568" y="31530"/>
                  </a:lnTo>
                  <a:cubicBezTo>
                    <a:pt x="46693" y="31605"/>
                    <a:pt x="46818" y="31680"/>
                    <a:pt x="46944" y="31730"/>
                  </a:cubicBezTo>
                  <a:cubicBezTo>
                    <a:pt x="46969" y="31730"/>
                    <a:pt x="46969" y="31730"/>
                    <a:pt x="46969" y="31730"/>
                  </a:cubicBezTo>
                  <a:cubicBezTo>
                    <a:pt x="46994" y="31730"/>
                    <a:pt x="47019" y="31755"/>
                    <a:pt x="47044" y="31755"/>
                  </a:cubicBezTo>
                  <a:cubicBezTo>
                    <a:pt x="47119" y="31780"/>
                    <a:pt x="47194" y="31805"/>
                    <a:pt x="47269" y="31830"/>
                  </a:cubicBezTo>
                  <a:cubicBezTo>
                    <a:pt x="47319" y="31830"/>
                    <a:pt x="47370" y="31855"/>
                    <a:pt x="47395" y="31855"/>
                  </a:cubicBezTo>
                  <a:cubicBezTo>
                    <a:pt x="47420" y="31855"/>
                    <a:pt x="47445" y="31880"/>
                    <a:pt x="47470" y="31880"/>
                  </a:cubicBezTo>
                  <a:cubicBezTo>
                    <a:pt x="47495" y="31880"/>
                    <a:pt x="47520" y="31880"/>
                    <a:pt x="47545" y="31906"/>
                  </a:cubicBezTo>
                  <a:cubicBezTo>
                    <a:pt x="47620" y="31906"/>
                    <a:pt x="47720" y="31931"/>
                    <a:pt x="47796" y="31931"/>
                  </a:cubicBezTo>
                  <a:cubicBezTo>
                    <a:pt x="47846" y="31956"/>
                    <a:pt x="47871" y="31956"/>
                    <a:pt x="47896" y="31956"/>
                  </a:cubicBezTo>
                  <a:cubicBezTo>
                    <a:pt x="47921" y="31956"/>
                    <a:pt x="47946" y="31956"/>
                    <a:pt x="47971" y="31956"/>
                  </a:cubicBezTo>
                  <a:cubicBezTo>
                    <a:pt x="47996" y="31956"/>
                    <a:pt x="48021" y="31956"/>
                    <a:pt x="48046" y="31981"/>
                  </a:cubicBezTo>
                  <a:cubicBezTo>
                    <a:pt x="48147" y="31981"/>
                    <a:pt x="48222" y="31981"/>
                    <a:pt x="48322" y="31981"/>
                  </a:cubicBezTo>
                  <a:cubicBezTo>
                    <a:pt x="48347" y="31981"/>
                    <a:pt x="48372" y="31981"/>
                    <a:pt x="48397" y="31981"/>
                  </a:cubicBezTo>
                  <a:cubicBezTo>
                    <a:pt x="48422" y="31981"/>
                    <a:pt x="48447" y="31981"/>
                    <a:pt x="48472" y="31981"/>
                  </a:cubicBezTo>
                  <a:cubicBezTo>
                    <a:pt x="48523" y="31981"/>
                    <a:pt x="48548" y="31981"/>
                    <a:pt x="48598" y="31981"/>
                  </a:cubicBezTo>
                  <a:cubicBezTo>
                    <a:pt x="48698" y="31981"/>
                    <a:pt x="48773" y="31981"/>
                    <a:pt x="48873" y="31956"/>
                  </a:cubicBezTo>
                  <a:cubicBezTo>
                    <a:pt x="48898" y="31956"/>
                    <a:pt x="48898" y="31956"/>
                    <a:pt x="48924" y="31956"/>
                  </a:cubicBezTo>
                  <a:cubicBezTo>
                    <a:pt x="48949" y="31956"/>
                    <a:pt x="48974" y="31956"/>
                    <a:pt x="48999" y="31956"/>
                  </a:cubicBezTo>
                  <a:cubicBezTo>
                    <a:pt x="49074" y="31931"/>
                    <a:pt x="49149" y="31931"/>
                    <a:pt x="49224" y="31906"/>
                  </a:cubicBezTo>
                  <a:cubicBezTo>
                    <a:pt x="49249" y="31906"/>
                    <a:pt x="49274" y="31906"/>
                    <a:pt x="49299" y="31880"/>
                  </a:cubicBezTo>
                  <a:cubicBezTo>
                    <a:pt x="49400" y="31880"/>
                    <a:pt x="49500" y="31855"/>
                    <a:pt x="49575" y="31830"/>
                  </a:cubicBezTo>
                  <a:cubicBezTo>
                    <a:pt x="49625" y="31805"/>
                    <a:pt x="49675" y="31805"/>
                    <a:pt x="49726" y="31780"/>
                  </a:cubicBezTo>
                  <a:cubicBezTo>
                    <a:pt x="49751" y="31780"/>
                    <a:pt x="49776" y="31755"/>
                    <a:pt x="49826" y="31755"/>
                  </a:cubicBezTo>
                  <a:cubicBezTo>
                    <a:pt x="49851" y="31730"/>
                    <a:pt x="49901" y="31730"/>
                    <a:pt x="49926" y="31705"/>
                  </a:cubicBezTo>
                  <a:cubicBezTo>
                    <a:pt x="50051" y="31655"/>
                    <a:pt x="50177" y="31605"/>
                    <a:pt x="50302" y="31530"/>
                  </a:cubicBezTo>
                  <a:lnTo>
                    <a:pt x="66467" y="22131"/>
                  </a:lnTo>
                  <a:cubicBezTo>
                    <a:pt x="66493" y="22131"/>
                    <a:pt x="66493" y="22131"/>
                    <a:pt x="66518" y="22106"/>
                  </a:cubicBezTo>
                  <a:cubicBezTo>
                    <a:pt x="66543" y="22106"/>
                    <a:pt x="66543" y="22081"/>
                    <a:pt x="66568" y="22081"/>
                  </a:cubicBezTo>
                  <a:cubicBezTo>
                    <a:pt x="66618" y="22056"/>
                    <a:pt x="66643" y="22031"/>
                    <a:pt x="66668" y="22006"/>
                  </a:cubicBezTo>
                  <a:cubicBezTo>
                    <a:pt x="66693" y="21981"/>
                    <a:pt x="66718" y="21956"/>
                    <a:pt x="66743" y="21956"/>
                  </a:cubicBezTo>
                  <a:cubicBezTo>
                    <a:pt x="66768" y="21931"/>
                    <a:pt x="66793" y="21905"/>
                    <a:pt x="66818" y="21880"/>
                  </a:cubicBezTo>
                  <a:cubicBezTo>
                    <a:pt x="66818" y="21880"/>
                    <a:pt x="66843" y="21880"/>
                    <a:pt x="66843" y="21855"/>
                  </a:cubicBezTo>
                  <a:cubicBezTo>
                    <a:pt x="66843" y="21855"/>
                    <a:pt x="66868" y="21855"/>
                    <a:pt x="66868" y="21830"/>
                  </a:cubicBezTo>
                  <a:cubicBezTo>
                    <a:pt x="66919" y="21805"/>
                    <a:pt x="66944" y="21755"/>
                    <a:pt x="66969" y="21730"/>
                  </a:cubicBezTo>
                  <a:cubicBezTo>
                    <a:pt x="66994" y="21705"/>
                    <a:pt x="66994" y="21705"/>
                    <a:pt x="66994" y="21680"/>
                  </a:cubicBezTo>
                  <a:cubicBezTo>
                    <a:pt x="67019" y="21680"/>
                    <a:pt x="67019" y="21680"/>
                    <a:pt x="67019" y="21655"/>
                  </a:cubicBezTo>
                  <a:cubicBezTo>
                    <a:pt x="67044" y="21630"/>
                    <a:pt x="67069" y="21605"/>
                    <a:pt x="67094" y="21580"/>
                  </a:cubicBezTo>
                  <a:cubicBezTo>
                    <a:pt x="67094" y="21555"/>
                    <a:pt x="67094" y="21555"/>
                    <a:pt x="67119" y="21530"/>
                  </a:cubicBezTo>
                  <a:cubicBezTo>
                    <a:pt x="67119" y="21530"/>
                    <a:pt x="67119" y="21530"/>
                    <a:pt x="67119" y="21504"/>
                  </a:cubicBezTo>
                  <a:cubicBezTo>
                    <a:pt x="67144" y="21479"/>
                    <a:pt x="67144" y="21454"/>
                    <a:pt x="67169" y="21429"/>
                  </a:cubicBezTo>
                  <a:cubicBezTo>
                    <a:pt x="67169" y="21404"/>
                    <a:pt x="67169" y="21404"/>
                    <a:pt x="67169" y="21379"/>
                  </a:cubicBezTo>
                  <a:cubicBezTo>
                    <a:pt x="67194" y="21379"/>
                    <a:pt x="67194" y="21379"/>
                    <a:pt x="67194" y="21379"/>
                  </a:cubicBezTo>
                  <a:cubicBezTo>
                    <a:pt x="67194" y="21354"/>
                    <a:pt x="67194" y="21304"/>
                    <a:pt x="67219" y="21279"/>
                  </a:cubicBezTo>
                  <a:cubicBezTo>
                    <a:pt x="67219" y="21279"/>
                    <a:pt x="67219" y="21254"/>
                    <a:pt x="67219" y="21229"/>
                  </a:cubicBezTo>
                  <a:cubicBezTo>
                    <a:pt x="67219" y="21229"/>
                    <a:pt x="67219" y="21229"/>
                    <a:pt x="67219" y="21229"/>
                  </a:cubicBezTo>
                  <a:cubicBezTo>
                    <a:pt x="67219" y="21204"/>
                    <a:pt x="67244" y="21179"/>
                    <a:pt x="67244" y="21129"/>
                  </a:cubicBezTo>
                  <a:cubicBezTo>
                    <a:pt x="67244" y="21129"/>
                    <a:pt x="67244" y="21530"/>
                    <a:pt x="67244" y="21504"/>
                  </a:cubicBezTo>
                  <a:cubicBezTo>
                    <a:pt x="67244" y="21504"/>
                    <a:pt x="67244" y="21479"/>
                    <a:pt x="67244" y="21479"/>
                  </a:cubicBezTo>
                  <a:lnTo>
                    <a:pt x="67269" y="17018"/>
                  </a:lnTo>
                  <a:cubicBezTo>
                    <a:pt x="67269" y="17043"/>
                    <a:pt x="67269" y="17093"/>
                    <a:pt x="67244" y="17118"/>
                  </a:cubicBezTo>
                  <a:close/>
                </a:path>
              </a:pathLst>
            </a:custGeom>
            <a:solidFill>
              <a:schemeClr val="accent6"/>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8" name="Google Shape;2338;p49"/>
            <p:cNvSpPr/>
            <p:nvPr/>
          </p:nvSpPr>
          <p:spPr>
            <a:xfrm>
              <a:off x="7688765" y="3472245"/>
              <a:ext cx="714439" cy="565676"/>
            </a:xfrm>
            <a:custGeom>
              <a:avLst/>
              <a:gdLst/>
              <a:ahLst/>
              <a:cxnLst/>
              <a:rect l="l" t="t" r="r" b="b"/>
              <a:pathLst>
                <a:path w="18898" h="14963" extrusionOk="0">
                  <a:moveTo>
                    <a:pt x="18872" y="176"/>
                  </a:moveTo>
                  <a:cubicBezTo>
                    <a:pt x="18872" y="201"/>
                    <a:pt x="18872" y="226"/>
                    <a:pt x="18847" y="251"/>
                  </a:cubicBezTo>
                  <a:cubicBezTo>
                    <a:pt x="18847" y="276"/>
                    <a:pt x="18847" y="301"/>
                    <a:pt x="18822" y="326"/>
                  </a:cubicBezTo>
                  <a:cubicBezTo>
                    <a:pt x="18822" y="351"/>
                    <a:pt x="18822" y="351"/>
                    <a:pt x="18797" y="376"/>
                  </a:cubicBezTo>
                  <a:cubicBezTo>
                    <a:pt x="18797" y="401"/>
                    <a:pt x="18772" y="426"/>
                    <a:pt x="18772" y="476"/>
                  </a:cubicBezTo>
                  <a:cubicBezTo>
                    <a:pt x="18747" y="476"/>
                    <a:pt x="18747" y="501"/>
                    <a:pt x="18722" y="527"/>
                  </a:cubicBezTo>
                  <a:cubicBezTo>
                    <a:pt x="18722" y="552"/>
                    <a:pt x="18697" y="577"/>
                    <a:pt x="18672" y="627"/>
                  </a:cubicBezTo>
                  <a:cubicBezTo>
                    <a:pt x="18647" y="627"/>
                    <a:pt x="18647" y="652"/>
                    <a:pt x="18622" y="677"/>
                  </a:cubicBezTo>
                  <a:cubicBezTo>
                    <a:pt x="18597" y="702"/>
                    <a:pt x="18547" y="752"/>
                    <a:pt x="18522" y="777"/>
                  </a:cubicBezTo>
                  <a:cubicBezTo>
                    <a:pt x="18496" y="802"/>
                    <a:pt x="18496" y="827"/>
                    <a:pt x="18471" y="827"/>
                  </a:cubicBezTo>
                  <a:cubicBezTo>
                    <a:pt x="18446" y="852"/>
                    <a:pt x="18421" y="877"/>
                    <a:pt x="18396" y="902"/>
                  </a:cubicBezTo>
                  <a:cubicBezTo>
                    <a:pt x="18371" y="928"/>
                    <a:pt x="18346" y="928"/>
                    <a:pt x="18321" y="953"/>
                  </a:cubicBezTo>
                  <a:cubicBezTo>
                    <a:pt x="18296" y="978"/>
                    <a:pt x="18246" y="1003"/>
                    <a:pt x="18221" y="1028"/>
                  </a:cubicBezTo>
                  <a:cubicBezTo>
                    <a:pt x="18196" y="1053"/>
                    <a:pt x="18171" y="1053"/>
                    <a:pt x="18121" y="1078"/>
                  </a:cubicBezTo>
                  <a:lnTo>
                    <a:pt x="1930" y="10476"/>
                  </a:lnTo>
                  <a:cubicBezTo>
                    <a:pt x="1830" y="10552"/>
                    <a:pt x="1704" y="10602"/>
                    <a:pt x="1579" y="10652"/>
                  </a:cubicBezTo>
                  <a:cubicBezTo>
                    <a:pt x="1529" y="10677"/>
                    <a:pt x="1504" y="10677"/>
                    <a:pt x="1479" y="10702"/>
                  </a:cubicBezTo>
                  <a:cubicBezTo>
                    <a:pt x="1404" y="10727"/>
                    <a:pt x="1303" y="10752"/>
                    <a:pt x="1228" y="10777"/>
                  </a:cubicBezTo>
                  <a:cubicBezTo>
                    <a:pt x="1128" y="10802"/>
                    <a:pt x="1053" y="10827"/>
                    <a:pt x="953" y="10852"/>
                  </a:cubicBezTo>
                  <a:cubicBezTo>
                    <a:pt x="852" y="10852"/>
                    <a:pt x="752" y="10877"/>
                    <a:pt x="652" y="10903"/>
                  </a:cubicBezTo>
                  <a:cubicBezTo>
                    <a:pt x="627" y="10903"/>
                    <a:pt x="602" y="10903"/>
                    <a:pt x="552" y="10903"/>
                  </a:cubicBezTo>
                  <a:cubicBezTo>
                    <a:pt x="426" y="10928"/>
                    <a:pt x="276" y="10928"/>
                    <a:pt x="125" y="10928"/>
                  </a:cubicBezTo>
                  <a:cubicBezTo>
                    <a:pt x="100" y="10928"/>
                    <a:pt x="75" y="10928"/>
                    <a:pt x="50" y="10928"/>
                  </a:cubicBezTo>
                  <a:cubicBezTo>
                    <a:pt x="25" y="10928"/>
                    <a:pt x="25" y="10928"/>
                    <a:pt x="0" y="10928"/>
                  </a:cubicBezTo>
                  <a:lnTo>
                    <a:pt x="0" y="14963"/>
                  </a:lnTo>
                  <a:lnTo>
                    <a:pt x="25" y="14963"/>
                  </a:lnTo>
                  <a:cubicBezTo>
                    <a:pt x="50" y="14963"/>
                    <a:pt x="75" y="14963"/>
                    <a:pt x="100" y="14963"/>
                  </a:cubicBezTo>
                  <a:cubicBezTo>
                    <a:pt x="151" y="14963"/>
                    <a:pt x="176" y="14963"/>
                    <a:pt x="226" y="14963"/>
                  </a:cubicBezTo>
                  <a:cubicBezTo>
                    <a:pt x="301" y="14963"/>
                    <a:pt x="401" y="14963"/>
                    <a:pt x="501" y="14938"/>
                  </a:cubicBezTo>
                  <a:cubicBezTo>
                    <a:pt x="526" y="14938"/>
                    <a:pt x="526" y="14938"/>
                    <a:pt x="552" y="14938"/>
                  </a:cubicBezTo>
                  <a:cubicBezTo>
                    <a:pt x="577" y="14938"/>
                    <a:pt x="602" y="14938"/>
                    <a:pt x="627" y="14938"/>
                  </a:cubicBezTo>
                  <a:cubicBezTo>
                    <a:pt x="702" y="14913"/>
                    <a:pt x="777" y="14913"/>
                    <a:pt x="852" y="14888"/>
                  </a:cubicBezTo>
                  <a:cubicBezTo>
                    <a:pt x="877" y="14888"/>
                    <a:pt x="902" y="14888"/>
                    <a:pt x="927" y="14862"/>
                  </a:cubicBezTo>
                  <a:cubicBezTo>
                    <a:pt x="1028" y="14862"/>
                    <a:pt x="1128" y="14837"/>
                    <a:pt x="1203" y="14812"/>
                  </a:cubicBezTo>
                  <a:cubicBezTo>
                    <a:pt x="1253" y="14787"/>
                    <a:pt x="1303" y="14787"/>
                    <a:pt x="1354" y="14762"/>
                  </a:cubicBezTo>
                  <a:cubicBezTo>
                    <a:pt x="1379" y="14762"/>
                    <a:pt x="1404" y="14737"/>
                    <a:pt x="1454" y="14737"/>
                  </a:cubicBezTo>
                  <a:cubicBezTo>
                    <a:pt x="1479" y="14712"/>
                    <a:pt x="1529" y="14712"/>
                    <a:pt x="1554" y="14687"/>
                  </a:cubicBezTo>
                  <a:cubicBezTo>
                    <a:pt x="1679" y="14637"/>
                    <a:pt x="1805" y="14587"/>
                    <a:pt x="1930" y="14512"/>
                  </a:cubicBezTo>
                  <a:lnTo>
                    <a:pt x="18095" y="5113"/>
                  </a:lnTo>
                  <a:cubicBezTo>
                    <a:pt x="18121" y="5113"/>
                    <a:pt x="18121" y="5113"/>
                    <a:pt x="18146" y="5088"/>
                  </a:cubicBezTo>
                  <a:cubicBezTo>
                    <a:pt x="18171" y="5088"/>
                    <a:pt x="18171" y="5063"/>
                    <a:pt x="18196" y="5063"/>
                  </a:cubicBezTo>
                  <a:cubicBezTo>
                    <a:pt x="18246" y="5038"/>
                    <a:pt x="18271" y="5013"/>
                    <a:pt x="18296" y="4988"/>
                  </a:cubicBezTo>
                  <a:cubicBezTo>
                    <a:pt x="18321" y="4963"/>
                    <a:pt x="18346" y="4938"/>
                    <a:pt x="18371" y="4938"/>
                  </a:cubicBezTo>
                  <a:cubicBezTo>
                    <a:pt x="18396" y="4913"/>
                    <a:pt x="18421" y="4887"/>
                    <a:pt x="18446" y="4862"/>
                  </a:cubicBezTo>
                  <a:cubicBezTo>
                    <a:pt x="18446" y="4862"/>
                    <a:pt x="18471" y="4862"/>
                    <a:pt x="18471" y="4837"/>
                  </a:cubicBezTo>
                  <a:cubicBezTo>
                    <a:pt x="18471" y="4837"/>
                    <a:pt x="18496" y="4837"/>
                    <a:pt x="18496" y="4812"/>
                  </a:cubicBezTo>
                  <a:cubicBezTo>
                    <a:pt x="18547" y="4787"/>
                    <a:pt x="18572" y="4737"/>
                    <a:pt x="18597" y="4712"/>
                  </a:cubicBezTo>
                  <a:cubicBezTo>
                    <a:pt x="18622" y="4687"/>
                    <a:pt x="18622" y="4687"/>
                    <a:pt x="18622" y="4662"/>
                  </a:cubicBezTo>
                  <a:cubicBezTo>
                    <a:pt x="18647" y="4662"/>
                    <a:pt x="18647" y="4662"/>
                    <a:pt x="18647" y="4637"/>
                  </a:cubicBezTo>
                  <a:cubicBezTo>
                    <a:pt x="18672" y="4612"/>
                    <a:pt x="18697" y="4587"/>
                    <a:pt x="18722" y="4562"/>
                  </a:cubicBezTo>
                  <a:cubicBezTo>
                    <a:pt x="18722" y="4537"/>
                    <a:pt x="18722" y="4537"/>
                    <a:pt x="18747" y="4512"/>
                  </a:cubicBezTo>
                  <a:cubicBezTo>
                    <a:pt x="18747" y="4512"/>
                    <a:pt x="18747" y="4512"/>
                    <a:pt x="18747" y="4486"/>
                  </a:cubicBezTo>
                  <a:cubicBezTo>
                    <a:pt x="18772" y="4461"/>
                    <a:pt x="18772" y="4436"/>
                    <a:pt x="18797" y="4411"/>
                  </a:cubicBezTo>
                  <a:cubicBezTo>
                    <a:pt x="18797" y="4386"/>
                    <a:pt x="18797" y="4386"/>
                    <a:pt x="18797" y="4361"/>
                  </a:cubicBezTo>
                  <a:cubicBezTo>
                    <a:pt x="18822" y="4361"/>
                    <a:pt x="18822" y="4361"/>
                    <a:pt x="18822" y="4361"/>
                  </a:cubicBezTo>
                  <a:cubicBezTo>
                    <a:pt x="18822" y="4336"/>
                    <a:pt x="18822" y="4286"/>
                    <a:pt x="18847" y="4261"/>
                  </a:cubicBezTo>
                  <a:cubicBezTo>
                    <a:pt x="18847" y="4261"/>
                    <a:pt x="18847" y="4236"/>
                    <a:pt x="18847" y="4211"/>
                  </a:cubicBezTo>
                  <a:cubicBezTo>
                    <a:pt x="18847" y="4211"/>
                    <a:pt x="18847" y="4211"/>
                    <a:pt x="18847" y="4211"/>
                  </a:cubicBezTo>
                  <a:cubicBezTo>
                    <a:pt x="18847" y="4186"/>
                    <a:pt x="18872" y="4161"/>
                    <a:pt x="18872" y="4111"/>
                  </a:cubicBezTo>
                  <a:cubicBezTo>
                    <a:pt x="18872" y="4111"/>
                    <a:pt x="18872" y="4512"/>
                    <a:pt x="18872" y="4486"/>
                  </a:cubicBezTo>
                  <a:cubicBezTo>
                    <a:pt x="18872" y="4486"/>
                    <a:pt x="18872" y="4461"/>
                    <a:pt x="18872" y="4461"/>
                  </a:cubicBezTo>
                  <a:lnTo>
                    <a:pt x="18897" y="0"/>
                  </a:lnTo>
                  <a:cubicBezTo>
                    <a:pt x="18897" y="25"/>
                    <a:pt x="18897" y="75"/>
                    <a:pt x="18872" y="100"/>
                  </a:cubicBezTo>
                  <a:cubicBezTo>
                    <a:pt x="18872" y="126"/>
                    <a:pt x="18872" y="151"/>
                    <a:pt x="18872" y="176"/>
                  </a:cubicBezTo>
                  <a:close/>
                </a:path>
              </a:pathLst>
            </a:custGeom>
            <a:solidFill>
              <a:schemeClr val="accent6"/>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39" name="Google Shape;2339;p49"/>
            <p:cNvSpPr/>
            <p:nvPr/>
          </p:nvSpPr>
          <p:spPr>
            <a:xfrm>
              <a:off x="6179477" y="2506791"/>
              <a:ext cx="581781" cy="337334"/>
            </a:xfrm>
            <a:custGeom>
              <a:avLst/>
              <a:gdLst/>
              <a:ahLst/>
              <a:cxnLst/>
              <a:rect l="l" t="t" r="r" b="b"/>
              <a:pathLst>
                <a:path w="15389" h="8923" extrusionOk="0">
                  <a:moveTo>
                    <a:pt x="14862" y="2857"/>
                  </a:moveTo>
                  <a:cubicBezTo>
                    <a:pt x="15389" y="3158"/>
                    <a:pt x="15389" y="3659"/>
                    <a:pt x="14862" y="3985"/>
                  </a:cubicBezTo>
                  <a:lnTo>
                    <a:pt x="6867" y="8622"/>
                  </a:lnTo>
                  <a:cubicBezTo>
                    <a:pt x="6341" y="8923"/>
                    <a:pt x="5489" y="8923"/>
                    <a:pt x="4963" y="8622"/>
                  </a:cubicBezTo>
                  <a:lnTo>
                    <a:pt x="526" y="6065"/>
                  </a:lnTo>
                  <a:cubicBezTo>
                    <a:pt x="0" y="5765"/>
                    <a:pt x="0" y="5263"/>
                    <a:pt x="526" y="4963"/>
                  </a:cubicBezTo>
                  <a:lnTo>
                    <a:pt x="8521" y="301"/>
                  </a:lnTo>
                  <a:cubicBezTo>
                    <a:pt x="9048" y="0"/>
                    <a:pt x="9925" y="0"/>
                    <a:pt x="10451" y="301"/>
                  </a:cubicBezTo>
                  <a:close/>
                </a:path>
              </a:pathLst>
            </a:custGeom>
            <a:solidFill>
              <a:schemeClr val="l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0" name="Google Shape;2340;p49"/>
            <p:cNvSpPr/>
            <p:nvPr/>
          </p:nvSpPr>
          <p:spPr>
            <a:xfrm>
              <a:off x="6184202" y="2636569"/>
              <a:ext cx="572330" cy="322212"/>
            </a:xfrm>
            <a:custGeom>
              <a:avLst/>
              <a:gdLst/>
              <a:ahLst/>
              <a:cxnLst/>
              <a:rect l="l" t="t" r="r" b="b"/>
              <a:pathLst>
                <a:path w="15139" h="8523" extrusionOk="0">
                  <a:moveTo>
                    <a:pt x="15113" y="126"/>
                  </a:moveTo>
                  <a:cubicBezTo>
                    <a:pt x="15113" y="126"/>
                    <a:pt x="15113" y="126"/>
                    <a:pt x="15113" y="151"/>
                  </a:cubicBezTo>
                  <a:cubicBezTo>
                    <a:pt x="15088" y="176"/>
                    <a:pt x="15063" y="226"/>
                    <a:pt x="15038" y="277"/>
                  </a:cubicBezTo>
                  <a:cubicBezTo>
                    <a:pt x="15038" y="277"/>
                    <a:pt x="15038" y="277"/>
                    <a:pt x="15038" y="302"/>
                  </a:cubicBezTo>
                  <a:cubicBezTo>
                    <a:pt x="14988" y="327"/>
                    <a:pt x="14963" y="377"/>
                    <a:pt x="14913" y="402"/>
                  </a:cubicBezTo>
                  <a:cubicBezTo>
                    <a:pt x="14888" y="427"/>
                    <a:pt x="14863" y="452"/>
                    <a:pt x="14838" y="477"/>
                  </a:cubicBezTo>
                  <a:cubicBezTo>
                    <a:pt x="14813" y="502"/>
                    <a:pt x="14787" y="527"/>
                    <a:pt x="14737" y="552"/>
                  </a:cubicBezTo>
                  <a:lnTo>
                    <a:pt x="6742" y="5189"/>
                  </a:lnTo>
                  <a:cubicBezTo>
                    <a:pt x="6667" y="5239"/>
                    <a:pt x="6567" y="5264"/>
                    <a:pt x="6492" y="5314"/>
                  </a:cubicBezTo>
                  <a:cubicBezTo>
                    <a:pt x="6442" y="5314"/>
                    <a:pt x="6416" y="5314"/>
                    <a:pt x="6366" y="5339"/>
                  </a:cubicBezTo>
                  <a:cubicBezTo>
                    <a:pt x="6341" y="5339"/>
                    <a:pt x="6291" y="5364"/>
                    <a:pt x="6241" y="5364"/>
                  </a:cubicBezTo>
                  <a:cubicBezTo>
                    <a:pt x="6191" y="5389"/>
                    <a:pt x="6141" y="5389"/>
                    <a:pt x="6066" y="5389"/>
                  </a:cubicBezTo>
                  <a:cubicBezTo>
                    <a:pt x="6066" y="5389"/>
                    <a:pt x="6041" y="5414"/>
                    <a:pt x="6041" y="5414"/>
                  </a:cubicBezTo>
                  <a:cubicBezTo>
                    <a:pt x="5965" y="5414"/>
                    <a:pt x="5890" y="5414"/>
                    <a:pt x="5815" y="5414"/>
                  </a:cubicBezTo>
                  <a:cubicBezTo>
                    <a:pt x="5790" y="5414"/>
                    <a:pt x="5790" y="5414"/>
                    <a:pt x="5765" y="5414"/>
                  </a:cubicBezTo>
                  <a:cubicBezTo>
                    <a:pt x="5690" y="5414"/>
                    <a:pt x="5614" y="5414"/>
                    <a:pt x="5539" y="5414"/>
                  </a:cubicBezTo>
                  <a:cubicBezTo>
                    <a:pt x="5539" y="5414"/>
                    <a:pt x="5514" y="5389"/>
                    <a:pt x="5514" y="5389"/>
                  </a:cubicBezTo>
                  <a:cubicBezTo>
                    <a:pt x="5439" y="5389"/>
                    <a:pt x="5364" y="5389"/>
                    <a:pt x="5289" y="5364"/>
                  </a:cubicBezTo>
                  <a:cubicBezTo>
                    <a:pt x="5289" y="5364"/>
                    <a:pt x="5264" y="5364"/>
                    <a:pt x="5264" y="5364"/>
                  </a:cubicBezTo>
                  <a:cubicBezTo>
                    <a:pt x="5188" y="5339"/>
                    <a:pt x="5138" y="5314"/>
                    <a:pt x="5063" y="5289"/>
                  </a:cubicBezTo>
                  <a:cubicBezTo>
                    <a:pt x="5063" y="5289"/>
                    <a:pt x="5038" y="5289"/>
                    <a:pt x="5038" y="5289"/>
                  </a:cubicBezTo>
                  <a:cubicBezTo>
                    <a:pt x="4963" y="5264"/>
                    <a:pt x="4888" y="5214"/>
                    <a:pt x="4838" y="5189"/>
                  </a:cubicBezTo>
                  <a:lnTo>
                    <a:pt x="401" y="2632"/>
                  </a:lnTo>
                  <a:cubicBezTo>
                    <a:pt x="151" y="2482"/>
                    <a:pt x="0" y="2282"/>
                    <a:pt x="0" y="2081"/>
                  </a:cubicBezTo>
                  <a:lnTo>
                    <a:pt x="0" y="5189"/>
                  </a:lnTo>
                  <a:cubicBezTo>
                    <a:pt x="0" y="5389"/>
                    <a:pt x="126" y="5590"/>
                    <a:pt x="401" y="5740"/>
                  </a:cubicBezTo>
                  <a:lnTo>
                    <a:pt x="4812" y="8297"/>
                  </a:lnTo>
                  <a:cubicBezTo>
                    <a:pt x="4888" y="8347"/>
                    <a:pt x="4938" y="8372"/>
                    <a:pt x="5013" y="8397"/>
                  </a:cubicBezTo>
                  <a:cubicBezTo>
                    <a:pt x="5013" y="8397"/>
                    <a:pt x="5013" y="8397"/>
                    <a:pt x="5038" y="8397"/>
                  </a:cubicBezTo>
                  <a:cubicBezTo>
                    <a:pt x="5038" y="8397"/>
                    <a:pt x="5038" y="8397"/>
                    <a:pt x="5063" y="8397"/>
                  </a:cubicBezTo>
                  <a:cubicBezTo>
                    <a:pt x="5088" y="8422"/>
                    <a:pt x="5138" y="8447"/>
                    <a:pt x="5188" y="8447"/>
                  </a:cubicBezTo>
                  <a:cubicBezTo>
                    <a:pt x="5213" y="8447"/>
                    <a:pt x="5213" y="8447"/>
                    <a:pt x="5239" y="8472"/>
                  </a:cubicBezTo>
                  <a:cubicBezTo>
                    <a:pt x="5264" y="8472"/>
                    <a:pt x="5264" y="8472"/>
                    <a:pt x="5289" y="8472"/>
                  </a:cubicBezTo>
                  <a:cubicBezTo>
                    <a:pt x="5289" y="8472"/>
                    <a:pt x="5314" y="8472"/>
                    <a:pt x="5314" y="8472"/>
                  </a:cubicBezTo>
                  <a:cubicBezTo>
                    <a:pt x="5364" y="8497"/>
                    <a:pt x="5414" y="8497"/>
                    <a:pt x="5464" y="8497"/>
                  </a:cubicBezTo>
                  <a:cubicBezTo>
                    <a:pt x="5464" y="8497"/>
                    <a:pt x="5489" y="8522"/>
                    <a:pt x="5514" y="8522"/>
                  </a:cubicBezTo>
                  <a:cubicBezTo>
                    <a:pt x="5514" y="8522"/>
                    <a:pt x="5539" y="8522"/>
                    <a:pt x="5539" y="8522"/>
                  </a:cubicBezTo>
                  <a:cubicBezTo>
                    <a:pt x="5564" y="8522"/>
                    <a:pt x="5564" y="8522"/>
                    <a:pt x="5589" y="8522"/>
                  </a:cubicBezTo>
                  <a:cubicBezTo>
                    <a:pt x="5640" y="8522"/>
                    <a:pt x="5690" y="8522"/>
                    <a:pt x="5715" y="8522"/>
                  </a:cubicBezTo>
                  <a:cubicBezTo>
                    <a:pt x="5740" y="8522"/>
                    <a:pt x="5740" y="8522"/>
                    <a:pt x="5765" y="8522"/>
                  </a:cubicBezTo>
                  <a:lnTo>
                    <a:pt x="5790" y="8522"/>
                  </a:lnTo>
                  <a:cubicBezTo>
                    <a:pt x="5815" y="8522"/>
                    <a:pt x="5840" y="8522"/>
                    <a:pt x="5865" y="8522"/>
                  </a:cubicBezTo>
                  <a:cubicBezTo>
                    <a:pt x="5915" y="8522"/>
                    <a:pt x="5965" y="8522"/>
                    <a:pt x="6015" y="8522"/>
                  </a:cubicBezTo>
                  <a:cubicBezTo>
                    <a:pt x="6015" y="8522"/>
                    <a:pt x="6015" y="8522"/>
                    <a:pt x="6041" y="8522"/>
                  </a:cubicBezTo>
                  <a:cubicBezTo>
                    <a:pt x="6041" y="8522"/>
                    <a:pt x="6066" y="8522"/>
                    <a:pt x="6066" y="8522"/>
                  </a:cubicBezTo>
                  <a:cubicBezTo>
                    <a:pt x="6116" y="8497"/>
                    <a:pt x="6141" y="8497"/>
                    <a:pt x="6191" y="8497"/>
                  </a:cubicBezTo>
                  <a:cubicBezTo>
                    <a:pt x="6191" y="8497"/>
                    <a:pt x="6216" y="8497"/>
                    <a:pt x="6241" y="8472"/>
                  </a:cubicBezTo>
                  <a:cubicBezTo>
                    <a:pt x="6291" y="8472"/>
                    <a:pt x="6316" y="8472"/>
                    <a:pt x="6366" y="8447"/>
                  </a:cubicBezTo>
                  <a:cubicBezTo>
                    <a:pt x="6391" y="8447"/>
                    <a:pt x="6416" y="8447"/>
                    <a:pt x="6442" y="8422"/>
                  </a:cubicBezTo>
                  <a:cubicBezTo>
                    <a:pt x="6442" y="8422"/>
                    <a:pt x="6467" y="8422"/>
                    <a:pt x="6467" y="8422"/>
                  </a:cubicBezTo>
                  <a:cubicBezTo>
                    <a:pt x="6567" y="8397"/>
                    <a:pt x="6667" y="8347"/>
                    <a:pt x="6742" y="8297"/>
                  </a:cubicBezTo>
                  <a:lnTo>
                    <a:pt x="14737" y="3660"/>
                  </a:lnTo>
                  <a:cubicBezTo>
                    <a:pt x="14737" y="3660"/>
                    <a:pt x="14737" y="3635"/>
                    <a:pt x="14762" y="3635"/>
                  </a:cubicBezTo>
                  <a:cubicBezTo>
                    <a:pt x="14787" y="3635"/>
                    <a:pt x="14787" y="3610"/>
                    <a:pt x="14813" y="3585"/>
                  </a:cubicBezTo>
                  <a:cubicBezTo>
                    <a:pt x="14863" y="3560"/>
                    <a:pt x="14888" y="3535"/>
                    <a:pt x="14913" y="3535"/>
                  </a:cubicBezTo>
                  <a:cubicBezTo>
                    <a:pt x="14913" y="3510"/>
                    <a:pt x="14913" y="3510"/>
                    <a:pt x="14913" y="3510"/>
                  </a:cubicBezTo>
                  <a:cubicBezTo>
                    <a:pt x="14963" y="3485"/>
                    <a:pt x="14988" y="3459"/>
                    <a:pt x="15013" y="3434"/>
                  </a:cubicBezTo>
                  <a:cubicBezTo>
                    <a:pt x="15013" y="3409"/>
                    <a:pt x="15013" y="3409"/>
                    <a:pt x="15013" y="3409"/>
                  </a:cubicBezTo>
                  <a:cubicBezTo>
                    <a:pt x="15013" y="3384"/>
                    <a:pt x="15038" y="3384"/>
                    <a:pt x="15038" y="3384"/>
                  </a:cubicBezTo>
                  <a:cubicBezTo>
                    <a:pt x="15038" y="3359"/>
                    <a:pt x="15063" y="3359"/>
                    <a:pt x="15063" y="3334"/>
                  </a:cubicBezTo>
                  <a:cubicBezTo>
                    <a:pt x="15063" y="3309"/>
                    <a:pt x="15088" y="3284"/>
                    <a:pt x="15088" y="3259"/>
                  </a:cubicBezTo>
                  <a:cubicBezTo>
                    <a:pt x="15088" y="3259"/>
                    <a:pt x="15088" y="3259"/>
                    <a:pt x="15088" y="3259"/>
                  </a:cubicBezTo>
                  <a:cubicBezTo>
                    <a:pt x="15113" y="3259"/>
                    <a:pt x="15113" y="3234"/>
                    <a:pt x="15113" y="3234"/>
                  </a:cubicBezTo>
                  <a:cubicBezTo>
                    <a:pt x="15113" y="3234"/>
                    <a:pt x="15113" y="3209"/>
                    <a:pt x="15113" y="3184"/>
                  </a:cubicBezTo>
                  <a:cubicBezTo>
                    <a:pt x="15113" y="3159"/>
                    <a:pt x="15138" y="3134"/>
                    <a:pt x="15138" y="3109"/>
                  </a:cubicBezTo>
                  <a:cubicBezTo>
                    <a:pt x="15138" y="3109"/>
                    <a:pt x="15138" y="3109"/>
                    <a:pt x="15138" y="3109"/>
                  </a:cubicBezTo>
                  <a:lnTo>
                    <a:pt x="15138" y="1"/>
                  </a:lnTo>
                  <a:cubicBezTo>
                    <a:pt x="15138" y="26"/>
                    <a:pt x="15138" y="76"/>
                    <a:pt x="15113" y="126"/>
                  </a:cubicBezTo>
                  <a:close/>
                </a:path>
              </a:pathLst>
            </a:custGeom>
            <a:solidFill>
              <a:schemeClr val="accent6"/>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1" name="Google Shape;2341;p49"/>
            <p:cNvSpPr/>
            <p:nvPr/>
          </p:nvSpPr>
          <p:spPr>
            <a:xfrm>
              <a:off x="6723312" y="2625228"/>
              <a:ext cx="748539" cy="450069"/>
            </a:xfrm>
            <a:custGeom>
              <a:avLst/>
              <a:gdLst/>
              <a:ahLst/>
              <a:cxnLst/>
              <a:rect l="l" t="t" r="r" b="b"/>
              <a:pathLst>
                <a:path w="19800" h="11905" extrusionOk="0">
                  <a:moveTo>
                    <a:pt x="2281" y="476"/>
                  </a:moveTo>
                  <a:cubicBezTo>
                    <a:pt x="2281" y="476"/>
                    <a:pt x="752" y="0"/>
                    <a:pt x="376" y="1754"/>
                  </a:cubicBezTo>
                  <a:cubicBezTo>
                    <a:pt x="0" y="3484"/>
                    <a:pt x="827" y="4662"/>
                    <a:pt x="1755" y="5138"/>
                  </a:cubicBezTo>
                  <a:cubicBezTo>
                    <a:pt x="2682" y="5614"/>
                    <a:pt x="4411" y="6541"/>
                    <a:pt x="5765" y="6993"/>
                  </a:cubicBezTo>
                  <a:cubicBezTo>
                    <a:pt x="5765" y="6993"/>
                    <a:pt x="6416" y="7594"/>
                    <a:pt x="7018" y="7945"/>
                  </a:cubicBezTo>
                  <a:cubicBezTo>
                    <a:pt x="7619" y="8296"/>
                    <a:pt x="13459" y="10050"/>
                    <a:pt x="13459" y="10050"/>
                  </a:cubicBezTo>
                  <a:cubicBezTo>
                    <a:pt x="13459" y="10050"/>
                    <a:pt x="18371" y="11905"/>
                    <a:pt x="19098" y="11228"/>
                  </a:cubicBezTo>
                  <a:cubicBezTo>
                    <a:pt x="19800" y="10577"/>
                    <a:pt x="16341" y="9123"/>
                    <a:pt x="16341" y="9123"/>
                  </a:cubicBezTo>
                  <a:cubicBezTo>
                    <a:pt x="16341" y="9123"/>
                    <a:pt x="17218" y="8973"/>
                    <a:pt x="16842" y="8622"/>
                  </a:cubicBezTo>
                  <a:cubicBezTo>
                    <a:pt x="16491" y="8271"/>
                    <a:pt x="15664" y="8120"/>
                    <a:pt x="14963" y="7895"/>
                  </a:cubicBezTo>
                  <a:cubicBezTo>
                    <a:pt x="14261" y="7669"/>
                    <a:pt x="13459" y="8145"/>
                    <a:pt x="12206" y="7895"/>
                  </a:cubicBezTo>
                  <a:cubicBezTo>
                    <a:pt x="10978" y="7669"/>
                    <a:pt x="9975" y="5940"/>
                    <a:pt x="7820" y="5639"/>
                  </a:cubicBezTo>
                  <a:cubicBezTo>
                    <a:pt x="7820" y="5639"/>
                    <a:pt x="4887" y="1880"/>
                    <a:pt x="2281" y="476"/>
                  </a:cubicBezTo>
                  <a:close/>
                </a:path>
              </a:pathLst>
            </a:custGeom>
            <a:solidFill>
              <a:srgbClr val="F1BC83"/>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2" name="Google Shape;2342;p49"/>
            <p:cNvSpPr/>
            <p:nvPr/>
          </p:nvSpPr>
          <p:spPr>
            <a:xfrm>
              <a:off x="6463681" y="2635624"/>
              <a:ext cx="653837" cy="531576"/>
            </a:xfrm>
            <a:custGeom>
              <a:avLst/>
              <a:gdLst/>
              <a:ahLst/>
              <a:cxnLst/>
              <a:rect l="l" t="t" r="r" b="b"/>
              <a:pathLst>
                <a:path w="17295" h="14061" extrusionOk="0">
                  <a:moveTo>
                    <a:pt x="5490" y="1129"/>
                  </a:moveTo>
                  <a:cubicBezTo>
                    <a:pt x="5490" y="1129"/>
                    <a:pt x="6743" y="1"/>
                    <a:pt x="8347" y="101"/>
                  </a:cubicBezTo>
                  <a:cubicBezTo>
                    <a:pt x="9976" y="201"/>
                    <a:pt x="11806" y="1078"/>
                    <a:pt x="13209" y="2733"/>
                  </a:cubicBezTo>
                  <a:cubicBezTo>
                    <a:pt x="14613" y="4387"/>
                    <a:pt x="15841" y="6367"/>
                    <a:pt x="17294" y="7043"/>
                  </a:cubicBezTo>
                  <a:cubicBezTo>
                    <a:pt x="17294" y="7043"/>
                    <a:pt x="14161" y="8748"/>
                    <a:pt x="13410" y="10652"/>
                  </a:cubicBezTo>
                  <a:cubicBezTo>
                    <a:pt x="12658" y="12557"/>
                    <a:pt x="12432" y="14061"/>
                    <a:pt x="12432" y="14061"/>
                  </a:cubicBezTo>
                  <a:lnTo>
                    <a:pt x="5114" y="9750"/>
                  </a:lnTo>
                  <a:lnTo>
                    <a:pt x="1430" y="6116"/>
                  </a:lnTo>
                  <a:cubicBezTo>
                    <a:pt x="1430" y="6116"/>
                    <a:pt x="1" y="3860"/>
                    <a:pt x="2507" y="2908"/>
                  </a:cubicBezTo>
                  <a:close/>
                </a:path>
              </a:pathLst>
            </a:custGeom>
            <a:solidFill>
              <a:schemeClr val="accent4"/>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3" name="Google Shape;2343;p49"/>
            <p:cNvSpPr/>
            <p:nvPr/>
          </p:nvSpPr>
          <p:spPr>
            <a:xfrm>
              <a:off x="6931720" y="2901871"/>
              <a:ext cx="984518" cy="699279"/>
            </a:xfrm>
            <a:custGeom>
              <a:avLst/>
              <a:gdLst/>
              <a:ahLst/>
              <a:cxnLst/>
              <a:rect l="l" t="t" r="r" b="b"/>
              <a:pathLst>
                <a:path w="26042" h="18497" extrusionOk="0">
                  <a:moveTo>
                    <a:pt x="4913" y="0"/>
                  </a:moveTo>
                  <a:cubicBezTo>
                    <a:pt x="4913" y="0"/>
                    <a:pt x="8748" y="1003"/>
                    <a:pt x="10477" y="2156"/>
                  </a:cubicBezTo>
                  <a:cubicBezTo>
                    <a:pt x="12232" y="3284"/>
                    <a:pt x="22207" y="12156"/>
                    <a:pt x="26041" y="13359"/>
                  </a:cubicBezTo>
                  <a:lnTo>
                    <a:pt x="24838" y="15915"/>
                  </a:lnTo>
                  <a:cubicBezTo>
                    <a:pt x="24838" y="15915"/>
                    <a:pt x="23610" y="16341"/>
                    <a:pt x="23735" y="18497"/>
                  </a:cubicBezTo>
                  <a:cubicBezTo>
                    <a:pt x="23735" y="18497"/>
                    <a:pt x="20126" y="17344"/>
                    <a:pt x="18272" y="17068"/>
                  </a:cubicBezTo>
                  <a:cubicBezTo>
                    <a:pt x="16392" y="16818"/>
                    <a:pt x="14938" y="15339"/>
                    <a:pt x="12858" y="13660"/>
                  </a:cubicBezTo>
                  <a:cubicBezTo>
                    <a:pt x="10778" y="11980"/>
                    <a:pt x="51" y="7018"/>
                    <a:pt x="51" y="7018"/>
                  </a:cubicBezTo>
                  <a:cubicBezTo>
                    <a:pt x="51" y="7018"/>
                    <a:pt x="1" y="2056"/>
                    <a:pt x="4913" y="0"/>
                  </a:cubicBezTo>
                  <a:close/>
                </a:path>
              </a:pathLst>
            </a:custGeom>
            <a:solidFill>
              <a:schemeClr val="l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4" name="Google Shape;2344;p49"/>
            <p:cNvSpPr/>
            <p:nvPr/>
          </p:nvSpPr>
          <p:spPr>
            <a:xfrm>
              <a:off x="7801493" y="3331050"/>
              <a:ext cx="200896" cy="341152"/>
            </a:xfrm>
            <a:custGeom>
              <a:avLst/>
              <a:gdLst/>
              <a:ahLst/>
              <a:cxnLst/>
              <a:rect l="l" t="t" r="r" b="b"/>
              <a:pathLst>
                <a:path w="5314" h="9024" extrusionOk="0">
                  <a:moveTo>
                    <a:pt x="1554" y="4312"/>
                  </a:moveTo>
                  <a:cubicBezTo>
                    <a:pt x="1554" y="4312"/>
                    <a:pt x="2482" y="2908"/>
                    <a:pt x="2783" y="1780"/>
                  </a:cubicBezTo>
                  <a:cubicBezTo>
                    <a:pt x="3083" y="627"/>
                    <a:pt x="4487" y="1"/>
                    <a:pt x="4888" y="778"/>
                  </a:cubicBezTo>
                  <a:cubicBezTo>
                    <a:pt x="5314" y="1580"/>
                    <a:pt x="4938" y="2632"/>
                    <a:pt x="4412" y="4161"/>
                  </a:cubicBezTo>
                  <a:cubicBezTo>
                    <a:pt x="3860" y="5665"/>
                    <a:pt x="3685" y="6743"/>
                    <a:pt x="3610" y="7545"/>
                  </a:cubicBezTo>
                  <a:cubicBezTo>
                    <a:pt x="3509" y="8372"/>
                    <a:pt x="1504" y="9023"/>
                    <a:pt x="477" y="6918"/>
                  </a:cubicBezTo>
                  <a:cubicBezTo>
                    <a:pt x="477" y="6918"/>
                    <a:pt x="1" y="5389"/>
                    <a:pt x="1554" y="4312"/>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5" name="Google Shape;2345;p49"/>
            <p:cNvSpPr/>
            <p:nvPr/>
          </p:nvSpPr>
          <p:spPr>
            <a:xfrm>
              <a:off x="6458955" y="2757841"/>
              <a:ext cx="742868" cy="563824"/>
            </a:xfrm>
            <a:custGeom>
              <a:avLst/>
              <a:gdLst/>
              <a:ahLst/>
              <a:cxnLst/>
              <a:rect l="l" t="t" r="r" b="b"/>
              <a:pathLst>
                <a:path w="19650" h="14914" extrusionOk="0">
                  <a:moveTo>
                    <a:pt x="2808" y="728"/>
                  </a:moveTo>
                  <a:cubicBezTo>
                    <a:pt x="2808" y="728"/>
                    <a:pt x="1279" y="1"/>
                    <a:pt x="627" y="1780"/>
                  </a:cubicBezTo>
                  <a:cubicBezTo>
                    <a:pt x="1" y="3535"/>
                    <a:pt x="677" y="4863"/>
                    <a:pt x="1580" y="5490"/>
                  </a:cubicBezTo>
                  <a:cubicBezTo>
                    <a:pt x="2482" y="6116"/>
                    <a:pt x="4161" y="7344"/>
                    <a:pt x="5514" y="7996"/>
                  </a:cubicBezTo>
                  <a:cubicBezTo>
                    <a:pt x="5514" y="7996"/>
                    <a:pt x="6116" y="8723"/>
                    <a:pt x="6692" y="9174"/>
                  </a:cubicBezTo>
                  <a:cubicBezTo>
                    <a:pt x="7269" y="9625"/>
                    <a:pt x="13134" y="12282"/>
                    <a:pt x="13134" y="12282"/>
                  </a:cubicBezTo>
                  <a:cubicBezTo>
                    <a:pt x="13134" y="12282"/>
                    <a:pt x="17971" y="14913"/>
                    <a:pt x="18823" y="14312"/>
                  </a:cubicBezTo>
                  <a:cubicBezTo>
                    <a:pt x="19650" y="13710"/>
                    <a:pt x="16241" y="11730"/>
                    <a:pt x="16241" y="11730"/>
                  </a:cubicBezTo>
                  <a:cubicBezTo>
                    <a:pt x="16241" y="11730"/>
                    <a:pt x="17169" y="11680"/>
                    <a:pt x="16843" y="11254"/>
                  </a:cubicBezTo>
                  <a:cubicBezTo>
                    <a:pt x="16517" y="10853"/>
                    <a:pt x="15690" y="10577"/>
                    <a:pt x="14988" y="10252"/>
                  </a:cubicBezTo>
                  <a:cubicBezTo>
                    <a:pt x="14286" y="9926"/>
                    <a:pt x="13384" y="10277"/>
                    <a:pt x="12131" y="9851"/>
                  </a:cubicBezTo>
                  <a:cubicBezTo>
                    <a:pt x="10853" y="9424"/>
                    <a:pt x="10076" y="7495"/>
                    <a:pt x="7870" y="6868"/>
                  </a:cubicBezTo>
                  <a:cubicBezTo>
                    <a:pt x="7870" y="6868"/>
                    <a:pt x="5339" y="2557"/>
                    <a:pt x="2808" y="728"/>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6" name="Google Shape;2346;p49"/>
            <p:cNvSpPr/>
            <p:nvPr/>
          </p:nvSpPr>
          <p:spPr>
            <a:xfrm>
              <a:off x="7136386" y="2993771"/>
              <a:ext cx="731489" cy="500311"/>
            </a:xfrm>
            <a:custGeom>
              <a:avLst/>
              <a:gdLst/>
              <a:ahLst/>
              <a:cxnLst/>
              <a:rect l="l" t="t" r="r" b="b"/>
              <a:pathLst>
                <a:path w="19349" h="13234" extrusionOk="0">
                  <a:moveTo>
                    <a:pt x="19148" y="13234"/>
                  </a:moveTo>
                  <a:cubicBezTo>
                    <a:pt x="19148" y="13234"/>
                    <a:pt x="14437" y="11078"/>
                    <a:pt x="12507" y="9524"/>
                  </a:cubicBezTo>
                  <a:cubicBezTo>
                    <a:pt x="10552" y="7970"/>
                    <a:pt x="7344" y="4988"/>
                    <a:pt x="6141" y="4361"/>
                  </a:cubicBezTo>
                  <a:cubicBezTo>
                    <a:pt x="4938" y="3760"/>
                    <a:pt x="1529" y="1905"/>
                    <a:pt x="1529" y="1905"/>
                  </a:cubicBezTo>
                  <a:lnTo>
                    <a:pt x="1" y="2457"/>
                  </a:lnTo>
                  <a:cubicBezTo>
                    <a:pt x="1" y="2457"/>
                    <a:pt x="1103" y="2031"/>
                    <a:pt x="1504" y="1429"/>
                  </a:cubicBezTo>
                  <a:cubicBezTo>
                    <a:pt x="1905" y="853"/>
                    <a:pt x="1930" y="1"/>
                    <a:pt x="1930" y="1"/>
                  </a:cubicBezTo>
                  <a:cubicBezTo>
                    <a:pt x="1930" y="1"/>
                    <a:pt x="2131" y="828"/>
                    <a:pt x="1830" y="1454"/>
                  </a:cubicBezTo>
                  <a:cubicBezTo>
                    <a:pt x="1830" y="1454"/>
                    <a:pt x="1830" y="1730"/>
                    <a:pt x="2181" y="1930"/>
                  </a:cubicBezTo>
                  <a:cubicBezTo>
                    <a:pt x="2532" y="2131"/>
                    <a:pt x="5715" y="3860"/>
                    <a:pt x="6166" y="4111"/>
                  </a:cubicBezTo>
                  <a:cubicBezTo>
                    <a:pt x="6592" y="4386"/>
                    <a:pt x="7795" y="5239"/>
                    <a:pt x="8572" y="5915"/>
                  </a:cubicBezTo>
                  <a:cubicBezTo>
                    <a:pt x="9349" y="6567"/>
                    <a:pt x="11955" y="8873"/>
                    <a:pt x="12457" y="9148"/>
                  </a:cubicBezTo>
                  <a:cubicBezTo>
                    <a:pt x="12933" y="9449"/>
                    <a:pt x="14988" y="11379"/>
                    <a:pt x="19349" y="13033"/>
                  </a:cubicBezTo>
                  <a:close/>
                </a:path>
              </a:pathLst>
            </a:custGeom>
            <a:solidFill>
              <a:srgbClr val="1D6D6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7" name="Google Shape;2347;p49"/>
            <p:cNvSpPr/>
            <p:nvPr/>
          </p:nvSpPr>
          <p:spPr>
            <a:xfrm>
              <a:off x="7871618" y="3247694"/>
              <a:ext cx="200896" cy="341115"/>
            </a:xfrm>
            <a:custGeom>
              <a:avLst/>
              <a:gdLst/>
              <a:ahLst/>
              <a:cxnLst/>
              <a:rect l="l" t="t" r="r" b="b"/>
              <a:pathLst>
                <a:path w="5314" h="9023" extrusionOk="0">
                  <a:moveTo>
                    <a:pt x="1554" y="4311"/>
                  </a:moveTo>
                  <a:cubicBezTo>
                    <a:pt x="1554" y="4311"/>
                    <a:pt x="2481" y="2908"/>
                    <a:pt x="2782" y="1755"/>
                  </a:cubicBezTo>
                  <a:cubicBezTo>
                    <a:pt x="3083" y="627"/>
                    <a:pt x="4486" y="0"/>
                    <a:pt x="4887" y="777"/>
                  </a:cubicBezTo>
                  <a:cubicBezTo>
                    <a:pt x="5314" y="1554"/>
                    <a:pt x="4938" y="2632"/>
                    <a:pt x="4411" y="4161"/>
                  </a:cubicBezTo>
                  <a:cubicBezTo>
                    <a:pt x="3860" y="5665"/>
                    <a:pt x="3684" y="6742"/>
                    <a:pt x="3609" y="7544"/>
                  </a:cubicBezTo>
                  <a:cubicBezTo>
                    <a:pt x="3534" y="8346"/>
                    <a:pt x="1529" y="9023"/>
                    <a:pt x="476" y="6918"/>
                  </a:cubicBezTo>
                  <a:cubicBezTo>
                    <a:pt x="476" y="6918"/>
                    <a:pt x="0" y="5389"/>
                    <a:pt x="1554" y="4311"/>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8" name="Google Shape;2348;p49"/>
            <p:cNvSpPr/>
            <p:nvPr/>
          </p:nvSpPr>
          <p:spPr>
            <a:xfrm>
              <a:off x="7946468" y="3258128"/>
              <a:ext cx="126042" cy="303234"/>
            </a:xfrm>
            <a:custGeom>
              <a:avLst/>
              <a:gdLst/>
              <a:ahLst/>
              <a:cxnLst/>
              <a:rect l="l" t="t" r="r" b="b"/>
              <a:pathLst>
                <a:path w="3334" h="8021" extrusionOk="0">
                  <a:moveTo>
                    <a:pt x="2907" y="501"/>
                  </a:moveTo>
                  <a:cubicBezTo>
                    <a:pt x="2632" y="0"/>
                    <a:pt x="1955" y="100"/>
                    <a:pt x="1404" y="551"/>
                  </a:cubicBezTo>
                  <a:cubicBezTo>
                    <a:pt x="827" y="1779"/>
                    <a:pt x="50" y="3709"/>
                    <a:pt x="25" y="5263"/>
                  </a:cubicBezTo>
                  <a:cubicBezTo>
                    <a:pt x="0" y="6817"/>
                    <a:pt x="126" y="7569"/>
                    <a:pt x="652" y="8020"/>
                  </a:cubicBezTo>
                  <a:cubicBezTo>
                    <a:pt x="1178" y="7945"/>
                    <a:pt x="1579" y="7619"/>
                    <a:pt x="1629" y="7268"/>
                  </a:cubicBezTo>
                  <a:cubicBezTo>
                    <a:pt x="1704" y="6466"/>
                    <a:pt x="1880" y="5389"/>
                    <a:pt x="2431" y="3885"/>
                  </a:cubicBezTo>
                  <a:cubicBezTo>
                    <a:pt x="2958" y="2356"/>
                    <a:pt x="3334" y="1278"/>
                    <a:pt x="2907" y="501"/>
                  </a:cubicBezTo>
                  <a:close/>
                </a:path>
              </a:pathLst>
            </a:custGeom>
            <a:solidFill>
              <a:schemeClr val="accent4"/>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49" name="Google Shape;2349;p49"/>
            <p:cNvSpPr/>
            <p:nvPr/>
          </p:nvSpPr>
          <p:spPr>
            <a:xfrm>
              <a:off x="7876344" y="3341484"/>
              <a:ext cx="126042" cy="304179"/>
            </a:xfrm>
            <a:custGeom>
              <a:avLst/>
              <a:gdLst/>
              <a:ahLst/>
              <a:cxnLst/>
              <a:rect l="l" t="t" r="r" b="b"/>
              <a:pathLst>
                <a:path w="3334" h="8046" extrusionOk="0">
                  <a:moveTo>
                    <a:pt x="2908" y="502"/>
                  </a:moveTo>
                  <a:cubicBezTo>
                    <a:pt x="2632" y="1"/>
                    <a:pt x="1930" y="101"/>
                    <a:pt x="1404" y="552"/>
                  </a:cubicBezTo>
                  <a:cubicBezTo>
                    <a:pt x="828" y="1780"/>
                    <a:pt x="51" y="3710"/>
                    <a:pt x="26" y="5264"/>
                  </a:cubicBezTo>
                  <a:cubicBezTo>
                    <a:pt x="1" y="6818"/>
                    <a:pt x="101" y="7570"/>
                    <a:pt x="652" y="8046"/>
                  </a:cubicBezTo>
                  <a:cubicBezTo>
                    <a:pt x="1179" y="7945"/>
                    <a:pt x="1580" y="7620"/>
                    <a:pt x="1630" y="7269"/>
                  </a:cubicBezTo>
                  <a:cubicBezTo>
                    <a:pt x="1705" y="6467"/>
                    <a:pt x="1880" y="5389"/>
                    <a:pt x="2432" y="3885"/>
                  </a:cubicBezTo>
                  <a:cubicBezTo>
                    <a:pt x="2958" y="2356"/>
                    <a:pt x="3334" y="1304"/>
                    <a:pt x="2908" y="502"/>
                  </a:cubicBezTo>
                  <a:close/>
                </a:path>
              </a:pathLst>
            </a:custGeom>
            <a:solidFill>
              <a:schemeClr val="accent4"/>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50" name="Google Shape;2350;p49"/>
            <p:cNvSpPr/>
            <p:nvPr/>
          </p:nvSpPr>
          <p:spPr>
            <a:xfrm>
              <a:off x="6356622" y="2450880"/>
              <a:ext cx="329773" cy="307960"/>
            </a:xfrm>
            <a:custGeom>
              <a:avLst/>
              <a:gdLst/>
              <a:ahLst/>
              <a:cxnLst/>
              <a:rect l="l" t="t" r="r" b="b"/>
              <a:pathLst>
                <a:path w="8723" h="8146" extrusionOk="0">
                  <a:moveTo>
                    <a:pt x="4713" y="1254"/>
                  </a:moveTo>
                  <a:cubicBezTo>
                    <a:pt x="4713" y="1254"/>
                    <a:pt x="7069" y="3234"/>
                    <a:pt x="7595" y="3960"/>
                  </a:cubicBezTo>
                  <a:cubicBezTo>
                    <a:pt x="7595" y="3960"/>
                    <a:pt x="7695" y="4687"/>
                    <a:pt x="7018" y="4913"/>
                  </a:cubicBezTo>
                  <a:cubicBezTo>
                    <a:pt x="7018" y="4913"/>
                    <a:pt x="7444" y="5765"/>
                    <a:pt x="8322" y="6016"/>
                  </a:cubicBezTo>
                  <a:cubicBezTo>
                    <a:pt x="8322" y="6016"/>
                    <a:pt x="8723" y="6617"/>
                    <a:pt x="8322" y="7118"/>
                  </a:cubicBezTo>
                  <a:cubicBezTo>
                    <a:pt x="7921" y="7645"/>
                    <a:pt x="6592" y="8146"/>
                    <a:pt x="5339" y="7795"/>
                  </a:cubicBezTo>
                  <a:cubicBezTo>
                    <a:pt x="5339" y="7795"/>
                    <a:pt x="3760" y="6517"/>
                    <a:pt x="2933" y="6141"/>
                  </a:cubicBezTo>
                  <a:cubicBezTo>
                    <a:pt x="2106" y="5740"/>
                    <a:pt x="1" y="4261"/>
                    <a:pt x="778" y="2732"/>
                  </a:cubicBezTo>
                  <a:cubicBezTo>
                    <a:pt x="1555" y="1204"/>
                    <a:pt x="2783" y="1"/>
                    <a:pt x="4713" y="1254"/>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51" name="Google Shape;2351;p49"/>
            <p:cNvSpPr/>
            <p:nvPr/>
          </p:nvSpPr>
          <p:spPr>
            <a:xfrm>
              <a:off x="6367056" y="2454660"/>
              <a:ext cx="155416" cy="231253"/>
            </a:xfrm>
            <a:custGeom>
              <a:avLst/>
              <a:gdLst/>
              <a:ahLst/>
              <a:cxnLst/>
              <a:rect l="l" t="t" r="r" b="b"/>
              <a:pathLst>
                <a:path w="4111" h="6117" extrusionOk="0">
                  <a:moveTo>
                    <a:pt x="4111" y="953"/>
                  </a:moveTo>
                  <a:cubicBezTo>
                    <a:pt x="4111" y="953"/>
                    <a:pt x="2632" y="1028"/>
                    <a:pt x="1955" y="2256"/>
                  </a:cubicBezTo>
                  <a:cubicBezTo>
                    <a:pt x="1955" y="2256"/>
                    <a:pt x="1855" y="2733"/>
                    <a:pt x="2507" y="2933"/>
                  </a:cubicBezTo>
                  <a:cubicBezTo>
                    <a:pt x="2507" y="2933"/>
                    <a:pt x="2808" y="3309"/>
                    <a:pt x="2657" y="3961"/>
                  </a:cubicBezTo>
                  <a:cubicBezTo>
                    <a:pt x="2657" y="3961"/>
                    <a:pt x="2757" y="4387"/>
                    <a:pt x="3259" y="4337"/>
                  </a:cubicBezTo>
                  <a:lnTo>
                    <a:pt x="3184" y="4788"/>
                  </a:lnTo>
                  <a:cubicBezTo>
                    <a:pt x="3184" y="4788"/>
                    <a:pt x="2557" y="4161"/>
                    <a:pt x="2081" y="4562"/>
                  </a:cubicBezTo>
                  <a:cubicBezTo>
                    <a:pt x="1630" y="4963"/>
                    <a:pt x="2031" y="5490"/>
                    <a:pt x="2682" y="5490"/>
                  </a:cubicBezTo>
                  <a:lnTo>
                    <a:pt x="3309" y="5765"/>
                  </a:lnTo>
                  <a:cubicBezTo>
                    <a:pt x="3309" y="5765"/>
                    <a:pt x="2808" y="6116"/>
                    <a:pt x="1780" y="5590"/>
                  </a:cubicBezTo>
                  <a:cubicBezTo>
                    <a:pt x="752" y="5038"/>
                    <a:pt x="427" y="4261"/>
                    <a:pt x="226" y="3284"/>
                  </a:cubicBezTo>
                  <a:cubicBezTo>
                    <a:pt x="1" y="2307"/>
                    <a:pt x="602" y="1655"/>
                    <a:pt x="1204" y="1003"/>
                  </a:cubicBezTo>
                  <a:cubicBezTo>
                    <a:pt x="1830" y="352"/>
                    <a:pt x="2833" y="1"/>
                    <a:pt x="4111" y="953"/>
                  </a:cubicBezTo>
                  <a:close/>
                </a:path>
              </a:pathLst>
            </a:custGeom>
            <a:solidFill>
              <a:schemeClr val="dk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52" name="Google Shape;2352;p49"/>
            <p:cNvSpPr/>
            <p:nvPr/>
          </p:nvSpPr>
          <p:spPr>
            <a:xfrm>
              <a:off x="8371866" y="3466537"/>
              <a:ext cx="11417" cy="186719"/>
            </a:xfrm>
            <a:custGeom>
              <a:avLst/>
              <a:gdLst/>
              <a:ahLst/>
              <a:cxnLst/>
              <a:rect l="l" t="t" r="r" b="b"/>
              <a:pathLst>
                <a:path w="302" h="4939" extrusionOk="0">
                  <a:moveTo>
                    <a:pt x="301" y="4938"/>
                  </a:moveTo>
                  <a:lnTo>
                    <a:pt x="25" y="4763"/>
                  </a:lnTo>
                  <a:lnTo>
                    <a:pt x="0" y="1"/>
                  </a:lnTo>
                  <a:lnTo>
                    <a:pt x="276" y="176"/>
                  </a:lnTo>
                  <a:close/>
                </a:path>
              </a:pathLst>
            </a:custGeom>
            <a:solidFill>
              <a:srgbClr val="737C8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53" name="Google Shape;2353;p49"/>
            <p:cNvSpPr/>
            <p:nvPr/>
          </p:nvSpPr>
          <p:spPr>
            <a:xfrm>
              <a:off x="7693490" y="3172844"/>
              <a:ext cx="720147" cy="861311"/>
            </a:xfrm>
            <a:custGeom>
              <a:avLst/>
              <a:gdLst/>
              <a:ahLst/>
              <a:cxnLst/>
              <a:rect l="l" t="t" r="r" b="b"/>
              <a:pathLst>
                <a:path w="19049" h="22783" extrusionOk="0">
                  <a:moveTo>
                    <a:pt x="18221" y="251"/>
                  </a:moveTo>
                  <a:cubicBezTo>
                    <a:pt x="18647" y="0"/>
                    <a:pt x="19023" y="201"/>
                    <a:pt x="19023" y="702"/>
                  </a:cubicBezTo>
                  <a:lnTo>
                    <a:pt x="19048" y="12256"/>
                  </a:lnTo>
                  <a:lnTo>
                    <a:pt x="18246" y="12707"/>
                  </a:lnTo>
                  <a:lnTo>
                    <a:pt x="18246" y="7945"/>
                  </a:lnTo>
                  <a:lnTo>
                    <a:pt x="752" y="18021"/>
                  </a:lnTo>
                  <a:lnTo>
                    <a:pt x="777" y="22356"/>
                  </a:lnTo>
                  <a:lnTo>
                    <a:pt x="51" y="22782"/>
                  </a:lnTo>
                  <a:lnTo>
                    <a:pt x="0" y="11680"/>
                  </a:lnTo>
                  <a:cubicBezTo>
                    <a:pt x="0" y="11178"/>
                    <a:pt x="351" y="10577"/>
                    <a:pt x="777" y="10326"/>
                  </a:cubicBez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54" name="Google Shape;2354;p49"/>
            <p:cNvSpPr/>
            <p:nvPr/>
          </p:nvSpPr>
          <p:spPr>
            <a:xfrm>
              <a:off x="7683056" y="3171899"/>
              <a:ext cx="720147" cy="862256"/>
            </a:xfrm>
            <a:custGeom>
              <a:avLst/>
              <a:gdLst/>
              <a:ahLst/>
              <a:cxnLst/>
              <a:rect l="l" t="t" r="r" b="b"/>
              <a:pathLst>
                <a:path w="19049" h="22808" extrusionOk="0">
                  <a:moveTo>
                    <a:pt x="18673" y="201"/>
                  </a:moveTo>
                  <a:cubicBezTo>
                    <a:pt x="18723" y="201"/>
                    <a:pt x="18773" y="176"/>
                    <a:pt x="18798" y="176"/>
                  </a:cubicBezTo>
                  <a:cubicBezTo>
                    <a:pt x="18798" y="176"/>
                    <a:pt x="18823" y="176"/>
                    <a:pt x="18823" y="176"/>
                  </a:cubicBezTo>
                  <a:cubicBezTo>
                    <a:pt x="18848" y="176"/>
                    <a:pt x="18898" y="176"/>
                    <a:pt x="18948" y="176"/>
                  </a:cubicBezTo>
                  <a:lnTo>
                    <a:pt x="18948" y="176"/>
                  </a:lnTo>
                  <a:cubicBezTo>
                    <a:pt x="18998" y="201"/>
                    <a:pt x="19023" y="201"/>
                    <a:pt x="19048" y="226"/>
                  </a:cubicBezTo>
                  <a:lnTo>
                    <a:pt x="18773" y="50"/>
                  </a:lnTo>
                  <a:cubicBezTo>
                    <a:pt x="18773" y="50"/>
                    <a:pt x="18773" y="50"/>
                    <a:pt x="18773" y="50"/>
                  </a:cubicBezTo>
                  <a:cubicBezTo>
                    <a:pt x="18748" y="50"/>
                    <a:pt x="18748" y="50"/>
                    <a:pt x="18723" y="50"/>
                  </a:cubicBezTo>
                  <a:cubicBezTo>
                    <a:pt x="18723" y="25"/>
                    <a:pt x="18698" y="25"/>
                    <a:pt x="18698" y="25"/>
                  </a:cubicBezTo>
                  <a:cubicBezTo>
                    <a:pt x="18673" y="25"/>
                    <a:pt x="18673" y="25"/>
                    <a:pt x="18647" y="25"/>
                  </a:cubicBezTo>
                  <a:cubicBezTo>
                    <a:pt x="18647" y="25"/>
                    <a:pt x="18647" y="25"/>
                    <a:pt x="18647" y="25"/>
                  </a:cubicBezTo>
                  <a:cubicBezTo>
                    <a:pt x="18647" y="25"/>
                    <a:pt x="18647" y="25"/>
                    <a:pt x="18647" y="25"/>
                  </a:cubicBezTo>
                  <a:cubicBezTo>
                    <a:pt x="18622" y="0"/>
                    <a:pt x="18622" y="0"/>
                    <a:pt x="18597" y="0"/>
                  </a:cubicBezTo>
                  <a:cubicBezTo>
                    <a:pt x="18572" y="0"/>
                    <a:pt x="18572" y="0"/>
                    <a:pt x="18547" y="0"/>
                  </a:cubicBezTo>
                  <a:cubicBezTo>
                    <a:pt x="18547" y="0"/>
                    <a:pt x="18522" y="0"/>
                    <a:pt x="18522" y="0"/>
                  </a:cubicBezTo>
                  <a:cubicBezTo>
                    <a:pt x="18522" y="0"/>
                    <a:pt x="18522" y="0"/>
                    <a:pt x="18522" y="0"/>
                  </a:cubicBezTo>
                  <a:cubicBezTo>
                    <a:pt x="18497" y="0"/>
                    <a:pt x="18497" y="0"/>
                    <a:pt x="18497" y="25"/>
                  </a:cubicBezTo>
                  <a:cubicBezTo>
                    <a:pt x="18472" y="25"/>
                    <a:pt x="18447" y="25"/>
                    <a:pt x="18422" y="25"/>
                  </a:cubicBezTo>
                  <a:cubicBezTo>
                    <a:pt x="18397" y="25"/>
                    <a:pt x="18397" y="25"/>
                    <a:pt x="18397" y="50"/>
                  </a:cubicBezTo>
                  <a:cubicBezTo>
                    <a:pt x="18372" y="50"/>
                    <a:pt x="18372" y="50"/>
                    <a:pt x="18372" y="50"/>
                  </a:cubicBezTo>
                  <a:cubicBezTo>
                    <a:pt x="18347" y="50"/>
                    <a:pt x="18347" y="50"/>
                    <a:pt x="18322" y="50"/>
                  </a:cubicBezTo>
                  <a:cubicBezTo>
                    <a:pt x="18297" y="76"/>
                    <a:pt x="18246" y="101"/>
                    <a:pt x="18221" y="126"/>
                  </a:cubicBezTo>
                  <a:lnTo>
                    <a:pt x="778" y="10176"/>
                  </a:lnTo>
                  <a:cubicBezTo>
                    <a:pt x="703" y="10226"/>
                    <a:pt x="627" y="10301"/>
                    <a:pt x="552" y="10376"/>
                  </a:cubicBezTo>
                  <a:cubicBezTo>
                    <a:pt x="527" y="10376"/>
                    <a:pt x="527" y="10376"/>
                    <a:pt x="527" y="10376"/>
                  </a:cubicBezTo>
                  <a:cubicBezTo>
                    <a:pt x="502" y="10401"/>
                    <a:pt x="502" y="10401"/>
                    <a:pt x="477" y="10426"/>
                  </a:cubicBezTo>
                  <a:cubicBezTo>
                    <a:pt x="477" y="10426"/>
                    <a:pt x="477" y="10426"/>
                    <a:pt x="452" y="10451"/>
                  </a:cubicBezTo>
                  <a:cubicBezTo>
                    <a:pt x="452" y="10451"/>
                    <a:pt x="452" y="10477"/>
                    <a:pt x="427" y="10477"/>
                  </a:cubicBezTo>
                  <a:cubicBezTo>
                    <a:pt x="402" y="10502"/>
                    <a:pt x="377" y="10527"/>
                    <a:pt x="377" y="10552"/>
                  </a:cubicBezTo>
                  <a:cubicBezTo>
                    <a:pt x="352" y="10552"/>
                    <a:pt x="352" y="10577"/>
                    <a:pt x="352" y="10577"/>
                  </a:cubicBezTo>
                  <a:cubicBezTo>
                    <a:pt x="352" y="10577"/>
                    <a:pt x="327" y="10602"/>
                    <a:pt x="327" y="10602"/>
                  </a:cubicBezTo>
                  <a:cubicBezTo>
                    <a:pt x="327" y="10602"/>
                    <a:pt x="327" y="10627"/>
                    <a:pt x="327" y="10627"/>
                  </a:cubicBezTo>
                  <a:cubicBezTo>
                    <a:pt x="302" y="10652"/>
                    <a:pt x="276" y="10677"/>
                    <a:pt x="276" y="10702"/>
                  </a:cubicBezTo>
                  <a:cubicBezTo>
                    <a:pt x="251" y="10702"/>
                    <a:pt x="251" y="10727"/>
                    <a:pt x="226" y="10752"/>
                  </a:cubicBezTo>
                  <a:cubicBezTo>
                    <a:pt x="226" y="10752"/>
                    <a:pt x="226" y="10752"/>
                    <a:pt x="226" y="10752"/>
                  </a:cubicBezTo>
                  <a:cubicBezTo>
                    <a:pt x="226" y="10777"/>
                    <a:pt x="226" y="10777"/>
                    <a:pt x="226" y="10777"/>
                  </a:cubicBezTo>
                  <a:cubicBezTo>
                    <a:pt x="201" y="10777"/>
                    <a:pt x="201" y="10802"/>
                    <a:pt x="201" y="10827"/>
                  </a:cubicBezTo>
                  <a:cubicBezTo>
                    <a:pt x="176" y="10853"/>
                    <a:pt x="176" y="10878"/>
                    <a:pt x="151" y="10878"/>
                  </a:cubicBezTo>
                  <a:cubicBezTo>
                    <a:pt x="151" y="10903"/>
                    <a:pt x="151" y="10928"/>
                    <a:pt x="126" y="10953"/>
                  </a:cubicBezTo>
                  <a:lnTo>
                    <a:pt x="126" y="10953"/>
                  </a:lnTo>
                  <a:cubicBezTo>
                    <a:pt x="126" y="10953"/>
                    <a:pt x="126" y="10953"/>
                    <a:pt x="126" y="10953"/>
                  </a:cubicBezTo>
                  <a:cubicBezTo>
                    <a:pt x="126" y="10978"/>
                    <a:pt x="101" y="11003"/>
                    <a:pt x="101" y="11028"/>
                  </a:cubicBezTo>
                  <a:cubicBezTo>
                    <a:pt x="101" y="11053"/>
                    <a:pt x="76" y="11078"/>
                    <a:pt x="76" y="11103"/>
                  </a:cubicBezTo>
                  <a:cubicBezTo>
                    <a:pt x="76" y="11103"/>
                    <a:pt x="76" y="11128"/>
                    <a:pt x="51" y="11128"/>
                  </a:cubicBezTo>
                  <a:cubicBezTo>
                    <a:pt x="51" y="11153"/>
                    <a:pt x="51" y="11153"/>
                    <a:pt x="51" y="11153"/>
                  </a:cubicBezTo>
                  <a:cubicBezTo>
                    <a:pt x="51" y="11153"/>
                    <a:pt x="51" y="11178"/>
                    <a:pt x="51" y="11178"/>
                  </a:cubicBezTo>
                  <a:cubicBezTo>
                    <a:pt x="51" y="11203"/>
                    <a:pt x="26" y="11254"/>
                    <a:pt x="26" y="11279"/>
                  </a:cubicBezTo>
                  <a:cubicBezTo>
                    <a:pt x="26" y="11279"/>
                    <a:pt x="26" y="11304"/>
                    <a:pt x="26" y="11329"/>
                  </a:cubicBezTo>
                  <a:cubicBezTo>
                    <a:pt x="26" y="11329"/>
                    <a:pt x="26" y="11354"/>
                    <a:pt x="1" y="11354"/>
                  </a:cubicBezTo>
                  <a:cubicBezTo>
                    <a:pt x="1" y="11354"/>
                    <a:pt x="1" y="11379"/>
                    <a:pt x="1" y="11379"/>
                  </a:cubicBezTo>
                  <a:cubicBezTo>
                    <a:pt x="1" y="11429"/>
                    <a:pt x="1" y="11479"/>
                    <a:pt x="1" y="11529"/>
                  </a:cubicBezTo>
                  <a:lnTo>
                    <a:pt x="51" y="22632"/>
                  </a:lnTo>
                  <a:lnTo>
                    <a:pt x="327" y="22807"/>
                  </a:lnTo>
                  <a:lnTo>
                    <a:pt x="276" y="11705"/>
                  </a:lnTo>
                  <a:cubicBezTo>
                    <a:pt x="276" y="11629"/>
                    <a:pt x="302" y="11579"/>
                    <a:pt x="302" y="11529"/>
                  </a:cubicBezTo>
                  <a:cubicBezTo>
                    <a:pt x="302" y="11504"/>
                    <a:pt x="302" y="11504"/>
                    <a:pt x="302" y="11504"/>
                  </a:cubicBezTo>
                  <a:cubicBezTo>
                    <a:pt x="327" y="11429"/>
                    <a:pt x="327" y="11379"/>
                    <a:pt x="352" y="11329"/>
                  </a:cubicBezTo>
                  <a:lnTo>
                    <a:pt x="352" y="11304"/>
                  </a:lnTo>
                  <a:cubicBezTo>
                    <a:pt x="377" y="11254"/>
                    <a:pt x="402" y="11178"/>
                    <a:pt x="427" y="11128"/>
                  </a:cubicBezTo>
                  <a:cubicBezTo>
                    <a:pt x="427" y="11128"/>
                    <a:pt x="427" y="11128"/>
                    <a:pt x="427" y="11128"/>
                  </a:cubicBezTo>
                  <a:cubicBezTo>
                    <a:pt x="452" y="11053"/>
                    <a:pt x="477" y="11003"/>
                    <a:pt x="502" y="10928"/>
                  </a:cubicBezTo>
                  <a:lnTo>
                    <a:pt x="502" y="10928"/>
                  </a:lnTo>
                  <a:cubicBezTo>
                    <a:pt x="552" y="10878"/>
                    <a:pt x="577" y="10827"/>
                    <a:pt x="627" y="10752"/>
                  </a:cubicBezTo>
                  <a:lnTo>
                    <a:pt x="627" y="10752"/>
                  </a:lnTo>
                  <a:cubicBezTo>
                    <a:pt x="677" y="10702"/>
                    <a:pt x="703" y="10652"/>
                    <a:pt x="753" y="10602"/>
                  </a:cubicBezTo>
                  <a:cubicBezTo>
                    <a:pt x="753" y="10602"/>
                    <a:pt x="778" y="10602"/>
                    <a:pt x="778" y="10577"/>
                  </a:cubicBezTo>
                  <a:cubicBezTo>
                    <a:pt x="803" y="10577"/>
                    <a:pt x="803" y="10552"/>
                    <a:pt x="828" y="10527"/>
                  </a:cubicBezTo>
                  <a:cubicBezTo>
                    <a:pt x="903" y="10451"/>
                    <a:pt x="978" y="10401"/>
                    <a:pt x="1053" y="10351"/>
                  </a:cubicBezTo>
                  <a:lnTo>
                    <a:pt x="18497" y="276"/>
                  </a:lnTo>
                  <a:cubicBezTo>
                    <a:pt x="18547" y="251"/>
                    <a:pt x="18597" y="226"/>
                    <a:pt x="18647" y="226"/>
                  </a:cubicBezTo>
                  <a:cubicBezTo>
                    <a:pt x="18647" y="201"/>
                    <a:pt x="18673" y="201"/>
                    <a:pt x="18673" y="201"/>
                  </a:cubicBezTo>
                  <a:close/>
                </a:path>
              </a:pathLst>
            </a:custGeom>
            <a:solidFill>
              <a:schemeClr val="accent1"/>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55" name="Google Shape;2355;p49"/>
            <p:cNvSpPr/>
            <p:nvPr/>
          </p:nvSpPr>
          <p:spPr>
            <a:xfrm>
              <a:off x="6038283" y="2328663"/>
              <a:ext cx="125135" cy="126987"/>
            </a:xfrm>
            <a:custGeom>
              <a:avLst/>
              <a:gdLst/>
              <a:ahLst/>
              <a:cxnLst/>
              <a:rect l="l" t="t" r="r" b="b"/>
              <a:pathLst>
                <a:path w="3310" h="3359" extrusionOk="0">
                  <a:moveTo>
                    <a:pt x="1" y="1053"/>
                  </a:moveTo>
                  <a:cubicBezTo>
                    <a:pt x="1" y="1053"/>
                    <a:pt x="276" y="426"/>
                    <a:pt x="1379" y="226"/>
                  </a:cubicBezTo>
                  <a:cubicBezTo>
                    <a:pt x="2482" y="0"/>
                    <a:pt x="3309" y="1755"/>
                    <a:pt x="2758" y="2482"/>
                  </a:cubicBezTo>
                  <a:cubicBezTo>
                    <a:pt x="2206" y="3208"/>
                    <a:pt x="1204" y="3359"/>
                    <a:pt x="1" y="1053"/>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56" name="Google Shape;2356;p49"/>
            <p:cNvSpPr/>
            <p:nvPr/>
          </p:nvSpPr>
          <p:spPr>
            <a:xfrm>
              <a:off x="6242003" y="2206445"/>
              <a:ext cx="115608" cy="119426"/>
            </a:xfrm>
            <a:custGeom>
              <a:avLst/>
              <a:gdLst/>
              <a:ahLst/>
              <a:cxnLst/>
              <a:rect l="l" t="t" r="r" b="b"/>
              <a:pathLst>
                <a:path w="3058" h="3159" extrusionOk="0">
                  <a:moveTo>
                    <a:pt x="0" y="1128"/>
                  </a:moveTo>
                  <a:cubicBezTo>
                    <a:pt x="0" y="1128"/>
                    <a:pt x="201" y="527"/>
                    <a:pt x="1203" y="251"/>
                  </a:cubicBezTo>
                  <a:cubicBezTo>
                    <a:pt x="2181" y="0"/>
                    <a:pt x="3058" y="1529"/>
                    <a:pt x="2607" y="2231"/>
                  </a:cubicBezTo>
                  <a:cubicBezTo>
                    <a:pt x="2156" y="2933"/>
                    <a:pt x="1253" y="3158"/>
                    <a:pt x="0" y="1128"/>
                  </a:cubicBezTo>
                  <a:close/>
                </a:path>
              </a:pathLst>
            </a:custGeom>
            <a:solidFill>
              <a:srgbClr val="FCCC8A"/>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57" name="Google Shape;2357;p49"/>
            <p:cNvSpPr/>
            <p:nvPr/>
          </p:nvSpPr>
          <p:spPr>
            <a:xfrm>
              <a:off x="6417258" y="2607196"/>
              <a:ext cx="1636389" cy="1429823"/>
            </a:xfrm>
            <a:custGeom>
              <a:avLst/>
              <a:gdLst/>
              <a:ahLst/>
              <a:cxnLst/>
              <a:rect l="l" t="t" r="r" b="b"/>
              <a:pathLst>
                <a:path w="43285" h="37821" extrusionOk="0">
                  <a:moveTo>
                    <a:pt x="14337" y="1"/>
                  </a:moveTo>
                  <a:cubicBezTo>
                    <a:pt x="14337" y="1"/>
                    <a:pt x="12382" y="1830"/>
                    <a:pt x="10803" y="2432"/>
                  </a:cubicBezTo>
                  <a:cubicBezTo>
                    <a:pt x="9224" y="3033"/>
                    <a:pt x="7896" y="4512"/>
                    <a:pt x="7294" y="5715"/>
                  </a:cubicBezTo>
                  <a:cubicBezTo>
                    <a:pt x="6668" y="6943"/>
                    <a:pt x="477" y="10227"/>
                    <a:pt x="226" y="12407"/>
                  </a:cubicBezTo>
                  <a:cubicBezTo>
                    <a:pt x="1" y="14587"/>
                    <a:pt x="602" y="20928"/>
                    <a:pt x="602" y="20928"/>
                  </a:cubicBezTo>
                  <a:cubicBezTo>
                    <a:pt x="602" y="20928"/>
                    <a:pt x="2783" y="23485"/>
                    <a:pt x="4487" y="23359"/>
                  </a:cubicBezTo>
                  <a:cubicBezTo>
                    <a:pt x="6191" y="23234"/>
                    <a:pt x="8372" y="25064"/>
                    <a:pt x="10076" y="25791"/>
                  </a:cubicBezTo>
                  <a:cubicBezTo>
                    <a:pt x="11780" y="26517"/>
                    <a:pt x="18347" y="31380"/>
                    <a:pt x="20176" y="32482"/>
                  </a:cubicBezTo>
                  <a:cubicBezTo>
                    <a:pt x="22006" y="33560"/>
                    <a:pt x="28071" y="36843"/>
                    <a:pt x="29425" y="37344"/>
                  </a:cubicBezTo>
                  <a:cubicBezTo>
                    <a:pt x="30753" y="37821"/>
                    <a:pt x="29901" y="32833"/>
                    <a:pt x="30277" y="31630"/>
                  </a:cubicBezTo>
                  <a:cubicBezTo>
                    <a:pt x="30628" y="30402"/>
                    <a:pt x="31004" y="25415"/>
                    <a:pt x="32708" y="24337"/>
                  </a:cubicBezTo>
                  <a:cubicBezTo>
                    <a:pt x="34412" y="23234"/>
                    <a:pt x="37194" y="19575"/>
                    <a:pt x="38422" y="18973"/>
                  </a:cubicBezTo>
                  <a:cubicBezTo>
                    <a:pt x="39625" y="18372"/>
                    <a:pt x="42056" y="16292"/>
                    <a:pt x="42683" y="16292"/>
                  </a:cubicBezTo>
                  <a:cubicBezTo>
                    <a:pt x="43284" y="16292"/>
                    <a:pt x="29425" y="8748"/>
                    <a:pt x="27119" y="7419"/>
                  </a:cubicBezTo>
                  <a:cubicBezTo>
                    <a:pt x="24788" y="6091"/>
                    <a:pt x="18347" y="1455"/>
                    <a:pt x="14337" y="1"/>
                  </a:cubicBezTo>
                  <a:close/>
                </a:path>
              </a:pathLst>
            </a:custGeom>
            <a:solidFill>
              <a:schemeClr val="accent5"/>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358" name="Google Shape;2358;p49"/>
            <p:cNvSpPr/>
            <p:nvPr/>
          </p:nvSpPr>
          <p:spPr>
            <a:xfrm>
              <a:off x="6683505" y="2929354"/>
              <a:ext cx="454832" cy="330718"/>
            </a:xfrm>
            <a:custGeom>
              <a:avLst/>
              <a:gdLst/>
              <a:ahLst/>
              <a:cxnLst/>
              <a:rect l="l" t="t" r="r" b="b"/>
              <a:pathLst>
                <a:path w="12031" h="8748" extrusionOk="0">
                  <a:moveTo>
                    <a:pt x="1" y="0"/>
                  </a:moveTo>
                  <a:cubicBezTo>
                    <a:pt x="427" y="451"/>
                    <a:pt x="828" y="928"/>
                    <a:pt x="1279" y="1354"/>
                  </a:cubicBezTo>
                  <a:cubicBezTo>
                    <a:pt x="1730" y="1805"/>
                    <a:pt x="2181" y="2206"/>
                    <a:pt x="2682" y="2582"/>
                  </a:cubicBezTo>
                  <a:cubicBezTo>
                    <a:pt x="2908" y="2757"/>
                    <a:pt x="3158" y="2933"/>
                    <a:pt x="3434" y="3083"/>
                  </a:cubicBezTo>
                  <a:cubicBezTo>
                    <a:pt x="3685" y="3233"/>
                    <a:pt x="3960" y="3359"/>
                    <a:pt x="4261" y="3509"/>
                  </a:cubicBezTo>
                  <a:cubicBezTo>
                    <a:pt x="4813" y="3785"/>
                    <a:pt x="5364" y="4111"/>
                    <a:pt x="5890" y="4436"/>
                  </a:cubicBezTo>
                  <a:cubicBezTo>
                    <a:pt x="6943" y="5113"/>
                    <a:pt x="7996" y="5815"/>
                    <a:pt x="8998" y="6542"/>
                  </a:cubicBezTo>
                  <a:cubicBezTo>
                    <a:pt x="10026" y="7268"/>
                    <a:pt x="11028" y="7995"/>
                    <a:pt x="12031" y="8747"/>
                  </a:cubicBezTo>
                  <a:cubicBezTo>
                    <a:pt x="11479" y="8471"/>
                    <a:pt x="10953" y="8146"/>
                    <a:pt x="10402" y="7845"/>
                  </a:cubicBezTo>
                  <a:lnTo>
                    <a:pt x="8798" y="6867"/>
                  </a:lnTo>
                  <a:lnTo>
                    <a:pt x="5640" y="4862"/>
                  </a:lnTo>
                  <a:cubicBezTo>
                    <a:pt x="5113" y="4537"/>
                    <a:pt x="4587" y="4211"/>
                    <a:pt x="4036" y="3910"/>
                  </a:cubicBezTo>
                  <a:cubicBezTo>
                    <a:pt x="3785" y="3760"/>
                    <a:pt x="3484" y="3634"/>
                    <a:pt x="3209" y="3459"/>
                  </a:cubicBezTo>
                  <a:cubicBezTo>
                    <a:pt x="2933" y="3283"/>
                    <a:pt x="2682" y="3083"/>
                    <a:pt x="2432" y="2882"/>
                  </a:cubicBezTo>
                  <a:cubicBezTo>
                    <a:pt x="1479" y="2030"/>
                    <a:pt x="677" y="1053"/>
                    <a:pt x="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359" name="Google Shape;2359;p49"/>
            <p:cNvSpPr/>
            <p:nvPr/>
          </p:nvSpPr>
          <p:spPr>
            <a:xfrm>
              <a:off x="7289867" y="3113153"/>
              <a:ext cx="423567" cy="307960"/>
            </a:xfrm>
            <a:custGeom>
              <a:avLst/>
              <a:gdLst/>
              <a:ahLst/>
              <a:cxnLst/>
              <a:rect l="l" t="t" r="r" b="b"/>
              <a:pathLst>
                <a:path w="11204" h="8146" extrusionOk="0">
                  <a:moveTo>
                    <a:pt x="1" y="0"/>
                  </a:moveTo>
                  <a:cubicBezTo>
                    <a:pt x="502" y="301"/>
                    <a:pt x="978" y="627"/>
                    <a:pt x="1479" y="928"/>
                  </a:cubicBezTo>
                  <a:lnTo>
                    <a:pt x="2908" y="1905"/>
                  </a:lnTo>
                  <a:lnTo>
                    <a:pt x="4337" y="2858"/>
                  </a:lnTo>
                  <a:cubicBezTo>
                    <a:pt x="4587" y="3033"/>
                    <a:pt x="4813" y="3183"/>
                    <a:pt x="5063" y="3334"/>
                  </a:cubicBezTo>
                  <a:lnTo>
                    <a:pt x="5439" y="3559"/>
                  </a:lnTo>
                  <a:cubicBezTo>
                    <a:pt x="5565" y="3635"/>
                    <a:pt x="5690" y="3710"/>
                    <a:pt x="5790" y="3810"/>
                  </a:cubicBezTo>
                  <a:cubicBezTo>
                    <a:pt x="6743" y="4487"/>
                    <a:pt x="7645" y="5239"/>
                    <a:pt x="8522" y="5965"/>
                  </a:cubicBezTo>
                  <a:lnTo>
                    <a:pt x="9825" y="7093"/>
                  </a:lnTo>
                  <a:cubicBezTo>
                    <a:pt x="10276" y="7469"/>
                    <a:pt x="10703" y="7870"/>
                    <a:pt x="11204" y="8146"/>
                  </a:cubicBezTo>
                  <a:cubicBezTo>
                    <a:pt x="10126" y="7695"/>
                    <a:pt x="9224" y="6918"/>
                    <a:pt x="8271" y="6266"/>
                  </a:cubicBezTo>
                  <a:cubicBezTo>
                    <a:pt x="7344" y="5589"/>
                    <a:pt x="6442" y="4863"/>
                    <a:pt x="5515" y="4211"/>
                  </a:cubicBezTo>
                  <a:cubicBezTo>
                    <a:pt x="5414" y="4111"/>
                    <a:pt x="5289" y="4036"/>
                    <a:pt x="5164" y="3960"/>
                  </a:cubicBezTo>
                  <a:lnTo>
                    <a:pt x="4813" y="3735"/>
                  </a:lnTo>
                  <a:cubicBezTo>
                    <a:pt x="4562" y="3584"/>
                    <a:pt x="4311" y="3409"/>
                    <a:pt x="4086" y="3259"/>
                  </a:cubicBezTo>
                  <a:cubicBezTo>
                    <a:pt x="3610" y="2908"/>
                    <a:pt x="3134" y="2582"/>
                    <a:pt x="2682" y="2206"/>
                  </a:cubicBezTo>
                  <a:cubicBezTo>
                    <a:pt x="1780" y="1504"/>
                    <a:pt x="878" y="777"/>
                    <a:pt x="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360" name="Google Shape;2360;p49"/>
            <p:cNvSpPr/>
            <p:nvPr/>
          </p:nvSpPr>
          <p:spPr>
            <a:xfrm>
              <a:off x="6490218" y="3205052"/>
              <a:ext cx="947545" cy="538230"/>
            </a:xfrm>
            <a:custGeom>
              <a:avLst/>
              <a:gdLst/>
              <a:ahLst/>
              <a:cxnLst/>
              <a:rect l="l" t="t" r="r" b="b"/>
              <a:pathLst>
                <a:path w="25064" h="14237" extrusionOk="0">
                  <a:moveTo>
                    <a:pt x="1" y="1"/>
                  </a:moveTo>
                  <a:cubicBezTo>
                    <a:pt x="1028" y="627"/>
                    <a:pt x="2056" y="1254"/>
                    <a:pt x="3083" y="1855"/>
                  </a:cubicBezTo>
                  <a:cubicBezTo>
                    <a:pt x="4136" y="2482"/>
                    <a:pt x="5164" y="3058"/>
                    <a:pt x="6216" y="3635"/>
                  </a:cubicBezTo>
                  <a:cubicBezTo>
                    <a:pt x="7294" y="4161"/>
                    <a:pt x="8372" y="4712"/>
                    <a:pt x="9474" y="5113"/>
                  </a:cubicBezTo>
                  <a:cubicBezTo>
                    <a:pt x="10627" y="5514"/>
                    <a:pt x="11705" y="6091"/>
                    <a:pt x="12783" y="6667"/>
                  </a:cubicBezTo>
                  <a:cubicBezTo>
                    <a:pt x="14863" y="7845"/>
                    <a:pt x="16918" y="9098"/>
                    <a:pt x="18948" y="10402"/>
                  </a:cubicBezTo>
                  <a:lnTo>
                    <a:pt x="21981" y="12356"/>
                  </a:lnTo>
                  <a:cubicBezTo>
                    <a:pt x="22983" y="13008"/>
                    <a:pt x="24011" y="13635"/>
                    <a:pt x="25063" y="14236"/>
                  </a:cubicBezTo>
                  <a:cubicBezTo>
                    <a:pt x="22858" y="13209"/>
                    <a:pt x="20828" y="11930"/>
                    <a:pt x="18748" y="10727"/>
                  </a:cubicBezTo>
                  <a:cubicBezTo>
                    <a:pt x="16693" y="9499"/>
                    <a:pt x="14637" y="8221"/>
                    <a:pt x="12532" y="7093"/>
                  </a:cubicBezTo>
                  <a:cubicBezTo>
                    <a:pt x="11479" y="6492"/>
                    <a:pt x="10427" y="5915"/>
                    <a:pt x="9324" y="5514"/>
                  </a:cubicBezTo>
                  <a:cubicBezTo>
                    <a:pt x="8171" y="5113"/>
                    <a:pt x="7093" y="4562"/>
                    <a:pt x="6041" y="3960"/>
                  </a:cubicBezTo>
                  <a:cubicBezTo>
                    <a:pt x="3961" y="2757"/>
                    <a:pt x="1931" y="1429"/>
                    <a:pt x="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sp>
        <p:nvSpPr>
          <p:cNvPr id="3" name="TextBox 2">
            <a:extLst>
              <a:ext uri="{FF2B5EF4-FFF2-40B4-BE49-F238E27FC236}">
                <a16:creationId xmlns:a16="http://schemas.microsoft.com/office/drawing/2014/main" id="{917E775A-3524-62EF-0855-C8EA21C6AA38}"/>
              </a:ext>
            </a:extLst>
          </p:cNvPr>
          <p:cNvSpPr txBox="1"/>
          <p:nvPr/>
        </p:nvSpPr>
        <p:spPr>
          <a:xfrm>
            <a:off x="847165" y="7126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Wee Kang</a:t>
            </a:r>
          </a:p>
        </p:txBody>
      </p:sp>
    </p:spTree>
    <p:extLst>
      <p:ext uri="{BB962C8B-B14F-4D97-AF65-F5344CB8AC3E}">
        <p14:creationId xmlns:p14="http://schemas.microsoft.com/office/powerpoint/2010/main" val="218892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5"/>
        <p:cNvGrpSpPr/>
        <p:nvPr/>
      </p:nvGrpSpPr>
      <p:grpSpPr>
        <a:xfrm>
          <a:off x="0" y="0"/>
          <a:ext cx="0" cy="0"/>
          <a:chOff x="0" y="0"/>
          <a:chExt cx="0" cy="0"/>
        </a:xfrm>
      </p:grpSpPr>
      <p:sp>
        <p:nvSpPr>
          <p:cNvPr id="1846" name="Google Shape;1846;p42"/>
          <p:cNvSpPr txBox="1">
            <a:spLocks noGrp="1"/>
          </p:cNvSpPr>
          <p:nvPr>
            <p:ph type="title"/>
          </p:nvPr>
        </p:nvSpPr>
        <p:spPr>
          <a:xfrm>
            <a:off x="853005" y="2458893"/>
            <a:ext cx="11150326" cy="2207447"/>
          </a:xfrm>
          <a:prstGeom prst="rect">
            <a:avLst/>
          </a:prstGeom>
        </p:spPr>
        <p:txBody>
          <a:bodyPr spcFirstLastPara="1" wrap="square" lIns="0" tIns="0" rIns="0" bIns="0" anchor="ctr" anchorCtr="0">
            <a:noAutofit/>
          </a:bodyPr>
          <a:lstStyle/>
          <a:p>
            <a:r>
              <a:rPr lang="en" sz="4400"/>
              <a:t>Problems concerning </a:t>
            </a:r>
            <a:br>
              <a:rPr lang="en" sz="4400"/>
            </a:br>
            <a:r>
              <a:rPr lang="en" sz="4400"/>
              <a:t>non-covid patients &amp; healthcare</a:t>
            </a:r>
            <a:br>
              <a:rPr lang="en" sz="4400"/>
            </a:br>
            <a:r>
              <a:rPr lang="en" sz="4400"/>
              <a:t> workers</a:t>
            </a:r>
          </a:p>
        </p:txBody>
      </p:sp>
      <p:sp>
        <p:nvSpPr>
          <p:cNvPr id="1847" name="Google Shape;1847;p42"/>
          <p:cNvSpPr txBox="1">
            <a:spLocks noGrp="1"/>
          </p:cNvSpPr>
          <p:nvPr>
            <p:ph type="subTitle" idx="1"/>
          </p:nvPr>
        </p:nvSpPr>
        <p:spPr>
          <a:xfrm>
            <a:off x="960000" y="4153800"/>
            <a:ext cx="5530466" cy="1984200"/>
          </a:xfrm>
          <a:prstGeom prst="rect">
            <a:avLst/>
          </a:prstGeom>
        </p:spPr>
        <p:txBody>
          <a:bodyPr spcFirstLastPara="1" wrap="square" lIns="0" tIns="0" rIns="0" bIns="0" anchor="ctr" anchorCtr="0">
            <a:noAutofit/>
          </a:bodyPr>
          <a:lstStyle/>
          <a:p>
            <a:pPr marL="0" indent="0"/>
            <a:r>
              <a:rPr lang="en"/>
              <a:t>What are some of the social problems that were faced by the healthcare workers? </a:t>
            </a:r>
          </a:p>
        </p:txBody>
      </p:sp>
      <p:grpSp>
        <p:nvGrpSpPr>
          <p:cNvPr id="1848" name="Google Shape;1848;p42"/>
          <p:cNvGrpSpPr/>
          <p:nvPr/>
        </p:nvGrpSpPr>
        <p:grpSpPr>
          <a:xfrm flipH="1">
            <a:off x="208332" y="394607"/>
            <a:ext cx="1065728" cy="1638903"/>
            <a:chOff x="7729498" y="4650644"/>
            <a:chExt cx="662272" cy="1018458"/>
          </a:xfrm>
        </p:grpSpPr>
        <p:sp>
          <p:nvSpPr>
            <p:cNvPr id="1849" name="Google Shape;1849;p42"/>
            <p:cNvSpPr/>
            <p:nvPr/>
          </p:nvSpPr>
          <p:spPr>
            <a:xfrm rot="-1930625">
              <a:off x="7752189" y="5520515"/>
              <a:ext cx="168837" cy="104249"/>
            </a:xfrm>
            <a:custGeom>
              <a:avLst/>
              <a:gdLst/>
              <a:ahLst/>
              <a:cxnLst/>
              <a:rect l="l" t="t" r="r" b="b"/>
              <a:pathLst>
                <a:path w="6943" h="4287" extrusionOk="0">
                  <a:moveTo>
                    <a:pt x="6692" y="1"/>
                  </a:moveTo>
                  <a:lnTo>
                    <a:pt x="0" y="3861"/>
                  </a:lnTo>
                  <a:lnTo>
                    <a:pt x="226" y="4287"/>
                  </a:lnTo>
                  <a:lnTo>
                    <a:pt x="6942" y="402"/>
                  </a:lnTo>
                  <a:lnTo>
                    <a:pt x="6692" y="1"/>
                  </a:lnTo>
                  <a:close/>
                </a:path>
              </a:pathLst>
            </a:custGeom>
            <a:solidFill>
              <a:srgbClr val="E9E5D9"/>
            </a:solidFill>
            <a:ln w="19050"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0" name="Google Shape;1850;p42"/>
            <p:cNvSpPr/>
            <p:nvPr/>
          </p:nvSpPr>
          <p:spPr>
            <a:xfrm rot="-1930625">
              <a:off x="7746067" y="5515565"/>
              <a:ext cx="180436" cy="114268"/>
            </a:xfrm>
            <a:custGeom>
              <a:avLst/>
              <a:gdLst/>
              <a:ahLst/>
              <a:cxnLst/>
              <a:rect l="l" t="t" r="r" b="b"/>
              <a:pathLst>
                <a:path w="7420" h="4699" extrusionOk="0">
                  <a:moveTo>
                    <a:pt x="6868" y="488"/>
                  </a:moveTo>
                  <a:lnTo>
                    <a:pt x="6918" y="538"/>
                  </a:lnTo>
                  <a:lnTo>
                    <a:pt x="552" y="4197"/>
                  </a:lnTo>
                  <a:lnTo>
                    <a:pt x="527" y="4147"/>
                  </a:lnTo>
                  <a:lnTo>
                    <a:pt x="6868" y="488"/>
                  </a:lnTo>
                  <a:close/>
                  <a:moveTo>
                    <a:pt x="6958" y="1"/>
                  </a:moveTo>
                  <a:cubicBezTo>
                    <a:pt x="6913" y="1"/>
                    <a:pt x="6878" y="19"/>
                    <a:pt x="6843" y="36"/>
                  </a:cubicBezTo>
                  <a:lnTo>
                    <a:pt x="151" y="3896"/>
                  </a:lnTo>
                  <a:cubicBezTo>
                    <a:pt x="51" y="3946"/>
                    <a:pt x="0" y="4097"/>
                    <a:pt x="51" y="4197"/>
                  </a:cubicBezTo>
                  <a:lnTo>
                    <a:pt x="301" y="4598"/>
                  </a:lnTo>
                  <a:cubicBezTo>
                    <a:pt x="326" y="4648"/>
                    <a:pt x="376" y="4673"/>
                    <a:pt x="427" y="4698"/>
                  </a:cubicBezTo>
                  <a:lnTo>
                    <a:pt x="477" y="4698"/>
                  </a:lnTo>
                  <a:cubicBezTo>
                    <a:pt x="527" y="4698"/>
                    <a:pt x="552" y="4698"/>
                    <a:pt x="577" y="4673"/>
                  </a:cubicBezTo>
                  <a:lnTo>
                    <a:pt x="7294" y="813"/>
                  </a:lnTo>
                  <a:cubicBezTo>
                    <a:pt x="7394" y="738"/>
                    <a:pt x="7419" y="613"/>
                    <a:pt x="7369" y="513"/>
                  </a:cubicBezTo>
                  <a:lnTo>
                    <a:pt x="7143" y="112"/>
                  </a:lnTo>
                  <a:cubicBezTo>
                    <a:pt x="7118" y="61"/>
                    <a:pt x="7068" y="36"/>
                    <a:pt x="7018" y="11"/>
                  </a:cubicBezTo>
                  <a:cubicBezTo>
                    <a:pt x="6996" y="4"/>
                    <a:pt x="6976" y="1"/>
                    <a:pt x="695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851" name="Google Shape;1851;p42"/>
            <p:cNvSpPr/>
            <p:nvPr/>
          </p:nvSpPr>
          <p:spPr>
            <a:xfrm rot="-1930625">
              <a:off x="7992346" y="4871683"/>
              <a:ext cx="263310" cy="327533"/>
            </a:xfrm>
            <a:custGeom>
              <a:avLst/>
              <a:gdLst/>
              <a:ahLst/>
              <a:cxnLst/>
              <a:rect l="l" t="t" r="r" b="b"/>
              <a:pathLst>
                <a:path w="10828" h="13469" extrusionOk="0">
                  <a:moveTo>
                    <a:pt x="2555" y="0"/>
                  </a:moveTo>
                  <a:cubicBezTo>
                    <a:pt x="2140" y="0"/>
                    <a:pt x="1759" y="88"/>
                    <a:pt x="1429" y="278"/>
                  </a:cubicBezTo>
                  <a:cubicBezTo>
                    <a:pt x="427" y="854"/>
                    <a:pt x="1" y="2283"/>
                    <a:pt x="51" y="3937"/>
                  </a:cubicBezTo>
                  <a:lnTo>
                    <a:pt x="2657" y="2433"/>
                  </a:lnTo>
                  <a:cubicBezTo>
                    <a:pt x="2877" y="2307"/>
                    <a:pt x="3132" y="2248"/>
                    <a:pt x="3409" y="2248"/>
                  </a:cubicBezTo>
                  <a:cubicBezTo>
                    <a:pt x="4776" y="2248"/>
                    <a:pt x="6687" y="3665"/>
                    <a:pt x="7645" y="5291"/>
                  </a:cubicBezTo>
                  <a:cubicBezTo>
                    <a:pt x="8773" y="7271"/>
                    <a:pt x="8948" y="10278"/>
                    <a:pt x="7620" y="11030"/>
                  </a:cubicBezTo>
                  <a:lnTo>
                    <a:pt x="5013" y="12559"/>
                  </a:lnTo>
                  <a:cubicBezTo>
                    <a:pt x="5961" y="13124"/>
                    <a:pt x="6919" y="13468"/>
                    <a:pt x="7742" y="13468"/>
                  </a:cubicBezTo>
                  <a:cubicBezTo>
                    <a:pt x="8160" y="13468"/>
                    <a:pt x="8544" y="13380"/>
                    <a:pt x="8873" y="13185"/>
                  </a:cubicBezTo>
                  <a:cubicBezTo>
                    <a:pt x="8898" y="13185"/>
                    <a:pt x="8923" y="13160"/>
                    <a:pt x="8973" y="13135"/>
                  </a:cubicBezTo>
                  <a:cubicBezTo>
                    <a:pt x="10828" y="11932"/>
                    <a:pt x="10552" y="7496"/>
                    <a:pt x="8873" y="4589"/>
                  </a:cubicBezTo>
                  <a:cubicBezTo>
                    <a:pt x="7456" y="2130"/>
                    <a:pt x="4601" y="0"/>
                    <a:pt x="255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2" name="Google Shape;1852;p42"/>
            <p:cNvSpPr/>
            <p:nvPr/>
          </p:nvSpPr>
          <p:spPr>
            <a:xfrm rot="-1930625">
              <a:off x="7869169" y="5237677"/>
              <a:ext cx="174332" cy="218493"/>
            </a:xfrm>
            <a:custGeom>
              <a:avLst/>
              <a:gdLst/>
              <a:ahLst/>
              <a:cxnLst/>
              <a:rect l="l" t="t" r="r" b="b"/>
              <a:pathLst>
                <a:path w="7169" h="8985" extrusionOk="0">
                  <a:moveTo>
                    <a:pt x="1848" y="1"/>
                  </a:moveTo>
                  <a:cubicBezTo>
                    <a:pt x="1555" y="1"/>
                    <a:pt x="1287" y="57"/>
                    <a:pt x="1053" y="190"/>
                  </a:cubicBezTo>
                  <a:cubicBezTo>
                    <a:pt x="226" y="667"/>
                    <a:pt x="1" y="2070"/>
                    <a:pt x="226" y="3524"/>
                  </a:cubicBezTo>
                  <a:lnTo>
                    <a:pt x="2306" y="2346"/>
                  </a:lnTo>
                  <a:cubicBezTo>
                    <a:pt x="2416" y="2282"/>
                    <a:pt x="2543" y="2253"/>
                    <a:pt x="2681" y="2253"/>
                  </a:cubicBezTo>
                  <a:cubicBezTo>
                    <a:pt x="3362" y="2253"/>
                    <a:pt x="4308" y="2962"/>
                    <a:pt x="4788" y="3774"/>
                  </a:cubicBezTo>
                  <a:cubicBezTo>
                    <a:pt x="5364" y="4752"/>
                    <a:pt x="5439" y="6256"/>
                    <a:pt x="4788" y="6657"/>
                  </a:cubicBezTo>
                  <a:lnTo>
                    <a:pt x="4788" y="6631"/>
                  </a:lnTo>
                  <a:lnTo>
                    <a:pt x="2707" y="7834"/>
                  </a:lnTo>
                  <a:cubicBezTo>
                    <a:pt x="3549" y="8530"/>
                    <a:pt x="4484" y="8985"/>
                    <a:pt x="5249" y="8985"/>
                  </a:cubicBezTo>
                  <a:cubicBezTo>
                    <a:pt x="5532" y="8985"/>
                    <a:pt x="5792" y="8922"/>
                    <a:pt x="6016" y="8787"/>
                  </a:cubicBezTo>
                  <a:cubicBezTo>
                    <a:pt x="6367" y="8611"/>
                    <a:pt x="6617" y="8235"/>
                    <a:pt x="6768" y="7784"/>
                  </a:cubicBezTo>
                  <a:cubicBezTo>
                    <a:pt x="7169" y="6531"/>
                    <a:pt x="6868" y="4501"/>
                    <a:pt x="6041" y="3048"/>
                  </a:cubicBezTo>
                  <a:cubicBezTo>
                    <a:pt x="5189" y="1619"/>
                    <a:pt x="3610" y="316"/>
                    <a:pt x="2306" y="40"/>
                  </a:cubicBezTo>
                  <a:cubicBezTo>
                    <a:pt x="2148" y="15"/>
                    <a:pt x="1995" y="1"/>
                    <a:pt x="1848"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3" name="Google Shape;1853;p42"/>
            <p:cNvSpPr/>
            <p:nvPr/>
          </p:nvSpPr>
          <p:spPr>
            <a:xfrm rot="-1930625">
              <a:off x="8145767" y="4711816"/>
              <a:ext cx="178588" cy="218590"/>
            </a:xfrm>
            <a:custGeom>
              <a:avLst/>
              <a:gdLst/>
              <a:ahLst/>
              <a:cxnLst/>
              <a:rect l="l" t="t" r="r" b="b"/>
              <a:pathLst>
                <a:path w="7344" h="8989" extrusionOk="0">
                  <a:moveTo>
                    <a:pt x="1797" y="0"/>
                  </a:moveTo>
                  <a:cubicBezTo>
                    <a:pt x="1523" y="0"/>
                    <a:pt x="1271" y="58"/>
                    <a:pt x="1053" y="184"/>
                  </a:cubicBezTo>
                  <a:cubicBezTo>
                    <a:pt x="226" y="685"/>
                    <a:pt x="1" y="2089"/>
                    <a:pt x="226" y="3542"/>
                  </a:cubicBezTo>
                  <a:lnTo>
                    <a:pt x="2306" y="2364"/>
                  </a:lnTo>
                  <a:lnTo>
                    <a:pt x="2306" y="2339"/>
                  </a:lnTo>
                  <a:cubicBezTo>
                    <a:pt x="2414" y="2277"/>
                    <a:pt x="2538" y="2248"/>
                    <a:pt x="2673" y="2248"/>
                  </a:cubicBezTo>
                  <a:cubicBezTo>
                    <a:pt x="3354" y="2248"/>
                    <a:pt x="4306" y="2977"/>
                    <a:pt x="4788" y="3793"/>
                  </a:cubicBezTo>
                  <a:cubicBezTo>
                    <a:pt x="5364" y="4770"/>
                    <a:pt x="5439" y="6274"/>
                    <a:pt x="4788" y="6650"/>
                  </a:cubicBezTo>
                  <a:lnTo>
                    <a:pt x="2707" y="7853"/>
                  </a:lnTo>
                  <a:cubicBezTo>
                    <a:pt x="3557" y="8536"/>
                    <a:pt x="4502" y="8988"/>
                    <a:pt x="5281" y="8988"/>
                  </a:cubicBezTo>
                  <a:cubicBezTo>
                    <a:pt x="5559" y="8988"/>
                    <a:pt x="5816" y="8931"/>
                    <a:pt x="6041" y="8805"/>
                  </a:cubicBezTo>
                  <a:cubicBezTo>
                    <a:pt x="7344" y="8053"/>
                    <a:pt x="7169" y="5046"/>
                    <a:pt x="6041" y="3066"/>
                  </a:cubicBezTo>
                  <a:cubicBezTo>
                    <a:pt x="5080" y="1438"/>
                    <a:pt x="3163" y="0"/>
                    <a:pt x="179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4" name="Google Shape;1854;p42"/>
            <p:cNvSpPr/>
            <p:nvPr/>
          </p:nvSpPr>
          <p:spPr>
            <a:xfrm rot="-1930625">
              <a:off x="7877076" y="5302313"/>
              <a:ext cx="136543" cy="141236"/>
            </a:xfrm>
            <a:custGeom>
              <a:avLst/>
              <a:gdLst/>
              <a:ahLst/>
              <a:cxnLst/>
              <a:rect l="l" t="t" r="r" b="b"/>
              <a:pathLst>
                <a:path w="5615" h="5808" extrusionOk="0">
                  <a:moveTo>
                    <a:pt x="2856" y="0"/>
                  </a:moveTo>
                  <a:cubicBezTo>
                    <a:pt x="2718" y="0"/>
                    <a:pt x="2591" y="29"/>
                    <a:pt x="2481" y="93"/>
                  </a:cubicBezTo>
                  <a:lnTo>
                    <a:pt x="401" y="1271"/>
                  </a:lnTo>
                  <a:lnTo>
                    <a:pt x="0" y="1521"/>
                  </a:lnTo>
                  <a:cubicBezTo>
                    <a:pt x="110" y="1458"/>
                    <a:pt x="237" y="1429"/>
                    <a:pt x="375" y="1429"/>
                  </a:cubicBezTo>
                  <a:cubicBezTo>
                    <a:pt x="1055" y="1429"/>
                    <a:pt x="2002" y="2137"/>
                    <a:pt x="2481" y="2950"/>
                  </a:cubicBezTo>
                  <a:cubicBezTo>
                    <a:pt x="3033" y="3927"/>
                    <a:pt x="3133" y="5406"/>
                    <a:pt x="2506" y="5807"/>
                  </a:cubicBezTo>
                  <a:lnTo>
                    <a:pt x="2882" y="5581"/>
                  </a:lnTo>
                  <a:lnTo>
                    <a:pt x="4963" y="4378"/>
                  </a:lnTo>
                  <a:lnTo>
                    <a:pt x="4963" y="4404"/>
                  </a:lnTo>
                  <a:cubicBezTo>
                    <a:pt x="5614" y="4028"/>
                    <a:pt x="5539" y="2499"/>
                    <a:pt x="4963" y="1521"/>
                  </a:cubicBezTo>
                  <a:cubicBezTo>
                    <a:pt x="4483" y="709"/>
                    <a:pt x="3537" y="0"/>
                    <a:pt x="285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5" name="Google Shape;1855;p42"/>
            <p:cNvSpPr/>
            <p:nvPr/>
          </p:nvSpPr>
          <p:spPr>
            <a:xfrm rot="-1930625">
              <a:off x="8125572" y="4785664"/>
              <a:ext cx="173724" cy="163730"/>
            </a:xfrm>
            <a:custGeom>
              <a:avLst/>
              <a:gdLst/>
              <a:ahLst/>
              <a:cxnLst/>
              <a:rect l="l" t="t" r="r" b="b"/>
              <a:pathLst>
                <a:path w="7144" h="6733" extrusionOk="0">
                  <a:moveTo>
                    <a:pt x="4377" y="0"/>
                  </a:moveTo>
                  <a:cubicBezTo>
                    <a:pt x="4242" y="0"/>
                    <a:pt x="4118" y="29"/>
                    <a:pt x="4010" y="91"/>
                  </a:cubicBezTo>
                  <a:lnTo>
                    <a:pt x="4010" y="116"/>
                  </a:lnTo>
                  <a:lnTo>
                    <a:pt x="1930" y="1294"/>
                  </a:lnTo>
                  <a:lnTo>
                    <a:pt x="0" y="2422"/>
                  </a:lnTo>
                  <a:cubicBezTo>
                    <a:pt x="602" y="3024"/>
                    <a:pt x="1128" y="3700"/>
                    <a:pt x="1529" y="4402"/>
                  </a:cubicBezTo>
                  <a:cubicBezTo>
                    <a:pt x="1930" y="5104"/>
                    <a:pt x="2256" y="5906"/>
                    <a:pt x="2482" y="6733"/>
                  </a:cubicBezTo>
                  <a:lnTo>
                    <a:pt x="4411" y="5605"/>
                  </a:lnTo>
                  <a:lnTo>
                    <a:pt x="6492" y="4402"/>
                  </a:lnTo>
                  <a:cubicBezTo>
                    <a:pt x="7143" y="4026"/>
                    <a:pt x="7068" y="2522"/>
                    <a:pt x="6492" y="1545"/>
                  </a:cubicBezTo>
                  <a:cubicBezTo>
                    <a:pt x="6010" y="729"/>
                    <a:pt x="5058" y="0"/>
                    <a:pt x="43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6" name="Google Shape;1856;p42"/>
            <p:cNvSpPr/>
            <p:nvPr/>
          </p:nvSpPr>
          <p:spPr>
            <a:xfrm rot="-1930625">
              <a:off x="7880425" y="5353475"/>
              <a:ext cx="88419" cy="109283"/>
            </a:xfrm>
            <a:custGeom>
              <a:avLst/>
              <a:gdLst/>
              <a:ahLst/>
              <a:cxnLst/>
              <a:rect l="l" t="t" r="r" b="b"/>
              <a:pathLst>
                <a:path w="3636" h="4494" extrusionOk="0">
                  <a:moveTo>
                    <a:pt x="877" y="1"/>
                  </a:moveTo>
                  <a:cubicBezTo>
                    <a:pt x="739" y="1"/>
                    <a:pt x="612" y="30"/>
                    <a:pt x="502" y="93"/>
                  </a:cubicBezTo>
                  <a:cubicBezTo>
                    <a:pt x="126" y="294"/>
                    <a:pt x="1" y="870"/>
                    <a:pt x="51" y="1497"/>
                  </a:cubicBezTo>
                  <a:lnTo>
                    <a:pt x="978" y="945"/>
                  </a:lnTo>
                  <a:cubicBezTo>
                    <a:pt x="1279" y="1046"/>
                    <a:pt x="1856" y="1447"/>
                    <a:pt x="2181" y="1998"/>
                  </a:cubicBezTo>
                  <a:cubicBezTo>
                    <a:pt x="2482" y="2524"/>
                    <a:pt x="2557" y="3226"/>
                    <a:pt x="2482" y="3527"/>
                  </a:cubicBezTo>
                  <a:cubicBezTo>
                    <a:pt x="2457" y="3552"/>
                    <a:pt x="2006" y="3803"/>
                    <a:pt x="1530" y="4078"/>
                  </a:cubicBezTo>
                  <a:cubicBezTo>
                    <a:pt x="1897" y="4341"/>
                    <a:pt x="2277" y="4493"/>
                    <a:pt x="2600" y="4493"/>
                  </a:cubicBezTo>
                  <a:cubicBezTo>
                    <a:pt x="2740" y="4493"/>
                    <a:pt x="2870" y="4465"/>
                    <a:pt x="2983" y="4404"/>
                  </a:cubicBezTo>
                  <a:cubicBezTo>
                    <a:pt x="2983" y="4379"/>
                    <a:pt x="3008" y="4379"/>
                    <a:pt x="3008" y="4379"/>
                  </a:cubicBezTo>
                  <a:cubicBezTo>
                    <a:pt x="3635" y="3978"/>
                    <a:pt x="3535" y="2499"/>
                    <a:pt x="2983" y="1522"/>
                  </a:cubicBezTo>
                  <a:cubicBezTo>
                    <a:pt x="2504" y="709"/>
                    <a:pt x="1557" y="1"/>
                    <a:pt x="877"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7" name="Google Shape;1857;p42"/>
            <p:cNvSpPr/>
            <p:nvPr/>
          </p:nvSpPr>
          <p:spPr>
            <a:xfrm rot="-1930625">
              <a:off x="7847794" y="5393429"/>
              <a:ext cx="109113" cy="95860"/>
            </a:xfrm>
            <a:custGeom>
              <a:avLst/>
              <a:gdLst/>
              <a:ahLst/>
              <a:cxnLst/>
              <a:rect l="l" t="t" r="r" b="b"/>
              <a:pathLst>
                <a:path w="4487" h="3942" extrusionOk="0">
                  <a:moveTo>
                    <a:pt x="2907" y="0"/>
                  </a:moveTo>
                  <a:lnTo>
                    <a:pt x="1980" y="552"/>
                  </a:lnTo>
                  <a:lnTo>
                    <a:pt x="902" y="1178"/>
                  </a:lnTo>
                  <a:cubicBezTo>
                    <a:pt x="226" y="1554"/>
                    <a:pt x="0" y="2406"/>
                    <a:pt x="376" y="3083"/>
                  </a:cubicBezTo>
                  <a:lnTo>
                    <a:pt x="426" y="3158"/>
                  </a:lnTo>
                  <a:lnTo>
                    <a:pt x="476" y="3259"/>
                  </a:lnTo>
                  <a:cubicBezTo>
                    <a:pt x="729" y="3696"/>
                    <a:pt x="1208" y="3942"/>
                    <a:pt x="1692" y="3942"/>
                  </a:cubicBezTo>
                  <a:cubicBezTo>
                    <a:pt x="1929" y="3942"/>
                    <a:pt x="2167" y="3883"/>
                    <a:pt x="2381" y="3760"/>
                  </a:cubicBezTo>
                  <a:cubicBezTo>
                    <a:pt x="2381" y="3760"/>
                    <a:pt x="2932" y="3434"/>
                    <a:pt x="3459" y="3133"/>
                  </a:cubicBezTo>
                  <a:cubicBezTo>
                    <a:pt x="3935" y="2858"/>
                    <a:pt x="4386" y="2607"/>
                    <a:pt x="4411" y="2582"/>
                  </a:cubicBezTo>
                  <a:cubicBezTo>
                    <a:pt x="4486" y="2281"/>
                    <a:pt x="4411" y="1579"/>
                    <a:pt x="4110" y="1053"/>
                  </a:cubicBezTo>
                  <a:cubicBezTo>
                    <a:pt x="3785" y="502"/>
                    <a:pt x="3208" y="101"/>
                    <a:pt x="290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8" name="Google Shape;1858;p42"/>
            <p:cNvSpPr/>
            <p:nvPr/>
          </p:nvSpPr>
          <p:spPr>
            <a:xfrm rot="-1930625">
              <a:off x="7821598" y="4988782"/>
              <a:ext cx="455297" cy="387864"/>
            </a:xfrm>
            <a:custGeom>
              <a:avLst/>
              <a:gdLst/>
              <a:ahLst/>
              <a:cxnLst/>
              <a:rect l="l" t="t" r="r" b="b"/>
              <a:pathLst>
                <a:path w="18723" h="15950" extrusionOk="0">
                  <a:moveTo>
                    <a:pt x="13183" y="0"/>
                  </a:moveTo>
                  <a:cubicBezTo>
                    <a:pt x="12906" y="0"/>
                    <a:pt x="12651" y="59"/>
                    <a:pt x="12431" y="185"/>
                  </a:cubicBezTo>
                  <a:lnTo>
                    <a:pt x="9825" y="1689"/>
                  </a:lnTo>
                  <a:lnTo>
                    <a:pt x="0" y="7353"/>
                  </a:lnTo>
                  <a:cubicBezTo>
                    <a:pt x="234" y="7220"/>
                    <a:pt x="502" y="7164"/>
                    <a:pt x="795" y="7164"/>
                  </a:cubicBezTo>
                  <a:cubicBezTo>
                    <a:pt x="942" y="7164"/>
                    <a:pt x="1095" y="7178"/>
                    <a:pt x="1253" y="7203"/>
                  </a:cubicBezTo>
                  <a:lnTo>
                    <a:pt x="8672" y="2917"/>
                  </a:lnTo>
                  <a:cubicBezTo>
                    <a:pt x="9975" y="3193"/>
                    <a:pt x="11579" y="4471"/>
                    <a:pt x="12406" y="5925"/>
                  </a:cubicBezTo>
                  <a:cubicBezTo>
                    <a:pt x="13258" y="7378"/>
                    <a:pt x="13559" y="9408"/>
                    <a:pt x="13158" y="10662"/>
                  </a:cubicBezTo>
                  <a:lnTo>
                    <a:pt x="5715" y="14947"/>
                  </a:lnTo>
                  <a:cubicBezTo>
                    <a:pt x="5580" y="15352"/>
                    <a:pt x="5364" y="15697"/>
                    <a:pt x="5067" y="15890"/>
                  </a:cubicBezTo>
                  <a:lnTo>
                    <a:pt x="5067" y="15890"/>
                  </a:lnTo>
                  <a:lnTo>
                    <a:pt x="14787" y="10311"/>
                  </a:lnTo>
                  <a:lnTo>
                    <a:pt x="17394" y="8782"/>
                  </a:lnTo>
                  <a:cubicBezTo>
                    <a:pt x="18722" y="8030"/>
                    <a:pt x="18547" y="5023"/>
                    <a:pt x="17419" y="3043"/>
                  </a:cubicBezTo>
                  <a:cubicBezTo>
                    <a:pt x="16461" y="1417"/>
                    <a:pt x="14550" y="0"/>
                    <a:pt x="13183" y="0"/>
                  </a:cubicBezTo>
                  <a:close/>
                  <a:moveTo>
                    <a:pt x="5067" y="15890"/>
                  </a:moveTo>
                  <a:lnTo>
                    <a:pt x="4963" y="15950"/>
                  </a:lnTo>
                  <a:cubicBezTo>
                    <a:pt x="4999" y="15932"/>
                    <a:pt x="5033" y="15912"/>
                    <a:pt x="5067" y="15890"/>
                  </a:cubicBezTo>
                  <a:close/>
                </a:path>
              </a:pathLst>
            </a:custGeom>
            <a:solidFill>
              <a:srgbClr val="FFFFFF"/>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59" name="Google Shape;1859;p42"/>
            <p:cNvSpPr/>
            <p:nvPr/>
          </p:nvSpPr>
          <p:spPr>
            <a:xfrm rot="-1930625">
              <a:off x="8161368" y="4681576"/>
              <a:ext cx="182868" cy="231260"/>
            </a:xfrm>
            <a:custGeom>
              <a:avLst/>
              <a:gdLst/>
              <a:ahLst/>
              <a:cxnLst/>
              <a:rect l="l" t="t" r="r" b="b"/>
              <a:pathLst>
                <a:path w="7520" h="9510" extrusionOk="0">
                  <a:moveTo>
                    <a:pt x="28" y="872"/>
                  </a:moveTo>
                  <a:cubicBezTo>
                    <a:pt x="19" y="877"/>
                    <a:pt x="9" y="882"/>
                    <a:pt x="0" y="888"/>
                  </a:cubicBezTo>
                  <a:lnTo>
                    <a:pt x="28" y="872"/>
                  </a:lnTo>
                  <a:close/>
                  <a:moveTo>
                    <a:pt x="2004" y="1"/>
                  </a:moveTo>
                  <a:cubicBezTo>
                    <a:pt x="1727" y="1"/>
                    <a:pt x="1473" y="59"/>
                    <a:pt x="1253" y="186"/>
                  </a:cubicBezTo>
                  <a:lnTo>
                    <a:pt x="28" y="872"/>
                  </a:lnTo>
                  <a:lnTo>
                    <a:pt x="28" y="872"/>
                  </a:lnTo>
                  <a:cubicBezTo>
                    <a:pt x="239" y="757"/>
                    <a:pt x="481" y="704"/>
                    <a:pt x="744" y="704"/>
                  </a:cubicBezTo>
                  <a:cubicBezTo>
                    <a:pt x="2110" y="704"/>
                    <a:pt x="4027" y="2142"/>
                    <a:pt x="4988" y="3770"/>
                  </a:cubicBezTo>
                  <a:cubicBezTo>
                    <a:pt x="6116" y="5750"/>
                    <a:pt x="6291" y="8757"/>
                    <a:pt x="4988" y="9509"/>
                  </a:cubicBezTo>
                  <a:lnTo>
                    <a:pt x="6216" y="8808"/>
                  </a:lnTo>
                  <a:cubicBezTo>
                    <a:pt x="7519" y="8056"/>
                    <a:pt x="7369" y="5023"/>
                    <a:pt x="6216" y="3068"/>
                  </a:cubicBezTo>
                  <a:cubicBezTo>
                    <a:pt x="5278" y="1422"/>
                    <a:pt x="3370" y="1"/>
                    <a:pt x="200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60" name="Google Shape;1860;p42"/>
            <p:cNvSpPr/>
            <p:nvPr/>
          </p:nvSpPr>
          <p:spPr>
            <a:xfrm rot="-1930625">
              <a:off x="8015757" y="4840464"/>
              <a:ext cx="252343" cy="337041"/>
            </a:xfrm>
            <a:custGeom>
              <a:avLst/>
              <a:gdLst/>
              <a:ahLst/>
              <a:cxnLst/>
              <a:rect l="l" t="t" r="r" b="b"/>
              <a:pathLst>
                <a:path w="10377" h="13860" extrusionOk="0">
                  <a:moveTo>
                    <a:pt x="2359" y="0"/>
                  </a:moveTo>
                  <a:cubicBezTo>
                    <a:pt x="1943" y="0"/>
                    <a:pt x="1560" y="87"/>
                    <a:pt x="1228" y="275"/>
                  </a:cubicBezTo>
                  <a:lnTo>
                    <a:pt x="0" y="1002"/>
                  </a:lnTo>
                  <a:cubicBezTo>
                    <a:pt x="330" y="812"/>
                    <a:pt x="711" y="724"/>
                    <a:pt x="1126" y="724"/>
                  </a:cubicBezTo>
                  <a:cubicBezTo>
                    <a:pt x="3172" y="724"/>
                    <a:pt x="6027" y="2854"/>
                    <a:pt x="7444" y="5313"/>
                  </a:cubicBezTo>
                  <a:cubicBezTo>
                    <a:pt x="9123" y="8220"/>
                    <a:pt x="9399" y="12656"/>
                    <a:pt x="7544" y="13859"/>
                  </a:cubicBezTo>
                  <a:lnTo>
                    <a:pt x="8697" y="13208"/>
                  </a:lnTo>
                  <a:cubicBezTo>
                    <a:pt x="10176" y="12330"/>
                    <a:pt x="10376" y="9498"/>
                    <a:pt x="9650" y="6917"/>
                  </a:cubicBezTo>
                  <a:cubicBezTo>
                    <a:pt x="9424" y="6090"/>
                    <a:pt x="9098" y="5288"/>
                    <a:pt x="8697" y="4586"/>
                  </a:cubicBezTo>
                  <a:cubicBezTo>
                    <a:pt x="8296" y="3884"/>
                    <a:pt x="7770" y="3208"/>
                    <a:pt x="7168" y="2606"/>
                  </a:cubicBezTo>
                  <a:cubicBezTo>
                    <a:pt x="5703" y="1082"/>
                    <a:pt x="3827" y="0"/>
                    <a:pt x="235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61" name="Google Shape;1861;p42"/>
            <p:cNvSpPr/>
            <p:nvPr/>
          </p:nvSpPr>
          <p:spPr>
            <a:xfrm rot="-1930625">
              <a:off x="7871706" y="5075187"/>
              <a:ext cx="302923" cy="299276"/>
            </a:xfrm>
            <a:custGeom>
              <a:avLst/>
              <a:gdLst/>
              <a:ahLst/>
              <a:cxnLst/>
              <a:rect l="l" t="t" r="r" b="b"/>
              <a:pathLst>
                <a:path w="12457" h="12307" extrusionOk="0">
                  <a:moveTo>
                    <a:pt x="7444" y="1"/>
                  </a:moveTo>
                  <a:lnTo>
                    <a:pt x="1" y="4286"/>
                  </a:lnTo>
                  <a:cubicBezTo>
                    <a:pt x="1329" y="4587"/>
                    <a:pt x="2958" y="5916"/>
                    <a:pt x="3810" y="7419"/>
                  </a:cubicBezTo>
                  <a:cubicBezTo>
                    <a:pt x="4687" y="8923"/>
                    <a:pt x="5013" y="11003"/>
                    <a:pt x="4637" y="12307"/>
                  </a:cubicBezTo>
                  <a:lnTo>
                    <a:pt x="12056" y="7996"/>
                  </a:lnTo>
                  <a:cubicBezTo>
                    <a:pt x="12457" y="6718"/>
                    <a:pt x="12106" y="4637"/>
                    <a:pt x="11254" y="3134"/>
                  </a:cubicBezTo>
                  <a:cubicBezTo>
                    <a:pt x="10377" y="1630"/>
                    <a:pt x="8747" y="301"/>
                    <a:pt x="7444"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862" name="Google Shape;1862;p42"/>
            <p:cNvSpPr/>
            <p:nvPr/>
          </p:nvSpPr>
          <p:spPr>
            <a:xfrm rot="-1930625">
              <a:off x="8059943" y="5287832"/>
              <a:ext cx="15855" cy="56101"/>
            </a:xfrm>
            <a:custGeom>
              <a:avLst/>
              <a:gdLst/>
              <a:ahLst/>
              <a:cxnLst/>
              <a:rect l="l" t="t" r="r" b="b"/>
              <a:pathLst>
                <a:path w="652" h="2307" extrusionOk="0">
                  <a:moveTo>
                    <a:pt x="501" y="1"/>
                  </a:moveTo>
                  <a:lnTo>
                    <a:pt x="50" y="76"/>
                  </a:lnTo>
                  <a:cubicBezTo>
                    <a:pt x="176" y="853"/>
                    <a:pt x="151" y="1605"/>
                    <a:pt x="0" y="2181"/>
                  </a:cubicBezTo>
                  <a:lnTo>
                    <a:pt x="451" y="2306"/>
                  </a:lnTo>
                  <a:cubicBezTo>
                    <a:pt x="627" y="1680"/>
                    <a:pt x="652" y="853"/>
                    <a:pt x="501"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3" name="Google Shape;1863;p42"/>
            <p:cNvSpPr/>
            <p:nvPr/>
          </p:nvSpPr>
          <p:spPr>
            <a:xfrm rot="-1930625">
              <a:off x="8082994" y="5281282"/>
              <a:ext cx="15247" cy="30494"/>
            </a:xfrm>
            <a:custGeom>
              <a:avLst/>
              <a:gdLst/>
              <a:ahLst/>
              <a:cxnLst/>
              <a:rect l="l" t="t" r="r" b="b"/>
              <a:pathLst>
                <a:path w="627" h="1254" extrusionOk="0">
                  <a:moveTo>
                    <a:pt x="151" y="1"/>
                  </a:moveTo>
                  <a:cubicBezTo>
                    <a:pt x="151" y="427"/>
                    <a:pt x="101" y="803"/>
                    <a:pt x="0" y="1128"/>
                  </a:cubicBezTo>
                  <a:lnTo>
                    <a:pt x="476" y="1254"/>
                  </a:lnTo>
                  <a:cubicBezTo>
                    <a:pt x="577" y="878"/>
                    <a:pt x="627" y="452"/>
                    <a:pt x="62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4" name="Google Shape;1864;p42"/>
            <p:cNvSpPr/>
            <p:nvPr/>
          </p:nvSpPr>
          <p:spPr>
            <a:xfrm rot="-1930625">
              <a:off x="8092508" y="5226304"/>
              <a:ext cx="15879" cy="56076"/>
            </a:xfrm>
            <a:custGeom>
              <a:avLst/>
              <a:gdLst/>
              <a:ahLst/>
              <a:cxnLst/>
              <a:rect l="l" t="t" r="r" b="b"/>
              <a:pathLst>
                <a:path w="653" h="2306" extrusionOk="0">
                  <a:moveTo>
                    <a:pt x="527" y="0"/>
                  </a:moveTo>
                  <a:lnTo>
                    <a:pt x="51" y="75"/>
                  </a:lnTo>
                  <a:cubicBezTo>
                    <a:pt x="176" y="852"/>
                    <a:pt x="151" y="1604"/>
                    <a:pt x="0" y="2181"/>
                  </a:cubicBezTo>
                  <a:lnTo>
                    <a:pt x="452" y="2306"/>
                  </a:lnTo>
                  <a:cubicBezTo>
                    <a:pt x="627" y="1679"/>
                    <a:pt x="652" y="852"/>
                    <a:pt x="52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5" name="Google Shape;1865;p42"/>
            <p:cNvSpPr/>
            <p:nvPr/>
          </p:nvSpPr>
          <p:spPr>
            <a:xfrm rot="-1930625">
              <a:off x="8116120" y="5219567"/>
              <a:ext cx="14663" cy="30518"/>
            </a:xfrm>
            <a:custGeom>
              <a:avLst/>
              <a:gdLst/>
              <a:ahLst/>
              <a:cxnLst/>
              <a:rect l="l" t="t" r="r" b="b"/>
              <a:pathLst>
                <a:path w="603" h="1255" extrusionOk="0">
                  <a:moveTo>
                    <a:pt x="126" y="1"/>
                  </a:moveTo>
                  <a:cubicBezTo>
                    <a:pt x="126" y="427"/>
                    <a:pt x="76" y="778"/>
                    <a:pt x="1" y="1104"/>
                  </a:cubicBezTo>
                  <a:lnTo>
                    <a:pt x="452" y="1254"/>
                  </a:lnTo>
                  <a:cubicBezTo>
                    <a:pt x="552" y="878"/>
                    <a:pt x="602" y="452"/>
                    <a:pt x="602"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6" name="Google Shape;1866;p42"/>
            <p:cNvSpPr/>
            <p:nvPr/>
          </p:nvSpPr>
          <p:spPr>
            <a:xfrm rot="-1930625">
              <a:off x="8124913" y="5164196"/>
              <a:ext cx="15879" cy="56708"/>
            </a:xfrm>
            <a:custGeom>
              <a:avLst/>
              <a:gdLst/>
              <a:ahLst/>
              <a:cxnLst/>
              <a:rect l="l" t="t" r="r" b="b"/>
              <a:pathLst>
                <a:path w="653" h="2332" extrusionOk="0">
                  <a:moveTo>
                    <a:pt x="527" y="0"/>
                  </a:moveTo>
                  <a:lnTo>
                    <a:pt x="51" y="76"/>
                  </a:lnTo>
                  <a:cubicBezTo>
                    <a:pt x="176" y="878"/>
                    <a:pt x="176" y="1630"/>
                    <a:pt x="1" y="2206"/>
                  </a:cubicBezTo>
                  <a:lnTo>
                    <a:pt x="452" y="2331"/>
                  </a:lnTo>
                  <a:cubicBezTo>
                    <a:pt x="627" y="1705"/>
                    <a:pt x="652" y="878"/>
                    <a:pt x="52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7" name="Google Shape;1867;p42"/>
            <p:cNvSpPr/>
            <p:nvPr/>
          </p:nvSpPr>
          <p:spPr>
            <a:xfrm rot="-1930625">
              <a:off x="8157427" y="5102490"/>
              <a:ext cx="16487" cy="56708"/>
            </a:xfrm>
            <a:custGeom>
              <a:avLst/>
              <a:gdLst/>
              <a:ahLst/>
              <a:cxnLst/>
              <a:rect l="l" t="t" r="r" b="b"/>
              <a:pathLst>
                <a:path w="678" h="2332" extrusionOk="0">
                  <a:moveTo>
                    <a:pt x="527" y="1"/>
                  </a:moveTo>
                  <a:lnTo>
                    <a:pt x="51" y="76"/>
                  </a:lnTo>
                  <a:cubicBezTo>
                    <a:pt x="201" y="878"/>
                    <a:pt x="176" y="1630"/>
                    <a:pt x="1" y="2206"/>
                  </a:cubicBezTo>
                  <a:lnTo>
                    <a:pt x="452" y="2332"/>
                  </a:lnTo>
                  <a:cubicBezTo>
                    <a:pt x="652" y="1680"/>
                    <a:pt x="678" y="853"/>
                    <a:pt x="52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868" name="Google Shape;1868;p42"/>
            <p:cNvSpPr/>
            <p:nvPr/>
          </p:nvSpPr>
          <p:spPr>
            <a:xfrm rot="-1930625">
              <a:off x="8181108" y="5096541"/>
              <a:ext cx="14639" cy="29886"/>
            </a:xfrm>
            <a:custGeom>
              <a:avLst/>
              <a:gdLst/>
              <a:ahLst/>
              <a:cxnLst/>
              <a:rect l="l" t="t" r="r" b="b"/>
              <a:pathLst>
                <a:path w="602" h="1229" extrusionOk="0">
                  <a:moveTo>
                    <a:pt x="125" y="1"/>
                  </a:moveTo>
                  <a:cubicBezTo>
                    <a:pt x="125" y="402"/>
                    <a:pt x="100" y="778"/>
                    <a:pt x="0" y="1104"/>
                  </a:cubicBezTo>
                  <a:lnTo>
                    <a:pt x="451" y="1229"/>
                  </a:lnTo>
                  <a:cubicBezTo>
                    <a:pt x="551" y="878"/>
                    <a:pt x="602" y="452"/>
                    <a:pt x="602"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grpSp>
      <p:grpSp>
        <p:nvGrpSpPr>
          <p:cNvPr id="1869" name="Google Shape;1869;p42"/>
          <p:cNvGrpSpPr/>
          <p:nvPr/>
        </p:nvGrpSpPr>
        <p:grpSpPr>
          <a:xfrm rot="8100000">
            <a:off x="3398873" y="444623"/>
            <a:ext cx="657076" cy="475620"/>
            <a:chOff x="10038633" y="2173057"/>
            <a:chExt cx="269128" cy="194806"/>
          </a:xfrm>
        </p:grpSpPr>
        <p:sp>
          <p:nvSpPr>
            <p:cNvPr id="1870" name="Google Shape;1870;p42"/>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1" name="Google Shape;1871;p42"/>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2" name="Google Shape;1872;p42"/>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3" name="Google Shape;1873;p42"/>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74" name="Google Shape;1874;p42"/>
          <p:cNvGrpSpPr/>
          <p:nvPr/>
        </p:nvGrpSpPr>
        <p:grpSpPr>
          <a:xfrm rot="18364601" flipH="1">
            <a:off x="2370325" y="1709214"/>
            <a:ext cx="269545" cy="539061"/>
            <a:chOff x="8858632" y="2449775"/>
            <a:chExt cx="187827" cy="375634"/>
          </a:xfrm>
        </p:grpSpPr>
        <p:sp>
          <p:nvSpPr>
            <p:cNvPr id="1875" name="Google Shape;1875;p42"/>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6" name="Google Shape;1876;p42"/>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77" name="Google Shape;1877;p42"/>
          <p:cNvGrpSpPr/>
          <p:nvPr/>
        </p:nvGrpSpPr>
        <p:grpSpPr>
          <a:xfrm rot="13500000">
            <a:off x="4917657" y="1664075"/>
            <a:ext cx="499556" cy="361600"/>
            <a:chOff x="10038633" y="2173057"/>
            <a:chExt cx="269128" cy="194806"/>
          </a:xfrm>
        </p:grpSpPr>
        <p:sp>
          <p:nvSpPr>
            <p:cNvPr id="1878" name="Google Shape;1878;p42"/>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79" name="Google Shape;1879;p42"/>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0" name="Google Shape;1880;p42"/>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1" name="Google Shape;1881;p42"/>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82" name="Google Shape;1882;p42"/>
          <p:cNvGrpSpPr/>
          <p:nvPr/>
        </p:nvGrpSpPr>
        <p:grpSpPr>
          <a:xfrm rot="2700000" flipH="1">
            <a:off x="6601730" y="2512600"/>
            <a:ext cx="377580" cy="755120"/>
            <a:chOff x="8858632" y="2449775"/>
            <a:chExt cx="187827" cy="375634"/>
          </a:xfrm>
        </p:grpSpPr>
        <p:sp>
          <p:nvSpPr>
            <p:cNvPr id="1883" name="Google Shape;1883;p42"/>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4" name="Google Shape;1884;p42"/>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885" name="Google Shape;1885;p42"/>
          <p:cNvGrpSpPr/>
          <p:nvPr/>
        </p:nvGrpSpPr>
        <p:grpSpPr>
          <a:xfrm rot="20203867" flipH="1">
            <a:off x="6018032" y="-102247"/>
            <a:ext cx="516379" cy="826804"/>
            <a:chOff x="5796773" y="3396354"/>
            <a:chExt cx="335075" cy="536423"/>
          </a:xfrm>
        </p:grpSpPr>
        <p:sp>
          <p:nvSpPr>
            <p:cNvPr id="1886" name="Google Shape;1886;p42"/>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7" name="Google Shape;1887;p42"/>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8" name="Google Shape;1888;p42"/>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889" name="Google Shape;1889;p42"/>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sp>
        <p:nvSpPr>
          <p:cNvPr id="3" name="TextBox 2">
            <a:extLst>
              <a:ext uri="{FF2B5EF4-FFF2-40B4-BE49-F238E27FC236}">
                <a16:creationId xmlns:a16="http://schemas.microsoft.com/office/drawing/2014/main" id="{D7987F8E-C88E-7010-51E4-5D9C438D6505}"/>
              </a:ext>
            </a:extLst>
          </p:cNvPr>
          <p:cNvSpPr txBox="1"/>
          <p:nvPr/>
        </p:nvSpPr>
        <p:spPr>
          <a:xfrm>
            <a:off x="1060077" y="3989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Zhe Yun</a:t>
            </a:r>
          </a:p>
        </p:txBody>
      </p:sp>
    </p:spTree>
    <p:extLst>
      <p:ext uri="{BB962C8B-B14F-4D97-AF65-F5344CB8AC3E}">
        <p14:creationId xmlns:p14="http://schemas.microsoft.com/office/powerpoint/2010/main" val="38416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40"/>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Struggles of healthcare worker</a:t>
            </a:r>
            <a:endParaRPr lang="en-US"/>
          </a:p>
        </p:txBody>
      </p:sp>
      <p:sp>
        <p:nvSpPr>
          <p:cNvPr id="1707" name="Google Shape;1707;p40"/>
          <p:cNvSpPr txBox="1"/>
          <p:nvPr/>
        </p:nvSpPr>
        <p:spPr>
          <a:xfrm>
            <a:off x="8613527" y="2283381"/>
            <a:ext cx="2551009" cy="464400"/>
          </a:xfrm>
          <a:prstGeom prst="rect">
            <a:avLst/>
          </a:prstGeom>
          <a:noFill/>
          <a:ln>
            <a:noFill/>
          </a:ln>
        </p:spPr>
        <p:txBody>
          <a:bodyPr spcFirstLastPara="1" wrap="square" lIns="96000" tIns="0" rIns="0" bIns="0" anchor="ctr" anchorCtr="0">
            <a:noAutofit/>
          </a:bodyPr>
          <a:lstStyle/>
          <a:p>
            <a:pPr algn="r"/>
            <a:r>
              <a:rPr lang="en" sz="3200">
                <a:solidFill>
                  <a:schemeClr val="accent4"/>
                </a:solidFill>
                <a:latin typeface="Staatliches"/>
                <a:sym typeface="Staatliches"/>
              </a:rPr>
              <a:t>unstructured</a:t>
            </a:r>
            <a:endParaRPr lang="en-US"/>
          </a:p>
        </p:txBody>
      </p:sp>
      <p:sp>
        <p:nvSpPr>
          <p:cNvPr id="1709" name="Google Shape;1709;p40"/>
          <p:cNvSpPr txBox="1"/>
          <p:nvPr/>
        </p:nvSpPr>
        <p:spPr>
          <a:xfrm>
            <a:off x="7560535" y="4411447"/>
            <a:ext cx="2832800" cy="464400"/>
          </a:xfrm>
          <a:prstGeom prst="rect">
            <a:avLst/>
          </a:prstGeom>
          <a:noFill/>
          <a:ln>
            <a:noFill/>
          </a:ln>
        </p:spPr>
        <p:txBody>
          <a:bodyPr spcFirstLastPara="1" wrap="square" lIns="96000" tIns="0" rIns="0" bIns="0" anchor="ctr" anchorCtr="0">
            <a:noAutofit/>
          </a:bodyPr>
          <a:lstStyle/>
          <a:p>
            <a:pPr algn="r"/>
            <a:r>
              <a:rPr lang="en" sz="3200">
                <a:solidFill>
                  <a:schemeClr val="accent4"/>
                </a:solidFill>
                <a:latin typeface="Staatliches"/>
                <a:ea typeface="Staatliches"/>
                <a:cs typeface="Staatliches"/>
                <a:sym typeface="Staatliches"/>
              </a:rPr>
              <a:t>Personal</a:t>
            </a:r>
            <a:endParaRPr sz="3200">
              <a:solidFill>
                <a:schemeClr val="accent4"/>
              </a:solidFill>
              <a:latin typeface="Staatliches"/>
              <a:ea typeface="Staatliches"/>
              <a:cs typeface="Staatliches"/>
              <a:sym typeface="Staatliches"/>
            </a:endParaRPr>
          </a:p>
        </p:txBody>
      </p:sp>
      <p:sp>
        <p:nvSpPr>
          <p:cNvPr id="1710" name="Google Shape;1710;p40"/>
          <p:cNvSpPr txBox="1"/>
          <p:nvPr/>
        </p:nvSpPr>
        <p:spPr>
          <a:xfrm>
            <a:off x="8902918" y="4875847"/>
            <a:ext cx="2821757" cy="1116990"/>
          </a:xfrm>
          <a:prstGeom prst="rect">
            <a:avLst/>
          </a:prstGeom>
          <a:noFill/>
          <a:ln>
            <a:noFill/>
          </a:ln>
        </p:spPr>
        <p:txBody>
          <a:bodyPr spcFirstLastPara="1" wrap="square" lIns="96000" tIns="0" rIns="0" bIns="0" anchor="ctr" anchorCtr="0">
            <a:noAutofit/>
          </a:bodyPr>
          <a:lstStyle/>
          <a:p>
            <a:r>
              <a:rPr lang="en" sz="2100">
                <a:solidFill>
                  <a:schemeClr val="dk2"/>
                </a:solidFill>
                <a:latin typeface="Nunito"/>
                <a:sym typeface="Nunito"/>
              </a:rPr>
              <a:t>Personal health, Covid-affected family, finance etc.</a:t>
            </a:r>
            <a:endParaRPr lang="en" sz="2100">
              <a:solidFill>
                <a:schemeClr val="dk2"/>
              </a:solidFill>
              <a:latin typeface="Nunito"/>
            </a:endParaRPr>
          </a:p>
        </p:txBody>
      </p:sp>
      <p:sp>
        <p:nvSpPr>
          <p:cNvPr id="1712" name="Google Shape;1712;p40"/>
          <p:cNvSpPr txBox="1"/>
          <p:nvPr/>
        </p:nvSpPr>
        <p:spPr>
          <a:xfrm>
            <a:off x="939846" y="3389019"/>
            <a:ext cx="2832800" cy="885078"/>
          </a:xfrm>
          <a:prstGeom prst="rect">
            <a:avLst/>
          </a:prstGeom>
          <a:noFill/>
          <a:ln>
            <a:noFill/>
          </a:ln>
        </p:spPr>
        <p:txBody>
          <a:bodyPr spcFirstLastPara="1" wrap="square" lIns="0" tIns="0" rIns="96000" bIns="0" anchor="ctr" anchorCtr="0">
            <a:noAutofit/>
          </a:bodyPr>
          <a:lstStyle/>
          <a:p>
            <a:r>
              <a:rPr lang="en" sz="2100">
                <a:solidFill>
                  <a:schemeClr val="dk2"/>
                </a:solidFill>
                <a:latin typeface="Nunito"/>
                <a:ea typeface="Nunito"/>
                <a:cs typeface="Nunito"/>
              </a:rPr>
              <a:t>Average 50 hours </a:t>
            </a:r>
            <a:endParaRPr lang="en" sz="2100" b="1">
              <a:solidFill>
                <a:schemeClr val="dk2"/>
              </a:solidFill>
              <a:latin typeface="Arial"/>
              <a:ea typeface="Nunito"/>
              <a:cs typeface="Arial"/>
            </a:endParaRPr>
          </a:p>
          <a:p>
            <a:r>
              <a:rPr lang="en" sz="2100">
                <a:solidFill>
                  <a:schemeClr val="dk2"/>
                </a:solidFill>
                <a:latin typeface="Nunito"/>
                <a:ea typeface="Nunito"/>
                <a:cs typeface="Nunito"/>
              </a:rPr>
              <a:t>per week</a:t>
            </a:r>
            <a:r>
              <a:rPr lang="en" sz="2100">
                <a:solidFill>
                  <a:schemeClr val="dk2"/>
                </a:solidFill>
                <a:latin typeface="Nunito"/>
                <a:ea typeface="+mn-lt"/>
                <a:cs typeface="+mn-lt"/>
              </a:rPr>
              <a:t> </a:t>
            </a:r>
            <a:endParaRPr lang="en" sz="2100" b="1">
              <a:solidFill>
                <a:schemeClr val="dk2"/>
              </a:solidFill>
              <a:latin typeface="Arial"/>
              <a:ea typeface="Nunito"/>
              <a:cs typeface="Arial"/>
            </a:endParaRPr>
          </a:p>
        </p:txBody>
      </p:sp>
      <p:grpSp>
        <p:nvGrpSpPr>
          <p:cNvPr id="1715" name="Google Shape;1715;p40"/>
          <p:cNvGrpSpPr/>
          <p:nvPr/>
        </p:nvGrpSpPr>
        <p:grpSpPr>
          <a:xfrm>
            <a:off x="3637055" y="1996742"/>
            <a:ext cx="4976472" cy="3184069"/>
            <a:chOff x="2727790" y="1649956"/>
            <a:chExt cx="3732352" cy="2388052"/>
          </a:xfrm>
        </p:grpSpPr>
        <p:grpSp>
          <p:nvGrpSpPr>
            <p:cNvPr id="1716" name="Google Shape;1716;p40"/>
            <p:cNvGrpSpPr/>
            <p:nvPr/>
          </p:nvGrpSpPr>
          <p:grpSpPr>
            <a:xfrm>
              <a:off x="3443802" y="1649956"/>
              <a:ext cx="2256022" cy="2388052"/>
              <a:chOff x="3223350" y="1626199"/>
              <a:chExt cx="2697300" cy="2855155"/>
            </a:xfrm>
          </p:grpSpPr>
          <p:sp>
            <p:nvSpPr>
              <p:cNvPr id="1717" name="Google Shape;1717;p40"/>
              <p:cNvSpPr/>
              <p:nvPr/>
            </p:nvSpPr>
            <p:spPr>
              <a:xfrm>
                <a:off x="3223350" y="1705118"/>
                <a:ext cx="2697300" cy="26973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nvGrpSpPr>
              <p:cNvPr id="1718" name="Google Shape;1718;p40"/>
              <p:cNvGrpSpPr/>
              <p:nvPr/>
            </p:nvGrpSpPr>
            <p:grpSpPr>
              <a:xfrm>
                <a:off x="3709434" y="1626199"/>
                <a:ext cx="1725116" cy="2855155"/>
                <a:chOff x="6664060" y="1485910"/>
                <a:chExt cx="2221087" cy="3676006"/>
              </a:xfrm>
            </p:grpSpPr>
            <p:sp>
              <p:nvSpPr>
                <p:cNvPr id="1719" name="Google Shape;1719;p40"/>
                <p:cNvSpPr/>
                <p:nvPr/>
              </p:nvSpPr>
              <p:spPr>
                <a:xfrm flipH="1">
                  <a:off x="7411502" y="1485910"/>
                  <a:ext cx="1144218" cy="1884910"/>
                </a:xfrm>
                <a:custGeom>
                  <a:avLst/>
                  <a:gdLst/>
                  <a:ahLst/>
                  <a:cxnLst/>
                  <a:rect l="l" t="t" r="r" b="b"/>
                  <a:pathLst>
                    <a:path w="32382" h="53344" extrusionOk="0">
                      <a:moveTo>
                        <a:pt x="28640" y="20012"/>
                      </a:moveTo>
                      <a:cubicBezTo>
                        <a:pt x="28609" y="20177"/>
                        <a:pt x="28578" y="20343"/>
                        <a:pt x="28547" y="20511"/>
                      </a:cubicBezTo>
                      <a:cubicBezTo>
                        <a:pt x="28573" y="20291"/>
                        <a:pt x="28604" y="20129"/>
                        <a:pt x="28640" y="20012"/>
                      </a:cubicBezTo>
                      <a:close/>
                      <a:moveTo>
                        <a:pt x="15059" y="0"/>
                      </a:moveTo>
                      <a:cubicBezTo>
                        <a:pt x="14736" y="0"/>
                        <a:pt x="14412" y="3"/>
                        <a:pt x="14086" y="10"/>
                      </a:cubicBezTo>
                      <a:cubicBezTo>
                        <a:pt x="12257" y="35"/>
                        <a:pt x="10427" y="210"/>
                        <a:pt x="8673" y="511"/>
                      </a:cubicBezTo>
                      <a:cubicBezTo>
                        <a:pt x="6417" y="912"/>
                        <a:pt x="4312" y="2315"/>
                        <a:pt x="3234" y="4346"/>
                      </a:cubicBezTo>
                      <a:cubicBezTo>
                        <a:pt x="2632" y="5498"/>
                        <a:pt x="2156" y="6626"/>
                        <a:pt x="1830" y="7754"/>
                      </a:cubicBezTo>
                      <a:cubicBezTo>
                        <a:pt x="1279" y="9158"/>
                        <a:pt x="878" y="10661"/>
                        <a:pt x="653" y="12165"/>
                      </a:cubicBezTo>
                      <a:cubicBezTo>
                        <a:pt x="226" y="15072"/>
                        <a:pt x="302" y="18030"/>
                        <a:pt x="377" y="20962"/>
                      </a:cubicBezTo>
                      <a:cubicBezTo>
                        <a:pt x="502" y="27128"/>
                        <a:pt x="577" y="33268"/>
                        <a:pt x="602" y="39408"/>
                      </a:cubicBezTo>
                      <a:cubicBezTo>
                        <a:pt x="627" y="44070"/>
                        <a:pt x="602" y="48732"/>
                        <a:pt x="1" y="53343"/>
                      </a:cubicBezTo>
                      <a:cubicBezTo>
                        <a:pt x="5765" y="50536"/>
                        <a:pt x="11780" y="48155"/>
                        <a:pt x="17921" y="46276"/>
                      </a:cubicBezTo>
                      <a:cubicBezTo>
                        <a:pt x="20666" y="45421"/>
                        <a:pt x="23494" y="44666"/>
                        <a:pt x="26338" y="44666"/>
                      </a:cubicBezTo>
                      <a:cubicBezTo>
                        <a:pt x="26999" y="44666"/>
                        <a:pt x="27660" y="44707"/>
                        <a:pt x="28322" y="44797"/>
                      </a:cubicBezTo>
                      <a:cubicBezTo>
                        <a:pt x="27745" y="38606"/>
                        <a:pt x="27620" y="32165"/>
                        <a:pt x="28021" y="25950"/>
                      </a:cubicBezTo>
                      <a:cubicBezTo>
                        <a:pt x="28146" y="24170"/>
                        <a:pt x="28347" y="22366"/>
                        <a:pt x="28547" y="20586"/>
                      </a:cubicBezTo>
                      <a:cubicBezTo>
                        <a:pt x="28573" y="20548"/>
                        <a:pt x="28836" y="20305"/>
                        <a:pt x="29099" y="20061"/>
                      </a:cubicBezTo>
                      <a:lnTo>
                        <a:pt x="29099" y="20061"/>
                      </a:lnTo>
                      <a:cubicBezTo>
                        <a:pt x="29247" y="20896"/>
                        <a:pt x="29434" y="21858"/>
                        <a:pt x="29551" y="21858"/>
                      </a:cubicBezTo>
                      <a:cubicBezTo>
                        <a:pt x="29644" y="21858"/>
                        <a:pt x="29695" y="21261"/>
                        <a:pt x="29650" y="19534"/>
                      </a:cubicBezTo>
                      <a:lnTo>
                        <a:pt x="29650" y="19534"/>
                      </a:lnTo>
                      <a:cubicBezTo>
                        <a:pt x="29623" y="20107"/>
                        <a:pt x="29549" y="20288"/>
                        <a:pt x="29450" y="20288"/>
                      </a:cubicBezTo>
                      <a:cubicBezTo>
                        <a:pt x="29364" y="20288"/>
                        <a:pt x="29258" y="20150"/>
                        <a:pt x="29149" y="20015"/>
                      </a:cubicBezTo>
                      <a:lnTo>
                        <a:pt x="29149" y="20015"/>
                      </a:lnTo>
                      <a:cubicBezTo>
                        <a:pt x="29133" y="20030"/>
                        <a:pt x="29116" y="20045"/>
                        <a:pt x="29099" y="20061"/>
                      </a:cubicBezTo>
                      <a:lnTo>
                        <a:pt x="29099" y="20061"/>
                      </a:lnTo>
                      <a:cubicBezTo>
                        <a:pt x="29091" y="20015"/>
                        <a:pt x="29084" y="19971"/>
                        <a:pt x="29076" y="19926"/>
                      </a:cubicBezTo>
                      <a:lnTo>
                        <a:pt x="29076" y="19926"/>
                      </a:lnTo>
                      <a:cubicBezTo>
                        <a:pt x="29100" y="19955"/>
                        <a:pt x="29125" y="19985"/>
                        <a:pt x="29149" y="20015"/>
                      </a:cubicBezTo>
                      <a:lnTo>
                        <a:pt x="29149" y="20015"/>
                      </a:lnTo>
                      <a:cubicBezTo>
                        <a:pt x="29382" y="19798"/>
                        <a:pt x="29605" y="19591"/>
                        <a:pt x="29650" y="19534"/>
                      </a:cubicBezTo>
                      <a:lnTo>
                        <a:pt x="29650" y="19534"/>
                      </a:lnTo>
                      <a:cubicBezTo>
                        <a:pt x="29650" y="19534"/>
                        <a:pt x="29650" y="19534"/>
                        <a:pt x="29650" y="19534"/>
                      </a:cubicBezTo>
                      <a:cubicBezTo>
                        <a:pt x="30227" y="18857"/>
                        <a:pt x="30603" y="18130"/>
                        <a:pt x="30978" y="17353"/>
                      </a:cubicBezTo>
                      <a:cubicBezTo>
                        <a:pt x="32382" y="14496"/>
                        <a:pt x="32031" y="12491"/>
                        <a:pt x="31204" y="9508"/>
                      </a:cubicBezTo>
                      <a:cubicBezTo>
                        <a:pt x="30527" y="7027"/>
                        <a:pt x="28698" y="5248"/>
                        <a:pt x="26643" y="3819"/>
                      </a:cubicBezTo>
                      <a:cubicBezTo>
                        <a:pt x="24011" y="1990"/>
                        <a:pt x="21254" y="260"/>
                        <a:pt x="17946" y="85"/>
                      </a:cubicBezTo>
                      <a:cubicBezTo>
                        <a:pt x="16987" y="28"/>
                        <a:pt x="16029" y="0"/>
                        <a:pt x="15059" y="0"/>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20" name="Google Shape;1720;p40"/>
                <p:cNvSpPr/>
                <p:nvPr/>
              </p:nvSpPr>
              <p:spPr>
                <a:xfrm flipH="1">
                  <a:off x="6827873" y="2731363"/>
                  <a:ext cx="2057274" cy="2430553"/>
                </a:xfrm>
                <a:custGeom>
                  <a:avLst/>
                  <a:gdLst/>
                  <a:ahLst/>
                  <a:cxnLst/>
                  <a:rect l="l" t="t" r="r" b="b"/>
                  <a:pathLst>
                    <a:path w="58222" h="68786" extrusionOk="0">
                      <a:moveTo>
                        <a:pt x="21805" y="1"/>
                      </a:moveTo>
                      <a:cubicBezTo>
                        <a:pt x="18071" y="1"/>
                        <a:pt x="14512" y="1455"/>
                        <a:pt x="11855" y="4036"/>
                      </a:cubicBezTo>
                      <a:cubicBezTo>
                        <a:pt x="11304" y="4462"/>
                        <a:pt x="10778" y="4988"/>
                        <a:pt x="10377" y="5640"/>
                      </a:cubicBezTo>
                      <a:cubicBezTo>
                        <a:pt x="10276" y="5790"/>
                        <a:pt x="10201" y="5966"/>
                        <a:pt x="10101" y="6116"/>
                      </a:cubicBezTo>
                      <a:cubicBezTo>
                        <a:pt x="9524" y="6943"/>
                        <a:pt x="9048" y="7821"/>
                        <a:pt x="8672" y="8723"/>
                      </a:cubicBezTo>
                      <a:cubicBezTo>
                        <a:pt x="4387" y="17144"/>
                        <a:pt x="1" y="31505"/>
                        <a:pt x="2958" y="39400"/>
                      </a:cubicBezTo>
                      <a:cubicBezTo>
                        <a:pt x="4236" y="42808"/>
                        <a:pt x="6868" y="45590"/>
                        <a:pt x="10076" y="47294"/>
                      </a:cubicBezTo>
                      <a:lnTo>
                        <a:pt x="10702" y="55465"/>
                      </a:lnTo>
                      <a:cubicBezTo>
                        <a:pt x="10803" y="56618"/>
                        <a:pt x="10853" y="57746"/>
                        <a:pt x="10903" y="58898"/>
                      </a:cubicBezTo>
                      <a:cubicBezTo>
                        <a:pt x="11304" y="61330"/>
                        <a:pt x="13133" y="63711"/>
                        <a:pt x="16367" y="65590"/>
                      </a:cubicBezTo>
                      <a:cubicBezTo>
                        <a:pt x="20051" y="67721"/>
                        <a:pt x="24869" y="68786"/>
                        <a:pt x="29684" y="68786"/>
                      </a:cubicBezTo>
                      <a:cubicBezTo>
                        <a:pt x="34499" y="68786"/>
                        <a:pt x="39312" y="67721"/>
                        <a:pt x="42983" y="65590"/>
                      </a:cubicBezTo>
                      <a:cubicBezTo>
                        <a:pt x="46642" y="63460"/>
                        <a:pt x="48447" y="60678"/>
                        <a:pt x="48447" y="57871"/>
                      </a:cubicBezTo>
                      <a:lnTo>
                        <a:pt x="47068" y="37771"/>
                      </a:lnTo>
                      <a:cubicBezTo>
                        <a:pt x="47119" y="36517"/>
                        <a:pt x="47094" y="35289"/>
                        <a:pt x="47043" y="34061"/>
                      </a:cubicBezTo>
                      <a:lnTo>
                        <a:pt x="47043" y="34061"/>
                      </a:lnTo>
                      <a:cubicBezTo>
                        <a:pt x="48647" y="35114"/>
                        <a:pt x="50327" y="36141"/>
                        <a:pt x="52056" y="36994"/>
                      </a:cubicBezTo>
                      <a:cubicBezTo>
                        <a:pt x="52487" y="37202"/>
                        <a:pt x="52941" y="37301"/>
                        <a:pt x="53386" y="37301"/>
                      </a:cubicBezTo>
                      <a:cubicBezTo>
                        <a:pt x="54494" y="37301"/>
                        <a:pt x="55548" y="36688"/>
                        <a:pt x="56066" y="35615"/>
                      </a:cubicBezTo>
                      <a:lnTo>
                        <a:pt x="57896" y="31906"/>
                      </a:lnTo>
                      <a:lnTo>
                        <a:pt x="57896" y="31906"/>
                      </a:lnTo>
                      <a:cubicBezTo>
                        <a:pt x="57559" y="32229"/>
                        <a:pt x="57410" y="32350"/>
                        <a:pt x="57378" y="32350"/>
                      </a:cubicBezTo>
                      <a:cubicBezTo>
                        <a:pt x="57289" y="32350"/>
                        <a:pt x="58056" y="31458"/>
                        <a:pt x="58221" y="31329"/>
                      </a:cubicBezTo>
                      <a:cubicBezTo>
                        <a:pt x="54186" y="31004"/>
                        <a:pt x="50627" y="28247"/>
                        <a:pt x="48572" y="24788"/>
                      </a:cubicBezTo>
                      <a:cubicBezTo>
                        <a:pt x="46517" y="21304"/>
                        <a:pt x="45690" y="17194"/>
                        <a:pt x="45690" y="13134"/>
                      </a:cubicBezTo>
                      <a:cubicBezTo>
                        <a:pt x="45690" y="7319"/>
                        <a:pt x="41580" y="4387"/>
                        <a:pt x="37795" y="2156"/>
                      </a:cubicBezTo>
                      <a:cubicBezTo>
                        <a:pt x="35565" y="778"/>
                        <a:pt x="32983" y="1"/>
                        <a:pt x="30276"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21" name="Google Shape;1721;p40"/>
                <p:cNvSpPr/>
                <p:nvPr/>
              </p:nvSpPr>
              <p:spPr>
                <a:xfrm flipH="1">
                  <a:off x="7492952" y="2731375"/>
                  <a:ext cx="766098" cy="2417417"/>
                </a:xfrm>
                <a:custGeom>
                  <a:avLst/>
                  <a:gdLst/>
                  <a:ahLst/>
                  <a:cxnLst/>
                  <a:rect l="l" t="t" r="r" b="b"/>
                  <a:pathLst>
                    <a:path w="21681" h="68623" extrusionOk="0">
                      <a:moveTo>
                        <a:pt x="1" y="28823"/>
                      </a:moveTo>
                      <a:cubicBezTo>
                        <a:pt x="3" y="28826"/>
                        <a:pt x="5" y="28829"/>
                        <a:pt x="8" y="28832"/>
                      </a:cubicBezTo>
                      <a:lnTo>
                        <a:pt x="8" y="28832"/>
                      </a:lnTo>
                      <a:cubicBezTo>
                        <a:pt x="3" y="28826"/>
                        <a:pt x="1" y="28823"/>
                        <a:pt x="1" y="28823"/>
                      </a:cubicBezTo>
                      <a:close/>
                      <a:moveTo>
                        <a:pt x="10703" y="1"/>
                      </a:moveTo>
                      <a:lnTo>
                        <a:pt x="15014" y="21705"/>
                      </a:lnTo>
                      <a:lnTo>
                        <a:pt x="15014" y="27921"/>
                      </a:lnTo>
                      <a:lnTo>
                        <a:pt x="14688" y="28422"/>
                      </a:lnTo>
                      <a:cubicBezTo>
                        <a:pt x="14337" y="28999"/>
                        <a:pt x="13961" y="29475"/>
                        <a:pt x="13610" y="29876"/>
                      </a:cubicBezTo>
                      <a:cubicBezTo>
                        <a:pt x="12236" y="31324"/>
                        <a:pt x="10212" y="31907"/>
                        <a:pt x="8270" y="31907"/>
                      </a:cubicBezTo>
                      <a:cubicBezTo>
                        <a:pt x="8228" y="31907"/>
                        <a:pt x="8187" y="31906"/>
                        <a:pt x="8146" y="31906"/>
                      </a:cubicBezTo>
                      <a:cubicBezTo>
                        <a:pt x="6066" y="31881"/>
                        <a:pt x="4337" y="31104"/>
                        <a:pt x="2507" y="30151"/>
                      </a:cubicBezTo>
                      <a:cubicBezTo>
                        <a:pt x="1931" y="29851"/>
                        <a:pt x="1379" y="29550"/>
                        <a:pt x="803" y="29249"/>
                      </a:cubicBezTo>
                      <a:cubicBezTo>
                        <a:pt x="631" y="29151"/>
                        <a:pt x="143" y="29004"/>
                        <a:pt x="8" y="28832"/>
                      </a:cubicBezTo>
                      <a:lnTo>
                        <a:pt x="8" y="28832"/>
                      </a:lnTo>
                      <a:cubicBezTo>
                        <a:pt x="40" y="28875"/>
                        <a:pt x="185" y="29067"/>
                        <a:pt x="427" y="29375"/>
                      </a:cubicBezTo>
                      <a:lnTo>
                        <a:pt x="527" y="29500"/>
                      </a:lnTo>
                      <a:cubicBezTo>
                        <a:pt x="778" y="29801"/>
                        <a:pt x="1154" y="30227"/>
                        <a:pt x="1630" y="30678"/>
                      </a:cubicBezTo>
                      <a:cubicBezTo>
                        <a:pt x="2883" y="31831"/>
                        <a:pt x="4437" y="32708"/>
                        <a:pt x="6116" y="33059"/>
                      </a:cubicBezTo>
                      <a:cubicBezTo>
                        <a:pt x="6623" y="33162"/>
                        <a:pt x="7124" y="33201"/>
                        <a:pt x="7623" y="33201"/>
                      </a:cubicBezTo>
                      <a:cubicBezTo>
                        <a:pt x="8947" y="33201"/>
                        <a:pt x="10250" y="32924"/>
                        <a:pt x="11580" y="32833"/>
                      </a:cubicBezTo>
                      <a:cubicBezTo>
                        <a:pt x="11925" y="32814"/>
                        <a:pt x="12266" y="32806"/>
                        <a:pt x="12606" y="32806"/>
                      </a:cubicBezTo>
                      <a:cubicBezTo>
                        <a:pt x="13156" y="32806"/>
                        <a:pt x="13704" y="32827"/>
                        <a:pt x="14262" y="32858"/>
                      </a:cubicBezTo>
                      <a:cubicBezTo>
                        <a:pt x="14512" y="32883"/>
                        <a:pt x="14763" y="32883"/>
                        <a:pt x="15014" y="32908"/>
                      </a:cubicBezTo>
                      <a:lnTo>
                        <a:pt x="15014" y="68623"/>
                      </a:lnTo>
                      <a:cubicBezTo>
                        <a:pt x="15740" y="68548"/>
                        <a:pt x="16467" y="68447"/>
                        <a:pt x="17194" y="68322"/>
                      </a:cubicBezTo>
                      <a:lnTo>
                        <a:pt x="17194" y="30778"/>
                      </a:lnTo>
                      <a:cubicBezTo>
                        <a:pt x="17770" y="30327"/>
                        <a:pt x="18472" y="30051"/>
                        <a:pt x="19149" y="29776"/>
                      </a:cubicBezTo>
                      <a:cubicBezTo>
                        <a:pt x="20001" y="29425"/>
                        <a:pt x="20853" y="29074"/>
                        <a:pt x="21680" y="28748"/>
                      </a:cubicBezTo>
                      <a:lnTo>
                        <a:pt x="21680" y="28748"/>
                      </a:lnTo>
                      <a:cubicBezTo>
                        <a:pt x="20979" y="29021"/>
                        <a:pt x="20138" y="29190"/>
                        <a:pt x="19325" y="29190"/>
                      </a:cubicBezTo>
                      <a:cubicBezTo>
                        <a:pt x="18945" y="29190"/>
                        <a:pt x="18572" y="29153"/>
                        <a:pt x="18222" y="29074"/>
                      </a:cubicBezTo>
                      <a:cubicBezTo>
                        <a:pt x="17670" y="28948"/>
                        <a:pt x="17194" y="28648"/>
                        <a:pt x="17194" y="28071"/>
                      </a:cubicBezTo>
                      <a:cubicBezTo>
                        <a:pt x="17169" y="27595"/>
                        <a:pt x="17194" y="27094"/>
                        <a:pt x="17194" y="26593"/>
                      </a:cubicBezTo>
                      <a:lnTo>
                        <a:pt x="17194" y="22583"/>
                      </a:lnTo>
                      <a:lnTo>
                        <a:pt x="17194" y="21705"/>
                      </a:lnTo>
                      <a:lnTo>
                        <a:pt x="19901" y="11730"/>
                      </a:lnTo>
                      <a:lnTo>
                        <a:pt x="14788" y="176"/>
                      </a:lnTo>
                      <a:cubicBezTo>
                        <a:pt x="14061" y="76"/>
                        <a:pt x="13309" y="1"/>
                        <a:pt x="12557"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722" name="Google Shape;1722;p40"/>
                <p:cNvSpPr/>
                <p:nvPr/>
              </p:nvSpPr>
              <p:spPr>
                <a:xfrm flipH="1">
                  <a:off x="7657680" y="2664085"/>
                  <a:ext cx="479143" cy="325930"/>
                </a:xfrm>
                <a:custGeom>
                  <a:avLst/>
                  <a:gdLst/>
                  <a:ahLst/>
                  <a:cxnLst/>
                  <a:rect l="l" t="t" r="r" b="b"/>
                  <a:pathLst>
                    <a:path w="13560" h="9224" extrusionOk="0">
                      <a:moveTo>
                        <a:pt x="10753" y="0"/>
                      </a:moveTo>
                      <a:lnTo>
                        <a:pt x="1" y="1228"/>
                      </a:lnTo>
                      <a:lnTo>
                        <a:pt x="1630" y="8872"/>
                      </a:lnTo>
                      <a:lnTo>
                        <a:pt x="13560" y="9223"/>
                      </a:lnTo>
                      <a:lnTo>
                        <a:pt x="10753"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23" name="Google Shape;1723;p40"/>
                <p:cNvSpPr/>
                <p:nvPr/>
              </p:nvSpPr>
              <p:spPr>
                <a:xfrm flipH="1">
                  <a:off x="7728527" y="2770337"/>
                  <a:ext cx="427766" cy="728007"/>
                </a:xfrm>
                <a:custGeom>
                  <a:avLst/>
                  <a:gdLst/>
                  <a:ahLst/>
                  <a:cxnLst/>
                  <a:rect l="l" t="t" r="r" b="b"/>
                  <a:pathLst>
                    <a:path w="12106" h="20603" extrusionOk="0">
                      <a:moveTo>
                        <a:pt x="0" y="1"/>
                      </a:moveTo>
                      <a:lnTo>
                        <a:pt x="12106" y="20602"/>
                      </a:lnTo>
                      <a:lnTo>
                        <a:pt x="11504" y="2357"/>
                      </a:lnTo>
                      <a:lnTo>
                        <a:pt x="0" y="1"/>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24" name="Google Shape;1724;p40"/>
                <p:cNvSpPr/>
                <p:nvPr/>
              </p:nvSpPr>
              <p:spPr>
                <a:xfrm flipH="1">
                  <a:off x="7682486" y="4008405"/>
                  <a:ext cx="90352" cy="90352"/>
                </a:xfrm>
                <a:custGeom>
                  <a:avLst/>
                  <a:gdLst/>
                  <a:ahLst/>
                  <a:cxnLst/>
                  <a:rect l="l" t="t" r="r" b="b"/>
                  <a:pathLst>
                    <a:path w="2557" h="2557" extrusionOk="0">
                      <a:moveTo>
                        <a:pt x="1279" y="0"/>
                      </a:moveTo>
                      <a:cubicBezTo>
                        <a:pt x="577" y="0"/>
                        <a:pt x="0" y="577"/>
                        <a:pt x="0" y="1279"/>
                      </a:cubicBezTo>
                      <a:cubicBezTo>
                        <a:pt x="0" y="1980"/>
                        <a:pt x="577" y="2557"/>
                        <a:pt x="1279" y="2557"/>
                      </a:cubicBezTo>
                      <a:cubicBezTo>
                        <a:pt x="2005" y="2557"/>
                        <a:pt x="2557" y="1980"/>
                        <a:pt x="2557" y="1279"/>
                      </a:cubicBezTo>
                      <a:cubicBezTo>
                        <a:pt x="2557" y="577"/>
                        <a:pt x="2005" y="0"/>
                        <a:pt x="1279" y="0"/>
                      </a:cubicBezTo>
                      <a:close/>
                    </a:path>
                  </a:pathLst>
                </a:custGeom>
                <a:solidFill>
                  <a:srgbClr val="A6BDC5"/>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25" name="Google Shape;1725;p40"/>
                <p:cNvSpPr/>
                <p:nvPr/>
              </p:nvSpPr>
              <p:spPr>
                <a:xfrm flipH="1">
                  <a:off x="8112866" y="2955422"/>
                  <a:ext cx="331266" cy="1031747"/>
                </a:xfrm>
                <a:custGeom>
                  <a:avLst/>
                  <a:gdLst/>
                  <a:ahLst/>
                  <a:cxnLst/>
                  <a:rect l="l" t="t" r="r" b="b"/>
                  <a:pathLst>
                    <a:path w="9375" h="29199" extrusionOk="0">
                      <a:moveTo>
                        <a:pt x="8347" y="1"/>
                      </a:moveTo>
                      <a:cubicBezTo>
                        <a:pt x="8522" y="1705"/>
                        <a:pt x="7946" y="3485"/>
                        <a:pt x="6642" y="4788"/>
                      </a:cubicBezTo>
                      <a:cubicBezTo>
                        <a:pt x="2958" y="8447"/>
                        <a:pt x="1" y="21530"/>
                        <a:pt x="76" y="26718"/>
                      </a:cubicBezTo>
                      <a:cubicBezTo>
                        <a:pt x="101" y="27570"/>
                        <a:pt x="201" y="28447"/>
                        <a:pt x="627" y="29199"/>
                      </a:cubicBezTo>
                      <a:cubicBezTo>
                        <a:pt x="602" y="28998"/>
                        <a:pt x="577" y="28798"/>
                        <a:pt x="577" y="28597"/>
                      </a:cubicBezTo>
                      <a:cubicBezTo>
                        <a:pt x="527" y="23409"/>
                        <a:pt x="3459" y="10327"/>
                        <a:pt x="7144" y="6668"/>
                      </a:cubicBezTo>
                      <a:cubicBezTo>
                        <a:pt x="8948" y="4888"/>
                        <a:pt x="9374" y="2206"/>
                        <a:pt x="8347"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726" name="Google Shape;1726;p40"/>
                <p:cNvSpPr/>
                <p:nvPr/>
              </p:nvSpPr>
              <p:spPr>
                <a:xfrm flipH="1">
                  <a:off x="7566446" y="3864945"/>
                  <a:ext cx="1237220" cy="608115"/>
                </a:xfrm>
                <a:custGeom>
                  <a:avLst/>
                  <a:gdLst/>
                  <a:ahLst/>
                  <a:cxnLst/>
                  <a:rect l="l" t="t" r="r" b="b"/>
                  <a:pathLst>
                    <a:path w="35014" h="17210" extrusionOk="0">
                      <a:moveTo>
                        <a:pt x="33008" y="0"/>
                      </a:moveTo>
                      <a:lnTo>
                        <a:pt x="33008" y="1"/>
                      </a:lnTo>
                      <a:lnTo>
                        <a:pt x="33008" y="1"/>
                      </a:lnTo>
                      <a:cubicBezTo>
                        <a:pt x="33008" y="1"/>
                        <a:pt x="33008" y="0"/>
                        <a:pt x="33008" y="0"/>
                      </a:cubicBezTo>
                      <a:close/>
                      <a:moveTo>
                        <a:pt x="33008" y="1"/>
                      </a:moveTo>
                      <a:cubicBezTo>
                        <a:pt x="33156" y="553"/>
                        <a:pt x="29599" y="2131"/>
                        <a:pt x="26993" y="3233"/>
                      </a:cubicBezTo>
                      <a:lnTo>
                        <a:pt x="29825" y="9499"/>
                      </a:lnTo>
                      <a:cubicBezTo>
                        <a:pt x="29399" y="9800"/>
                        <a:pt x="29073" y="10000"/>
                        <a:pt x="28948" y="10101"/>
                      </a:cubicBezTo>
                      <a:cubicBezTo>
                        <a:pt x="28121" y="10652"/>
                        <a:pt x="27269" y="11153"/>
                        <a:pt x="26416" y="11655"/>
                      </a:cubicBezTo>
                      <a:lnTo>
                        <a:pt x="20276" y="6166"/>
                      </a:lnTo>
                      <a:cubicBezTo>
                        <a:pt x="19299" y="6567"/>
                        <a:pt x="18296" y="6943"/>
                        <a:pt x="17319" y="7168"/>
                      </a:cubicBezTo>
                      <a:cubicBezTo>
                        <a:pt x="17970" y="9775"/>
                        <a:pt x="19274" y="12106"/>
                        <a:pt x="21103" y="14010"/>
                      </a:cubicBezTo>
                      <a:cubicBezTo>
                        <a:pt x="18665" y="14839"/>
                        <a:pt x="16588" y="15326"/>
                        <a:pt x="14527" y="15326"/>
                      </a:cubicBezTo>
                      <a:cubicBezTo>
                        <a:pt x="12414" y="15326"/>
                        <a:pt x="10319" y="14814"/>
                        <a:pt x="7870" y="13634"/>
                      </a:cubicBezTo>
                      <a:cubicBezTo>
                        <a:pt x="4411" y="11980"/>
                        <a:pt x="1504" y="9048"/>
                        <a:pt x="151" y="5439"/>
                      </a:cubicBezTo>
                      <a:cubicBezTo>
                        <a:pt x="101" y="5289"/>
                        <a:pt x="50" y="5138"/>
                        <a:pt x="0" y="4988"/>
                      </a:cubicBezTo>
                      <a:lnTo>
                        <a:pt x="0" y="4988"/>
                      </a:lnTo>
                      <a:cubicBezTo>
                        <a:pt x="151" y="5790"/>
                        <a:pt x="376" y="6567"/>
                        <a:pt x="652" y="7319"/>
                      </a:cubicBezTo>
                      <a:cubicBezTo>
                        <a:pt x="2005" y="10928"/>
                        <a:pt x="4913" y="13860"/>
                        <a:pt x="8371" y="15539"/>
                      </a:cubicBezTo>
                      <a:cubicBezTo>
                        <a:pt x="10820" y="16701"/>
                        <a:pt x="12920" y="17209"/>
                        <a:pt x="15034" y="17209"/>
                      </a:cubicBezTo>
                      <a:cubicBezTo>
                        <a:pt x="17161" y="17209"/>
                        <a:pt x="19303" y="16695"/>
                        <a:pt x="21830" y="15815"/>
                      </a:cubicBezTo>
                      <a:cubicBezTo>
                        <a:pt x="22156" y="15715"/>
                        <a:pt x="22457" y="15589"/>
                        <a:pt x="22757" y="15489"/>
                      </a:cubicBezTo>
                      <a:lnTo>
                        <a:pt x="22782" y="15489"/>
                      </a:lnTo>
                      <a:cubicBezTo>
                        <a:pt x="23183" y="15314"/>
                        <a:pt x="23609" y="15138"/>
                        <a:pt x="24036" y="14963"/>
                      </a:cubicBezTo>
                      <a:cubicBezTo>
                        <a:pt x="24086" y="14938"/>
                        <a:pt x="24161" y="14913"/>
                        <a:pt x="24211" y="14888"/>
                      </a:cubicBezTo>
                      <a:cubicBezTo>
                        <a:pt x="24562" y="14737"/>
                        <a:pt x="24938" y="14562"/>
                        <a:pt x="25289" y="14386"/>
                      </a:cubicBezTo>
                      <a:cubicBezTo>
                        <a:pt x="25339" y="14361"/>
                        <a:pt x="25389" y="14336"/>
                        <a:pt x="25464" y="14311"/>
                      </a:cubicBezTo>
                      <a:cubicBezTo>
                        <a:pt x="26291" y="13885"/>
                        <a:pt x="27093" y="13459"/>
                        <a:pt x="27895" y="12983"/>
                      </a:cubicBezTo>
                      <a:cubicBezTo>
                        <a:pt x="28422" y="12657"/>
                        <a:pt x="28948" y="12331"/>
                        <a:pt x="29449" y="11980"/>
                      </a:cubicBezTo>
                      <a:cubicBezTo>
                        <a:pt x="29650" y="11855"/>
                        <a:pt x="30151" y="11529"/>
                        <a:pt x="30777" y="11103"/>
                      </a:cubicBezTo>
                      <a:cubicBezTo>
                        <a:pt x="30853" y="11053"/>
                        <a:pt x="30928" y="11003"/>
                        <a:pt x="31003" y="10953"/>
                      </a:cubicBezTo>
                      <a:cubicBezTo>
                        <a:pt x="31053" y="10903"/>
                        <a:pt x="31103" y="10852"/>
                        <a:pt x="31178" y="10827"/>
                      </a:cubicBezTo>
                      <a:cubicBezTo>
                        <a:pt x="31279" y="10752"/>
                        <a:pt x="31354" y="10702"/>
                        <a:pt x="31454" y="10627"/>
                      </a:cubicBezTo>
                      <a:cubicBezTo>
                        <a:pt x="31504" y="10577"/>
                        <a:pt x="31554" y="10552"/>
                        <a:pt x="31604" y="10527"/>
                      </a:cubicBezTo>
                      <a:cubicBezTo>
                        <a:pt x="31755" y="10401"/>
                        <a:pt x="31905" y="10301"/>
                        <a:pt x="32056" y="10201"/>
                      </a:cubicBezTo>
                      <a:cubicBezTo>
                        <a:pt x="32081" y="10176"/>
                        <a:pt x="32106" y="10151"/>
                        <a:pt x="32131" y="10126"/>
                      </a:cubicBezTo>
                      <a:cubicBezTo>
                        <a:pt x="32256" y="10050"/>
                        <a:pt x="32381" y="9950"/>
                        <a:pt x="32507" y="9875"/>
                      </a:cubicBezTo>
                      <a:cubicBezTo>
                        <a:pt x="32557" y="9825"/>
                        <a:pt x="32582" y="9800"/>
                        <a:pt x="32632" y="9775"/>
                      </a:cubicBezTo>
                      <a:cubicBezTo>
                        <a:pt x="32757" y="9675"/>
                        <a:pt x="32858" y="9599"/>
                        <a:pt x="32983" y="9499"/>
                      </a:cubicBezTo>
                      <a:cubicBezTo>
                        <a:pt x="33008" y="9474"/>
                        <a:pt x="33058" y="9449"/>
                        <a:pt x="33083" y="9424"/>
                      </a:cubicBezTo>
                      <a:cubicBezTo>
                        <a:pt x="33234" y="9299"/>
                        <a:pt x="33384" y="9198"/>
                        <a:pt x="33509" y="9073"/>
                      </a:cubicBezTo>
                      <a:cubicBezTo>
                        <a:pt x="33534" y="9073"/>
                        <a:pt x="33534" y="9048"/>
                        <a:pt x="33559" y="9048"/>
                      </a:cubicBezTo>
                      <a:cubicBezTo>
                        <a:pt x="33685" y="8948"/>
                        <a:pt x="33785" y="8847"/>
                        <a:pt x="33910" y="8747"/>
                      </a:cubicBezTo>
                      <a:cubicBezTo>
                        <a:pt x="33935" y="8722"/>
                        <a:pt x="33960" y="8697"/>
                        <a:pt x="34011" y="8672"/>
                      </a:cubicBezTo>
                      <a:cubicBezTo>
                        <a:pt x="34086" y="8597"/>
                        <a:pt x="34186" y="8497"/>
                        <a:pt x="34261" y="8421"/>
                      </a:cubicBezTo>
                      <a:cubicBezTo>
                        <a:pt x="34286" y="8396"/>
                        <a:pt x="34311" y="8371"/>
                        <a:pt x="34336" y="8346"/>
                      </a:cubicBezTo>
                      <a:cubicBezTo>
                        <a:pt x="34437" y="8246"/>
                        <a:pt x="34537" y="8146"/>
                        <a:pt x="34637" y="8071"/>
                      </a:cubicBezTo>
                      <a:cubicBezTo>
                        <a:pt x="34637" y="8045"/>
                        <a:pt x="34637" y="8045"/>
                        <a:pt x="34637" y="8045"/>
                      </a:cubicBezTo>
                      <a:cubicBezTo>
                        <a:pt x="34712" y="7970"/>
                        <a:pt x="34787" y="7895"/>
                        <a:pt x="34838" y="7820"/>
                      </a:cubicBezTo>
                      <a:cubicBezTo>
                        <a:pt x="34838" y="7795"/>
                        <a:pt x="34863" y="7770"/>
                        <a:pt x="34863" y="7745"/>
                      </a:cubicBezTo>
                      <a:cubicBezTo>
                        <a:pt x="34913" y="7695"/>
                        <a:pt x="34938" y="7644"/>
                        <a:pt x="34963" y="7594"/>
                      </a:cubicBezTo>
                      <a:cubicBezTo>
                        <a:pt x="34963" y="7569"/>
                        <a:pt x="34963" y="7544"/>
                        <a:pt x="34988" y="7519"/>
                      </a:cubicBezTo>
                      <a:cubicBezTo>
                        <a:pt x="34988" y="7469"/>
                        <a:pt x="35013" y="7394"/>
                        <a:pt x="34988" y="7344"/>
                      </a:cubicBezTo>
                      <a:lnTo>
                        <a:pt x="34487" y="5464"/>
                      </a:lnTo>
                      <a:lnTo>
                        <a:pt x="33008"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727" name="Google Shape;1727;p40"/>
                <p:cNvSpPr/>
                <p:nvPr/>
              </p:nvSpPr>
              <p:spPr>
                <a:xfrm flipH="1">
                  <a:off x="7321150" y="3175948"/>
                  <a:ext cx="162117" cy="688149"/>
                </a:xfrm>
                <a:custGeom>
                  <a:avLst/>
                  <a:gdLst/>
                  <a:ahLst/>
                  <a:cxnLst/>
                  <a:rect l="l" t="t" r="r" b="b"/>
                  <a:pathLst>
                    <a:path w="4588" h="19475" extrusionOk="0">
                      <a:moveTo>
                        <a:pt x="1" y="0"/>
                      </a:moveTo>
                      <a:lnTo>
                        <a:pt x="1" y="1504"/>
                      </a:lnTo>
                      <a:cubicBezTo>
                        <a:pt x="1" y="2807"/>
                        <a:pt x="252" y="4111"/>
                        <a:pt x="728" y="5314"/>
                      </a:cubicBezTo>
                      <a:cubicBezTo>
                        <a:pt x="1680" y="7695"/>
                        <a:pt x="1805" y="10351"/>
                        <a:pt x="978" y="12757"/>
                      </a:cubicBezTo>
                      <a:cubicBezTo>
                        <a:pt x="226" y="15013"/>
                        <a:pt x="728" y="17168"/>
                        <a:pt x="903" y="19474"/>
                      </a:cubicBezTo>
                      <a:lnTo>
                        <a:pt x="4587" y="18747"/>
                      </a:lnTo>
                      <a:cubicBezTo>
                        <a:pt x="2983" y="16066"/>
                        <a:pt x="2332" y="12933"/>
                        <a:pt x="2658" y="9825"/>
                      </a:cubicBezTo>
                      <a:cubicBezTo>
                        <a:pt x="2933" y="7319"/>
                        <a:pt x="1379" y="5589"/>
                        <a:pt x="728" y="3334"/>
                      </a:cubicBezTo>
                      <a:cubicBezTo>
                        <a:pt x="402" y="2256"/>
                        <a:pt x="151" y="1128"/>
                        <a:pt x="1"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728" name="Google Shape;1728;p40"/>
                <p:cNvSpPr/>
                <p:nvPr/>
              </p:nvSpPr>
              <p:spPr>
                <a:xfrm flipH="1">
                  <a:off x="7074971" y="3913636"/>
                  <a:ext cx="2685" cy="3569"/>
                </a:xfrm>
                <a:custGeom>
                  <a:avLst/>
                  <a:gdLst/>
                  <a:ahLst/>
                  <a:cxnLst/>
                  <a:rect l="l" t="t" r="r" b="b"/>
                  <a:pathLst>
                    <a:path w="76" h="101" extrusionOk="0">
                      <a:moveTo>
                        <a:pt x="76" y="1"/>
                      </a:moveTo>
                      <a:lnTo>
                        <a:pt x="26" y="26"/>
                      </a:lnTo>
                      <a:lnTo>
                        <a:pt x="1" y="101"/>
                      </a:lnTo>
                      <a:lnTo>
                        <a:pt x="76" y="1"/>
                      </a:lnTo>
                      <a:close/>
                    </a:path>
                  </a:pathLst>
                </a:custGeom>
                <a:solidFill>
                  <a:srgbClr val="ED985F"/>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29" name="Google Shape;1729;p40"/>
                <p:cNvSpPr/>
                <p:nvPr/>
              </p:nvSpPr>
              <p:spPr>
                <a:xfrm flipH="1">
                  <a:off x="6904939" y="3593996"/>
                  <a:ext cx="441935" cy="464019"/>
                </a:xfrm>
                <a:custGeom>
                  <a:avLst/>
                  <a:gdLst/>
                  <a:ahLst/>
                  <a:cxnLst/>
                  <a:rect l="l" t="t" r="r" b="b"/>
                  <a:pathLst>
                    <a:path w="12507" h="13132" extrusionOk="0">
                      <a:moveTo>
                        <a:pt x="5136" y="0"/>
                      </a:moveTo>
                      <a:cubicBezTo>
                        <a:pt x="4327" y="0"/>
                        <a:pt x="3687" y="129"/>
                        <a:pt x="3209" y="400"/>
                      </a:cubicBezTo>
                      <a:cubicBezTo>
                        <a:pt x="3083" y="475"/>
                        <a:pt x="2808" y="801"/>
                        <a:pt x="2356" y="1403"/>
                      </a:cubicBezTo>
                      <a:lnTo>
                        <a:pt x="903" y="3282"/>
                      </a:lnTo>
                      <a:cubicBezTo>
                        <a:pt x="577" y="3733"/>
                        <a:pt x="351" y="3984"/>
                        <a:pt x="151" y="4059"/>
                      </a:cubicBezTo>
                      <a:cubicBezTo>
                        <a:pt x="51" y="4561"/>
                        <a:pt x="1" y="5037"/>
                        <a:pt x="51" y="5463"/>
                      </a:cubicBezTo>
                      <a:cubicBezTo>
                        <a:pt x="126" y="6290"/>
                        <a:pt x="527" y="7017"/>
                        <a:pt x="1279" y="7643"/>
                      </a:cubicBezTo>
                      <a:lnTo>
                        <a:pt x="1529" y="7819"/>
                      </a:lnTo>
                      <a:cubicBezTo>
                        <a:pt x="1755" y="7994"/>
                        <a:pt x="1905" y="8119"/>
                        <a:pt x="1981" y="8170"/>
                      </a:cubicBezTo>
                      <a:lnTo>
                        <a:pt x="3459" y="9498"/>
                      </a:lnTo>
                      <a:cubicBezTo>
                        <a:pt x="3935" y="9949"/>
                        <a:pt x="4813" y="10701"/>
                        <a:pt x="6041" y="11703"/>
                      </a:cubicBezTo>
                      <a:cubicBezTo>
                        <a:pt x="7244" y="12631"/>
                        <a:pt x="8422" y="13107"/>
                        <a:pt x="9575" y="13132"/>
                      </a:cubicBezTo>
                      <a:cubicBezTo>
                        <a:pt x="10402" y="13082"/>
                        <a:pt x="10928" y="12931"/>
                        <a:pt x="11179" y="12606"/>
                      </a:cubicBezTo>
                      <a:cubicBezTo>
                        <a:pt x="11254" y="12505"/>
                        <a:pt x="11304" y="12380"/>
                        <a:pt x="11304" y="12255"/>
                      </a:cubicBezTo>
                      <a:cubicBezTo>
                        <a:pt x="10928" y="12029"/>
                        <a:pt x="10352" y="11829"/>
                        <a:pt x="9550" y="11678"/>
                      </a:cubicBezTo>
                      <a:cubicBezTo>
                        <a:pt x="9073" y="11428"/>
                        <a:pt x="8647" y="11152"/>
                        <a:pt x="8271" y="10826"/>
                      </a:cubicBezTo>
                      <a:cubicBezTo>
                        <a:pt x="8121" y="10701"/>
                        <a:pt x="7946" y="10576"/>
                        <a:pt x="7770" y="10450"/>
                      </a:cubicBezTo>
                      <a:lnTo>
                        <a:pt x="7845" y="10325"/>
                      </a:lnTo>
                      <a:lnTo>
                        <a:pt x="7895" y="9974"/>
                      </a:lnTo>
                      <a:cubicBezTo>
                        <a:pt x="7950" y="9959"/>
                        <a:pt x="8013" y="9951"/>
                        <a:pt x="8085" y="9951"/>
                      </a:cubicBezTo>
                      <a:cubicBezTo>
                        <a:pt x="8481" y="9951"/>
                        <a:pt x="9152" y="10181"/>
                        <a:pt x="10126" y="10626"/>
                      </a:cubicBezTo>
                      <a:cubicBezTo>
                        <a:pt x="10978" y="11028"/>
                        <a:pt x="11718" y="11229"/>
                        <a:pt x="12389" y="11229"/>
                      </a:cubicBezTo>
                      <a:cubicBezTo>
                        <a:pt x="12429" y="11229"/>
                        <a:pt x="12468" y="11229"/>
                        <a:pt x="12507" y="11227"/>
                      </a:cubicBezTo>
                      <a:cubicBezTo>
                        <a:pt x="12206" y="10876"/>
                        <a:pt x="11981" y="10450"/>
                        <a:pt x="11830" y="9999"/>
                      </a:cubicBezTo>
                      <a:cubicBezTo>
                        <a:pt x="11780" y="9924"/>
                        <a:pt x="11780" y="9799"/>
                        <a:pt x="11730" y="9698"/>
                      </a:cubicBezTo>
                      <a:cubicBezTo>
                        <a:pt x="11630" y="9673"/>
                        <a:pt x="11504" y="9623"/>
                        <a:pt x="11379" y="9598"/>
                      </a:cubicBezTo>
                      <a:cubicBezTo>
                        <a:pt x="9951" y="8721"/>
                        <a:pt x="9174" y="8170"/>
                        <a:pt x="8998" y="7969"/>
                      </a:cubicBezTo>
                      <a:cubicBezTo>
                        <a:pt x="8873" y="7769"/>
                        <a:pt x="8873" y="7593"/>
                        <a:pt x="8948" y="7418"/>
                      </a:cubicBezTo>
                      <a:lnTo>
                        <a:pt x="8998" y="7368"/>
                      </a:lnTo>
                      <a:cubicBezTo>
                        <a:pt x="9023" y="7267"/>
                        <a:pt x="9073" y="7192"/>
                        <a:pt x="9123" y="7167"/>
                      </a:cubicBezTo>
                      <a:cubicBezTo>
                        <a:pt x="9131" y="7165"/>
                        <a:pt x="9140" y="7163"/>
                        <a:pt x="9152" y="7163"/>
                      </a:cubicBezTo>
                      <a:cubicBezTo>
                        <a:pt x="9251" y="7163"/>
                        <a:pt x="9495" y="7262"/>
                        <a:pt x="9900" y="7443"/>
                      </a:cubicBezTo>
                      <a:cubicBezTo>
                        <a:pt x="10602" y="7894"/>
                        <a:pt x="11128" y="8144"/>
                        <a:pt x="11429" y="8295"/>
                      </a:cubicBezTo>
                      <a:cubicBezTo>
                        <a:pt x="11454" y="8320"/>
                        <a:pt x="11504" y="8320"/>
                        <a:pt x="11555" y="8345"/>
                      </a:cubicBezTo>
                      <a:cubicBezTo>
                        <a:pt x="11555" y="7769"/>
                        <a:pt x="11605" y="7192"/>
                        <a:pt x="11705" y="6641"/>
                      </a:cubicBezTo>
                      <a:cubicBezTo>
                        <a:pt x="11429" y="6540"/>
                        <a:pt x="11179" y="6415"/>
                        <a:pt x="11003" y="6290"/>
                      </a:cubicBezTo>
                      <a:cubicBezTo>
                        <a:pt x="10602" y="6064"/>
                        <a:pt x="10352" y="5889"/>
                        <a:pt x="10226" y="5738"/>
                      </a:cubicBezTo>
                      <a:lnTo>
                        <a:pt x="10226" y="5738"/>
                      </a:lnTo>
                      <a:cubicBezTo>
                        <a:pt x="10527" y="5839"/>
                        <a:pt x="11053" y="5939"/>
                        <a:pt x="11805" y="6064"/>
                      </a:cubicBezTo>
                      <a:cubicBezTo>
                        <a:pt x="11830" y="5889"/>
                        <a:pt x="11880" y="5738"/>
                        <a:pt x="11905" y="5563"/>
                      </a:cubicBezTo>
                      <a:cubicBezTo>
                        <a:pt x="12006" y="5187"/>
                        <a:pt x="12106" y="4811"/>
                        <a:pt x="12256" y="4460"/>
                      </a:cubicBezTo>
                      <a:cubicBezTo>
                        <a:pt x="12256" y="4460"/>
                        <a:pt x="12256" y="4435"/>
                        <a:pt x="12256" y="4435"/>
                      </a:cubicBezTo>
                      <a:cubicBezTo>
                        <a:pt x="12331" y="4210"/>
                        <a:pt x="12382" y="3959"/>
                        <a:pt x="12357" y="3733"/>
                      </a:cubicBezTo>
                      <a:cubicBezTo>
                        <a:pt x="12231" y="2906"/>
                        <a:pt x="12206" y="1979"/>
                        <a:pt x="11830" y="1252"/>
                      </a:cubicBezTo>
                      <a:cubicBezTo>
                        <a:pt x="11418" y="472"/>
                        <a:pt x="10688" y="179"/>
                        <a:pt x="9979" y="179"/>
                      </a:cubicBezTo>
                      <a:cubicBezTo>
                        <a:pt x="9868" y="179"/>
                        <a:pt x="9758" y="186"/>
                        <a:pt x="9650" y="200"/>
                      </a:cubicBezTo>
                      <a:cubicBezTo>
                        <a:pt x="9554" y="187"/>
                        <a:pt x="9445" y="182"/>
                        <a:pt x="9323" y="182"/>
                      </a:cubicBezTo>
                      <a:cubicBezTo>
                        <a:pt x="8992" y="182"/>
                        <a:pt x="8564" y="217"/>
                        <a:pt x="8044" y="217"/>
                      </a:cubicBezTo>
                      <a:cubicBezTo>
                        <a:pt x="7647" y="217"/>
                        <a:pt x="7195" y="196"/>
                        <a:pt x="6692" y="124"/>
                      </a:cubicBezTo>
                      <a:cubicBezTo>
                        <a:pt x="6118" y="42"/>
                        <a:pt x="5599" y="0"/>
                        <a:pt x="5136" y="0"/>
                      </a:cubicBezTo>
                      <a:close/>
                    </a:path>
                  </a:pathLst>
                </a:custGeom>
                <a:solidFill>
                  <a:srgbClr val="ED985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0" name="Google Shape;1730;p40"/>
                <p:cNvSpPr/>
                <p:nvPr/>
              </p:nvSpPr>
              <p:spPr>
                <a:xfrm flipH="1">
                  <a:off x="7630225" y="3955614"/>
                  <a:ext cx="476492" cy="455680"/>
                </a:xfrm>
                <a:custGeom>
                  <a:avLst/>
                  <a:gdLst/>
                  <a:ahLst/>
                  <a:cxnLst/>
                  <a:rect l="l" t="t" r="r" b="b"/>
                  <a:pathLst>
                    <a:path w="13485" h="12896" extrusionOk="0">
                      <a:moveTo>
                        <a:pt x="8773" y="1"/>
                      </a:moveTo>
                      <a:cubicBezTo>
                        <a:pt x="7370" y="1"/>
                        <a:pt x="5200" y="417"/>
                        <a:pt x="4788" y="692"/>
                      </a:cubicBezTo>
                      <a:lnTo>
                        <a:pt x="2933" y="1820"/>
                      </a:lnTo>
                      <a:cubicBezTo>
                        <a:pt x="2858" y="1845"/>
                        <a:pt x="2682" y="1946"/>
                        <a:pt x="2382" y="2071"/>
                      </a:cubicBezTo>
                      <a:lnTo>
                        <a:pt x="2106" y="2246"/>
                      </a:lnTo>
                      <a:cubicBezTo>
                        <a:pt x="1154" y="2748"/>
                        <a:pt x="577" y="3449"/>
                        <a:pt x="327" y="4327"/>
                      </a:cubicBezTo>
                      <a:cubicBezTo>
                        <a:pt x="327" y="4352"/>
                        <a:pt x="301" y="4377"/>
                        <a:pt x="301" y="4402"/>
                      </a:cubicBezTo>
                      <a:cubicBezTo>
                        <a:pt x="1" y="5655"/>
                        <a:pt x="853" y="6883"/>
                        <a:pt x="1379" y="7961"/>
                      </a:cubicBezTo>
                      <a:cubicBezTo>
                        <a:pt x="2657" y="10467"/>
                        <a:pt x="4863" y="11670"/>
                        <a:pt x="7419" y="12522"/>
                      </a:cubicBezTo>
                      <a:cubicBezTo>
                        <a:pt x="8120" y="12751"/>
                        <a:pt x="8876" y="12896"/>
                        <a:pt x="9626" y="12896"/>
                      </a:cubicBezTo>
                      <a:cubicBezTo>
                        <a:pt x="10110" y="12896"/>
                        <a:pt x="10591" y="12835"/>
                        <a:pt x="11053" y="12698"/>
                      </a:cubicBezTo>
                      <a:cubicBezTo>
                        <a:pt x="12231" y="12347"/>
                        <a:pt x="12131" y="11344"/>
                        <a:pt x="11630" y="10442"/>
                      </a:cubicBezTo>
                      <a:cubicBezTo>
                        <a:pt x="11605" y="10417"/>
                        <a:pt x="11605" y="10367"/>
                        <a:pt x="11580" y="10342"/>
                      </a:cubicBezTo>
                      <a:cubicBezTo>
                        <a:pt x="11755" y="10191"/>
                        <a:pt x="11931" y="10041"/>
                        <a:pt x="12106" y="9891"/>
                      </a:cubicBezTo>
                      <a:cubicBezTo>
                        <a:pt x="12607" y="9439"/>
                        <a:pt x="12883" y="8337"/>
                        <a:pt x="12307" y="7860"/>
                      </a:cubicBezTo>
                      <a:cubicBezTo>
                        <a:pt x="12231" y="7785"/>
                        <a:pt x="12156" y="7760"/>
                        <a:pt x="12056" y="7710"/>
                      </a:cubicBezTo>
                      <a:cubicBezTo>
                        <a:pt x="12156" y="7058"/>
                        <a:pt x="11880" y="5730"/>
                        <a:pt x="12231" y="5605"/>
                      </a:cubicBezTo>
                      <a:cubicBezTo>
                        <a:pt x="12557" y="5479"/>
                        <a:pt x="12983" y="5379"/>
                        <a:pt x="13485" y="5304"/>
                      </a:cubicBezTo>
                      <a:cubicBezTo>
                        <a:pt x="13309" y="5129"/>
                        <a:pt x="13134" y="4953"/>
                        <a:pt x="12983" y="4803"/>
                      </a:cubicBezTo>
                      <a:cubicBezTo>
                        <a:pt x="12682" y="4477"/>
                        <a:pt x="12382" y="4176"/>
                        <a:pt x="12106" y="3850"/>
                      </a:cubicBezTo>
                      <a:cubicBezTo>
                        <a:pt x="11855" y="3926"/>
                        <a:pt x="11605" y="4026"/>
                        <a:pt x="11279" y="4126"/>
                      </a:cubicBezTo>
                      <a:cubicBezTo>
                        <a:pt x="10863" y="4245"/>
                        <a:pt x="10603" y="4317"/>
                        <a:pt x="10476" y="4317"/>
                      </a:cubicBezTo>
                      <a:cubicBezTo>
                        <a:pt x="10442" y="4317"/>
                        <a:pt x="10417" y="4312"/>
                        <a:pt x="10402" y="4302"/>
                      </a:cubicBezTo>
                      <a:cubicBezTo>
                        <a:pt x="10352" y="4251"/>
                        <a:pt x="10302" y="4151"/>
                        <a:pt x="10302" y="4026"/>
                      </a:cubicBezTo>
                      <a:lnTo>
                        <a:pt x="10251" y="4001"/>
                      </a:lnTo>
                      <a:cubicBezTo>
                        <a:pt x="10201" y="3800"/>
                        <a:pt x="10251" y="3600"/>
                        <a:pt x="10427" y="3399"/>
                      </a:cubicBezTo>
                      <a:cubicBezTo>
                        <a:pt x="10552" y="3299"/>
                        <a:pt x="10878" y="3149"/>
                        <a:pt x="11404" y="2898"/>
                      </a:cubicBezTo>
                      <a:cubicBezTo>
                        <a:pt x="10978" y="2347"/>
                        <a:pt x="10627" y="1745"/>
                        <a:pt x="10327" y="1119"/>
                      </a:cubicBezTo>
                      <a:cubicBezTo>
                        <a:pt x="10251" y="1125"/>
                        <a:pt x="10181" y="1128"/>
                        <a:pt x="10115" y="1128"/>
                      </a:cubicBezTo>
                      <a:cubicBezTo>
                        <a:pt x="9918" y="1128"/>
                        <a:pt x="9763" y="1100"/>
                        <a:pt x="9650" y="1043"/>
                      </a:cubicBezTo>
                      <a:lnTo>
                        <a:pt x="9675" y="642"/>
                      </a:lnTo>
                      <a:lnTo>
                        <a:pt x="9600" y="517"/>
                      </a:lnTo>
                      <a:cubicBezTo>
                        <a:pt x="9725" y="442"/>
                        <a:pt x="9850" y="367"/>
                        <a:pt x="9976" y="317"/>
                      </a:cubicBezTo>
                      <a:cubicBezTo>
                        <a:pt x="9897" y="88"/>
                        <a:pt x="9415" y="1"/>
                        <a:pt x="8773" y="1"/>
                      </a:cubicBezTo>
                      <a:close/>
                    </a:path>
                  </a:pathLst>
                </a:custGeom>
                <a:solidFill>
                  <a:srgbClr val="ED985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1" name="Google Shape;1731;p40"/>
                <p:cNvSpPr/>
                <p:nvPr/>
              </p:nvSpPr>
              <p:spPr>
                <a:xfrm flipH="1">
                  <a:off x="6757027" y="3611204"/>
                  <a:ext cx="1238986" cy="713838"/>
                </a:xfrm>
                <a:custGeom>
                  <a:avLst/>
                  <a:gdLst/>
                  <a:ahLst/>
                  <a:cxnLst/>
                  <a:rect l="l" t="t" r="r" b="b"/>
                  <a:pathLst>
                    <a:path w="35064" h="20202" extrusionOk="0">
                      <a:moveTo>
                        <a:pt x="21677" y="1"/>
                      </a:moveTo>
                      <a:cubicBezTo>
                        <a:pt x="21379" y="1"/>
                        <a:pt x="21078" y="63"/>
                        <a:pt x="20853" y="189"/>
                      </a:cubicBezTo>
                      <a:cubicBezTo>
                        <a:pt x="14061" y="4149"/>
                        <a:pt x="7244" y="8109"/>
                        <a:pt x="452" y="12069"/>
                      </a:cubicBezTo>
                      <a:cubicBezTo>
                        <a:pt x="1" y="12319"/>
                        <a:pt x="1" y="12745"/>
                        <a:pt x="452" y="13021"/>
                      </a:cubicBezTo>
                      <a:cubicBezTo>
                        <a:pt x="4487" y="15352"/>
                        <a:pt x="8522" y="17683"/>
                        <a:pt x="12582" y="20013"/>
                      </a:cubicBezTo>
                      <a:cubicBezTo>
                        <a:pt x="12795" y="20139"/>
                        <a:pt x="13090" y="20201"/>
                        <a:pt x="13384" y="20201"/>
                      </a:cubicBezTo>
                      <a:cubicBezTo>
                        <a:pt x="13679" y="20201"/>
                        <a:pt x="13973" y="20139"/>
                        <a:pt x="14186" y="20013"/>
                      </a:cubicBezTo>
                      <a:lnTo>
                        <a:pt x="34612" y="8134"/>
                      </a:lnTo>
                      <a:cubicBezTo>
                        <a:pt x="35063" y="7883"/>
                        <a:pt x="35063" y="7457"/>
                        <a:pt x="34612" y="7206"/>
                      </a:cubicBezTo>
                      <a:cubicBezTo>
                        <a:pt x="30577" y="4876"/>
                        <a:pt x="26542" y="2545"/>
                        <a:pt x="22482" y="189"/>
                      </a:cubicBezTo>
                      <a:cubicBezTo>
                        <a:pt x="22269" y="63"/>
                        <a:pt x="21974" y="1"/>
                        <a:pt x="21677" y="1"/>
                      </a:cubicBezTo>
                      <a:close/>
                    </a:path>
                  </a:pathLst>
                </a:custGeom>
                <a:solidFill>
                  <a:srgbClr val="41404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2" name="Google Shape;1732;p40"/>
                <p:cNvSpPr/>
                <p:nvPr/>
              </p:nvSpPr>
              <p:spPr>
                <a:xfrm flipH="1">
                  <a:off x="7285744" y="3593961"/>
                  <a:ext cx="4452" cy="1802"/>
                </a:xfrm>
                <a:custGeom>
                  <a:avLst/>
                  <a:gdLst/>
                  <a:ahLst/>
                  <a:cxnLst/>
                  <a:rect l="l" t="t" r="r" b="b"/>
                  <a:pathLst>
                    <a:path w="126" h="51" extrusionOk="0">
                      <a:moveTo>
                        <a:pt x="1" y="50"/>
                      </a:moveTo>
                      <a:cubicBezTo>
                        <a:pt x="1" y="50"/>
                        <a:pt x="1" y="50"/>
                        <a:pt x="1" y="50"/>
                      </a:cubicBezTo>
                      <a:lnTo>
                        <a:pt x="126" y="0"/>
                      </a:lnTo>
                      <a:close/>
                    </a:path>
                  </a:pathLst>
                </a:custGeom>
                <a:solidFill>
                  <a:srgbClr val="BA9B8E"/>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3" name="Google Shape;1733;p40"/>
                <p:cNvSpPr/>
                <p:nvPr/>
              </p:nvSpPr>
              <p:spPr>
                <a:xfrm flipH="1">
                  <a:off x="7277759" y="3586646"/>
                  <a:ext cx="21307" cy="16183"/>
                </a:xfrm>
                <a:custGeom>
                  <a:avLst/>
                  <a:gdLst/>
                  <a:ahLst/>
                  <a:cxnLst/>
                  <a:rect l="l" t="t" r="r" b="b"/>
                  <a:pathLst>
                    <a:path w="603" h="458" extrusionOk="0">
                      <a:moveTo>
                        <a:pt x="353" y="0"/>
                      </a:moveTo>
                      <a:cubicBezTo>
                        <a:pt x="336" y="0"/>
                        <a:pt x="318" y="2"/>
                        <a:pt x="302" y="7"/>
                      </a:cubicBezTo>
                      <a:lnTo>
                        <a:pt x="201" y="57"/>
                      </a:lnTo>
                      <a:lnTo>
                        <a:pt x="176" y="57"/>
                      </a:lnTo>
                      <a:cubicBezTo>
                        <a:pt x="51" y="107"/>
                        <a:pt x="1" y="207"/>
                        <a:pt x="51" y="332"/>
                      </a:cubicBezTo>
                      <a:cubicBezTo>
                        <a:pt x="76" y="408"/>
                        <a:pt x="151" y="458"/>
                        <a:pt x="252" y="458"/>
                      </a:cubicBezTo>
                      <a:lnTo>
                        <a:pt x="302" y="458"/>
                      </a:lnTo>
                      <a:lnTo>
                        <a:pt x="427" y="408"/>
                      </a:lnTo>
                      <a:cubicBezTo>
                        <a:pt x="552" y="383"/>
                        <a:pt x="602" y="257"/>
                        <a:pt x="552" y="157"/>
                      </a:cubicBezTo>
                      <a:cubicBezTo>
                        <a:pt x="531" y="53"/>
                        <a:pt x="441" y="0"/>
                        <a:pt x="353" y="0"/>
                      </a:cubicBezTo>
                      <a:close/>
                    </a:path>
                  </a:pathLst>
                </a:custGeom>
                <a:solidFill>
                  <a:srgbClr val="00000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4" name="Google Shape;1734;p40"/>
                <p:cNvSpPr/>
                <p:nvPr/>
              </p:nvSpPr>
              <p:spPr>
                <a:xfrm flipH="1">
                  <a:off x="6664060" y="3586187"/>
                  <a:ext cx="1424955" cy="843800"/>
                </a:xfrm>
                <a:custGeom>
                  <a:avLst/>
                  <a:gdLst/>
                  <a:ahLst/>
                  <a:cxnLst/>
                  <a:rect l="l" t="t" r="r" b="b"/>
                  <a:pathLst>
                    <a:path w="40327" h="23880" extrusionOk="0">
                      <a:moveTo>
                        <a:pt x="26041" y="270"/>
                      </a:moveTo>
                      <a:cubicBezTo>
                        <a:pt x="26041" y="273"/>
                        <a:pt x="26041" y="275"/>
                        <a:pt x="26042" y="277"/>
                      </a:cubicBezTo>
                      <a:lnTo>
                        <a:pt x="26042" y="277"/>
                      </a:lnTo>
                      <a:lnTo>
                        <a:pt x="26116" y="295"/>
                      </a:lnTo>
                      <a:lnTo>
                        <a:pt x="26041" y="270"/>
                      </a:lnTo>
                      <a:close/>
                      <a:moveTo>
                        <a:pt x="24309" y="709"/>
                      </a:moveTo>
                      <a:cubicBezTo>
                        <a:pt x="24606" y="709"/>
                        <a:pt x="24901" y="771"/>
                        <a:pt x="25114" y="897"/>
                      </a:cubicBezTo>
                      <a:lnTo>
                        <a:pt x="37244" y="7914"/>
                      </a:lnTo>
                      <a:cubicBezTo>
                        <a:pt x="37695" y="8165"/>
                        <a:pt x="37695" y="8591"/>
                        <a:pt x="37244" y="8842"/>
                      </a:cubicBezTo>
                      <a:lnTo>
                        <a:pt x="16818" y="20721"/>
                      </a:lnTo>
                      <a:cubicBezTo>
                        <a:pt x="16605" y="20847"/>
                        <a:pt x="16311" y="20909"/>
                        <a:pt x="16016" y="20909"/>
                      </a:cubicBezTo>
                      <a:cubicBezTo>
                        <a:pt x="15722" y="20909"/>
                        <a:pt x="15427" y="20847"/>
                        <a:pt x="15214" y="20721"/>
                      </a:cubicBezTo>
                      <a:lnTo>
                        <a:pt x="3084" y="13729"/>
                      </a:lnTo>
                      <a:cubicBezTo>
                        <a:pt x="2633" y="13453"/>
                        <a:pt x="2633" y="13027"/>
                        <a:pt x="3084" y="12777"/>
                      </a:cubicBezTo>
                      <a:lnTo>
                        <a:pt x="23485" y="897"/>
                      </a:lnTo>
                      <a:cubicBezTo>
                        <a:pt x="23710" y="771"/>
                        <a:pt x="24011" y="709"/>
                        <a:pt x="24309" y="709"/>
                      </a:cubicBezTo>
                      <a:close/>
                      <a:moveTo>
                        <a:pt x="24309" y="1"/>
                      </a:moveTo>
                      <a:cubicBezTo>
                        <a:pt x="24155" y="1"/>
                        <a:pt x="23999" y="7"/>
                        <a:pt x="23836" y="20"/>
                      </a:cubicBezTo>
                      <a:lnTo>
                        <a:pt x="23735" y="20"/>
                      </a:lnTo>
                      <a:cubicBezTo>
                        <a:pt x="23685" y="20"/>
                        <a:pt x="23660" y="20"/>
                        <a:pt x="23610" y="45"/>
                      </a:cubicBezTo>
                      <a:lnTo>
                        <a:pt x="23535" y="45"/>
                      </a:lnTo>
                      <a:cubicBezTo>
                        <a:pt x="23284" y="70"/>
                        <a:pt x="23134" y="120"/>
                        <a:pt x="23059" y="145"/>
                      </a:cubicBezTo>
                      <a:lnTo>
                        <a:pt x="22808" y="195"/>
                      </a:lnTo>
                      <a:cubicBezTo>
                        <a:pt x="22758" y="220"/>
                        <a:pt x="22708" y="220"/>
                        <a:pt x="22658" y="245"/>
                      </a:cubicBezTo>
                      <a:lnTo>
                        <a:pt x="22633" y="245"/>
                      </a:lnTo>
                      <a:cubicBezTo>
                        <a:pt x="22633" y="270"/>
                        <a:pt x="22608" y="270"/>
                        <a:pt x="22583" y="270"/>
                      </a:cubicBezTo>
                      <a:lnTo>
                        <a:pt x="22557" y="270"/>
                      </a:lnTo>
                      <a:lnTo>
                        <a:pt x="22507" y="295"/>
                      </a:lnTo>
                      <a:cubicBezTo>
                        <a:pt x="22457" y="320"/>
                        <a:pt x="22382" y="345"/>
                        <a:pt x="22332" y="370"/>
                      </a:cubicBezTo>
                      <a:cubicBezTo>
                        <a:pt x="22307" y="370"/>
                        <a:pt x="22307" y="396"/>
                        <a:pt x="22282" y="396"/>
                      </a:cubicBezTo>
                      <a:cubicBezTo>
                        <a:pt x="22232" y="421"/>
                        <a:pt x="22207" y="421"/>
                        <a:pt x="22182" y="446"/>
                      </a:cubicBezTo>
                      <a:cubicBezTo>
                        <a:pt x="22131" y="471"/>
                        <a:pt x="22081" y="471"/>
                        <a:pt x="22056" y="496"/>
                      </a:cubicBezTo>
                      <a:cubicBezTo>
                        <a:pt x="21981" y="521"/>
                        <a:pt x="21906" y="571"/>
                        <a:pt x="21831" y="621"/>
                      </a:cubicBezTo>
                      <a:lnTo>
                        <a:pt x="19801" y="1799"/>
                      </a:lnTo>
                      <a:lnTo>
                        <a:pt x="17745" y="2977"/>
                      </a:lnTo>
                      <a:lnTo>
                        <a:pt x="15715" y="4180"/>
                      </a:lnTo>
                      <a:lnTo>
                        <a:pt x="13660" y="5358"/>
                      </a:lnTo>
                      <a:lnTo>
                        <a:pt x="11630" y="6536"/>
                      </a:lnTo>
                      <a:lnTo>
                        <a:pt x="9575" y="7739"/>
                      </a:lnTo>
                      <a:lnTo>
                        <a:pt x="7545" y="8917"/>
                      </a:lnTo>
                      <a:lnTo>
                        <a:pt x="5490" y="10095"/>
                      </a:lnTo>
                      <a:lnTo>
                        <a:pt x="3460" y="11298"/>
                      </a:lnTo>
                      <a:lnTo>
                        <a:pt x="1430" y="12476"/>
                      </a:lnTo>
                      <a:cubicBezTo>
                        <a:pt x="1354" y="12501"/>
                        <a:pt x="1304" y="12551"/>
                        <a:pt x="1229" y="12601"/>
                      </a:cubicBezTo>
                      <a:lnTo>
                        <a:pt x="1204" y="12601"/>
                      </a:lnTo>
                      <a:cubicBezTo>
                        <a:pt x="1204" y="12626"/>
                        <a:pt x="1179" y="12626"/>
                        <a:pt x="1179" y="12626"/>
                      </a:cubicBezTo>
                      <a:lnTo>
                        <a:pt x="1079" y="12701"/>
                      </a:lnTo>
                      <a:cubicBezTo>
                        <a:pt x="1054" y="12726"/>
                        <a:pt x="1054" y="12726"/>
                        <a:pt x="1029" y="12751"/>
                      </a:cubicBezTo>
                      <a:lnTo>
                        <a:pt x="978" y="12777"/>
                      </a:lnTo>
                      <a:cubicBezTo>
                        <a:pt x="953" y="12802"/>
                        <a:pt x="928" y="12827"/>
                        <a:pt x="903" y="12827"/>
                      </a:cubicBezTo>
                      <a:cubicBezTo>
                        <a:pt x="878" y="12852"/>
                        <a:pt x="853" y="12877"/>
                        <a:pt x="828" y="12902"/>
                      </a:cubicBezTo>
                      <a:cubicBezTo>
                        <a:pt x="803" y="12927"/>
                        <a:pt x="778" y="12952"/>
                        <a:pt x="753" y="12977"/>
                      </a:cubicBezTo>
                      <a:cubicBezTo>
                        <a:pt x="753" y="12977"/>
                        <a:pt x="728" y="13002"/>
                        <a:pt x="728" y="13002"/>
                      </a:cubicBezTo>
                      <a:lnTo>
                        <a:pt x="703" y="13027"/>
                      </a:lnTo>
                      <a:cubicBezTo>
                        <a:pt x="678" y="13052"/>
                        <a:pt x="653" y="13077"/>
                        <a:pt x="628" y="13102"/>
                      </a:cubicBezTo>
                      <a:lnTo>
                        <a:pt x="602" y="13127"/>
                      </a:lnTo>
                      <a:cubicBezTo>
                        <a:pt x="602" y="13127"/>
                        <a:pt x="602" y="13127"/>
                        <a:pt x="602" y="13152"/>
                      </a:cubicBezTo>
                      <a:lnTo>
                        <a:pt x="577" y="13152"/>
                      </a:lnTo>
                      <a:cubicBezTo>
                        <a:pt x="577" y="13152"/>
                        <a:pt x="577" y="13178"/>
                        <a:pt x="577" y="13178"/>
                      </a:cubicBezTo>
                      <a:cubicBezTo>
                        <a:pt x="552" y="13203"/>
                        <a:pt x="527" y="13228"/>
                        <a:pt x="502" y="13253"/>
                      </a:cubicBezTo>
                      <a:cubicBezTo>
                        <a:pt x="502" y="13253"/>
                        <a:pt x="502" y="13278"/>
                        <a:pt x="477" y="13278"/>
                      </a:cubicBezTo>
                      <a:cubicBezTo>
                        <a:pt x="452" y="13328"/>
                        <a:pt x="402" y="13378"/>
                        <a:pt x="377" y="13428"/>
                      </a:cubicBezTo>
                      <a:lnTo>
                        <a:pt x="277" y="13604"/>
                      </a:lnTo>
                      <a:cubicBezTo>
                        <a:pt x="227" y="13679"/>
                        <a:pt x="176" y="13779"/>
                        <a:pt x="151" y="13829"/>
                      </a:cubicBezTo>
                      <a:cubicBezTo>
                        <a:pt x="151" y="13854"/>
                        <a:pt x="126" y="13879"/>
                        <a:pt x="126" y="13904"/>
                      </a:cubicBezTo>
                      <a:lnTo>
                        <a:pt x="76" y="14105"/>
                      </a:lnTo>
                      <a:cubicBezTo>
                        <a:pt x="26" y="14180"/>
                        <a:pt x="26" y="14330"/>
                        <a:pt x="1" y="14431"/>
                      </a:cubicBezTo>
                      <a:cubicBezTo>
                        <a:pt x="1" y="14481"/>
                        <a:pt x="1" y="14556"/>
                        <a:pt x="1" y="14631"/>
                      </a:cubicBezTo>
                      <a:cubicBezTo>
                        <a:pt x="1" y="15208"/>
                        <a:pt x="377" y="15784"/>
                        <a:pt x="1154" y="16235"/>
                      </a:cubicBezTo>
                      <a:lnTo>
                        <a:pt x="13259" y="23228"/>
                      </a:lnTo>
                      <a:cubicBezTo>
                        <a:pt x="13359" y="23278"/>
                        <a:pt x="13435" y="23328"/>
                        <a:pt x="13535" y="23378"/>
                      </a:cubicBezTo>
                      <a:lnTo>
                        <a:pt x="13585" y="23378"/>
                      </a:lnTo>
                      <a:cubicBezTo>
                        <a:pt x="13585" y="23403"/>
                        <a:pt x="13585" y="23403"/>
                        <a:pt x="13585" y="23403"/>
                      </a:cubicBezTo>
                      <a:lnTo>
                        <a:pt x="13610" y="23403"/>
                      </a:lnTo>
                      <a:cubicBezTo>
                        <a:pt x="13635" y="23403"/>
                        <a:pt x="13635" y="23428"/>
                        <a:pt x="13660" y="23428"/>
                      </a:cubicBezTo>
                      <a:lnTo>
                        <a:pt x="13685" y="23428"/>
                      </a:lnTo>
                      <a:cubicBezTo>
                        <a:pt x="13685" y="23453"/>
                        <a:pt x="13710" y="23453"/>
                        <a:pt x="13735" y="23453"/>
                      </a:cubicBezTo>
                      <a:cubicBezTo>
                        <a:pt x="13735" y="23453"/>
                        <a:pt x="13735" y="23478"/>
                        <a:pt x="13760" y="23478"/>
                      </a:cubicBezTo>
                      <a:lnTo>
                        <a:pt x="13786" y="23478"/>
                      </a:lnTo>
                      <a:cubicBezTo>
                        <a:pt x="13811" y="23478"/>
                        <a:pt x="13811" y="23503"/>
                        <a:pt x="13836" y="23503"/>
                      </a:cubicBezTo>
                      <a:lnTo>
                        <a:pt x="13861" y="23503"/>
                      </a:lnTo>
                      <a:cubicBezTo>
                        <a:pt x="13886" y="23528"/>
                        <a:pt x="13886" y="23528"/>
                        <a:pt x="13911" y="23528"/>
                      </a:cubicBezTo>
                      <a:lnTo>
                        <a:pt x="13936" y="23528"/>
                      </a:lnTo>
                      <a:cubicBezTo>
                        <a:pt x="13961" y="23554"/>
                        <a:pt x="13961" y="23554"/>
                        <a:pt x="13986" y="23554"/>
                      </a:cubicBezTo>
                      <a:cubicBezTo>
                        <a:pt x="14011" y="23579"/>
                        <a:pt x="14036" y="23579"/>
                        <a:pt x="14086" y="23579"/>
                      </a:cubicBezTo>
                      <a:cubicBezTo>
                        <a:pt x="14111" y="23604"/>
                        <a:pt x="14111" y="23604"/>
                        <a:pt x="14136" y="23604"/>
                      </a:cubicBezTo>
                      <a:cubicBezTo>
                        <a:pt x="14161" y="23604"/>
                        <a:pt x="14161" y="23629"/>
                        <a:pt x="14187" y="23629"/>
                      </a:cubicBezTo>
                      <a:cubicBezTo>
                        <a:pt x="14212" y="23629"/>
                        <a:pt x="14237" y="23629"/>
                        <a:pt x="14262" y="23654"/>
                      </a:cubicBezTo>
                      <a:lnTo>
                        <a:pt x="14312" y="23654"/>
                      </a:lnTo>
                      <a:cubicBezTo>
                        <a:pt x="14337" y="23679"/>
                        <a:pt x="14362" y="23679"/>
                        <a:pt x="14387" y="23679"/>
                      </a:cubicBezTo>
                      <a:cubicBezTo>
                        <a:pt x="14412" y="23679"/>
                        <a:pt x="14437" y="23704"/>
                        <a:pt x="14462" y="23704"/>
                      </a:cubicBezTo>
                      <a:lnTo>
                        <a:pt x="14512" y="23704"/>
                      </a:lnTo>
                      <a:cubicBezTo>
                        <a:pt x="14537" y="23729"/>
                        <a:pt x="14562" y="23729"/>
                        <a:pt x="14588" y="23729"/>
                      </a:cubicBezTo>
                      <a:lnTo>
                        <a:pt x="14613" y="23729"/>
                      </a:lnTo>
                      <a:cubicBezTo>
                        <a:pt x="14613" y="23729"/>
                        <a:pt x="14638" y="23729"/>
                        <a:pt x="14638" y="23754"/>
                      </a:cubicBezTo>
                      <a:lnTo>
                        <a:pt x="14738" y="23754"/>
                      </a:lnTo>
                      <a:cubicBezTo>
                        <a:pt x="14763" y="23779"/>
                        <a:pt x="14813" y="23779"/>
                        <a:pt x="14838" y="23779"/>
                      </a:cubicBezTo>
                      <a:lnTo>
                        <a:pt x="14863" y="23779"/>
                      </a:lnTo>
                      <a:cubicBezTo>
                        <a:pt x="14888" y="23779"/>
                        <a:pt x="14888" y="23779"/>
                        <a:pt x="14888" y="23804"/>
                      </a:cubicBezTo>
                      <a:lnTo>
                        <a:pt x="14989" y="23804"/>
                      </a:lnTo>
                      <a:cubicBezTo>
                        <a:pt x="15014" y="23804"/>
                        <a:pt x="15039" y="23829"/>
                        <a:pt x="15064" y="23829"/>
                      </a:cubicBezTo>
                      <a:lnTo>
                        <a:pt x="15214" y="23829"/>
                      </a:lnTo>
                      <a:cubicBezTo>
                        <a:pt x="15239" y="23854"/>
                        <a:pt x="15264" y="23854"/>
                        <a:pt x="15289" y="23854"/>
                      </a:cubicBezTo>
                      <a:lnTo>
                        <a:pt x="15465" y="23854"/>
                      </a:lnTo>
                      <a:cubicBezTo>
                        <a:pt x="15490" y="23879"/>
                        <a:pt x="15490" y="23879"/>
                        <a:pt x="15515" y="23879"/>
                      </a:cubicBezTo>
                      <a:lnTo>
                        <a:pt x="16292" y="23879"/>
                      </a:lnTo>
                      <a:cubicBezTo>
                        <a:pt x="16392" y="23879"/>
                        <a:pt x="16492" y="23879"/>
                        <a:pt x="16593" y="23854"/>
                      </a:cubicBezTo>
                      <a:lnTo>
                        <a:pt x="16743" y="23854"/>
                      </a:lnTo>
                      <a:cubicBezTo>
                        <a:pt x="16893" y="23829"/>
                        <a:pt x="17019" y="23804"/>
                        <a:pt x="17169" y="23779"/>
                      </a:cubicBezTo>
                      <a:lnTo>
                        <a:pt x="17269" y="23779"/>
                      </a:lnTo>
                      <a:cubicBezTo>
                        <a:pt x="17319" y="23754"/>
                        <a:pt x="17344" y="23754"/>
                        <a:pt x="17369" y="23754"/>
                      </a:cubicBezTo>
                      <a:cubicBezTo>
                        <a:pt x="17545" y="23704"/>
                        <a:pt x="17720" y="23654"/>
                        <a:pt x="17871" y="23604"/>
                      </a:cubicBezTo>
                      <a:lnTo>
                        <a:pt x="17896" y="23604"/>
                      </a:lnTo>
                      <a:cubicBezTo>
                        <a:pt x="18197" y="23503"/>
                        <a:pt x="18497" y="23378"/>
                        <a:pt x="18773" y="23228"/>
                      </a:cubicBezTo>
                      <a:lnTo>
                        <a:pt x="39199" y="11373"/>
                      </a:lnTo>
                      <a:cubicBezTo>
                        <a:pt x="39249" y="11323"/>
                        <a:pt x="39274" y="11298"/>
                        <a:pt x="39324" y="11273"/>
                      </a:cubicBezTo>
                      <a:cubicBezTo>
                        <a:pt x="39350" y="11273"/>
                        <a:pt x="39350" y="11273"/>
                        <a:pt x="39350" y="11248"/>
                      </a:cubicBezTo>
                      <a:cubicBezTo>
                        <a:pt x="39400" y="11223"/>
                        <a:pt x="39425" y="11198"/>
                        <a:pt x="39475" y="11173"/>
                      </a:cubicBezTo>
                      <a:cubicBezTo>
                        <a:pt x="39525" y="11147"/>
                        <a:pt x="39550" y="11122"/>
                        <a:pt x="39600" y="11072"/>
                      </a:cubicBezTo>
                      <a:cubicBezTo>
                        <a:pt x="39625" y="11047"/>
                        <a:pt x="39675" y="11022"/>
                        <a:pt x="39700" y="10997"/>
                      </a:cubicBezTo>
                      <a:cubicBezTo>
                        <a:pt x="39713" y="10985"/>
                        <a:pt x="39719" y="10978"/>
                        <a:pt x="39726" y="10972"/>
                      </a:cubicBezTo>
                      <a:cubicBezTo>
                        <a:pt x="39751" y="10972"/>
                        <a:pt x="39751" y="10947"/>
                        <a:pt x="39751" y="10947"/>
                      </a:cubicBezTo>
                      <a:lnTo>
                        <a:pt x="39751" y="10947"/>
                      </a:lnTo>
                      <a:cubicBezTo>
                        <a:pt x="39792" y="10905"/>
                        <a:pt x="39834" y="10863"/>
                        <a:pt x="39876" y="10822"/>
                      </a:cubicBezTo>
                      <a:cubicBezTo>
                        <a:pt x="39876" y="10822"/>
                        <a:pt x="39876" y="10822"/>
                        <a:pt x="39876" y="10797"/>
                      </a:cubicBezTo>
                      <a:cubicBezTo>
                        <a:pt x="39901" y="10797"/>
                        <a:pt x="39901" y="10772"/>
                        <a:pt x="39926" y="10772"/>
                      </a:cubicBezTo>
                      <a:cubicBezTo>
                        <a:pt x="39951" y="10746"/>
                        <a:pt x="39951" y="10721"/>
                        <a:pt x="39976" y="10696"/>
                      </a:cubicBezTo>
                      <a:cubicBezTo>
                        <a:pt x="40001" y="10671"/>
                        <a:pt x="40001" y="10671"/>
                        <a:pt x="40026" y="10646"/>
                      </a:cubicBezTo>
                      <a:cubicBezTo>
                        <a:pt x="40026" y="10646"/>
                        <a:pt x="40026" y="10621"/>
                        <a:pt x="40051" y="10621"/>
                      </a:cubicBezTo>
                      <a:cubicBezTo>
                        <a:pt x="40051" y="10596"/>
                        <a:pt x="40051" y="10596"/>
                        <a:pt x="40076" y="10571"/>
                      </a:cubicBezTo>
                      <a:cubicBezTo>
                        <a:pt x="40076" y="10546"/>
                        <a:pt x="40101" y="10521"/>
                        <a:pt x="40101" y="10496"/>
                      </a:cubicBezTo>
                      <a:cubicBezTo>
                        <a:pt x="40127" y="10496"/>
                        <a:pt x="40127" y="10471"/>
                        <a:pt x="40127" y="10446"/>
                      </a:cubicBezTo>
                      <a:cubicBezTo>
                        <a:pt x="40127" y="10471"/>
                        <a:pt x="40127" y="10471"/>
                        <a:pt x="40127" y="10471"/>
                      </a:cubicBezTo>
                      <a:cubicBezTo>
                        <a:pt x="40127" y="10471"/>
                        <a:pt x="40152" y="10446"/>
                        <a:pt x="40152" y="10446"/>
                      </a:cubicBezTo>
                      <a:cubicBezTo>
                        <a:pt x="40152" y="10421"/>
                        <a:pt x="40152" y="10421"/>
                        <a:pt x="40152" y="10421"/>
                      </a:cubicBezTo>
                      <a:lnTo>
                        <a:pt x="40177" y="10396"/>
                      </a:lnTo>
                      <a:cubicBezTo>
                        <a:pt x="40177" y="10371"/>
                        <a:pt x="40177" y="10371"/>
                        <a:pt x="40202" y="10345"/>
                      </a:cubicBezTo>
                      <a:cubicBezTo>
                        <a:pt x="40202" y="10320"/>
                        <a:pt x="40202" y="10295"/>
                        <a:pt x="40227" y="10270"/>
                      </a:cubicBezTo>
                      <a:cubicBezTo>
                        <a:pt x="40227" y="10270"/>
                        <a:pt x="40227" y="10270"/>
                        <a:pt x="40227" y="10245"/>
                      </a:cubicBezTo>
                      <a:cubicBezTo>
                        <a:pt x="40227" y="10245"/>
                        <a:pt x="40252" y="10220"/>
                        <a:pt x="40252" y="10220"/>
                      </a:cubicBezTo>
                      <a:cubicBezTo>
                        <a:pt x="40252" y="10220"/>
                        <a:pt x="40252" y="10220"/>
                        <a:pt x="40252" y="10195"/>
                      </a:cubicBezTo>
                      <a:cubicBezTo>
                        <a:pt x="40252" y="10195"/>
                        <a:pt x="40252" y="10170"/>
                        <a:pt x="40252" y="10170"/>
                      </a:cubicBezTo>
                      <a:cubicBezTo>
                        <a:pt x="40277" y="10145"/>
                        <a:pt x="40277" y="10120"/>
                        <a:pt x="40277" y="10120"/>
                      </a:cubicBezTo>
                      <a:cubicBezTo>
                        <a:pt x="40277" y="10095"/>
                        <a:pt x="40277" y="10070"/>
                        <a:pt x="40302" y="10045"/>
                      </a:cubicBezTo>
                      <a:cubicBezTo>
                        <a:pt x="40302" y="10045"/>
                        <a:pt x="40302" y="10045"/>
                        <a:pt x="40302" y="10020"/>
                      </a:cubicBezTo>
                      <a:cubicBezTo>
                        <a:pt x="40302" y="10020"/>
                        <a:pt x="40302" y="10020"/>
                        <a:pt x="40302" y="9995"/>
                      </a:cubicBezTo>
                      <a:cubicBezTo>
                        <a:pt x="40302" y="9995"/>
                        <a:pt x="40302" y="9970"/>
                        <a:pt x="40302" y="9970"/>
                      </a:cubicBezTo>
                      <a:cubicBezTo>
                        <a:pt x="40302" y="9970"/>
                        <a:pt x="40302" y="9944"/>
                        <a:pt x="40302" y="9944"/>
                      </a:cubicBezTo>
                      <a:cubicBezTo>
                        <a:pt x="40327" y="9894"/>
                        <a:pt x="40327" y="9844"/>
                        <a:pt x="40327" y="9794"/>
                      </a:cubicBezTo>
                      <a:cubicBezTo>
                        <a:pt x="40327" y="9788"/>
                        <a:pt x="40327" y="9782"/>
                        <a:pt x="40327" y="9769"/>
                      </a:cubicBezTo>
                      <a:cubicBezTo>
                        <a:pt x="40327" y="9744"/>
                        <a:pt x="40327" y="9719"/>
                        <a:pt x="40327" y="9669"/>
                      </a:cubicBezTo>
                      <a:lnTo>
                        <a:pt x="40327" y="9619"/>
                      </a:lnTo>
                      <a:lnTo>
                        <a:pt x="40302" y="9594"/>
                      </a:lnTo>
                      <a:cubicBezTo>
                        <a:pt x="40302" y="9569"/>
                        <a:pt x="40302" y="9569"/>
                        <a:pt x="40302" y="9543"/>
                      </a:cubicBezTo>
                      <a:cubicBezTo>
                        <a:pt x="40302" y="9518"/>
                        <a:pt x="40302" y="9493"/>
                        <a:pt x="40302" y="9468"/>
                      </a:cubicBezTo>
                      <a:cubicBezTo>
                        <a:pt x="40302" y="9443"/>
                        <a:pt x="40302" y="9443"/>
                        <a:pt x="40302" y="9443"/>
                      </a:cubicBezTo>
                      <a:lnTo>
                        <a:pt x="40302" y="9418"/>
                      </a:lnTo>
                      <a:cubicBezTo>
                        <a:pt x="40277" y="9368"/>
                        <a:pt x="40277" y="9293"/>
                        <a:pt x="40252" y="9243"/>
                      </a:cubicBezTo>
                      <a:lnTo>
                        <a:pt x="40227" y="9168"/>
                      </a:lnTo>
                      <a:lnTo>
                        <a:pt x="40227" y="9142"/>
                      </a:lnTo>
                      <a:cubicBezTo>
                        <a:pt x="40202" y="9092"/>
                        <a:pt x="40177" y="9042"/>
                        <a:pt x="40177" y="8992"/>
                      </a:cubicBezTo>
                      <a:cubicBezTo>
                        <a:pt x="40152" y="8967"/>
                        <a:pt x="40152" y="8967"/>
                        <a:pt x="40152" y="8942"/>
                      </a:cubicBezTo>
                      <a:cubicBezTo>
                        <a:pt x="40152" y="8942"/>
                        <a:pt x="40152" y="8942"/>
                        <a:pt x="40152" y="8917"/>
                      </a:cubicBezTo>
                      <a:lnTo>
                        <a:pt x="40127" y="8917"/>
                      </a:lnTo>
                      <a:cubicBezTo>
                        <a:pt x="40076" y="8767"/>
                        <a:pt x="40001" y="8666"/>
                        <a:pt x="40001" y="8641"/>
                      </a:cubicBezTo>
                      <a:cubicBezTo>
                        <a:pt x="39976" y="8616"/>
                        <a:pt x="39951" y="8591"/>
                        <a:pt x="39926" y="8541"/>
                      </a:cubicBezTo>
                      <a:cubicBezTo>
                        <a:pt x="39901" y="8516"/>
                        <a:pt x="39876" y="8491"/>
                        <a:pt x="39876" y="8466"/>
                      </a:cubicBezTo>
                      <a:lnTo>
                        <a:pt x="39826" y="8416"/>
                      </a:lnTo>
                      <a:cubicBezTo>
                        <a:pt x="39801" y="8391"/>
                        <a:pt x="39776" y="8365"/>
                        <a:pt x="39751" y="8315"/>
                      </a:cubicBezTo>
                      <a:lnTo>
                        <a:pt x="39726" y="8290"/>
                      </a:lnTo>
                      <a:cubicBezTo>
                        <a:pt x="39726" y="8290"/>
                        <a:pt x="39726" y="8290"/>
                        <a:pt x="39700" y="8265"/>
                      </a:cubicBezTo>
                      <a:cubicBezTo>
                        <a:pt x="39650" y="8215"/>
                        <a:pt x="39600" y="8140"/>
                        <a:pt x="39525" y="8065"/>
                      </a:cubicBezTo>
                      <a:cubicBezTo>
                        <a:pt x="39450" y="8015"/>
                        <a:pt x="39400" y="7964"/>
                        <a:pt x="39350" y="7914"/>
                      </a:cubicBezTo>
                      <a:cubicBezTo>
                        <a:pt x="39274" y="7864"/>
                        <a:pt x="39224" y="7839"/>
                        <a:pt x="39174" y="7789"/>
                      </a:cubicBezTo>
                      <a:cubicBezTo>
                        <a:pt x="39149" y="7764"/>
                        <a:pt x="39124" y="7764"/>
                        <a:pt x="39099" y="7739"/>
                      </a:cubicBezTo>
                      <a:cubicBezTo>
                        <a:pt x="39024" y="7689"/>
                        <a:pt x="38949" y="7639"/>
                        <a:pt x="38873" y="7614"/>
                      </a:cubicBezTo>
                      <a:lnTo>
                        <a:pt x="37670" y="6912"/>
                      </a:lnTo>
                      <a:lnTo>
                        <a:pt x="36467" y="6210"/>
                      </a:lnTo>
                      <a:lnTo>
                        <a:pt x="35239" y="5508"/>
                      </a:lnTo>
                      <a:lnTo>
                        <a:pt x="34036" y="4807"/>
                      </a:lnTo>
                      <a:lnTo>
                        <a:pt x="32833" y="4105"/>
                      </a:lnTo>
                      <a:lnTo>
                        <a:pt x="31605" y="3403"/>
                      </a:lnTo>
                      <a:lnTo>
                        <a:pt x="30402" y="2701"/>
                      </a:lnTo>
                      <a:lnTo>
                        <a:pt x="29199" y="2000"/>
                      </a:lnTo>
                      <a:lnTo>
                        <a:pt x="27971" y="1323"/>
                      </a:lnTo>
                      <a:lnTo>
                        <a:pt x="26768" y="621"/>
                      </a:lnTo>
                      <a:cubicBezTo>
                        <a:pt x="26768" y="621"/>
                        <a:pt x="26768" y="596"/>
                        <a:pt x="26768" y="596"/>
                      </a:cubicBezTo>
                      <a:lnTo>
                        <a:pt x="26743" y="596"/>
                      </a:lnTo>
                      <a:cubicBezTo>
                        <a:pt x="26668" y="571"/>
                        <a:pt x="26568" y="521"/>
                        <a:pt x="26492" y="471"/>
                      </a:cubicBezTo>
                      <a:lnTo>
                        <a:pt x="26442" y="446"/>
                      </a:lnTo>
                      <a:cubicBezTo>
                        <a:pt x="26417" y="446"/>
                        <a:pt x="26417" y="446"/>
                        <a:pt x="26392" y="421"/>
                      </a:cubicBezTo>
                      <a:lnTo>
                        <a:pt x="26267" y="370"/>
                      </a:lnTo>
                      <a:cubicBezTo>
                        <a:pt x="26217" y="345"/>
                        <a:pt x="26167" y="320"/>
                        <a:pt x="26091" y="295"/>
                      </a:cubicBezTo>
                      <a:lnTo>
                        <a:pt x="26066" y="295"/>
                      </a:lnTo>
                      <a:cubicBezTo>
                        <a:pt x="26066" y="295"/>
                        <a:pt x="26046" y="295"/>
                        <a:pt x="26042" y="277"/>
                      </a:cubicBezTo>
                      <a:lnTo>
                        <a:pt x="26042" y="277"/>
                      </a:lnTo>
                      <a:lnTo>
                        <a:pt x="26016" y="270"/>
                      </a:lnTo>
                      <a:lnTo>
                        <a:pt x="25991" y="270"/>
                      </a:lnTo>
                      <a:cubicBezTo>
                        <a:pt x="25966" y="245"/>
                        <a:pt x="25916" y="245"/>
                        <a:pt x="25866" y="220"/>
                      </a:cubicBezTo>
                      <a:lnTo>
                        <a:pt x="25791" y="195"/>
                      </a:lnTo>
                      <a:lnTo>
                        <a:pt x="25740" y="195"/>
                      </a:lnTo>
                      <a:cubicBezTo>
                        <a:pt x="25665" y="170"/>
                        <a:pt x="25590" y="145"/>
                        <a:pt x="25540" y="145"/>
                      </a:cubicBezTo>
                      <a:lnTo>
                        <a:pt x="25465" y="120"/>
                      </a:lnTo>
                      <a:cubicBezTo>
                        <a:pt x="25440" y="120"/>
                        <a:pt x="25415" y="95"/>
                        <a:pt x="25365" y="95"/>
                      </a:cubicBezTo>
                      <a:lnTo>
                        <a:pt x="25314" y="95"/>
                      </a:lnTo>
                      <a:cubicBezTo>
                        <a:pt x="25314" y="95"/>
                        <a:pt x="25289" y="95"/>
                        <a:pt x="25289" y="70"/>
                      </a:cubicBezTo>
                      <a:lnTo>
                        <a:pt x="25164" y="70"/>
                      </a:lnTo>
                      <a:cubicBezTo>
                        <a:pt x="25139" y="45"/>
                        <a:pt x="25114" y="45"/>
                        <a:pt x="25089" y="45"/>
                      </a:cubicBezTo>
                      <a:lnTo>
                        <a:pt x="24989" y="45"/>
                      </a:lnTo>
                      <a:cubicBezTo>
                        <a:pt x="24938" y="20"/>
                        <a:pt x="24888" y="20"/>
                        <a:pt x="24838" y="20"/>
                      </a:cubicBezTo>
                      <a:lnTo>
                        <a:pt x="24763" y="20"/>
                      </a:lnTo>
                      <a:cubicBezTo>
                        <a:pt x="24613" y="7"/>
                        <a:pt x="24462" y="1"/>
                        <a:pt x="24309"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5" name="Google Shape;1735;p40"/>
                <p:cNvSpPr/>
                <p:nvPr/>
              </p:nvSpPr>
              <p:spPr>
                <a:xfrm flipH="1">
                  <a:off x="6664060" y="3931375"/>
                  <a:ext cx="1424955" cy="529389"/>
                </a:xfrm>
                <a:custGeom>
                  <a:avLst/>
                  <a:gdLst/>
                  <a:ahLst/>
                  <a:cxnLst/>
                  <a:rect l="l" t="t" r="r" b="b"/>
                  <a:pathLst>
                    <a:path w="40327" h="14982" extrusionOk="0">
                      <a:moveTo>
                        <a:pt x="40227" y="952"/>
                      </a:moveTo>
                      <a:lnTo>
                        <a:pt x="40214" y="990"/>
                      </a:lnTo>
                      <a:lnTo>
                        <a:pt x="40214" y="990"/>
                      </a:lnTo>
                      <a:cubicBezTo>
                        <a:pt x="40227" y="976"/>
                        <a:pt x="40227" y="972"/>
                        <a:pt x="40227" y="952"/>
                      </a:cubicBezTo>
                      <a:close/>
                      <a:moveTo>
                        <a:pt x="40327" y="0"/>
                      </a:moveTo>
                      <a:cubicBezTo>
                        <a:pt x="40327" y="50"/>
                        <a:pt x="40327" y="75"/>
                        <a:pt x="40302" y="125"/>
                      </a:cubicBezTo>
                      <a:cubicBezTo>
                        <a:pt x="40302" y="175"/>
                        <a:pt x="40302" y="201"/>
                        <a:pt x="40302" y="251"/>
                      </a:cubicBezTo>
                      <a:cubicBezTo>
                        <a:pt x="40302" y="276"/>
                        <a:pt x="40277" y="326"/>
                        <a:pt x="40277" y="351"/>
                      </a:cubicBezTo>
                      <a:cubicBezTo>
                        <a:pt x="40252" y="376"/>
                        <a:pt x="40252" y="426"/>
                        <a:pt x="40227" y="451"/>
                      </a:cubicBezTo>
                      <a:cubicBezTo>
                        <a:pt x="40227" y="501"/>
                        <a:pt x="40202" y="526"/>
                        <a:pt x="40202" y="551"/>
                      </a:cubicBezTo>
                      <a:cubicBezTo>
                        <a:pt x="40177" y="602"/>
                        <a:pt x="40152" y="627"/>
                        <a:pt x="40152" y="677"/>
                      </a:cubicBezTo>
                      <a:cubicBezTo>
                        <a:pt x="40127" y="702"/>
                        <a:pt x="40101" y="727"/>
                        <a:pt x="40101" y="777"/>
                      </a:cubicBezTo>
                      <a:cubicBezTo>
                        <a:pt x="40051" y="802"/>
                        <a:pt x="40026" y="852"/>
                        <a:pt x="40001" y="902"/>
                      </a:cubicBezTo>
                      <a:cubicBezTo>
                        <a:pt x="39976" y="952"/>
                        <a:pt x="39926" y="977"/>
                        <a:pt x="39901" y="1028"/>
                      </a:cubicBezTo>
                      <a:cubicBezTo>
                        <a:pt x="39876" y="1028"/>
                        <a:pt x="39876" y="1053"/>
                        <a:pt x="39876" y="1053"/>
                      </a:cubicBezTo>
                      <a:cubicBezTo>
                        <a:pt x="39826" y="1103"/>
                        <a:pt x="39776" y="1178"/>
                        <a:pt x="39700" y="1228"/>
                      </a:cubicBezTo>
                      <a:cubicBezTo>
                        <a:pt x="39675" y="1253"/>
                        <a:pt x="39625" y="1278"/>
                        <a:pt x="39575" y="1328"/>
                      </a:cubicBezTo>
                      <a:cubicBezTo>
                        <a:pt x="39550" y="1353"/>
                        <a:pt x="39525" y="1378"/>
                        <a:pt x="39475" y="1404"/>
                      </a:cubicBezTo>
                      <a:cubicBezTo>
                        <a:pt x="39425" y="1429"/>
                        <a:pt x="39375" y="1479"/>
                        <a:pt x="39350" y="1504"/>
                      </a:cubicBezTo>
                      <a:cubicBezTo>
                        <a:pt x="39299" y="1529"/>
                        <a:pt x="39249" y="1554"/>
                        <a:pt x="39199" y="1604"/>
                      </a:cubicBezTo>
                      <a:lnTo>
                        <a:pt x="18773" y="13459"/>
                      </a:lnTo>
                      <a:cubicBezTo>
                        <a:pt x="18648" y="13534"/>
                        <a:pt x="18522" y="13584"/>
                        <a:pt x="18397" y="13634"/>
                      </a:cubicBezTo>
                      <a:cubicBezTo>
                        <a:pt x="18372" y="13659"/>
                        <a:pt x="18322" y="13684"/>
                        <a:pt x="18297" y="13684"/>
                      </a:cubicBezTo>
                      <a:cubicBezTo>
                        <a:pt x="18197" y="13734"/>
                        <a:pt x="18096" y="13785"/>
                        <a:pt x="17996" y="13810"/>
                      </a:cubicBezTo>
                      <a:cubicBezTo>
                        <a:pt x="17946" y="13810"/>
                        <a:pt x="17921" y="13835"/>
                        <a:pt x="17871" y="13860"/>
                      </a:cubicBezTo>
                      <a:cubicBezTo>
                        <a:pt x="17821" y="13860"/>
                        <a:pt x="17745" y="13885"/>
                        <a:pt x="17670" y="13910"/>
                      </a:cubicBezTo>
                      <a:cubicBezTo>
                        <a:pt x="17620" y="13910"/>
                        <a:pt x="17570" y="13935"/>
                        <a:pt x="17520" y="13935"/>
                      </a:cubicBezTo>
                      <a:cubicBezTo>
                        <a:pt x="17445" y="13960"/>
                        <a:pt x="17369" y="13985"/>
                        <a:pt x="17294" y="13985"/>
                      </a:cubicBezTo>
                      <a:cubicBezTo>
                        <a:pt x="17269" y="14010"/>
                        <a:pt x="17219" y="14010"/>
                        <a:pt x="17169" y="14010"/>
                      </a:cubicBezTo>
                      <a:cubicBezTo>
                        <a:pt x="17019" y="14035"/>
                        <a:pt x="16868" y="14060"/>
                        <a:pt x="16718" y="14085"/>
                      </a:cubicBezTo>
                      <a:lnTo>
                        <a:pt x="16567" y="14085"/>
                      </a:lnTo>
                      <a:cubicBezTo>
                        <a:pt x="16492" y="14110"/>
                        <a:pt x="16392" y="14110"/>
                        <a:pt x="16317" y="14110"/>
                      </a:cubicBezTo>
                      <a:lnTo>
                        <a:pt x="15565" y="14110"/>
                      </a:lnTo>
                      <a:cubicBezTo>
                        <a:pt x="15490" y="14110"/>
                        <a:pt x="15440" y="14085"/>
                        <a:pt x="15390" y="14085"/>
                      </a:cubicBezTo>
                      <a:cubicBezTo>
                        <a:pt x="15314" y="14085"/>
                        <a:pt x="15239" y="14085"/>
                        <a:pt x="15189" y="14060"/>
                      </a:cubicBezTo>
                      <a:cubicBezTo>
                        <a:pt x="15114" y="14060"/>
                        <a:pt x="15064" y="14060"/>
                        <a:pt x="15014" y="14035"/>
                      </a:cubicBezTo>
                      <a:cubicBezTo>
                        <a:pt x="14938" y="14035"/>
                        <a:pt x="14863" y="14010"/>
                        <a:pt x="14813" y="14010"/>
                      </a:cubicBezTo>
                      <a:cubicBezTo>
                        <a:pt x="14738" y="13985"/>
                        <a:pt x="14688" y="13985"/>
                        <a:pt x="14638" y="13985"/>
                      </a:cubicBezTo>
                      <a:cubicBezTo>
                        <a:pt x="14562" y="13960"/>
                        <a:pt x="14487" y="13935"/>
                        <a:pt x="14387" y="13910"/>
                      </a:cubicBezTo>
                      <a:cubicBezTo>
                        <a:pt x="14362" y="13910"/>
                        <a:pt x="14312" y="13885"/>
                        <a:pt x="14262" y="13885"/>
                      </a:cubicBezTo>
                      <a:cubicBezTo>
                        <a:pt x="14111" y="13835"/>
                        <a:pt x="13986" y="13785"/>
                        <a:pt x="13836" y="13734"/>
                      </a:cubicBezTo>
                      <a:cubicBezTo>
                        <a:pt x="13786" y="13709"/>
                        <a:pt x="13710" y="13684"/>
                        <a:pt x="13660" y="13659"/>
                      </a:cubicBezTo>
                      <a:cubicBezTo>
                        <a:pt x="13610" y="13634"/>
                        <a:pt x="13585" y="13634"/>
                        <a:pt x="13560" y="13609"/>
                      </a:cubicBezTo>
                      <a:cubicBezTo>
                        <a:pt x="13460" y="13559"/>
                        <a:pt x="13359" y="13509"/>
                        <a:pt x="13259" y="13459"/>
                      </a:cubicBezTo>
                      <a:lnTo>
                        <a:pt x="1154" y="6466"/>
                      </a:lnTo>
                      <a:cubicBezTo>
                        <a:pt x="377" y="6015"/>
                        <a:pt x="1" y="5439"/>
                        <a:pt x="1" y="4862"/>
                      </a:cubicBezTo>
                      <a:lnTo>
                        <a:pt x="1" y="5213"/>
                      </a:lnTo>
                      <a:cubicBezTo>
                        <a:pt x="1" y="5338"/>
                        <a:pt x="1" y="5539"/>
                        <a:pt x="76" y="5739"/>
                      </a:cubicBezTo>
                      <a:cubicBezTo>
                        <a:pt x="176" y="6090"/>
                        <a:pt x="302" y="6291"/>
                        <a:pt x="327" y="6341"/>
                      </a:cubicBezTo>
                      <a:cubicBezTo>
                        <a:pt x="352" y="6366"/>
                        <a:pt x="377" y="6416"/>
                        <a:pt x="402" y="6441"/>
                      </a:cubicBezTo>
                      <a:cubicBezTo>
                        <a:pt x="402" y="6441"/>
                        <a:pt x="402" y="6441"/>
                        <a:pt x="402" y="6466"/>
                      </a:cubicBezTo>
                      <a:cubicBezTo>
                        <a:pt x="502" y="6617"/>
                        <a:pt x="602" y="6742"/>
                        <a:pt x="803" y="6917"/>
                      </a:cubicBezTo>
                      <a:cubicBezTo>
                        <a:pt x="1029" y="7118"/>
                        <a:pt x="1204" y="7243"/>
                        <a:pt x="1430" y="7368"/>
                      </a:cubicBezTo>
                      <a:lnTo>
                        <a:pt x="2633" y="8070"/>
                      </a:lnTo>
                      <a:lnTo>
                        <a:pt x="3861" y="8772"/>
                      </a:lnTo>
                      <a:lnTo>
                        <a:pt x="5064" y="9474"/>
                      </a:lnTo>
                      <a:lnTo>
                        <a:pt x="6292" y="10176"/>
                      </a:lnTo>
                      <a:lnTo>
                        <a:pt x="7495" y="10877"/>
                      </a:lnTo>
                      <a:lnTo>
                        <a:pt x="8698" y="11579"/>
                      </a:lnTo>
                      <a:lnTo>
                        <a:pt x="9926" y="12281"/>
                      </a:lnTo>
                      <a:lnTo>
                        <a:pt x="11129" y="12983"/>
                      </a:lnTo>
                      <a:lnTo>
                        <a:pt x="12332" y="13684"/>
                      </a:lnTo>
                      <a:lnTo>
                        <a:pt x="13560" y="14361"/>
                      </a:lnTo>
                      <a:cubicBezTo>
                        <a:pt x="13635" y="14411"/>
                        <a:pt x="13735" y="14461"/>
                        <a:pt x="13811" y="14511"/>
                      </a:cubicBezTo>
                      <a:lnTo>
                        <a:pt x="13886" y="14536"/>
                      </a:lnTo>
                      <a:cubicBezTo>
                        <a:pt x="13886" y="14536"/>
                        <a:pt x="13911" y="14561"/>
                        <a:pt x="13911" y="14561"/>
                      </a:cubicBezTo>
                      <a:lnTo>
                        <a:pt x="14036" y="14612"/>
                      </a:lnTo>
                      <a:cubicBezTo>
                        <a:pt x="14086" y="14637"/>
                        <a:pt x="14161" y="14662"/>
                        <a:pt x="14212" y="14687"/>
                      </a:cubicBezTo>
                      <a:lnTo>
                        <a:pt x="14237" y="14687"/>
                      </a:lnTo>
                      <a:cubicBezTo>
                        <a:pt x="14262" y="14687"/>
                        <a:pt x="14287" y="14712"/>
                        <a:pt x="14287" y="14712"/>
                      </a:cubicBezTo>
                      <a:lnTo>
                        <a:pt x="14537" y="14787"/>
                      </a:lnTo>
                      <a:lnTo>
                        <a:pt x="14588" y="14787"/>
                      </a:lnTo>
                      <a:cubicBezTo>
                        <a:pt x="14638" y="14812"/>
                        <a:pt x="14713" y="14837"/>
                        <a:pt x="14788" y="14862"/>
                      </a:cubicBezTo>
                      <a:lnTo>
                        <a:pt x="14838" y="14862"/>
                      </a:lnTo>
                      <a:cubicBezTo>
                        <a:pt x="14888" y="14862"/>
                        <a:pt x="14913" y="14887"/>
                        <a:pt x="14938" y="14887"/>
                      </a:cubicBezTo>
                      <a:lnTo>
                        <a:pt x="15039" y="14912"/>
                      </a:lnTo>
                      <a:lnTo>
                        <a:pt x="15164" y="14912"/>
                      </a:lnTo>
                      <a:cubicBezTo>
                        <a:pt x="15189" y="14937"/>
                        <a:pt x="15214" y="14937"/>
                        <a:pt x="15239" y="14937"/>
                      </a:cubicBezTo>
                      <a:lnTo>
                        <a:pt x="15339" y="14937"/>
                      </a:lnTo>
                      <a:cubicBezTo>
                        <a:pt x="15390" y="14962"/>
                        <a:pt x="15440" y="14962"/>
                        <a:pt x="15490" y="14962"/>
                      </a:cubicBezTo>
                      <a:lnTo>
                        <a:pt x="15540" y="14962"/>
                      </a:lnTo>
                      <a:cubicBezTo>
                        <a:pt x="15690" y="14975"/>
                        <a:pt x="15847" y="14981"/>
                        <a:pt x="16007" y="14981"/>
                      </a:cubicBezTo>
                      <a:cubicBezTo>
                        <a:pt x="16166" y="14981"/>
                        <a:pt x="16329" y="14975"/>
                        <a:pt x="16492" y="14962"/>
                      </a:cubicBezTo>
                      <a:lnTo>
                        <a:pt x="16593" y="14962"/>
                      </a:lnTo>
                      <a:cubicBezTo>
                        <a:pt x="16618" y="14962"/>
                        <a:pt x="16668" y="14962"/>
                        <a:pt x="16693" y="14937"/>
                      </a:cubicBezTo>
                      <a:lnTo>
                        <a:pt x="16768" y="14937"/>
                      </a:lnTo>
                      <a:cubicBezTo>
                        <a:pt x="17019" y="14912"/>
                        <a:pt x="17194" y="14862"/>
                        <a:pt x="17269" y="14837"/>
                      </a:cubicBezTo>
                      <a:lnTo>
                        <a:pt x="17495" y="14787"/>
                      </a:lnTo>
                      <a:cubicBezTo>
                        <a:pt x="17545" y="14762"/>
                        <a:pt x="17595" y="14762"/>
                        <a:pt x="17670" y="14737"/>
                      </a:cubicBezTo>
                      <a:cubicBezTo>
                        <a:pt x="17695" y="14712"/>
                        <a:pt x="17745" y="14712"/>
                        <a:pt x="17745" y="14712"/>
                      </a:cubicBezTo>
                      <a:lnTo>
                        <a:pt x="17796" y="14687"/>
                      </a:lnTo>
                      <a:cubicBezTo>
                        <a:pt x="17871" y="14662"/>
                        <a:pt x="17921" y="14637"/>
                        <a:pt x="17996" y="14612"/>
                      </a:cubicBezTo>
                      <a:cubicBezTo>
                        <a:pt x="18096" y="14561"/>
                        <a:pt x="18146" y="14536"/>
                        <a:pt x="18247" y="14511"/>
                      </a:cubicBezTo>
                      <a:cubicBezTo>
                        <a:pt x="18247" y="14486"/>
                        <a:pt x="18247" y="14486"/>
                        <a:pt x="18247" y="14486"/>
                      </a:cubicBezTo>
                      <a:cubicBezTo>
                        <a:pt x="18322" y="14461"/>
                        <a:pt x="18422" y="14411"/>
                        <a:pt x="18472" y="14361"/>
                      </a:cubicBezTo>
                      <a:lnTo>
                        <a:pt x="20527" y="13183"/>
                      </a:lnTo>
                      <a:lnTo>
                        <a:pt x="22557" y="12005"/>
                      </a:lnTo>
                      <a:lnTo>
                        <a:pt x="24613" y="10802"/>
                      </a:lnTo>
                      <a:lnTo>
                        <a:pt x="26643" y="9624"/>
                      </a:lnTo>
                      <a:lnTo>
                        <a:pt x="28698" y="8446"/>
                      </a:lnTo>
                      <a:lnTo>
                        <a:pt x="30728" y="7243"/>
                      </a:lnTo>
                      <a:lnTo>
                        <a:pt x="32783" y="6065"/>
                      </a:lnTo>
                      <a:lnTo>
                        <a:pt x="34813" y="4887"/>
                      </a:lnTo>
                      <a:lnTo>
                        <a:pt x="36868" y="3684"/>
                      </a:lnTo>
                      <a:lnTo>
                        <a:pt x="38898" y="2506"/>
                      </a:lnTo>
                      <a:cubicBezTo>
                        <a:pt x="38949" y="2481"/>
                        <a:pt x="39024" y="2431"/>
                        <a:pt x="39074" y="2381"/>
                      </a:cubicBezTo>
                      <a:lnTo>
                        <a:pt x="39099" y="2381"/>
                      </a:lnTo>
                      <a:cubicBezTo>
                        <a:pt x="39124" y="2356"/>
                        <a:pt x="39124" y="2356"/>
                        <a:pt x="39149" y="2356"/>
                      </a:cubicBezTo>
                      <a:lnTo>
                        <a:pt x="39249" y="2281"/>
                      </a:lnTo>
                      <a:cubicBezTo>
                        <a:pt x="39249" y="2256"/>
                        <a:pt x="39274" y="2256"/>
                        <a:pt x="39299" y="2231"/>
                      </a:cubicBezTo>
                      <a:lnTo>
                        <a:pt x="39350" y="2206"/>
                      </a:lnTo>
                      <a:cubicBezTo>
                        <a:pt x="39350" y="2180"/>
                        <a:pt x="39375" y="2180"/>
                        <a:pt x="39400" y="2155"/>
                      </a:cubicBezTo>
                      <a:cubicBezTo>
                        <a:pt x="39425" y="2130"/>
                        <a:pt x="39450" y="2105"/>
                        <a:pt x="39475" y="2080"/>
                      </a:cubicBezTo>
                      <a:cubicBezTo>
                        <a:pt x="39500" y="2055"/>
                        <a:pt x="39525" y="2030"/>
                        <a:pt x="39550" y="2005"/>
                      </a:cubicBezTo>
                      <a:lnTo>
                        <a:pt x="39575" y="2005"/>
                      </a:lnTo>
                      <a:cubicBezTo>
                        <a:pt x="39575" y="2005"/>
                        <a:pt x="39575" y="2005"/>
                        <a:pt x="39575" y="1980"/>
                      </a:cubicBezTo>
                      <a:lnTo>
                        <a:pt x="39600" y="1955"/>
                      </a:lnTo>
                      <a:cubicBezTo>
                        <a:pt x="39625" y="1930"/>
                        <a:pt x="39650" y="1905"/>
                        <a:pt x="39675" y="1880"/>
                      </a:cubicBezTo>
                      <a:cubicBezTo>
                        <a:pt x="39675" y="1880"/>
                        <a:pt x="39700" y="1880"/>
                        <a:pt x="39700" y="1855"/>
                      </a:cubicBezTo>
                      <a:cubicBezTo>
                        <a:pt x="39700" y="1855"/>
                        <a:pt x="39726" y="1855"/>
                        <a:pt x="39726" y="1830"/>
                      </a:cubicBezTo>
                      <a:cubicBezTo>
                        <a:pt x="39751" y="1830"/>
                        <a:pt x="39751" y="1805"/>
                        <a:pt x="39751" y="1805"/>
                      </a:cubicBezTo>
                      <a:cubicBezTo>
                        <a:pt x="39776" y="1779"/>
                        <a:pt x="39801" y="1754"/>
                        <a:pt x="39801" y="1729"/>
                      </a:cubicBezTo>
                      <a:lnTo>
                        <a:pt x="39826" y="1704"/>
                      </a:lnTo>
                      <a:cubicBezTo>
                        <a:pt x="39876" y="1654"/>
                        <a:pt x="39901" y="1604"/>
                        <a:pt x="39926" y="1579"/>
                      </a:cubicBezTo>
                      <a:lnTo>
                        <a:pt x="40051" y="1378"/>
                      </a:lnTo>
                      <a:cubicBezTo>
                        <a:pt x="40051" y="1378"/>
                        <a:pt x="40051" y="1353"/>
                        <a:pt x="40076" y="1353"/>
                      </a:cubicBezTo>
                      <a:cubicBezTo>
                        <a:pt x="40101" y="1278"/>
                        <a:pt x="40127" y="1228"/>
                        <a:pt x="40152" y="1178"/>
                      </a:cubicBezTo>
                      <a:cubicBezTo>
                        <a:pt x="40152" y="1178"/>
                        <a:pt x="40152" y="1153"/>
                        <a:pt x="40152" y="1153"/>
                      </a:cubicBezTo>
                      <a:lnTo>
                        <a:pt x="40177" y="1103"/>
                      </a:lnTo>
                      <a:cubicBezTo>
                        <a:pt x="40177" y="1103"/>
                        <a:pt x="40177" y="1103"/>
                        <a:pt x="40177" y="1078"/>
                      </a:cubicBezTo>
                      <a:lnTo>
                        <a:pt x="40202" y="1028"/>
                      </a:lnTo>
                      <a:lnTo>
                        <a:pt x="40214" y="990"/>
                      </a:lnTo>
                      <a:lnTo>
                        <a:pt x="40214" y="990"/>
                      </a:lnTo>
                      <a:cubicBezTo>
                        <a:pt x="40211" y="993"/>
                        <a:pt x="40207" y="997"/>
                        <a:pt x="40202" y="1003"/>
                      </a:cubicBezTo>
                      <a:lnTo>
                        <a:pt x="40252" y="877"/>
                      </a:lnTo>
                      <a:lnTo>
                        <a:pt x="40252" y="827"/>
                      </a:lnTo>
                      <a:lnTo>
                        <a:pt x="40277" y="802"/>
                      </a:lnTo>
                      <a:cubicBezTo>
                        <a:pt x="40277" y="752"/>
                        <a:pt x="40277" y="702"/>
                        <a:pt x="40302" y="677"/>
                      </a:cubicBezTo>
                      <a:lnTo>
                        <a:pt x="40302" y="652"/>
                      </a:lnTo>
                      <a:cubicBezTo>
                        <a:pt x="40302" y="627"/>
                        <a:pt x="40302" y="602"/>
                        <a:pt x="40302" y="576"/>
                      </a:cubicBezTo>
                      <a:cubicBezTo>
                        <a:pt x="40302" y="526"/>
                        <a:pt x="40327" y="476"/>
                        <a:pt x="40327" y="426"/>
                      </a:cubicBezTo>
                      <a:cubicBezTo>
                        <a:pt x="40327" y="426"/>
                        <a:pt x="40327" y="401"/>
                        <a:pt x="40327" y="401"/>
                      </a:cubicBezTo>
                      <a:cubicBezTo>
                        <a:pt x="40327" y="376"/>
                        <a:pt x="40327" y="376"/>
                        <a:pt x="40327" y="351"/>
                      </a:cubicBezTo>
                      <a:lnTo>
                        <a:pt x="40327"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6" name="Google Shape;1736;p40"/>
                <p:cNvSpPr/>
                <p:nvPr/>
              </p:nvSpPr>
              <p:spPr>
                <a:xfrm flipH="1">
                  <a:off x="6726921" y="3940668"/>
                  <a:ext cx="712919" cy="427730"/>
                </a:xfrm>
                <a:custGeom>
                  <a:avLst/>
                  <a:gdLst/>
                  <a:ahLst/>
                  <a:cxnLst/>
                  <a:rect l="l" t="t" r="r" b="b"/>
                  <a:pathLst>
                    <a:path w="20176" h="12105" extrusionOk="0">
                      <a:moveTo>
                        <a:pt x="19715" y="1"/>
                      </a:moveTo>
                      <a:cubicBezTo>
                        <a:pt x="19642" y="1"/>
                        <a:pt x="19567" y="20"/>
                        <a:pt x="19499" y="63"/>
                      </a:cubicBezTo>
                      <a:lnTo>
                        <a:pt x="251" y="11341"/>
                      </a:lnTo>
                      <a:cubicBezTo>
                        <a:pt x="75" y="11441"/>
                        <a:pt x="0" y="11692"/>
                        <a:pt x="125" y="11892"/>
                      </a:cubicBezTo>
                      <a:cubicBezTo>
                        <a:pt x="192" y="12026"/>
                        <a:pt x="326" y="12104"/>
                        <a:pt x="467" y="12104"/>
                      </a:cubicBezTo>
                      <a:cubicBezTo>
                        <a:pt x="537" y="12104"/>
                        <a:pt x="610" y="12085"/>
                        <a:pt x="677" y="12043"/>
                      </a:cubicBezTo>
                      <a:lnTo>
                        <a:pt x="19925" y="765"/>
                      </a:lnTo>
                      <a:cubicBezTo>
                        <a:pt x="20125" y="639"/>
                        <a:pt x="20176" y="389"/>
                        <a:pt x="20075" y="188"/>
                      </a:cubicBezTo>
                      <a:cubicBezTo>
                        <a:pt x="19993" y="73"/>
                        <a:pt x="19856" y="1"/>
                        <a:pt x="1971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7" name="Google Shape;1737;p40"/>
                <p:cNvSpPr/>
                <p:nvPr/>
              </p:nvSpPr>
              <p:spPr>
                <a:xfrm flipH="1">
                  <a:off x="6757027" y="3611204"/>
                  <a:ext cx="1238986" cy="713838"/>
                </a:xfrm>
                <a:custGeom>
                  <a:avLst/>
                  <a:gdLst/>
                  <a:ahLst/>
                  <a:cxnLst/>
                  <a:rect l="l" t="t" r="r" b="b"/>
                  <a:pathLst>
                    <a:path w="35064" h="20202" extrusionOk="0">
                      <a:moveTo>
                        <a:pt x="21677" y="1"/>
                      </a:moveTo>
                      <a:cubicBezTo>
                        <a:pt x="21379" y="1"/>
                        <a:pt x="21078" y="63"/>
                        <a:pt x="20853" y="189"/>
                      </a:cubicBezTo>
                      <a:cubicBezTo>
                        <a:pt x="14061" y="4149"/>
                        <a:pt x="7244" y="8109"/>
                        <a:pt x="452" y="12069"/>
                      </a:cubicBezTo>
                      <a:cubicBezTo>
                        <a:pt x="1" y="12319"/>
                        <a:pt x="1" y="12745"/>
                        <a:pt x="452" y="13021"/>
                      </a:cubicBezTo>
                      <a:cubicBezTo>
                        <a:pt x="4487" y="15352"/>
                        <a:pt x="8522" y="17683"/>
                        <a:pt x="12582" y="20013"/>
                      </a:cubicBezTo>
                      <a:cubicBezTo>
                        <a:pt x="12795" y="20139"/>
                        <a:pt x="13090" y="20201"/>
                        <a:pt x="13384" y="20201"/>
                      </a:cubicBezTo>
                      <a:cubicBezTo>
                        <a:pt x="13679" y="20201"/>
                        <a:pt x="13973" y="20139"/>
                        <a:pt x="14186" y="20013"/>
                      </a:cubicBezTo>
                      <a:lnTo>
                        <a:pt x="34612" y="8134"/>
                      </a:lnTo>
                      <a:cubicBezTo>
                        <a:pt x="35063" y="7883"/>
                        <a:pt x="35063" y="7457"/>
                        <a:pt x="34612" y="7206"/>
                      </a:cubicBezTo>
                      <a:cubicBezTo>
                        <a:pt x="30577" y="4876"/>
                        <a:pt x="26542" y="2545"/>
                        <a:pt x="22482" y="189"/>
                      </a:cubicBezTo>
                      <a:cubicBezTo>
                        <a:pt x="22269" y="63"/>
                        <a:pt x="21974" y="1"/>
                        <a:pt x="2167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8" name="Google Shape;1738;p40"/>
                <p:cNvSpPr/>
                <p:nvPr/>
              </p:nvSpPr>
              <p:spPr>
                <a:xfrm flipH="1">
                  <a:off x="7741813" y="2784506"/>
                  <a:ext cx="359569" cy="277627"/>
                </a:xfrm>
                <a:custGeom>
                  <a:avLst/>
                  <a:gdLst/>
                  <a:ahLst/>
                  <a:cxnLst/>
                  <a:rect l="l" t="t" r="r" b="b"/>
                  <a:pathLst>
                    <a:path w="10176" h="7857" extrusionOk="0">
                      <a:moveTo>
                        <a:pt x="0" y="1"/>
                      </a:moveTo>
                      <a:lnTo>
                        <a:pt x="3459" y="7269"/>
                      </a:lnTo>
                      <a:cubicBezTo>
                        <a:pt x="4323" y="7629"/>
                        <a:pt x="5262" y="7857"/>
                        <a:pt x="6247" y="7857"/>
                      </a:cubicBezTo>
                      <a:cubicBezTo>
                        <a:pt x="6975" y="7857"/>
                        <a:pt x="7729" y="7732"/>
                        <a:pt x="8496" y="7444"/>
                      </a:cubicBezTo>
                      <a:cubicBezTo>
                        <a:pt x="9273" y="7144"/>
                        <a:pt x="9800" y="6818"/>
                        <a:pt x="10176" y="6492"/>
                      </a:cubicBezTo>
                      <a:lnTo>
                        <a:pt x="10100" y="3459"/>
                      </a:lnTo>
                      <a:cubicBezTo>
                        <a:pt x="9323" y="2457"/>
                        <a:pt x="8221" y="1730"/>
                        <a:pt x="8221" y="1730"/>
                      </a:cubicBezTo>
                      <a:lnTo>
                        <a:pt x="6642" y="602"/>
                      </a:lnTo>
                      <a:lnTo>
                        <a:pt x="0" y="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39" name="Google Shape;1739;p40"/>
                <p:cNvSpPr/>
                <p:nvPr/>
              </p:nvSpPr>
              <p:spPr>
                <a:xfrm flipH="1">
                  <a:off x="7685136" y="2583486"/>
                  <a:ext cx="430416" cy="439391"/>
                </a:xfrm>
                <a:custGeom>
                  <a:avLst/>
                  <a:gdLst/>
                  <a:ahLst/>
                  <a:cxnLst/>
                  <a:rect l="l" t="t" r="r" b="b"/>
                  <a:pathLst>
                    <a:path w="12181" h="12435" extrusionOk="0">
                      <a:moveTo>
                        <a:pt x="0" y="0"/>
                      </a:moveTo>
                      <a:lnTo>
                        <a:pt x="0" y="8923"/>
                      </a:lnTo>
                      <a:cubicBezTo>
                        <a:pt x="0" y="8923"/>
                        <a:pt x="2721" y="12435"/>
                        <a:pt x="6164" y="12435"/>
                      </a:cubicBezTo>
                      <a:cubicBezTo>
                        <a:pt x="6740" y="12435"/>
                        <a:pt x="7337" y="12336"/>
                        <a:pt x="7945" y="12106"/>
                      </a:cubicBezTo>
                      <a:cubicBezTo>
                        <a:pt x="12181" y="10527"/>
                        <a:pt x="7945" y="8371"/>
                        <a:pt x="7945" y="8371"/>
                      </a:cubicBezTo>
                      <a:lnTo>
                        <a:pt x="7945" y="0"/>
                      </a:lnTo>
                      <a:close/>
                    </a:path>
                  </a:pathLst>
                </a:custGeom>
                <a:solidFill>
                  <a:srgbClr val="DB8C56"/>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0" name="Google Shape;1740;p40"/>
                <p:cNvSpPr/>
                <p:nvPr/>
              </p:nvSpPr>
              <p:spPr>
                <a:xfrm flipH="1">
                  <a:off x="7728527" y="2707476"/>
                  <a:ext cx="649175" cy="790868"/>
                </a:xfrm>
                <a:custGeom>
                  <a:avLst/>
                  <a:gdLst/>
                  <a:ahLst/>
                  <a:cxnLst/>
                  <a:rect l="l" t="t" r="r" b="b"/>
                  <a:pathLst>
                    <a:path w="18372" h="22382" extrusionOk="0">
                      <a:moveTo>
                        <a:pt x="6818" y="0"/>
                      </a:moveTo>
                      <a:lnTo>
                        <a:pt x="1" y="3985"/>
                      </a:lnTo>
                      <a:lnTo>
                        <a:pt x="5439" y="6191"/>
                      </a:lnTo>
                      <a:lnTo>
                        <a:pt x="4587" y="11078"/>
                      </a:lnTo>
                      <a:lnTo>
                        <a:pt x="18372" y="22381"/>
                      </a:lnTo>
                      <a:lnTo>
                        <a:pt x="6818"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1" name="Google Shape;1741;p40"/>
                <p:cNvSpPr/>
                <p:nvPr/>
              </p:nvSpPr>
              <p:spPr>
                <a:xfrm flipH="1">
                  <a:off x="7497401" y="2664085"/>
                  <a:ext cx="259500" cy="834259"/>
                </a:xfrm>
                <a:custGeom>
                  <a:avLst/>
                  <a:gdLst/>
                  <a:ahLst/>
                  <a:cxnLst/>
                  <a:rect l="l" t="t" r="r" b="b"/>
                  <a:pathLst>
                    <a:path w="7344" h="23610" extrusionOk="0">
                      <a:moveTo>
                        <a:pt x="1" y="0"/>
                      </a:moveTo>
                      <a:lnTo>
                        <a:pt x="803" y="23609"/>
                      </a:lnTo>
                      <a:lnTo>
                        <a:pt x="7344" y="10226"/>
                      </a:lnTo>
                      <a:lnTo>
                        <a:pt x="3735" y="5790"/>
                      </a:lnTo>
                      <a:lnTo>
                        <a:pt x="6417" y="3584"/>
                      </a:lnTo>
                      <a:lnTo>
                        <a:pt x="1"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2" name="Google Shape;1742;p40"/>
                <p:cNvSpPr/>
                <p:nvPr/>
              </p:nvSpPr>
              <p:spPr>
                <a:xfrm flipH="1">
                  <a:off x="7543442" y="1911025"/>
                  <a:ext cx="900689" cy="885354"/>
                </a:xfrm>
                <a:custGeom>
                  <a:avLst/>
                  <a:gdLst/>
                  <a:ahLst/>
                  <a:cxnLst/>
                  <a:rect l="l" t="t" r="r" b="b"/>
                  <a:pathLst>
                    <a:path w="25490" h="25056" extrusionOk="0">
                      <a:moveTo>
                        <a:pt x="23715" y="1"/>
                      </a:moveTo>
                      <a:cubicBezTo>
                        <a:pt x="23109" y="1"/>
                        <a:pt x="22548" y="549"/>
                        <a:pt x="22156" y="961"/>
                      </a:cubicBezTo>
                      <a:cubicBezTo>
                        <a:pt x="21580" y="1588"/>
                        <a:pt x="20928" y="2014"/>
                        <a:pt x="20226" y="2440"/>
                      </a:cubicBezTo>
                      <a:cubicBezTo>
                        <a:pt x="18698" y="3392"/>
                        <a:pt x="17094" y="4244"/>
                        <a:pt x="15414" y="4896"/>
                      </a:cubicBezTo>
                      <a:cubicBezTo>
                        <a:pt x="13785" y="5573"/>
                        <a:pt x="12081" y="6049"/>
                        <a:pt x="10452" y="6726"/>
                      </a:cubicBezTo>
                      <a:cubicBezTo>
                        <a:pt x="8647" y="7503"/>
                        <a:pt x="6016" y="8881"/>
                        <a:pt x="5765" y="11087"/>
                      </a:cubicBezTo>
                      <a:cubicBezTo>
                        <a:pt x="5640" y="12014"/>
                        <a:pt x="5515" y="12941"/>
                        <a:pt x="5339" y="13869"/>
                      </a:cubicBezTo>
                      <a:cubicBezTo>
                        <a:pt x="5327" y="13870"/>
                        <a:pt x="5316" y="13871"/>
                        <a:pt x="5304" y="13871"/>
                      </a:cubicBezTo>
                      <a:cubicBezTo>
                        <a:pt x="4648" y="13871"/>
                        <a:pt x="4258" y="11150"/>
                        <a:pt x="4061" y="10510"/>
                      </a:cubicBezTo>
                      <a:cubicBezTo>
                        <a:pt x="3936" y="10109"/>
                        <a:pt x="3710" y="9658"/>
                        <a:pt x="3459" y="9207"/>
                      </a:cubicBezTo>
                      <a:cubicBezTo>
                        <a:pt x="2958" y="8405"/>
                        <a:pt x="2457" y="7954"/>
                        <a:pt x="1956" y="7778"/>
                      </a:cubicBezTo>
                      <a:cubicBezTo>
                        <a:pt x="1855" y="7728"/>
                        <a:pt x="1730" y="7728"/>
                        <a:pt x="1630" y="7728"/>
                      </a:cubicBezTo>
                      <a:cubicBezTo>
                        <a:pt x="1329" y="7728"/>
                        <a:pt x="978" y="7929"/>
                        <a:pt x="602" y="8355"/>
                      </a:cubicBezTo>
                      <a:cubicBezTo>
                        <a:pt x="201" y="8806"/>
                        <a:pt x="1" y="9282"/>
                        <a:pt x="1" y="9808"/>
                      </a:cubicBezTo>
                      <a:lnTo>
                        <a:pt x="1" y="9884"/>
                      </a:lnTo>
                      <a:cubicBezTo>
                        <a:pt x="51" y="10510"/>
                        <a:pt x="176" y="11162"/>
                        <a:pt x="352" y="11613"/>
                      </a:cubicBezTo>
                      <a:cubicBezTo>
                        <a:pt x="627" y="12415"/>
                        <a:pt x="1003" y="13192"/>
                        <a:pt x="1480" y="13894"/>
                      </a:cubicBezTo>
                      <a:cubicBezTo>
                        <a:pt x="1755" y="14320"/>
                        <a:pt x="2081" y="14746"/>
                        <a:pt x="2532" y="14946"/>
                      </a:cubicBezTo>
                      <a:cubicBezTo>
                        <a:pt x="2671" y="15005"/>
                        <a:pt x="2825" y="15033"/>
                        <a:pt x="2978" y="15033"/>
                      </a:cubicBezTo>
                      <a:cubicBezTo>
                        <a:pt x="3350" y="15033"/>
                        <a:pt x="3718" y="14865"/>
                        <a:pt x="3860" y="14545"/>
                      </a:cubicBezTo>
                      <a:cubicBezTo>
                        <a:pt x="5114" y="17478"/>
                        <a:pt x="6567" y="20435"/>
                        <a:pt x="8948" y="22565"/>
                      </a:cubicBezTo>
                      <a:cubicBezTo>
                        <a:pt x="10625" y="24065"/>
                        <a:pt x="12885" y="25056"/>
                        <a:pt x="15091" y="25056"/>
                      </a:cubicBezTo>
                      <a:cubicBezTo>
                        <a:pt x="16018" y="25056"/>
                        <a:pt x="16935" y="24881"/>
                        <a:pt x="17795" y="24495"/>
                      </a:cubicBezTo>
                      <a:cubicBezTo>
                        <a:pt x="19299" y="23818"/>
                        <a:pt x="20502" y="22590"/>
                        <a:pt x="21404" y="21212"/>
                      </a:cubicBezTo>
                      <a:cubicBezTo>
                        <a:pt x="23911" y="17528"/>
                        <a:pt x="24562" y="12966"/>
                        <a:pt x="25389" y="8555"/>
                      </a:cubicBezTo>
                      <a:cubicBezTo>
                        <a:pt x="25490" y="7427"/>
                        <a:pt x="25465" y="6224"/>
                        <a:pt x="25465" y="5071"/>
                      </a:cubicBezTo>
                      <a:cubicBezTo>
                        <a:pt x="25490" y="3994"/>
                        <a:pt x="25490" y="2916"/>
                        <a:pt x="25289" y="1838"/>
                      </a:cubicBezTo>
                      <a:cubicBezTo>
                        <a:pt x="25164" y="1112"/>
                        <a:pt x="24838" y="385"/>
                        <a:pt x="24111" y="84"/>
                      </a:cubicBezTo>
                      <a:cubicBezTo>
                        <a:pt x="23978" y="26"/>
                        <a:pt x="23845" y="1"/>
                        <a:pt x="23715" y="1"/>
                      </a:cubicBezTo>
                      <a:close/>
                    </a:path>
                  </a:pathLst>
                </a:custGeom>
                <a:solidFill>
                  <a:srgbClr val="FCA769"/>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3" name="Google Shape;1743;p40"/>
                <p:cNvSpPr/>
                <p:nvPr/>
              </p:nvSpPr>
              <p:spPr>
                <a:xfrm flipH="1">
                  <a:off x="7539026" y="2228369"/>
                  <a:ext cx="792635" cy="568328"/>
                </a:xfrm>
                <a:custGeom>
                  <a:avLst/>
                  <a:gdLst/>
                  <a:ahLst/>
                  <a:cxnLst/>
                  <a:rect l="l" t="t" r="r" b="b"/>
                  <a:pathLst>
                    <a:path w="22432" h="16084" extrusionOk="0">
                      <a:moveTo>
                        <a:pt x="527" y="0"/>
                      </a:moveTo>
                      <a:lnTo>
                        <a:pt x="1" y="451"/>
                      </a:lnTo>
                      <a:lnTo>
                        <a:pt x="7795" y="10050"/>
                      </a:lnTo>
                      <a:cubicBezTo>
                        <a:pt x="7745" y="10126"/>
                        <a:pt x="7720" y="10201"/>
                        <a:pt x="7695" y="10276"/>
                      </a:cubicBezTo>
                      <a:cubicBezTo>
                        <a:pt x="7645" y="10752"/>
                        <a:pt x="7645" y="11253"/>
                        <a:pt x="7695" y="11705"/>
                      </a:cubicBezTo>
                      <a:lnTo>
                        <a:pt x="677" y="5564"/>
                      </a:lnTo>
                      <a:cubicBezTo>
                        <a:pt x="552" y="5790"/>
                        <a:pt x="327" y="5965"/>
                        <a:pt x="76" y="6015"/>
                      </a:cubicBezTo>
                      <a:lnTo>
                        <a:pt x="1" y="6040"/>
                      </a:lnTo>
                      <a:lnTo>
                        <a:pt x="8021" y="12958"/>
                      </a:lnTo>
                      <a:cubicBezTo>
                        <a:pt x="8297" y="13659"/>
                        <a:pt x="8723" y="14286"/>
                        <a:pt x="9274" y="14837"/>
                      </a:cubicBezTo>
                      <a:cubicBezTo>
                        <a:pt x="10114" y="15636"/>
                        <a:pt x="11205" y="16084"/>
                        <a:pt x="12328" y="16084"/>
                      </a:cubicBezTo>
                      <a:cubicBezTo>
                        <a:pt x="12579" y="16084"/>
                        <a:pt x="12832" y="16061"/>
                        <a:pt x="13084" y="16015"/>
                      </a:cubicBezTo>
                      <a:cubicBezTo>
                        <a:pt x="14612" y="15715"/>
                        <a:pt x="16617" y="14938"/>
                        <a:pt x="18572" y="12958"/>
                      </a:cubicBezTo>
                      <a:cubicBezTo>
                        <a:pt x="21354" y="10126"/>
                        <a:pt x="21404" y="7669"/>
                        <a:pt x="21204" y="6542"/>
                      </a:cubicBezTo>
                      <a:cubicBezTo>
                        <a:pt x="21179" y="6316"/>
                        <a:pt x="21003" y="6166"/>
                        <a:pt x="20803" y="6116"/>
                      </a:cubicBezTo>
                      <a:lnTo>
                        <a:pt x="22432" y="2557"/>
                      </a:lnTo>
                      <a:lnTo>
                        <a:pt x="21780" y="2256"/>
                      </a:lnTo>
                      <a:lnTo>
                        <a:pt x="19901" y="6391"/>
                      </a:lnTo>
                      <a:cubicBezTo>
                        <a:pt x="17645" y="7369"/>
                        <a:pt x="12532" y="9449"/>
                        <a:pt x="8497" y="9800"/>
                      </a:cubicBezTo>
                      <a:lnTo>
                        <a:pt x="527"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4" name="Google Shape;1744;p40"/>
                <p:cNvSpPr/>
                <p:nvPr/>
              </p:nvSpPr>
              <p:spPr>
                <a:xfrm flipH="1">
                  <a:off x="8070358" y="2189394"/>
                  <a:ext cx="295825" cy="209925"/>
                </a:xfrm>
                <a:custGeom>
                  <a:avLst/>
                  <a:gdLst/>
                  <a:ahLst/>
                  <a:cxnLst/>
                  <a:rect l="l" t="t" r="r" b="b"/>
                  <a:pathLst>
                    <a:path w="8372" h="5941" extrusionOk="0">
                      <a:moveTo>
                        <a:pt x="0" y="0"/>
                      </a:moveTo>
                      <a:lnTo>
                        <a:pt x="0" y="0"/>
                      </a:lnTo>
                      <a:cubicBezTo>
                        <a:pt x="326" y="326"/>
                        <a:pt x="577" y="752"/>
                        <a:pt x="752" y="1204"/>
                      </a:cubicBezTo>
                      <a:cubicBezTo>
                        <a:pt x="953" y="1755"/>
                        <a:pt x="1329" y="2231"/>
                        <a:pt x="1755" y="2482"/>
                      </a:cubicBezTo>
                      <a:lnTo>
                        <a:pt x="8371" y="5940"/>
                      </a:lnTo>
                      <a:lnTo>
                        <a:pt x="8371" y="4838"/>
                      </a:lnTo>
                      <a:lnTo>
                        <a:pt x="0"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5" name="Google Shape;1745;p40"/>
                <p:cNvSpPr/>
                <p:nvPr/>
              </p:nvSpPr>
              <p:spPr>
                <a:xfrm flipH="1">
                  <a:off x="8054422" y="2350557"/>
                  <a:ext cx="15971" cy="48762"/>
                </a:xfrm>
                <a:custGeom>
                  <a:avLst/>
                  <a:gdLst/>
                  <a:ahLst/>
                  <a:cxnLst/>
                  <a:rect l="l" t="t" r="r" b="b"/>
                  <a:pathLst>
                    <a:path w="452" h="1380" extrusionOk="0">
                      <a:moveTo>
                        <a:pt x="451" y="1"/>
                      </a:moveTo>
                      <a:lnTo>
                        <a:pt x="0" y="277"/>
                      </a:lnTo>
                      <a:lnTo>
                        <a:pt x="0" y="1379"/>
                      </a:lnTo>
                      <a:lnTo>
                        <a:pt x="451" y="1104"/>
                      </a:lnTo>
                      <a:lnTo>
                        <a:pt x="451" y="1"/>
                      </a:lnTo>
                      <a:close/>
                    </a:path>
                  </a:pathLst>
                </a:custGeom>
                <a:solidFill>
                  <a:srgbClr val="C5C5C5"/>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6" name="Google Shape;1746;p40"/>
                <p:cNvSpPr/>
                <p:nvPr/>
              </p:nvSpPr>
              <p:spPr>
                <a:xfrm flipH="1">
                  <a:off x="8046472" y="2343031"/>
                  <a:ext cx="31024" cy="64239"/>
                </a:xfrm>
                <a:custGeom>
                  <a:avLst/>
                  <a:gdLst/>
                  <a:ahLst/>
                  <a:cxnLst/>
                  <a:rect l="l" t="t" r="r" b="b"/>
                  <a:pathLst>
                    <a:path w="878" h="1818" extrusionOk="0">
                      <a:moveTo>
                        <a:pt x="452" y="590"/>
                      </a:moveTo>
                      <a:lnTo>
                        <a:pt x="452" y="1216"/>
                      </a:lnTo>
                      <a:lnTo>
                        <a:pt x="402" y="1242"/>
                      </a:lnTo>
                      <a:lnTo>
                        <a:pt x="402" y="615"/>
                      </a:lnTo>
                      <a:lnTo>
                        <a:pt x="452" y="590"/>
                      </a:lnTo>
                      <a:close/>
                      <a:moveTo>
                        <a:pt x="665" y="1"/>
                      </a:moveTo>
                      <a:cubicBezTo>
                        <a:pt x="627" y="1"/>
                        <a:pt x="590" y="13"/>
                        <a:pt x="552" y="38"/>
                      </a:cubicBezTo>
                      <a:lnTo>
                        <a:pt x="101" y="314"/>
                      </a:lnTo>
                      <a:cubicBezTo>
                        <a:pt x="26" y="339"/>
                        <a:pt x="1" y="414"/>
                        <a:pt x="1" y="490"/>
                      </a:cubicBezTo>
                      <a:lnTo>
                        <a:pt x="1" y="1592"/>
                      </a:lnTo>
                      <a:cubicBezTo>
                        <a:pt x="1" y="1668"/>
                        <a:pt x="26" y="1743"/>
                        <a:pt x="101" y="1768"/>
                      </a:cubicBezTo>
                      <a:cubicBezTo>
                        <a:pt x="126" y="1793"/>
                        <a:pt x="151" y="1818"/>
                        <a:pt x="201" y="1818"/>
                      </a:cubicBezTo>
                      <a:cubicBezTo>
                        <a:pt x="226" y="1818"/>
                        <a:pt x="276" y="1793"/>
                        <a:pt x="302" y="1768"/>
                      </a:cubicBezTo>
                      <a:lnTo>
                        <a:pt x="753" y="1517"/>
                      </a:lnTo>
                      <a:cubicBezTo>
                        <a:pt x="828" y="1467"/>
                        <a:pt x="878" y="1392"/>
                        <a:pt x="878" y="1342"/>
                      </a:cubicBezTo>
                      <a:lnTo>
                        <a:pt x="878" y="214"/>
                      </a:lnTo>
                      <a:cubicBezTo>
                        <a:pt x="878" y="139"/>
                        <a:pt x="828" y="64"/>
                        <a:pt x="778" y="38"/>
                      </a:cubicBezTo>
                      <a:cubicBezTo>
                        <a:pt x="740" y="13"/>
                        <a:pt x="703" y="1"/>
                        <a:pt x="665" y="1"/>
                      </a:cubicBezTo>
                      <a:close/>
                    </a:path>
                  </a:pathLst>
                </a:custGeom>
                <a:solidFill>
                  <a:srgbClr val="000000"/>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7" name="Google Shape;1747;p40"/>
                <p:cNvSpPr/>
                <p:nvPr/>
              </p:nvSpPr>
              <p:spPr>
                <a:xfrm flipH="1">
                  <a:off x="8054422" y="2184730"/>
                  <a:ext cx="311761" cy="175615"/>
                </a:xfrm>
                <a:custGeom>
                  <a:avLst/>
                  <a:gdLst/>
                  <a:ahLst/>
                  <a:cxnLst/>
                  <a:rect l="l" t="t" r="r" b="b"/>
                  <a:pathLst>
                    <a:path w="8823" h="4970" extrusionOk="0">
                      <a:moveTo>
                        <a:pt x="455" y="1"/>
                      </a:moveTo>
                      <a:cubicBezTo>
                        <a:pt x="295" y="1"/>
                        <a:pt x="138" y="45"/>
                        <a:pt x="0" y="132"/>
                      </a:cubicBezTo>
                      <a:lnTo>
                        <a:pt x="8371" y="4970"/>
                      </a:lnTo>
                      <a:lnTo>
                        <a:pt x="8822" y="4694"/>
                      </a:lnTo>
                      <a:lnTo>
                        <a:pt x="928" y="132"/>
                      </a:lnTo>
                      <a:cubicBezTo>
                        <a:pt x="777" y="45"/>
                        <a:pt x="614" y="1"/>
                        <a:pt x="455" y="1"/>
                      </a:cubicBezTo>
                      <a:close/>
                    </a:path>
                  </a:pathLst>
                </a:custGeom>
                <a:solidFill>
                  <a:srgbClr val="A5411B"/>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8" name="Google Shape;1748;p40"/>
                <p:cNvSpPr/>
                <p:nvPr/>
              </p:nvSpPr>
              <p:spPr>
                <a:xfrm flipH="1">
                  <a:off x="7856935" y="2282396"/>
                  <a:ext cx="209042" cy="180668"/>
                </a:xfrm>
                <a:custGeom>
                  <a:avLst/>
                  <a:gdLst/>
                  <a:ahLst/>
                  <a:cxnLst/>
                  <a:rect l="l" t="t" r="r" b="b"/>
                  <a:pathLst>
                    <a:path w="5916" h="5113" extrusionOk="0">
                      <a:moveTo>
                        <a:pt x="5765" y="0"/>
                      </a:moveTo>
                      <a:cubicBezTo>
                        <a:pt x="5615" y="0"/>
                        <a:pt x="5464" y="50"/>
                        <a:pt x="5289" y="100"/>
                      </a:cubicBezTo>
                      <a:lnTo>
                        <a:pt x="1404" y="1529"/>
                      </a:lnTo>
                      <a:cubicBezTo>
                        <a:pt x="1354" y="1554"/>
                        <a:pt x="1304" y="1579"/>
                        <a:pt x="1254" y="1604"/>
                      </a:cubicBezTo>
                      <a:cubicBezTo>
                        <a:pt x="953" y="1754"/>
                        <a:pt x="652" y="2030"/>
                        <a:pt x="427" y="2381"/>
                      </a:cubicBezTo>
                      <a:cubicBezTo>
                        <a:pt x="151" y="2782"/>
                        <a:pt x="1" y="3233"/>
                        <a:pt x="26" y="3634"/>
                      </a:cubicBezTo>
                      <a:cubicBezTo>
                        <a:pt x="26" y="4236"/>
                        <a:pt x="176" y="4712"/>
                        <a:pt x="427" y="5088"/>
                      </a:cubicBezTo>
                      <a:lnTo>
                        <a:pt x="452" y="5088"/>
                      </a:lnTo>
                      <a:cubicBezTo>
                        <a:pt x="502" y="5113"/>
                        <a:pt x="552" y="5113"/>
                        <a:pt x="577" y="5113"/>
                      </a:cubicBezTo>
                      <a:lnTo>
                        <a:pt x="953" y="5113"/>
                      </a:lnTo>
                      <a:cubicBezTo>
                        <a:pt x="978" y="5113"/>
                        <a:pt x="1028" y="5088"/>
                        <a:pt x="1078" y="5088"/>
                      </a:cubicBezTo>
                      <a:cubicBezTo>
                        <a:pt x="1128" y="5088"/>
                        <a:pt x="1179" y="5088"/>
                        <a:pt x="1229" y="5063"/>
                      </a:cubicBezTo>
                      <a:cubicBezTo>
                        <a:pt x="1279" y="5063"/>
                        <a:pt x="1304" y="5038"/>
                        <a:pt x="1354" y="5038"/>
                      </a:cubicBezTo>
                      <a:cubicBezTo>
                        <a:pt x="1454" y="5013"/>
                        <a:pt x="1555" y="4988"/>
                        <a:pt x="1655" y="4963"/>
                      </a:cubicBezTo>
                      <a:cubicBezTo>
                        <a:pt x="1680" y="4937"/>
                        <a:pt x="1705" y="4937"/>
                        <a:pt x="1730" y="4937"/>
                      </a:cubicBezTo>
                      <a:lnTo>
                        <a:pt x="3384" y="4311"/>
                      </a:lnTo>
                      <a:cubicBezTo>
                        <a:pt x="3484" y="4286"/>
                        <a:pt x="3585" y="4236"/>
                        <a:pt x="3660" y="4186"/>
                      </a:cubicBezTo>
                      <a:cubicBezTo>
                        <a:pt x="3785" y="4110"/>
                        <a:pt x="3910" y="4035"/>
                        <a:pt x="4036" y="3960"/>
                      </a:cubicBezTo>
                      <a:cubicBezTo>
                        <a:pt x="4086" y="3935"/>
                        <a:pt x="4111" y="3885"/>
                        <a:pt x="4161" y="3860"/>
                      </a:cubicBezTo>
                      <a:cubicBezTo>
                        <a:pt x="4236" y="3810"/>
                        <a:pt x="4311" y="3734"/>
                        <a:pt x="4387" y="3659"/>
                      </a:cubicBezTo>
                      <a:cubicBezTo>
                        <a:pt x="4412" y="3659"/>
                        <a:pt x="4437" y="3634"/>
                        <a:pt x="4462" y="3609"/>
                      </a:cubicBezTo>
                      <a:cubicBezTo>
                        <a:pt x="4562" y="3509"/>
                        <a:pt x="4637" y="3409"/>
                        <a:pt x="4737" y="3308"/>
                      </a:cubicBezTo>
                      <a:cubicBezTo>
                        <a:pt x="4737" y="3308"/>
                        <a:pt x="4763" y="3308"/>
                        <a:pt x="4763" y="3283"/>
                      </a:cubicBezTo>
                      <a:cubicBezTo>
                        <a:pt x="4863" y="3158"/>
                        <a:pt x="4963" y="3033"/>
                        <a:pt x="5063" y="2907"/>
                      </a:cubicBezTo>
                      <a:cubicBezTo>
                        <a:pt x="5063" y="2907"/>
                        <a:pt x="5063" y="2882"/>
                        <a:pt x="5088" y="2882"/>
                      </a:cubicBezTo>
                      <a:cubicBezTo>
                        <a:pt x="5164" y="2757"/>
                        <a:pt x="5264" y="2632"/>
                        <a:pt x="5339" y="2481"/>
                      </a:cubicBezTo>
                      <a:cubicBezTo>
                        <a:pt x="5339" y="2481"/>
                        <a:pt x="5339" y="2456"/>
                        <a:pt x="5339" y="2456"/>
                      </a:cubicBezTo>
                      <a:cubicBezTo>
                        <a:pt x="5414" y="2306"/>
                        <a:pt x="5489" y="2181"/>
                        <a:pt x="5565" y="2030"/>
                      </a:cubicBezTo>
                      <a:cubicBezTo>
                        <a:pt x="5565" y="2005"/>
                        <a:pt x="5565" y="2005"/>
                        <a:pt x="5565" y="1980"/>
                      </a:cubicBezTo>
                      <a:cubicBezTo>
                        <a:pt x="5640" y="1855"/>
                        <a:pt x="5690" y="1704"/>
                        <a:pt x="5715" y="1579"/>
                      </a:cubicBezTo>
                      <a:cubicBezTo>
                        <a:pt x="5740" y="1554"/>
                        <a:pt x="5740" y="1529"/>
                        <a:pt x="5740" y="1504"/>
                      </a:cubicBezTo>
                      <a:cubicBezTo>
                        <a:pt x="5790" y="1379"/>
                        <a:pt x="5815" y="1228"/>
                        <a:pt x="5840" y="1078"/>
                      </a:cubicBezTo>
                      <a:cubicBezTo>
                        <a:pt x="5915" y="652"/>
                        <a:pt x="5865" y="276"/>
                        <a:pt x="5765" y="0"/>
                      </a:cubicBez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49" name="Google Shape;1749;p40"/>
                <p:cNvSpPr/>
                <p:nvPr/>
              </p:nvSpPr>
              <p:spPr>
                <a:xfrm flipH="1">
                  <a:off x="7508885" y="2148653"/>
                  <a:ext cx="219678" cy="200173"/>
                </a:xfrm>
                <a:custGeom>
                  <a:avLst/>
                  <a:gdLst/>
                  <a:ahLst/>
                  <a:cxnLst/>
                  <a:rect l="l" t="t" r="r" b="b"/>
                  <a:pathLst>
                    <a:path w="6217" h="5665" extrusionOk="0">
                      <a:moveTo>
                        <a:pt x="6216" y="1"/>
                      </a:moveTo>
                      <a:lnTo>
                        <a:pt x="2507" y="1354"/>
                      </a:lnTo>
                      <a:cubicBezTo>
                        <a:pt x="2432" y="1404"/>
                        <a:pt x="2331" y="1429"/>
                        <a:pt x="2256" y="1479"/>
                      </a:cubicBezTo>
                      <a:cubicBezTo>
                        <a:pt x="1204" y="2031"/>
                        <a:pt x="251" y="3359"/>
                        <a:pt x="76" y="4612"/>
                      </a:cubicBezTo>
                      <a:cubicBezTo>
                        <a:pt x="1" y="5038"/>
                        <a:pt x="51" y="5389"/>
                        <a:pt x="151" y="5665"/>
                      </a:cubicBezTo>
                      <a:lnTo>
                        <a:pt x="301" y="5665"/>
                      </a:lnTo>
                      <a:cubicBezTo>
                        <a:pt x="402" y="5640"/>
                        <a:pt x="527" y="5615"/>
                        <a:pt x="627" y="5565"/>
                      </a:cubicBezTo>
                      <a:lnTo>
                        <a:pt x="2281" y="4963"/>
                      </a:lnTo>
                      <a:cubicBezTo>
                        <a:pt x="2432" y="4888"/>
                        <a:pt x="2582" y="4838"/>
                        <a:pt x="2732" y="4763"/>
                      </a:cubicBezTo>
                      <a:cubicBezTo>
                        <a:pt x="2933" y="4662"/>
                        <a:pt x="3133" y="4537"/>
                        <a:pt x="3309" y="4412"/>
                      </a:cubicBezTo>
                      <a:cubicBezTo>
                        <a:pt x="3384" y="4362"/>
                        <a:pt x="3434" y="4311"/>
                        <a:pt x="3484" y="4261"/>
                      </a:cubicBezTo>
                      <a:cubicBezTo>
                        <a:pt x="3610" y="4161"/>
                        <a:pt x="3735" y="4086"/>
                        <a:pt x="3860" y="3961"/>
                      </a:cubicBezTo>
                      <a:cubicBezTo>
                        <a:pt x="4011" y="3835"/>
                        <a:pt x="4161" y="3685"/>
                        <a:pt x="4311" y="3534"/>
                      </a:cubicBezTo>
                      <a:cubicBezTo>
                        <a:pt x="4311" y="3534"/>
                        <a:pt x="4336" y="3534"/>
                        <a:pt x="4336" y="3509"/>
                      </a:cubicBezTo>
                      <a:cubicBezTo>
                        <a:pt x="4487" y="3359"/>
                        <a:pt x="4612" y="3209"/>
                        <a:pt x="4762" y="3033"/>
                      </a:cubicBezTo>
                      <a:cubicBezTo>
                        <a:pt x="4762" y="3008"/>
                        <a:pt x="4788" y="3008"/>
                        <a:pt x="4813" y="2983"/>
                      </a:cubicBezTo>
                      <a:cubicBezTo>
                        <a:pt x="4938" y="2808"/>
                        <a:pt x="5063" y="2607"/>
                        <a:pt x="5189" y="2432"/>
                      </a:cubicBezTo>
                      <a:cubicBezTo>
                        <a:pt x="5214" y="2407"/>
                        <a:pt x="5214" y="2407"/>
                        <a:pt x="5214" y="2407"/>
                      </a:cubicBezTo>
                      <a:cubicBezTo>
                        <a:pt x="5339" y="2206"/>
                        <a:pt x="5464" y="2006"/>
                        <a:pt x="5590" y="1780"/>
                      </a:cubicBezTo>
                      <a:cubicBezTo>
                        <a:pt x="5590" y="1780"/>
                        <a:pt x="5590" y="1755"/>
                        <a:pt x="5590" y="1755"/>
                      </a:cubicBezTo>
                      <a:cubicBezTo>
                        <a:pt x="5715" y="1555"/>
                        <a:pt x="5790" y="1354"/>
                        <a:pt x="5890" y="1153"/>
                      </a:cubicBezTo>
                      <a:cubicBezTo>
                        <a:pt x="5890" y="1128"/>
                        <a:pt x="5915" y="1103"/>
                        <a:pt x="5915" y="1078"/>
                      </a:cubicBezTo>
                      <a:cubicBezTo>
                        <a:pt x="6016" y="853"/>
                        <a:pt x="6091" y="652"/>
                        <a:pt x="6141" y="427"/>
                      </a:cubicBezTo>
                      <a:cubicBezTo>
                        <a:pt x="6166" y="326"/>
                        <a:pt x="6191" y="251"/>
                        <a:pt x="6216" y="151"/>
                      </a:cubicBezTo>
                      <a:cubicBezTo>
                        <a:pt x="6216" y="126"/>
                        <a:pt x="6216" y="101"/>
                        <a:pt x="6216" y="51"/>
                      </a:cubicBezTo>
                      <a:cubicBezTo>
                        <a:pt x="6216" y="26"/>
                        <a:pt x="6216" y="26"/>
                        <a:pt x="6216" y="1"/>
                      </a:cubicBezTo>
                      <a:close/>
                    </a:path>
                  </a:pathLst>
                </a:custGeom>
                <a:solidFill>
                  <a:schemeClr val="accent2"/>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50" name="Google Shape;1750;p40"/>
                <p:cNvSpPr/>
                <p:nvPr/>
              </p:nvSpPr>
              <p:spPr>
                <a:xfrm flipH="1">
                  <a:off x="7856935" y="2282396"/>
                  <a:ext cx="120492" cy="163848"/>
                </a:xfrm>
                <a:custGeom>
                  <a:avLst/>
                  <a:gdLst/>
                  <a:ahLst/>
                  <a:cxnLst/>
                  <a:rect l="l" t="t" r="r" b="b"/>
                  <a:pathLst>
                    <a:path w="3410" h="4637" extrusionOk="0">
                      <a:moveTo>
                        <a:pt x="3259" y="0"/>
                      </a:moveTo>
                      <a:cubicBezTo>
                        <a:pt x="3109" y="0"/>
                        <a:pt x="2958" y="50"/>
                        <a:pt x="2783" y="100"/>
                      </a:cubicBezTo>
                      <a:lnTo>
                        <a:pt x="2532" y="201"/>
                      </a:lnTo>
                      <a:lnTo>
                        <a:pt x="1" y="4637"/>
                      </a:lnTo>
                      <a:lnTo>
                        <a:pt x="878" y="4311"/>
                      </a:lnTo>
                      <a:cubicBezTo>
                        <a:pt x="978" y="4286"/>
                        <a:pt x="1079" y="4236"/>
                        <a:pt x="1154" y="4186"/>
                      </a:cubicBezTo>
                      <a:cubicBezTo>
                        <a:pt x="1279" y="4135"/>
                        <a:pt x="1404" y="4035"/>
                        <a:pt x="1530" y="3960"/>
                      </a:cubicBezTo>
                      <a:cubicBezTo>
                        <a:pt x="1580" y="3935"/>
                        <a:pt x="1605" y="3885"/>
                        <a:pt x="1655" y="3860"/>
                      </a:cubicBezTo>
                      <a:cubicBezTo>
                        <a:pt x="1730" y="3810"/>
                        <a:pt x="1805" y="3734"/>
                        <a:pt x="1881" y="3659"/>
                      </a:cubicBezTo>
                      <a:cubicBezTo>
                        <a:pt x="1906" y="3659"/>
                        <a:pt x="1931" y="3634"/>
                        <a:pt x="1956" y="3609"/>
                      </a:cubicBezTo>
                      <a:cubicBezTo>
                        <a:pt x="2056" y="3509"/>
                        <a:pt x="2131" y="3409"/>
                        <a:pt x="2231" y="3308"/>
                      </a:cubicBezTo>
                      <a:cubicBezTo>
                        <a:pt x="2231" y="3308"/>
                        <a:pt x="2257" y="3308"/>
                        <a:pt x="2257" y="3283"/>
                      </a:cubicBezTo>
                      <a:cubicBezTo>
                        <a:pt x="2357" y="3158"/>
                        <a:pt x="2457" y="3033"/>
                        <a:pt x="2557" y="2907"/>
                      </a:cubicBezTo>
                      <a:cubicBezTo>
                        <a:pt x="2557" y="2907"/>
                        <a:pt x="2557" y="2882"/>
                        <a:pt x="2582" y="2882"/>
                      </a:cubicBezTo>
                      <a:cubicBezTo>
                        <a:pt x="2658" y="2757"/>
                        <a:pt x="2758" y="2632"/>
                        <a:pt x="2833" y="2481"/>
                      </a:cubicBezTo>
                      <a:cubicBezTo>
                        <a:pt x="2833" y="2481"/>
                        <a:pt x="2833" y="2456"/>
                        <a:pt x="2833" y="2456"/>
                      </a:cubicBezTo>
                      <a:cubicBezTo>
                        <a:pt x="2908" y="2306"/>
                        <a:pt x="2983" y="2181"/>
                        <a:pt x="3059" y="2030"/>
                      </a:cubicBezTo>
                      <a:cubicBezTo>
                        <a:pt x="3059" y="2005"/>
                        <a:pt x="3059" y="2005"/>
                        <a:pt x="3059" y="1980"/>
                      </a:cubicBezTo>
                      <a:cubicBezTo>
                        <a:pt x="3134" y="1855"/>
                        <a:pt x="3184" y="1704"/>
                        <a:pt x="3209" y="1579"/>
                      </a:cubicBezTo>
                      <a:cubicBezTo>
                        <a:pt x="3234" y="1554"/>
                        <a:pt x="3234" y="1529"/>
                        <a:pt x="3234" y="1504"/>
                      </a:cubicBezTo>
                      <a:cubicBezTo>
                        <a:pt x="3284" y="1379"/>
                        <a:pt x="3309" y="1228"/>
                        <a:pt x="3334" y="1078"/>
                      </a:cubicBezTo>
                      <a:cubicBezTo>
                        <a:pt x="3409" y="652"/>
                        <a:pt x="3359" y="276"/>
                        <a:pt x="3259"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751" name="Google Shape;1751;p40"/>
                <p:cNvSpPr/>
                <p:nvPr/>
              </p:nvSpPr>
              <p:spPr>
                <a:xfrm flipH="1">
                  <a:off x="7907428" y="2296565"/>
                  <a:ext cx="141729" cy="166499"/>
                </a:xfrm>
                <a:custGeom>
                  <a:avLst/>
                  <a:gdLst/>
                  <a:ahLst/>
                  <a:cxnLst/>
                  <a:rect l="l" t="t" r="r" b="b"/>
                  <a:pathLst>
                    <a:path w="4011" h="4712" extrusionOk="0">
                      <a:moveTo>
                        <a:pt x="4011" y="0"/>
                      </a:moveTo>
                      <a:lnTo>
                        <a:pt x="2307" y="627"/>
                      </a:lnTo>
                      <a:lnTo>
                        <a:pt x="1" y="4687"/>
                      </a:lnTo>
                      <a:cubicBezTo>
                        <a:pt x="51" y="4712"/>
                        <a:pt x="76" y="4712"/>
                        <a:pt x="126" y="4712"/>
                      </a:cubicBezTo>
                      <a:lnTo>
                        <a:pt x="477" y="4712"/>
                      </a:lnTo>
                      <a:cubicBezTo>
                        <a:pt x="502" y="4712"/>
                        <a:pt x="552" y="4687"/>
                        <a:pt x="602" y="4687"/>
                      </a:cubicBezTo>
                      <a:cubicBezTo>
                        <a:pt x="652" y="4687"/>
                        <a:pt x="703" y="4687"/>
                        <a:pt x="753" y="4662"/>
                      </a:cubicBezTo>
                      <a:cubicBezTo>
                        <a:pt x="803" y="4662"/>
                        <a:pt x="828" y="4637"/>
                        <a:pt x="878" y="4637"/>
                      </a:cubicBezTo>
                      <a:cubicBezTo>
                        <a:pt x="978" y="4612"/>
                        <a:pt x="1079" y="4587"/>
                        <a:pt x="1179" y="4562"/>
                      </a:cubicBezTo>
                      <a:cubicBezTo>
                        <a:pt x="1204" y="4536"/>
                        <a:pt x="1229" y="4536"/>
                        <a:pt x="1254" y="4536"/>
                      </a:cubicBezTo>
                      <a:lnTo>
                        <a:pt x="1555" y="4411"/>
                      </a:lnTo>
                      <a:lnTo>
                        <a:pt x="401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752" name="Google Shape;1752;p40"/>
                <p:cNvSpPr/>
                <p:nvPr/>
              </p:nvSpPr>
              <p:spPr>
                <a:xfrm flipH="1">
                  <a:off x="7508885" y="2148653"/>
                  <a:ext cx="109857" cy="160315"/>
                </a:xfrm>
                <a:custGeom>
                  <a:avLst/>
                  <a:gdLst/>
                  <a:ahLst/>
                  <a:cxnLst/>
                  <a:rect l="l" t="t" r="r" b="b"/>
                  <a:pathLst>
                    <a:path w="3109" h="4537" extrusionOk="0">
                      <a:moveTo>
                        <a:pt x="3108" y="1"/>
                      </a:moveTo>
                      <a:lnTo>
                        <a:pt x="2431" y="251"/>
                      </a:lnTo>
                      <a:lnTo>
                        <a:pt x="0" y="4537"/>
                      </a:lnTo>
                      <a:cubicBezTo>
                        <a:pt x="50" y="4487"/>
                        <a:pt x="126" y="4462"/>
                        <a:pt x="201" y="4412"/>
                      </a:cubicBezTo>
                      <a:cubicBezTo>
                        <a:pt x="276" y="4362"/>
                        <a:pt x="326" y="4311"/>
                        <a:pt x="376" y="4261"/>
                      </a:cubicBezTo>
                      <a:cubicBezTo>
                        <a:pt x="502" y="4161"/>
                        <a:pt x="627" y="4086"/>
                        <a:pt x="752" y="3961"/>
                      </a:cubicBezTo>
                      <a:cubicBezTo>
                        <a:pt x="903" y="3835"/>
                        <a:pt x="1053" y="3685"/>
                        <a:pt x="1203" y="3534"/>
                      </a:cubicBezTo>
                      <a:cubicBezTo>
                        <a:pt x="1203" y="3534"/>
                        <a:pt x="1228" y="3534"/>
                        <a:pt x="1228" y="3509"/>
                      </a:cubicBezTo>
                      <a:cubicBezTo>
                        <a:pt x="1379" y="3359"/>
                        <a:pt x="1504" y="3209"/>
                        <a:pt x="1654" y="3033"/>
                      </a:cubicBezTo>
                      <a:cubicBezTo>
                        <a:pt x="1654" y="3008"/>
                        <a:pt x="1680" y="3008"/>
                        <a:pt x="1705" y="2983"/>
                      </a:cubicBezTo>
                      <a:cubicBezTo>
                        <a:pt x="1830" y="2808"/>
                        <a:pt x="1955" y="2607"/>
                        <a:pt x="2106" y="2432"/>
                      </a:cubicBezTo>
                      <a:cubicBezTo>
                        <a:pt x="2106" y="2407"/>
                        <a:pt x="2106" y="2407"/>
                        <a:pt x="2106" y="2407"/>
                      </a:cubicBezTo>
                      <a:cubicBezTo>
                        <a:pt x="2231" y="2206"/>
                        <a:pt x="2356" y="2006"/>
                        <a:pt x="2482" y="1780"/>
                      </a:cubicBezTo>
                      <a:cubicBezTo>
                        <a:pt x="2482" y="1780"/>
                        <a:pt x="2482" y="1755"/>
                        <a:pt x="2482" y="1755"/>
                      </a:cubicBezTo>
                      <a:cubicBezTo>
                        <a:pt x="2607" y="1555"/>
                        <a:pt x="2682" y="1354"/>
                        <a:pt x="2782" y="1153"/>
                      </a:cubicBezTo>
                      <a:cubicBezTo>
                        <a:pt x="2782" y="1128"/>
                        <a:pt x="2807" y="1103"/>
                        <a:pt x="2807" y="1078"/>
                      </a:cubicBezTo>
                      <a:cubicBezTo>
                        <a:pt x="2908" y="853"/>
                        <a:pt x="2983" y="652"/>
                        <a:pt x="3033" y="427"/>
                      </a:cubicBezTo>
                      <a:cubicBezTo>
                        <a:pt x="3058" y="326"/>
                        <a:pt x="3083" y="251"/>
                        <a:pt x="3108" y="151"/>
                      </a:cubicBezTo>
                      <a:cubicBezTo>
                        <a:pt x="3108" y="126"/>
                        <a:pt x="3108" y="101"/>
                        <a:pt x="3108" y="51"/>
                      </a:cubicBezTo>
                      <a:cubicBezTo>
                        <a:pt x="3108" y="26"/>
                        <a:pt x="3108" y="26"/>
                        <a:pt x="3108"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753" name="Google Shape;1753;p40"/>
                <p:cNvSpPr/>
                <p:nvPr/>
              </p:nvSpPr>
              <p:spPr>
                <a:xfrm flipH="1">
                  <a:off x="7552276" y="2164589"/>
                  <a:ext cx="148831" cy="178936"/>
                </a:xfrm>
                <a:custGeom>
                  <a:avLst/>
                  <a:gdLst/>
                  <a:ahLst/>
                  <a:cxnLst/>
                  <a:rect l="l" t="t" r="r" b="b"/>
                  <a:pathLst>
                    <a:path w="4212" h="5064" extrusionOk="0">
                      <a:moveTo>
                        <a:pt x="4211" y="1"/>
                      </a:moveTo>
                      <a:lnTo>
                        <a:pt x="2507" y="627"/>
                      </a:lnTo>
                      <a:lnTo>
                        <a:pt x="0" y="5063"/>
                      </a:lnTo>
                      <a:lnTo>
                        <a:pt x="0" y="5063"/>
                      </a:lnTo>
                      <a:lnTo>
                        <a:pt x="1529" y="4512"/>
                      </a:lnTo>
                      <a:cubicBezTo>
                        <a:pt x="1604" y="4462"/>
                        <a:pt x="1680" y="4437"/>
                        <a:pt x="1780" y="4387"/>
                      </a:cubicBezTo>
                      <a:lnTo>
                        <a:pt x="4211"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754" name="Google Shape;1754;p40"/>
                <p:cNvSpPr/>
                <p:nvPr/>
              </p:nvSpPr>
              <p:spPr>
                <a:xfrm flipH="1">
                  <a:off x="7468179" y="2121198"/>
                  <a:ext cx="279818" cy="254200"/>
                </a:xfrm>
                <a:custGeom>
                  <a:avLst/>
                  <a:gdLst/>
                  <a:ahLst/>
                  <a:cxnLst/>
                  <a:rect l="l" t="t" r="r" b="b"/>
                  <a:pathLst>
                    <a:path w="7919" h="7194" extrusionOk="0">
                      <a:moveTo>
                        <a:pt x="6490" y="1"/>
                      </a:moveTo>
                      <a:lnTo>
                        <a:pt x="6534" y="29"/>
                      </a:lnTo>
                      <a:lnTo>
                        <a:pt x="6534" y="29"/>
                      </a:lnTo>
                      <a:cubicBezTo>
                        <a:pt x="6519" y="17"/>
                        <a:pt x="6505" y="8"/>
                        <a:pt x="6490" y="1"/>
                      </a:cubicBezTo>
                      <a:close/>
                      <a:moveTo>
                        <a:pt x="6534" y="29"/>
                      </a:moveTo>
                      <a:lnTo>
                        <a:pt x="6534" y="29"/>
                      </a:lnTo>
                      <a:cubicBezTo>
                        <a:pt x="6570" y="57"/>
                        <a:pt x="6605" y="98"/>
                        <a:pt x="6641" y="151"/>
                      </a:cubicBezTo>
                      <a:cubicBezTo>
                        <a:pt x="6666" y="201"/>
                        <a:pt x="6691" y="276"/>
                        <a:pt x="6716" y="326"/>
                      </a:cubicBezTo>
                      <a:cubicBezTo>
                        <a:pt x="6741" y="352"/>
                        <a:pt x="6741" y="377"/>
                        <a:pt x="6741" y="402"/>
                      </a:cubicBezTo>
                      <a:cubicBezTo>
                        <a:pt x="6766" y="452"/>
                        <a:pt x="6766" y="502"/>
                        <a:pt x="6766" y="577"/>
                      </a:cubicBezTo>
                      <a:cubicBezTo>
                        <a:pt x="6766" y="602"/>
                        <a:pt x="6766" y="627"/>
                        <a:pt x="6766" y="652"/>
                      </a:cubicBezTo>
                      <a:cubicBezTo>
                        <a:pt x="6766" y="702"/>
                        <a:pt x="6766" y="778"/>
                        <a:pt x="6766" y="828"/>
                      </a:cubicBezTo>
                      <a:cubicBezTo>
                        <a:pt x="6766" y="878"/>
                        <a:pt x="6766" y="903"/>
                        <a:pt x="6766" y="928"/>
                      </a:cubicBezTo>
                      <a:cubicBezTo>
                        <a:pt x="6741" y="1028"/>
                        <a:pt x="6716" y="1103"/>
                        <a:pt x="6691" y="1204"/>
                      </a:cubicBezTo>
                      <a:cubicBezTo>
                        <a:pt x="6641" y="1429"/>
                        <a:pt x="6566" y="1630"/>
                        <a:pt x="6465" y="1855"/>
                      </a:cubicBezTo>
                      <a:cubicBezTo>
                        <a:pt x="6465" y="1880"/>
                        <a:pt x="6440" y="1905"/>
                        <a:pt x="6440" y="1930"/>
                      </a:cubicBezTo>
                      <a:cubicBezTo>
                        <a:pt x="6340" y="2131"/>
                        <a:pt x="6265" y="2332"/>
                        <a:pt x="6140" y="2532"/>
                      </a:cubicBezTo>
                      <a:cubicBezTo>
                        <a:pt x="6140" y="2532"/>
                        <a:pt x="6140" y="2557"/>
                        <a:pt x="6140" y="2557"/>
                      </a:cubicBezTo>
                      <a:cubicBezTo>
                        <a:pt x="6014" y="2783"/>
                        <a:pt x="5889" y="2983"/>
                        <a:pt x="5764" y="3184"/>
                      </a:cubicBezTo>
                      <a:cubicBezTo>
                        <a:pt x="5764" y="3184"/>
                        <a:pt x="5764" y="3184"/>
                        <a:pt x="5739" y="3209"/>
                      </a:cubicBezTo>
                      <a:cubicBezTo>
                        <a:pt x="5613" y="3384"/>
                        <a:pt x="5488" y="3585"/>
                        <a:pt x="5363" y="3760"/>
                      </a:cubicBezTo>
                      <a:cubicBezTo>
                        <a:pt x="5338" y="3785"/>
                        <a:pt x="5312" y="3785"/>
                        <a:pt x="5312" y="3810"/>
                      </a:cubicBezTo>
                      <a:cubicBezTo>
                        <a:pt x="5162" y="3986"/>
                        <a:pt x="5037" y="4136"/>
                        <a:pt x="4886" y="4286"/>
                      </a:cubicBezTo>
                      <a:cubicBezTo>
                        <a:pt x="4886" y="4311"/>
                        <a:pt x="4861" y="4311"/>
                        <a:pt x="4861" y="4311"/>
                      </a:cubicBezTo>
                      <a:cubicBezTo>
                        <a:pt x="4711" y="4462"/>
                        <a:pt x="4561" y="4612"/>
                        <a:pt x="4410" y="4738"/>
                      </a:cubicBezTo>
                      <a:cubicBezTo>
                        <a:pt x="4285" y="4863"/>
                        <a:pt x="4160" y="4938"/>
                        <a:pt x="4034" y="5038"/>
                      </a:cubicBezTo>
                      <a:cubicBezTo>
                        <a:pt x="3984" y="5088"/>
                        <a:pt x="3934" y="5139"/>
                        <a:pt x="3859" y="5189"/>
                      </a:cubicBezTo>
                      <a:cubicBezTo>
                        <a:pt x="3683" y="5314"/>
                        <a:pt x="3483" y="5439"/>
                        <a:pt x="3282" y="5540"/>
                      </a:cubicBezTo>
                      <a:cubicBezTo>
                        <a:pt x="3132" y="5615"/>
                        <a:pt x="2982" y="5665"/>
                        <a:pt x="2856" y="5740"/>
                      </a:cubicBezTo>
                      <a:lnTo>
                        <a:pt x="1177" y="6342"/>
                      </a:lnTo>
                      <a:cubicBezTo>
                        <a:pt x="1077" y="6392"/>
                        <a:pt x="952" y="6417"/>
                        <a:pt x="851" y="6442"/>
                      </a:cubicBezTo>
                      <a:lnTo>
                        <a:pt x="801" y="6442"/>
                      </a:lnTo>
                      <a:cubicBezTo>
                        <a:pt x="726" y="6467"/>
                        <a:pt x="626" y="6467"/>
                        <a:pt x="525" y="6467"/>
                      </a:cubicBezTo>
                      <a:lnTo>
                        <a:pt x="500" y="6467"/>
                      </a:lnTo>
                      <a:cubicBezTo>
                        <a:pt x="425" y="6467"/>
                        <a:pt x="325" y="6442"/>
                        <a:pt x="250" y="6417"/>
                      </a:cubicBezTo>
                      <a:lnTo>
                        <a:pt x="225" y="6417"/>
                      </a:lnTo>
                      <a:cubicBezTo>
                        <a:pt x="150" y="6392"/>
                        <a:pt x="75" y="6342"/>
                        <a:pt x="1" y="6293"/>
                      </a:cubicBezTo>
                      <a:lnTo>
                        <a:pt x="1" y="6293"/>
                      </a:lnTo>
                      <a:lnTo>
                        <a:pt x="1127" y="7043"/>
                      </a:lnTo>
                      <a:cubicBezTo>
                        <a:pt x="1177" y="7068"/>
                        <a:pt x="1202" y="7068"/>
                        <a:pt x="1227" y="7093"/>
                      </a:cubicBezTo>
                      <a:cubicBezTo>
                        <a:pt x="1277" y="7118"/>
                        <a:pt x="1302" y="7118"/>
                        <a:pt x="1353" y="7144"/>
                      </a:cubicBezTo>
                      <a:lnTo>
                        <a:pt x="1378" y="7144"/>
                      </a:lnTo>
                      <a:cubicBezTo>
                        <a:pt x="1403" y="7169"/>
                        <a:pt x="1428" y="7169"/>
                        <a:pt x="1453" y="7169"/>
                      </a:cubicBezTo>
                      <a:cubicBezTo>
                        <a:pt x="1503" y="7169"/>
                        <a:pt x="1528" y="7194"/>
                        <a:pt x="1578" y="7194"/>
                      </a:cubicBezTo>
                      <a:lnTo>
                        <a:pt x="1854" y="7194"/>
                      </a:lnTo>
                      <a:cubicBezTo>
                        <a:pt x="1879" y="7194"/>
                        <a:pt x="1929" y="7194"/>
                        <a:pt x="1954" y="7169"/>
                      </a:cubicBezTo>
                      <a:lnTo>
                        <a:pt x="2054" y="7169"/>
                      </a:lnTo>
                      <a:cubicBezTo>
                        <a:pt x="2129" y="7144"/>
                        <a:pt x="2205" y="7118"/>
                        <a:pt x="2280" y="7093"/>
                      </a:cubicBezTo>
                      <a:lnTo>
                        <a:pt x="2305" y="7093"/>
                      </a:lnTo>
                      <a:lnTo>
                        <a:pt x="3984" y="6467"/>
                      </a:lnTo>
                      <a:cubicBezTo>
                        <a:pt x="4135" y="6417"/>
                        <a:pt x="4285" y="6342"/>
                        <a:pt x="4410" y="6266"/>
                      </a:cubicBezTo>
                      <a:cubicBezTo>
                        <a:pt x="4611" y="6166"/>
                        <a:pt x="4811" y="6041"/>
                        <a:pt x="4987" y="5915"/>
                      </a:cubicBezTo>
                      <a:cubicBezTo>
                        <a:pt x="5062" y="5865"/>
                        <a:pt x="5112" y="5815"/>
                        <a:pt x="5187" y="5765"/>
                      </a:cubicBezTo>
                      <a:cubicBezTo>
                        <a:pt x="5312" y="5690"/>
                        <a:pt x="5413" y="5590"/>
                        <a:pt x="5538" y="5489"/>
                      </a:cubicBezTo>
                      <a:cubicBezTo>
                        <a:pt x="5563" y="5464"/>
                        <a:pt x="5563" y="5464"/>
                        <a:pt x="5588" y="5439"/>
                      </a:cubicBezTo>
                      <a:cubicBezTo>
                        <a:pt x="5713" y="5339"/>
                        <a:pt x="5864" y="5189"/>
                        <a:pt x="5989" y="5063"/>
                      </a:cubicBezTo>
                      <a:cubicBezTo>
                        <a:pt x="5989" y="5038"/>
                        <a:pt x="6014" y="5038"/>
                        <a:pt x="6014" y="5038"/>
                      </a:cubicBezTo>
                      <a:cubicBezTo>
                        <a:pt x="6114" y="4938"/>
                        <a:pt x="6190" y="4838"/>
                        <a:pt x="6265" y="4738"/>
                      </a:cubicBezTo>
                      <a:cubicBezTo>
                        <a:pt x="6340" y="4687"/>
                        <a:pt x="6390" y="4612"/>
                        <a:pt x="6440" y="4537"/>
                      </a:cubicBezTo>
                      <a:cubicBezTo>
                        <a:pt x="6465" y="4537"/>
                        <a:pt x="6465" y="4512"/>
                        <a:pt x="6490" y="4487"/>
                      </a:cubicBezTo>
                      <a:cubicBezTo>
                        <a:pt x="6490" y="4487"/>
                        <a:pt x="6515" y="4462"/>
                        <a:pt x="6515" y="4462"/>
                      </a:cubicBezTo>
                      <a:cubicBezTo>
                        <a:pt x="6591" y="4362"/>
                        <a:pt x="6666" y="4261"/>
                        <a:pt x="6716" y="4161"/>
                      </a:cubicBezTo>
                      <a:cubicBezTo>
                        <a:pt x="6791" y="4086"/>
                        <a:pt x="6841" y="4011"/>
                        <a:pt x="6891" y="3936"/>
                      </a:cubicBezTo>
                      <a:cubicBezTo>
                        <a:pt x="6891" y="3936"/>
                        <a:pt x="6891" y="3910"/>
                        <a:pt x="6891" y="3910"/>
                      </a:cubicBezTo>
                      <a:cubicBezTo>
                        <a:pt x="6916" y="3910"/>
                        <a:pt x="6916" y="3885"/>
                        <a:pt x="6916" y="3885"/>
                      </a:cubicBezTo>
                      <a:cubicBezTo>
                        <a:pt x="6967" y="3810"/>
                        <a:pt x="7017" y="3710"/>
                        <a:pt x="7092" y="3610"/>
                      </a:cubicBezTo>
                      <a:cubicBezTo>
                        <a:pt x="7142" y="3535"/>
                        <a:pt x="7192" y="3434"/>
                        <a:pt x="7242" y="3334"/>
                      </a:cubicBezTo>
                      <a:cubicBezTo>
                        <a:pt x="7242" y="3334"/>
                        <a:pt x="7242" y="3309"/>
                        <a:pt x="7267" y="3309"/>
                      </a:cubicBezTo>
                      <a:lnTo>
                        <a:pt x="7292" y="3259"/>
                      </a:lnTo>
                      <a:cubicBezTo>
                        <a:pt x="7317" y="3184"/>
                        <a:pt x="7343" y="3134"/>
                        <a:pt x="7393" y="3058"/>
                      </a:cubicBezTo>
                      <a:cubicBezTo>
                        <a:pt x="7443" y="2958"/>
                        <a:pt x="7493" y="2858"/>
                        <a:pt x="7518" y="2758"/>
                      </a:cubicBezTo>
                      <a:cubicBezTo>
                        <a:pt x="7543" y="2733"/>
                        <a:pt x="7543" y="2682"/>
                        <a:pt x="7568" y="2657"/>
                      </a:cubicBezTo>
                      <a:cubicBezTo>
                        <a:pt x="7568" y="2632"/>
                        <a:pt x="7593" y="2607"/>
                        <a:pt x="7593" y="2582"/>
                      </a:cubicBezTo>
                      <a:cubicBezTo>
                        <a:pt x="7618" y="2532"/>
                        <a:pt x="7643" y="2507"/>
                        <a:pt x="7643" y="2457"/>
                      </a:cubicBezTo>
                      <a:cubicBezTo>
                        <a:pt x="7693" y="2332"/>
                        <a:pt x="7744" y="2231"/>
                        <a:pt x="7769" y="2106"/>
                      </a:cubicBezTo>
                      <a:cubicBezTo>
                        <a:pt x="7794" y="2056"/>
                        <a:pt x="7819" y="2006"/>
                        <a:pt x="7819" y="1956"/>
                      </a:cubicBezTo>
                      <a:cubicBezTo>
                        <a:pt x="7844" y="1930"/>
                        <a:pt x="7844" y="1905"/>
                        <a:pt x="7844" y="1880"/>
                      </a:cubicBezTo>
                      <a:cubicBezTo>
                        <a:pt x="7869" y="1830"/>
                        <a:pt x="7869" y="1755"/>
                        <a:pt x="7894" y="1705"/>
                      </a:cubicBezTo>
                      <a:cubicBezTo>
                        <a:pt x="7894" y="1705"/>
                        <a:pt x="7894" y="1680"/>
                        <a:pt x="7894" y="1655"/>
                      </a:cubicBezTo>
                      <a:cubicBezTo>
                        <a:pt x="7894" y="1630"/>
                        <a:pt x="7894" y="1605"/>
                        <a:pt x="7894" y="1580"/>
                      </a:cubicBezTo>
                      <a:cubicBezTo>
                        <a:pt x="7894" y="1504"/>
                        <a:pt x="7919" y="1454"/>
                        <a:pt x="7919" y="1379"/>
                      </a:cubicBezTo>
                      <a:cubicBezTo>
                        <a:pt x="7919" y="1354"/>
                        <a:pt x="7894" y="1329"/>
                        <a:pt x="7894" y="1304"/>
                      </a:cubicBezTo>
                      <a:cubicBezTo>
                        <a:pt x="7894" y="1254"/>
                        <a:pt x="7894" y="1179"/>
                        <a:pt x="7869" y="1128"/>
                      </a:cubicBezTo>
                      <a:cubicBezTo>
                        <a:pt x="7869" y="1103"/>
                        <a:pt x="7869" y="1103"/>
                        <a:pt x="7869" y="1078"/>
                      </a:cubicBezTo>
                      <a:cubicBezTo>
                        <a:pt x="7844" y="1003"/>
                        <a:pt x="7794" y="928"/>
                        <a:pt x="7769" y="878"/>
                      </a:cubicBezTo>
                      <a:cubicBezTo>
                        <a:pt x="7718" y="828"/>
                        <a:pt x="7668" y="778"/>
                        <a:pt x="7618" y="727"/>
                      </a:cubicBezTo>
                      <a:lnTo>
                        <a:pt x="6534" y="29"/>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55" name="Google Shape;1755;p40"/>
                <p:cNvSpPr/>
                <p:nvPr/>
              </p:nvSpPr>
              <p:spPr>
                <a:xfrm flipH="1">
                  <a:off x="7728527" y="2284163"/>
                  <a:ext cx="69999" cy="116924"/>
                </a:xfrm>
                <a:custGeom>
                  <a:avLst/>
                  <a:gdLst/>
                  <a:ahLst/>
                  <a:cxnLst/>
                  <a:rect l="l" t="t" r="r" b="b"/>
                  <a:pathLst>
                    <a:path w="1981" h="3309" extrusionOk="0">
                      <a:moveTo>
                        <a:pt x="226" y="0"/>
                      </a:moveTo>
                      <a:cubicBezTo>
                        <a:pt x="201" y="100"/>
                        <a:pt x="176" y="201"/>
                        <a:pt x="176" y="326"/>
                      </a:cubicBezTo>
                      <a:cubicBezTo>
                        <a:pt x="1" y="1404"/>
                        <a:pt x="276" y="2206"/>
                        <a:pt x="853" y="2582"/>
                      </a:cubicBezTo>
                      <a:lnTo>
                        <a:pt x="1981" y="3309"/>
                      </a:lnTo>
                      <a:cubicBezTo>
                        <a:pt x="1404" y="2933"/>
                        <a:pt x="1128" y="2131"/>
                        <a:pt x="1304" y="1053"/>
                      </a:cubicBezTo>
                      <a:cubicBezTo>
                        <a:pt x="1329" y="953"/>
                        <a:pt x="1329" y="827"/>
                        <a:pt x="1354" y="727"/>
                      </a:cubicBezTo>
                      <a:lnTo>
                        <a:pt x="226"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56" name="Google Shape;1756;p40"/>
                <p:cNvSpPr/>
                <p:nvPr/>
              </p:nvSpPr>
              <p:spPr>
                <a:xfrm flipH="1">
                  <a:off x="7459310" y="2084909"/>
                  <a:ext cx="317061" cy="183353"/>
                </a:xfrm>
                <a:custGeom>
                  <a:avLst/>
                  <a:gdLst/>
                  <a:ahLst/>
                  <a:cxnLst/>
                  <a:rect l="l" t="t" r="r" b="b"/>
                  <a:pathLst>
                    <a:path w="8973" h="5189" extrusionOk="0">
                      <a:moveTo>
                        <a:pt x="8877" y="816"/>
                      </a:moveTo>
                      <a:lnTo>
                        <a:pt x="8973" y="877"/>
                      </a:lnTo>
                      <a:cubicBezTo>
                        <a:pt x="8946" y="851"/>
                        <a:pt x="8913" y="832"/>
                        <a:pt x="8877" y="816"/>
                      </a:cubicBezTo>
                      <a:close/>
                      <a:moveTo>
                        <a:pt x="7093" y="0"/>
                      </a:moveTo>
                      <a:cubicBezTo>
                        <a:pt x="7093" y="25"/>
                        <a:pt x="7068" y="25"/>
                        <a:pt x="7043" y="25"/>
                      </a:cubicBezTo>
                      <a:lnTo>
                        <a:pt x="6993" y="25"/>
                      </a:lnTo>
                      <a:cubicBezTo>
                        <a:pt x="6917" y="50"/>
                        <a:pt x="6842" y="75"/>
                        <a:pt x="6767" y="100"/>
                      </a:cubicBezTo>
                      <a:lnTo>
                        <a:pt x="6742" y="100"/>
                      </a:lnTo>
                      <a:lnTo>
                        <a:pt x="2882" y="1529"/>
                      </a:lnTo>
                      <a:cubicBezTo>
                        <a:pt x="2757" y="1579"/>
                        <a:pt x="2632" y="1629"/>
                        <a:pt x="2506" y="1704"/>
                      </a:cubicBezTo>
                      <a:cubicBezTo>
                        <a:pt x="2356" y="1780"/>
                        <a:pt x="2206" y="1880"/>
                        <a:pt x="2055" y="1980"/>
                      </a:cubicBezTo>
                      <a:cubicBezTo>
                        <a:pt x="2030" y="2005"/>
                        <a:pt x="1980" y="2030"/>
                        <a:pt x="1930" y="2080"/>
                      </a:cubicBezTo>
                      <a:cubicBezTo>
                        <a:pt x="1830" y="2155"/>
                        <a:pt x="1729" y="2231"/>
                        <a:pt x="1629" y="2306"/>
                      </a:cubicBezTo>
                      <a:cubicBezTo>
                        <a:pt x="1604" y="2331"/>
                        <a:pt x="1579" y="2356"/>
                        <a:pt x="1554" y="2381"/>
                      </a:cubicBezTo>
                      <a:cubicBezTo>
                        <a:pt x="1529" y="2406"/>
                        <a:pt x="1504" y="2431"/>
                        <a:pt x="1479" y="2431"/>
                      </a:cubicBezTo>
                      <a:cubicBezTo>
                        <a:pt x="1429" y="2481"/>
                        <a:pt x="1379" y="2531"/>
                        <a:pt x="1328" y="2582"/>
                      </a:cubicBezTo>
                      <a:cubicBezTo>
                        <a:pt x="1303" y="2632"/>
                        <a:pt x="1253" y="2657"/>
                        <a:pt x="1228" y="2682"/>
                      </a:cubicBezTo>
                      <a:cubicBezTo>
                        <a:pt x="1203" y="2732"/>
                        <a:pt x="1178" y="2757"/>
                        <a:pt x="1128" y="2782"/>
                      </a:cubicBezTo>
                      <a:cubicBezTo>
                        <a:pt x="1103" y="2807"/>
                        <a:pt x="1078" y="2857"/>
                        <a:pt x="1053" y="2882"/>
                      </a:cubicBezTo>
                      <a:cubicBezTo>
                        <a:pt x="1028" y="2907"/>
                        <a:pt x="1003" y="2932"/>
                        <a:pt x="978" y="2957"/>
                      </a:cubicBezTo>
                      <a:cubicBezTo>
                        <a:pt x="927" y="3033"/>
                        <a:pt x="852" y="3108"/>
                        <a:pt x="777" y="3183"/>
                      </a:cubicBezTo>
                      <a:cubicBezTo>
                        <a:pt x="777" y="3208"/>
                        <a:pt x="777" y="3208"/>
                        <a:pt x="777" y="3208"/>
                      </a:cubicBezTo>
                      <a:cubicBezTo>
                        <a:pt x="777" y="3208"/>
                        <a:pt x="777" y="3208"/>
                        <a:pt x="752" y="3233"/>
                      </a:cubicBezTo>
                      <a:cubicBezTo>
                        <a:pt x="702" y="3283"/>
                        <a:pt x="652" y="3359"/>
                        <a:pt x="627" y="3434"/>
                      </a:cubicBezTo>
                      <a:cubicBezTo>
                        <a:pt x="577" y="3484"/>
                        <a:pt x="552" y="3534"/>
                        <a:pt x="526" y="3584"/>
                      </a:cubicBezTo>
                      <a:cubicBezTo>
                        <a:pt x="501" y="3584"/>
                        <a:pt x="501" y="3609"/>
                        <a:pt x="476" y="3634"/>
                      </a:cubicBezTo>
                      <a:cubicBezTo>
                        <a:pt x="476" y="3634"/>
                        <a:pt x="476" y="3659"/>
                        <a:pt x="451" y="3659"/>
                      </a:cubicBezTo>
                      <a:cubicBezTo>
                        <a:pt x="401" y="3734"/>
                        <a:pt x="351" y="3810"/>
                        <a:pt x="326" y="3885"/>
                      </a:cubicBezTo>
                      <a:cubicBezTo>
                        <a:pt x="301" y="3910"/>
                        <a:pt x="276" y="3960"/>
                        <a:pt x="251" y="3985"/>
                      </a:cubicBezTo>
                      <a:cubicBezTo>
                        <a:pt x="251" y="4010"/>
                        <a:pt x="226" y="4035"/>
                        <a:pt x="226" y="4060"/>
                      </a:cubicBezTo>
                      <a:cubicBezTo>
                        <a:pt x="201" y="4085"/>
                        <a:pt x="201" y="4085"/>
                        <a:pt x="176" y="4110"/>
                      </a:cubicBezTo>
                      <a:cubicBezTo>
                        <a:pt x="151" y="4186"/>
                        <a:pt x="100" y="4286"/>
                        <a:pt x="75" y="4361"/>
                      </a:cubicBezTo>
                      <a:cubicBezTo>
                        <a:pt x="50" y="4386"/>
                        <a:pt x="25" y="4436"/>
                        <a:pt x="0" y="4461"/>
                      </a:cubicBezTo>
                      <a:lnTo>
                        <a:pt x="1153" y="5188"/>
                      </a:lnTo>
                      <a:cubicBezTo>
                        <a:pt x="1203" y="5063"/>
                        <a:pt x="1278" y="4912"/>
                        <a:pt x="1354" y="4787"/>
                      </a:cubicBezTo>
                      <a:cubicBezTo>
                        <a:pt x="1354" y="4762"/>
                        <a:pt x="1379" y="4737"/>
                        <a:pt x="1379" y="4737"/>
                      </a:cubicBezTo>
                      <a:cubicBezTo>
                        <a:pt x="1454" y="4612"/>
                        <a:pt x="1529" y="4486"/>
                        <a:pt x="1604" y="4361"/>
                      </a:cubicBezTo>
                      <a:cubicBezTo>
                        <a:pt x="1629" y="4336"/>
                        <a:pt x="1629" y="4336"/>
                        <a:pt x="1654" y="4311"/>
                      </a:cubicBezTo>
                      <a:cubicBezTo>
                        <a:pt x="1729" y="4186"/>
                        <a:pt x="1805" y="4085"/>
                        <a:pt x="1905" y="3960"/>
                      </a:cubicBezTo>
                      <a:cubicBezTo>
                        <a:pt x="1905" y="3960"/>
                        <a:pt x="1905" y="3935"/>
                        <a:pt x="1905" y="3935"/>
                      </a:cubicBezTo>
                      <a:cubicBezTo>
                        <a:pt x="2005" y="3835"/>
                        <a:pt x="2080" y="3709"/>
                        <a:pt x="2181" y="3609"/>
                      </a:cubicBezTo>
                      <a:cubicBezTo>
                        <a:pt x="2206" y="3584"/>
                        <a:pt x="2231" y="3559"/>
                        <a:pt x="2281" y="3509"/>
                      </a:cubicBezTo>
                      <a:cubicBezTo>
                        <a:pt x="2331" y="3459"/>
                        <a:pt x="2406" y="3384"/>
                        <a:pt x="2456" y="3308"/>
                      </a:cubicBezTo>
                      <a:cubicBezTo>
                        <a:pt x="2506" y="3283"/>
                        <a:pt x="2557" y="3233"/>
                        <a:pt x="2607" y="3183"/>
                      </a:cubicBezTo>
                      <a:cubicBezTo>
                        <a:pt x="2657" y="3133"/>
                        <a:pt x="2707" y="3083"/>
                        <a:pt x="2757" y="3058"/>
                      </a:cubicBezTo>
                      <a:cubicBezTo>
                        <a:pt x="2857" y="2957"/>
                        <a:pt x="2958" y="2882"/>
                        <a:pt x="3058" y="2807"/>
                      </a:cubicBezTo>
                      <a:cubicBezTo>
                        <a:pt x="3108" y="2782"/>
                        <a:pt x="3158" y="2732"/>
                        <a:pt x="3183" y="2707"/>
                      </a:cubicBezTo>
                      <a:cubicBezTo>
                        <a:pt x="3333" y="2607"/>
                        <a:pt x="3484" y="2506"/>
                        <a:pt x="3634" y="2431"/>
                      </a:cubicBezTo>
                      <a:cubicBezTo>
                        <a:pt x="3760" y="2381"/>
                        <a:pt x="3885" y="2331"/>
                        <a:pt x="4010" y="2281"/>
                      </a:cubicBezTo>
                      <a:lnTo>
                        <a:pt x="7895" y="827"/>
                      </a:lnTo>
                      <a:cubicBezTo>
                        <a:pt x="7995" y="802"/>
                        <a:pt x="8095" y="777"/>
                        <a:pt x="8171" y="752"/>
                      </a:cubicBezTo>
                      <a:lnTo>
                        <a:pt x="8221" y="752"/>
                      </a:lnTo>
                      <a:cubicBezTo>
                        <a:pt x="8321" y="727"/>
                        <a:pt x="8396" y="727"/>
                        <a:pt x="8471" y="727"/>
                      </a:cubicBezTo>
                      <a:lnTo>
                        <a:pt x="8521" y="727"/>
                      </a:lnTo>
                      <a:cubicBezTo>
                        <a:pt x="8597" y="727"/>
                        <a:pt x="8672" y="752"/>
                        <a:pt x="8747" y="777"/>
                      </a:cubicBezTo>
                      <a:lnTo>
                        <a:pt x="8772" y="777"/>
                      </a:lnTo>
                      <a:cubicBezTo>
                        <a:pt x="8808" y="789"/>
                        <a:pt x="8844" y="801"/>
                        <a:pt x="8877" y="816"/>
                      </a:cubicBezTo>
                      <a:lnTo>
                        <a:pt x="8877" y="816"/>
                      </a:lnTo>
                      <a:lnTo>
                        <a:pt x="7845" y="150"/>
                      </a:lnTo>
                      <a:lnTo>
                        <a:pt x="7845" y="125"/>
                      </a:lnTo>
                      <a:cubicBezTo>
                        <a:pt x="7820" y="125"/>
                        <a:pt x="7770" y="100"/>
                        <a:pt x="7745" y="75"/>
                      </a:cubicBezTo>
                      <a:cubicBezTo>
                        <a:pt x="7719" y="75"/>
                        <a:pt x="7694" y="50"/>
                        <a:pt x="7644" y="50"/>
                      </a:cubicBezTo>
                      <a:cubicBezTo>
                        <a:pt x="7619" y="50"/>
                        <a:pt x="7619" y="50"/>
                        <a:pt x="7619" y="25"/>
                      </a:cubicBezTo>
                      <a:lnTo>
                        <a:pt x="7544" y="25"/>
                      </a:lnTo>
                      <a:cubicBezTo>
                        <a:pt x="7519" y="0"/>
                        <a:pt x="7469" y="0"/>
                        <a:pt x="7444"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57" name="Google Shape;1757;p40"/>
                <p:cNvSpPr/>
                <p:nvPr/>
              </p:nvSpPr>
              <p:spPr>
                <a:xfrm flipH="1">
                  <a:off x="7735594" y="2241655"/>
                  <a:ext cx="99256" cy="48727"/>
                </a:xfrm>
                <a:custGeom>
                  <a:avLst/>
                  <a:gdLst/>
                  <a:ahLst/>
                  <a:cxnLst/>
                  <a:rect l="l" t="t" r="r" b="b"/>
                  <a:pathLst>
                    <a:path w="2809" h="1379" extrusionOk="0">
                      <a:moveTo>
                        <a:pt x="1405" y="0"/>
                      </a:moveTo>
                      <a:cubicBezTo>
                        <a:pt x="1379" y="0"/>
                        <a:pt x="1329" y="0"/>
                        <a:pt x="1304" y="25"/>
                      </a:cubicBezTo>
                      <a:lnTo>
                        <a:pt x="1204" y="25"/>
                      </a:lnTo>
                      <a:cubicBezTo>
                        <a:pt x="1179" y="25"/>
                        <a:pt x="1154" y="25"/>
                        <a:pt x="1154" y="50"/>
                      </a:cubicBezTo>
                      <a:lnTo>
                        <a:pt x="1129" y="50"/>
                      </a:lnTo>
                      <a:cubicBezTo>
                        <a:pt x="1054" y="50"/>
                        <a:pt x="978" y="75"/>
                        <a:pt x="903" y="100"/>
                      </a:cubicBezTo>
                      <a:cubicBezTo>
                        <a:pt x="803" y="151"/>
                        <a:pt x="703" y="176"/>
                        <a:pt x="603" y="226"/>
                      </a:cubicBezTo>
                      <a:cubicBezTo>
                        <a:pt x="502" y="276"/>
                        <a:pt x="402" y="351"/>
                        <a:pt x="302" y="401"/>
                      </a:cubicBezTo>
                      <a:cubicBezTo>
                        <a:pt x="202" y="476"/>
                        <a:pt x="101" y="552"/>
                        <a:pt x="1" y="652"/>
                      </a:cubicBezTo>
                      <a:lnTo>
                        <a:pt x="1154" y="1379"/>
                      </a:lnTo>
                      <a:cubicBezTo>
                        <a:pt x="1354" y="1203"/>
                        <a:pt x="1555" y="1078"/>
                        <a:pt x="1755" y="953"/>
                      </a:cubicBezTo>
                      <a:cubicBezTo>
                        <a:pt x="1831" y="928"/>
                        <a:pt x="1931" y="877"/>
                        <a:pt x="2031" y="852"/>
                      </a:cubicBezTo>
                      <a:cubicBezTo>
                        <a:pt x="2106" y="802"/>
                        <a:pt x="2207" y="777"/>
                        <a:pt x="2282" y="777"/>
                      </a:cubicBezTo>
                      <a:cubicBezTo>
                        <a:pt x="2307" y="777"/>
                        <a:pt x="2307" y="777"/>
                        <a:pt x="2332" y="752"/>
                      </a:cubicBezTo>
                      <a:lnTo>
                        <a:pt x="2808" y="752"/>
                      </a:lnTo>
                      <a:lnTo>
                        <a:pt x="1655" y="25"/>
                      </a:lnTo>
                      <a:lnTo>
                        <a:pt x="1580" y="25"/>
                      </a:lnTo>
                      <a:cubicBezTo>
                        <a:pt x="1530" y="0"/>
                        <a:pt x="1480" y="0"/>
                        <a:pt x="1455"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58" name="Google Shape;1758;p40"/>
                <p:cNvSpPr/>
                <p:nvPr/>
              </p:nvSpPr>
              <p:spPr>
                <a:xfrm flipH="1">
                  <a:off x="7816193" y="2262008"/>
                  <a:ext cx="257733" cy="226745"/>
                </a:xfrm>
                <a:custGeom>
                  <a:avLst/>
                  <a:gdLst/>
                  <a:ahLst/>
                  <a:cxnLst/>
                  <a:rect l="l" t="t" r="r" b="b"/>
                  <a:pathLst>
                    <a:path w="7294" h="6417" extrusionOk="0">
                      <a:moveTo>
                        <a:pt x="0" y="5414"/>
                      </a:moveTo>
                      <a:lnTo>
                        <a:pt x="0" y="5414"/>
                      </a:lnTo>
                      <a:cubicBezTo>
                        <a:pt x="27" y="5441"/>
                        <a:pt x="60" y="5460"/>
                        <a:pt x="94" y="5477"/>
                      </a:cubicBezTo>
                      <a:lnTo>
                        <a:pt x="94" y="5477"/>
                      </a:lnTo>
                      <a:lnTo>
                        <a:pt x="0" y="5414"/>
                      </a:lnTo>
                      <a:close/>
                      <a:moveTo>
                        <a:pt x="5564" y="1"/>
                      </a:moveTo>
                      <a:lnTo>
                        <a:pt x="5564" y="1"/>
                      </a:lnTo>
                      <a:cubicBezTo>
                        <a:pt x="5990" y="276"/>
                        <a:pt x="6191" y="853"/>
                        <a:pt x="6065" y="1655"/>
                      </a:cubicBezTo>
                      <a:cubicBezTo>
                        <a:pt x="6040" y="1805"/>
                        <a:pt x="6015" y="1956"/>
                        <a:pt x="5965" y="2081"/>
                      </a:cubicBezTo>
                      <a:cubicBezTo>
                        <a:pt x="5965" y="2106"/>
                        <a:pt x="5965" y="2131"/>
                        <a:pt x="5940" y="2156"/>
                      </a:cubicBezTo>
                      <a:cubicBezTo>
                        <a:pt x="5915" y="2281"/>
                        <a:pt x="5865" y="2432"/>
                        <a:pt x="5790" y="2557"/>
                      </a:cubicBezTo>
                      <a:cubicBezTo>
                        <a:pt x="5790" y="2582"/>
                        <a:pt x="5790" y="2582"/>
                        <a:pt x="5790" y="2607"/>
                      </a:cubicBezTo>
                      <a:cubicBezTo>
                        <a:pt x="5714" y="2758"/>
                        <a:pt x="5639" y="2883"/>
                        <a:pt x="5564" y="3033"/>
                      </a:cubicBezTo>
                      <a:cubicBezTo>
                        <a:pt x="5564" y="3033"/>
                        <a:pt x="5564" y="3058"/>
                        <a:pt x="5564" y="3058"/>
                      </a:cubicBezTo>
                      <a:cubicBezTo>
                        <a:pt x="5489" y="3209"/>
                        <a:pt x="5389" y="3334"/>
                        <a:pt x="5313" y="3459"/>
                      </a:cubicBezTo>
                      <a:cubicBezTo>
                        <a:pt x="5288" y="3459"/>
                        <a:pt x="5288" y="3484"/>
                        <a:pt x="5288" y="3484"/>
                      </a:cubicBezTo>
                      <a:cubicBezTo>
                        <a:pt x="5188" y="3610"/>
                        <a:pt x="5088" y="3735"/>
                        <a:pt x="4988" y="3860"/>
                      </a:cubicBezTo>
                      <a:cubicBezTo>
                        <a:pt x="4988" y="3885"/>
                        <a:pt x="4962" y="3885"/>
                        <a:pt x="4962" y="3885"/>
                      </a:cubicBezTo>
                      <a:cubicBezTo>
                        <a:pt x="4862" y="3986"/>
                        <a:pt x="4787" y="4086"/>
                        <a:pt x="4687" y="4186"/>
                      </a:cubicBezTo>
                      <a:cubicBezTo>
                        <a:pt x="4662" y="4211"/>
                        <a:pt x="4637" y="4236"/>
                        <a:pt x="4612" y="4236"/>
                      </a:cubicBezTo>
                      <a:cubicBezTo>
                        <a:pt x="4536" y="4311"/>
                        <a:pt x="4461" y="4387"/>
                        <a:pt x="4386" y="4437"/>
                      </a:cubicBezTo>
                      <a:cubicBezTo>
                        <a:pt x="4336" y="4462"/>
                        <a:pt x="4311" y="4512"/>
                        <a:pt x="4261" y="4537"/>
                      </a:cubicBezTo>
                      <a:cubicBezTo>
                        <a:pt x="4135" y="4612"/>
                        <a:pt x="4010" y="4712"/>
                        <a:pt x="3885" y="4763"/>
                      </a:cubicBezTo>
                      <a:cubicBezTo>
                        <a:pt x="3810" y="4813"/>
                        <a:pt x="3709" y="4863"/>
                        <a:pt x="3609" y="4888"/>
                      </a:cubicBezTo>
                      <a:lnTo>
                        <a:pt x="1955" y="5514"/>
                      </a:lnTo>
                      <a:cubicBezTo>
                        <a:pt x="1930" y="5514"/>
                        <a:pt x="1905" y="5514"/>
                        <a:pt x="1880" y="5540"/>
                      </a:cubicBezTo>
                      <a:cubicBezTo>
                        <a:pt x="1780" y="5565"/>
                        <a:pt x="1679" y="5590"/>
                        <a:pt x="1579" y="5615"/>
                      </a:cubicBezTo>
                      <a:cubicBezTo>
                        <a:pt x="1529" y="5615"/>
                        <a:pt x="1504" y="5640"/>
                        <a:pt x="1454" y="5640"/>
                      </a:cubicBezTo>
                      <a:cubicBezTo>
                        <a:pt x="1404" y="5665"/>
                        <a:pt x="1353" y="5665"/>
                        <a:pt x="1303" y="5665"/>
                      </a:cubicBezTo>
                      <a:cubicBezTo>
                        <a:pt x="1253" y="5665"/>
                        <a:pt x="1203" y="5690"/>
                        <a:pt x="1178" y="5690"/>
                      </a:cubicBezTo>
                      <a:lnTo>
                        <a:pt x="802" y="5690"/>
                      </a:lnTo>
                      <a:cubicBezTo>
                        <a:pt x="777" y="5690"/>
                        <a:pt x="727" y="5690"/>
                        <a:pt x="677" y="5665"/>
                      </a:cubicBezTo>
                      <a:lnTo>
                        <a:pt x="602" y="5665"/>
                      </a:lnTo>
                      <a:cubicBezTo>
                        <a:pt x="551" y="5640"/>
                        <a:pt x="501" y="5640"/>
                        <a:pt x="451" y="5615"/>
                      </a:cubicBezTo>
                      <a:lnTo>
                        <a:pt x="376" y="5615"/>
                      </a:lnTo>
                      <a:cubicBezTo>
                        <a:pt x="326" y="5590"/>
                        <a:pt x="276" y="5565"/>
                        <a:pt x="226" y="5540"/>
                      </a:cubicBezTo>
                      <a:cubicBezTo>
                        <a:pt x="201" y="5540"/>
                        <a:pt x="201" y="5540"/>
                        <a:pt x="175" y="5514"/>
                      </a:cubicBezTo>
                      <a:cubicBezTo>
                        <a:pt x="152" y="5503"/>
                        <a:pt x="123" y="5491"/>
                        <a:pt x="94" y="5477"/>
                      </a:cubicBezTo>
                      <a:lnTo>
                        <a:pt x="94" y="5477"/>
                      </a:lnTo>
                      <a:lnTo>
                        <a:pt x="1128" y="6166"/>
                      </a:lnTo>
                      <a:lnTo>
                        <a:pt x="1153" y="6166"/>
                      </a:lnTo>
                      <a:cubicBezTo>
                        <a:pt x="1203" y="6191"/>
                        <a:pt x="1253" y="6241"/>
                        <a:pt x="1303" y="6266"/>
                      </a:cubicBezTo>
                      <a:lnTo>
                        <a:pt x="1353" y="6266"/>
                      </a:lnTo>
                      <a:cubicBezTo>
                        <a:pt x="1404" y="6291"/>
                        <a:pt x="1454" y="6316"/>
                        <a:pt x="1479" y="6316"/>
                      </a:cubicBezTo>
                      <a:cubicBezTo>
                        <a:pt x="1504" y="6342"/>
                        <a:pt x="1504" y="6342"/>
                        <a:pt x="1504" y="6342"/>
                      </a:cubicBezTo>
                      <a:cubicBezTo>
                        <a:pt x="1529" y="6342"/>
                        <a:pt x="1554" y="6342"/>
                        <a:pt x="1579" y="6367"/>
                      </a:cubicBezTo>
                      <a:cubicBezTo>
                        <a:pt x="1604" y="6367"/>
                        <a:pt x="1654" y="6367"/>
                        <a:pt x="1679" y="6392"/>
                      </a:cubicBezTo>
                      <a:lnTo>
                        <a:pt x="1729" y="6392"/>
                      </a:lnTo>
                      <a:cubicBezTo>
                        <a:pt x="1754" y="6392"/>
                        <a:pt x="1780" y="6392"/>
                        <a:pt x="1805" y="6417"/>
                      </a:cubicBezTo>
                      <a:lnTo>
                        <a:pt x="2356" y="6417"/>
                      </a:lnTo>
                      <a:cubicBezTo>
                        <a:pt x="2381" y="6417"/>
                        <a:pt x="2406" y="6417"/>
                        <a:pt x="2431" y="6392"/>
                      </a:cubicBezTo>
                      <a:cubicBezTo>
                        <a:pt x="2481" y="6392"/>
                        <a:pt x="2531" y="6392"/>
                        <a:pt x="2582" y="6367"/>
                      </a:cubicBezTo>
                      <a:lnTo>
                        <a:pt x="2657" y="6367"/>
                      </a:lnTo>
                      <a:cubicBezTo>
                        <a:pt x="2657" y="6367"/>
                        <a:pt x="2682" y="6367"/>
                        <a:pt x="2707" y="6342"/>
                      </a:cubicBezTo>
                      <a:cubicBezTo>
                        <a:pt x="2807" y="6316"/>
                        <a:pt x="2907" y="6291"/>
                        <a:pt x="3008" y="6266"/>
                      </a:cubicBezTo>
                      <a:cubicBezTo>
                        <a:pt x="3008" y="6266"/>
                        <a:pt x="3033" y="6266"/>
                        <a:pt x="3058" y="6241"/>
                      </a:cubicBezTo>
                      <a:lnTo>
                        <a:pt x="3083" y="6241"/>
                      </a:lnTo>
                      <a:lnTo>
                        <a:pt x="4762" y="5615"/>
                      </a:lnTo>
                      <a:cubicBezTo>
                        <a:pt x="4837" y="5590"/>
                        <a:pt x="4937" y="5540"/>
                        <a:pt x="5013" y="5489"/>
                      </a:cubicBezTo>
                      <a:cubicBezTo>
                        <a:pt x="5138" y="5439"/>
                        <a:pt x="5263" y="5364"/>
                        <a:pt x="5389" y="5264"/>
                      </a:cubicBezTo>
                      <a:cubicBezTo>
                        <a:pt x="5439" y="5239"/>
                        <a:pt x="5464" y="5214"/>
                        <a:pt x="5514" y="5164"/>
                      </a:cubicBezTo>
                      <a:cubicBezTo>
                        <a:pt x="5589" y="5113"/>
                        <a:pt x="5664" y="5063"/>
                        <a:pt x="5714" y="5013"/>
                      </a:cubicBezTo>
                      <a:cubicBezTo>
                        <a:pt x="5739" y="4988"/>
                        <a:pt x="5739" y="4988"/>
                        <a:pt x="5764" y="4988"/>
                      </a:cubicBezTo>
                      <a:cubicBezTo>
                        <a:pt x="5764" y="4963"/>
                        <a:pt x="5790" y="4938"/>
                        <a:pt x="5815" y="4913"/>
                      </a:cubicBezTo>
                      <a:cubicBezTo>
                        <a:pt x="5865" y="4863"/>
                        <a:pt x="5915" y="4813"/>
                        <a:pt x="5965" y="4763"/>
                      </a:cubicBezTo>
                      <a:cubicBezTo>
                        <a:pt x="6015" y="4738"/>
                        <a:pt x="6065" y="4687"/>
                        <a:pt x="6090" y="4637"/>
                      </a:cubicBezTo>
                      <a:cubicBezTo>
                        <a:pt x="6115" y="4612"/>
                        <a:pt x="6115" y="4612"/>
                        <a:pt x="6115" y="4587"/>
                      </a:cubicBezTo>
                      <a:lnTo>
                        <a:pt x="6140" y="4587"/>
                      </a:lnTo>
                      <a:cubicBezTo>
                        <a:pt x="6191" y="4512"/>
                        <a:pt x="6241" y="4462"/>
                        <a:pt x="6291" y="4412"/>
                      </a:cubicBezTo>
                      <a:cubicBezTo>
                        <a:pt x="6341" y="4337"/>
                        <a:pt x="6366" y="4286"/>
                        <a:pt x="6416" y="4236"/>
                      </a:cubicBezTo>
                      <a:cubicBezTo>
                        <a:pt x="6416" y="4211"/>
                        <a:pt x="6416" y="4211"/>
                        <a:pt x="6416" y="4211"/>
                      </a:cubicBezTo>
                      <a:cubicBezTo>
                        <a:pt x="6416" y="4211"/>
                        <a:pt x="6441" y="4211"/>
                        <a:pt x="6441" y="4186"/>
                      </a:cubicBezTo>
                      <a:cubicBezTo>
                        <a:pt x="6466" y="4161"/>
                        <a:pt x="6491" y="4111"/>
                        <a:pt x="6516" y="4061"/>
                      </a:cubicBezTo>
                      <a:cubicBezTo>
                        <a:pt x="6566" y="4011"/>
                        <a:pt x="6592" y="3936"/>
                        <a:pt x="6642" y="3885"/>
                      </a:cubicBezTo>
                      <a:cubicBezTo>
                        <a:pt x="6642" y="3860"/>
                        <a:pt x="6667" y="3835"/>
                        <a:pt x="6692" y="3785"/>
                      </a:cubicBezTo>
                      <a:lnTo>
                        <a:pt x="6717" y="3760"/>
                      </a:lnTo>
                      <a:cubicBezTo>
                        <a:pt x="6717" y="3760"/>
                        <a:pt x="6717" y="3735"/>
                        <a:pt x="6717" y="3710"/>
                      </a:cubicBezTo>
                      <a:cubicBezTo>
                        <a:pt x="6767" y="3660"/>
                        <a:pt x="6792" y="3610"/>
                        <a:pt x="6817" y="3560"/>
                      </a:cubicBezTo>
                      <a:cubicBezTo>
                        <a:pt x="6842" y="3484"/>
                        <a:pt x="6867" y="3434"/>
                        <a:pt x="6892" y="3359"/>
                      </a:cubicBezTo>
                      <a:cubicBezTo>
                        <a:pt x="6917" y="3359"/>
                        <a:pt x="6917" y="3334"/>
                        <a:pt x="6917" y="3334"/>
                      </a:cubicBezTo>
                      <a:cubicBezTo>
                        <a:pt x="6917" y="3334"/>
                        <a:pt x="6917" y="3309"/>
                        <a:pt x="6917" y="3309"/>
                      </a:cubicBezTo>
                      <a:cubicBezTo>
                        <a:pt x="6942" y="3259"/>
                        <a:pt x="6968" y="3234"/>
                        <a:pt x="6993" y="3184"/>
                      </a:cubicBezTo>
                      <a:cubicBezTo>
                        <a:pt x="7018" y="3108"/>
                        <a:pt x="7043" y="3033"/>
                        <a:pt x="7043" y="2983"/>
                      </a:cubicBezTo>
                      <a:cubicBezTo>
                        <a:pt x="7068" y="2933"/>
                        <a:pt x="7068" y="2908"/>
                        <a:pt x="7093" y="2883"/>
                      </a:cubicBezTo>
                      <a:cubicBezTo>
                        <a:pt x="7093" y="2858"/>
                        <a:pt x="7093" y="2833"/>
                        <a:pt x="7093" y="2833"/>
                      </a:cubicBezTo>
                      <a:cubicBezTo>
                        <a:pt x="7118" y="2808"/>
                        <a:pt x="7118" y="2783"/>
                        <a:pt x="7118" y="2758"/>
                      </a:cubicBezTo>
                      <a:cubicBezTo>
                        <a:pt x="7143" y="2657"/>
                        <a:pt x="7168" y="2557"/>
                        <a:pt x="7193" y="2457"/>
                      </a:cubicBezTo>
                      <a:cubicBezTo>
                        <a:pt x="7193" y="2432"/>
                        <a:pt x="7193" y="2407"/>
                        <a:pt x="7193" y="2382"/>
                      </a:cubicBezTo>
                      <a:cubicBezTo>
                        <a:pt x="7293" y="1780"/>
                        <a:pt x="7193" y="1304"/>
                        <a:pt x="6968" y="978"/>
                      </a:cubicBezTo>
                      <a:cubicBezTo>
                        <a:pt x="6892" y="878"/>
                        <a:pt x="6792" y="803"/>
                        <a:pt x="6692" y="727"/>
                      </a:cubicBezTo>
                      <a:lnTo>
                        <a:pt x="5564" y="1"/>
                      </a:lnTo>
                      <a:close/>
                    </a:path>
                  </a:pathLst>
                </a:custGeom>
                <a:solidFill>
                  <a:schemeClr val="accent4"/>
                </a:solidFill>
                <a:ln w="9525" cap="flat" cmpd="sng">
                  <a:solidFill>
                    <a:srgbClr val="3A5AA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59" name="Google Shape;1759;p40"/>
                <p:cNvSpPr/>
                <p:nvPr/>
              </p:nvSpPr>
              <p:spPr>
                <a:xfrm flipH="1">
                  <a:off x="7817077" y="2223033"/>
                  <a:ext cx="315330" cy="287874"/>
                </a:xfrm>
                <a:custGeom>
                  <a:avLst/>
                  <a:gdLst/>
                  <a:ahLst/>
                  <a:cxnLst/>
                  <a:rect l="l" t="t" r="r" b="b"/>
                  <a:pathLst>
                    <a:path w="8924" h="8147" extrusionOk="0">
                      <a:moveTo>
                        <a:pt x="8835" y="897"/>
                      </a:moveTo>
                      <a:lnTo>
                        <a:pt x="8923" y="953"/>
                      </a:lnTo>
                      <a:cubicBezTo>
                        <a:pt x="8896" y="932"/>
                        <a:pt x="8866" y="914"/>
                        <a:pt x="8835" y="897"/>
                      </a:cubicBezTo>
                      <a:close/>
                      <a:moveTo>
                        <a:pt x="6793" y="1"/>
                      </a:moveTo>
                      <a:cubicBezTo>
                        <a:pt x="6743" y="1"/>
                        <a:pt x="6718" y="26"/>
                        <a:pt x="6668" y="26"/>
                      </a:cubicBezTo>
                      <a:lnTo>
                        <a:pt x="6617" y="26"/>
                      </a:lnTo>
                      <a:cubicBezTo>
                        <a:pt x="6592" y="26"/>
                        <a:pt x="6567" y="26"/>
                        <a:pt x="6542" y="51"/>
                      </a:cubicBezTo>
                      <a:cubicBezTo>
                        <a:pt x="6417" y="76"/>
                        <a:pt x="6317" y="101"/>
                        <a:pt x="6191" y="151"/>
                      </a:cubicBezTo>
                      <a:lnTo>
                        <a:pt x="6166" y="151"/>
                      </a:lnTo>
                      <a:lnTo>
                        <a:pt x="2307" y="1580"/>
                      </a:lnTo>
                      <a:cubicBezTo>
                        <a:pt x="2206" y="1630"/>
                        <a:pt x="2131" y="1655"/>
                        <a:pt x="2031" y="1705"/>
                      </a:cubicBezTo>
                      <a:cubicBezTo>
                        <a:pt x="1906" y="1755"/>
                        <a:pt x="1780" y="1856"/>
                        <a:pt x="1655" y="1931"/>
                      </a:cubicBezTo>
                      <a:cubicBezTo>
                        <a:pt x="1630" y="1956"/>
                        <a:pt x="1580" y="2006"/>
                        <a:pt x="1555" y="2031"/>
                      </a:cubicBezTo>
                      <a:cubicBezTo>
                        <a:pt x="1505" y="2081"/>
                        <a:pt x="1455" y="2106"/>
                        <a:pt x="1379" y="2156"/>
                      </a:cubicBezTo>
                      <a:cubicBezTo>
                        <a:pt x="1354" y="2181"/>
                        <a:pt x="1329" y="2231"/>
                        <a:pt x="1279" y="2257"/>
                      </a:cubicBezTo>
                      <a:cubicBezTo>
                        <a:pt x="1279" y="2282"/>
                        <a:pt x="1254" y="2282"/>
                        <a:pt x="1229" y="2307"/>
                      </a:cubicBezTo>
                      <a:cubicBezTo>
                        <a:pt x="1204" y="2332"/>
                        <a:pt x="1204" y="2357"/>
                        <a:pt x="1179" y="2357"/>
                      </a:cubicBezTo>
                      <a:cubicBezTo>
                        <a:pt x="1129" y="2432"/>
                        <a:pt x="1054" y="2482"/>
                        <a:pt x="1003" y="2532"/>
                      </a:cubicBezTo>
                      <a:cubicBezTo>
                        <a:pt x="978" y="2582"/>
                        <a:pt x="953" y="2632"/>
                        <a:pt x="903" y="2658"/>
                      </a:cubicBezTo>
                      <a:cubicBezTo>
                        <a:pt x="903" y="2683"/>
                        <a:pt x="903" y="2683"/>
                        <a:pt x="903" y="2683"/>
                      </a:cubicBezTo>
                      <a:cubicBezTo>
                        <a:pt x="878" y="2683"/>
                        <a:pt x="878" y="2708"/>
                        <a:pt x="878" y="2708"/>
                      </a:cubicBezTo>
                      <a:cubicBezTo>
                        <a:pt x="828" y="2758"/>
                        <a:pt x="803" y="2808"/>
                        <a:pt x="753" y="2858"/>
                      </a:cubicBezTo>
                      <a:cubicBezTo>
                        <a:pt x="728" y="2933"/>
                        <a:pt x="678" y="2983"/>
                        <a:pt x="653" y="3033"/>
                      </a:cubicBezTo>
                      <a:cubicBezTo>
                        <a:pt x="627" y="3059"/>
                        <a:pt x="627" y="3084"/>
                        <a:pt x="602" y="3109"/>
                      </a:cubicBezTo>
                      <a:cubicBezTo>
                        <a:pt x="602" y="3109"/>
                        <a:pt x="602" y="3109"/>
                        <a:pt x="602" y="3134"/>
                      </a:cubicBezTo>
                      <a:cubicBezTo>
                        <a:pt x="577" y="3134"/>
                        <a:pt x="577" y="3159"/>
                        <a:pt x="552" y="3184"/>
                      </a:cubicBezTo>
                      <a:cubicBezTo>
                        <a:pt x="527" y="3234"/>
                        <a:pt x="502" y="3284"/>
                        <a:pt x="452" y="3334"/>
                      </a:cubicBezTo>
                      <a:cubicBezTo>
                        <a:pt x="427" y="3384"/>
                        <a:pt x="402" y="3460"/>
                        <a:pt x="377" y="3510"/>
                      </a:cubicBezTo>
                      <a:cubicBezTo>
                        <a:pt x="377" y="3535"/>
                        <a:pt x="352" y="3535"/>
                        <a:pt x="352" y="3560"/>
                      </a:cubicBezTo>
                      <a:cubicBezTo>
                        <a:pt x="352" y="3585"/>
                        <a:pt x="352" y="3585"/>
                        <a:pt x="327" y="3585"/>
                      </a:cubicBezTo>
                      <a:cubicBezTo>
                        <a:pt x="327" y="3610"/>
                        <a:pt x="302" y="3635"/>
                        <a:pt x="302" y="3660"/>
                      </a:cubicBezTo>
                      <a:cubicBezTo>
                        <a:pt x="277" y="3735"/>
                        <a:pt x="252" y="3785"/>
                        <a:pt x="226" y="3835"/>
                      </a:cubicBezTo>
                      <a:cubicBezTo>
                        <a:pt x="201" y="3911"/>
                        <a:pt x="176" y="3961"/>
                        <a:pt x="151" y="4036"/>
                      </a:cubicBezTo>
                      <a:cubicBezTo>
                        <a:pt x="151" y="4036"/>
                        <a:pt x="151" y="4036"/>
                        <a:pt x="151" y="4061"/>
                      </a:cubicBezTo>
                      <a:cubicBezTo>
                        <a:pt x="151" y="4061"/>
                        <a:pt x="151" y="4061"/>
                        <a:pt x="151" y="4086"/>
                      </a:cubicBezTo>
                      <a:cubicBezTo>
                        <a:pt x="126" y="4136"/>
                        <a:pt x="126" y="4186"/>
                        <a:pt x="101" y="4236"/>
                      </a:cubicBezTo>
                      <a:cubicBezTo>
                        <a:pt x="76" y="4337"/>
                        <a:pt x="51" y="4437"/>
                        <a:pt x="51" y="4512"/>
                      </a:cubicBezTo>
                      <a:cubicBezTo>
                        <a:pt x="51" y="4512"/>
                        <a:pt x="51" y="4512"/>
                        <a:pt x="26" y="4537"/>
                      </a:cubicBezTo>
                      <a:cubicBezTo>
                        <a:pt x="1" y="4688"/>
                        <a:pt x="1" y="4863"/>
                        <a:pt x="1" y="5013"/>
                      </a:cubicBezTo>
                      <a:cubicBezTo>
                        <a:pt x="1" y="5866"/>
                        <a:pt x="252" y="6542"/>
                        <a:pt x="627" y="7018"/>
                      </a:cubicBezTo>
                      <a:cubicBezTo>
                        <a:pt x="753" y="7169"/>
                        <a:pt x="903" y="7294"/>
                        <a:pt x="1079" y="7394"/>
                      </a:cubicBezTo>
                      <a:lnTo>
                        <a:pt x="2178" y="8127"/>
                      </a:lnTo>
                      <a:lnTo>
                        <a:pt x="2178" y="8127"/>
                      </a:lnTo>
                      <a:cubicBezTo>
                        <a:pt x="1543" y="7696"/>
                        <a:pt x="1153" y="6877"/>
                        <a:pt x="1129" y="5765"/>
                      </a:cubicBezTo>
                      <a:cubicBezTo>
                        <a:pt x="1129" y="5590"/>
                        <a:pt x="1154" y="5440"/>
                        <a:pt x="1179" y="5264"/>
                      </a:cubicBezTo>
                      <a:cubicBezTo>
                        <a:pt x="1204" y="5114"/>
                        <a:pt x="1229" y="4963"/>
                        <a:pt x="1279" y="4813"/>
                      </a:cubicBezTo>
                      <a:cubicBezTo>
                        <a:pt x="1279" y="4813"/>
                        <a:pt x="1279" y="4788"/>
                        <a:pt x="1279" y="4788"/>
                      </a:cubicBezTo>
                      <a:cubicBezTo>
                        <a:pt x="1329" y="4638"/>
                        <a:pt x="1404" y="4487"/>
                        <a:pt x="1480" y="4337"/>
                      </a:cubicBezTo>
                      <a:cubicBezTo>
                        <a:pt x="1480" y="4312"/>
                        <a:pt x="1480" y="4312"/>
                        <a:pt x="1480" y="4312"/>
                      </a:cubicBezTo>
                      <a:cubicBezTo>
                        <a:pt x="1555" y="4161"/>
                        <a:pt x="1630" y="4011"/>
                        <a:pt x="1730" y="3861"/>
                      </a:cubicBezTo>
                      <a:lnTo>
                        <a:pt x="1730" y="3835"/>
                      </a:lnTo>
                      <a:cubicBezTo>
                        <a:pt x="1830" y="3685"/>
                        <a:pt x="1931" y="3560"/>
                        <a:pt x="2031" y="3409"/>
                      </a:cubicBezTo>
                      <a:cubicBezTo>
                        <a:pt x="2031" y="3409"/>
                        <a:pt x="2031" y="3409"/>
                        <a:pt x="2056" y="3384"/>
                      </a:cubicBezTo>
                      <a:cubicBezTo>
                        <a:pt x="2156" y="3284"/>
                        <a:pt x="2257" y="3159"/>
                        <a:pt x="2357" y="3033"/>
                      </a:cubicBezTo>
                      <a:cubicBezTo>
                        <a:pt x="2382" y="3033"/>
                        <a:pt x="2407" y="3008"/>
                        <a:pt x="2407" y="2983"/>
                      </a:cubicBezTo>
                      <a:cubicBezTo>
                        <a:pt x="2507" y="2908"/>
                        <a:pt x="2582" y="2833"/>
                        <a:pt x="2683" y="2758"/>
                      </a:cubicBezTo>
                      <a:cubicBezTo>
                        <a:pt x="2733" y="2733"/>
                        <a:pt x="2758" y="2708"/>
                        <a:pt x="2808" y="2658"/>
                      </a:cubicBezTo>
                      <a:cubicBezTo>
                        <a:pt x="2933" y="2582"/>
                        <a:pt x="3033" y="2507"/>
                        <a:pt x="3184" y="2432"/>
                      </a:cubicBezTo>
                      <a:cubicBezTo>
                        <a:pt x="3259" y="2382"/>
                        <a:pt x="3334" y="2357"/>
                        <a:pt x="3435" y="2332"/>
                      </a:cubicBezTo>
                      <a:lnTo>
                        <a:pt x="7294" y="878"/>
                      </a:lnTo>
                      <a:cubicBezTo>
                        <a:pt x="7445" y="828"/>
                        <a:pt x="7595" y="778"/>
                        <a:pt x="7745" y="753"/>
                      </a:cubicBezTo>
                      <a:lnTo>
                        <a:pt x="7795" y="753"/>
                      </a:lnTo>
                      <a:cubicBezTo>
                        <a:pt x="7946" y="728"/>
                        <a:pt x="8071" y="728"/>
                        <a:pt x="8171" y="728"/>
                      </a:cubicBezTo>
                      <a:lnTo>
                        <a:pt x="8221" y="728"/>
                      </a:lnTo>
                      <a:cubicBezTo>
                        <a:pt x="8347" y="728"/>
                        <a:pt x="8447" y="753"/>
                        <a:pt x="8572" y="778"/>
                      </a:cubicBezTo>
                      <a:cubicBezTo>
                        <a:pt x="8572" y="803"/>
                        <a:pt x="8597" y="803"/>
                        <a:pt x="8597" y="803"/>
                      </a:cubicBezTo>
                      <a:cubicBezTo>
                        <a:pt x="8670" y="821"/>
                        <a:pt x="8756" y="852"/>
                        <a:pt x="8835" y="897"/>
                      </a:cubicBezTo>
                      <a:lnTo>
                        <a:pt x="8835" y="897"/>
                      </a:lnTo>
                      <a:lnTo>
                        <a:pt x="7795" y="226"/>
                      </a:lnTo>
                      <a:cubicBezTo>
                        <a:pt x="7770" y="201"/>
                        <a:pt x="7770" y="201"/>
                        <a:pt x="7770" y="201"/>
                      </a:cubicBezTo>
                      <a:cubicBezTo>
                        <a:pt x="7720" y="176"/>
                        <a:pt x="7670" y="151"/>
                        <a:pt x="7645" y="126"/>
                      </a:cubicBezTo>
                      <a:cubicBezTo>
                        <a:pt x="7595" y="101"/>
                        <a:pt x="7545" y="101"/>
                        <a:pt x="7495" y="76"/>
                      </a:cubicBezTo>
                      <a:lnTo>
                        <a:pt x="7470" y="76"/>
                      </a:lnTo>
                      <a:cubicBezTo>
                        <a:pt x="7445" y="51"/>
                        <a:pt x="7445" y="51"/>
                        <a:pt x="7445" y="51"/>
                      </a:cubicBezTo>
                      <a:cubicBezTo>
                        <a:pt x="7394" y="51"/>
                        <a:pt x="7369" y="26"/>
                        <a:pt x="7344" y="26"/>
                      </a:cubicBezTo>
                      <a:cubicBezTo>
                        <a:pt x="7294" y="26"/>
                        <a:pt x="7219" y="1"/>
                        <a:pt x="7169" y="1"/>
                      </a:cubicBezTo>
                      <a:close/>
                      <a:moveTo>
                        <a:pt x="2178" y="8127"/>
                      </a:moveTo>
                      <a:cubicBezTo>
                        <a:pt x="2187" y="8134"/>
                        <a:pt x="2197" y="8140"/>
                        <a:pt x="2206" y="8146"/>
                      </a:cubicBezTo>
                      <a:lnTo>
                        <a:pt x="2178" y="8127"/>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60" name="Google Shape;1760;p40"/>
                <p:cNvSpPr/>
                <p:nvPr/>
              </p:nvSpPr>
              <p:spPr>
                <a:xfrm flipH="1">
                  <a:off x="7432703" y="2110279"/>
                  <a:ext cx="660729" cy="412253"/>
                </a:xfrm>
                <a:custGeom>
                  <a:avLst/>
                  <a:gdLst/>
                  <a:ahLst/>
                  <a:cxnLst/>
                  <a:rect l="l" t="t" r="r" b="b"/>
                  <a:pathLst>
                    <a:path w="18699" h="11667" extrusionOk="0">
                      <a:moveTo>
                        <a:pt x="17063" y="945"/>
                      </a:moveTo>
                      <a:cubicBezTo>
                        <a:pt x="17263" y="945"/>
                        <a:pt x="17430" y="1024"/>
                        <a:pt x="17545" y="1187"/>
                      </a:cubicBezTo>
                      <a:cubicBezTo>
                        <a:pt x="17720" y="1437"/>
                        <a:pt x="17745" y="1813"/>
                        <a:pt x="17595" y="2265"/>
                      </a:cubicBezTo>
                      <a:cubicBezTo>
                        <a:pt x="17043" y="4094"/>
                        <a:pt x="15665" y="5823"/>
                        <a:pt x="14186" y="6575"/>
                      </a:cubicBezTo>
                      <a:cubicBezTo>
                        <a:pt x="14061" y="6651"/>
                        <a:pt x="13911" y="6726"/>
                        <a:pt x="13760" y="6776"/>
                      </a:cubicBezTo>
                      <a:lnTo>
                        <a:pt x="12081" y="7402"/>
                      </a:lnTo>
                      <a:cubicBezTo>
                        <a:pt x="11876" y="7475"/>
                        <a:pt x="11683" y="7510"/>
                        <a:pt x="11506" y="7510"/>
                      </a:cubicBezTo>
                      <a:cubicBezTo>
                        <a:pt x="10711" y="7510"/>
                        <a:pt x="10238" y="6805"/>
                        <a:pt x="10402" y="5698"/>
                      </a:cubicBezTo>
                      <a:cubicBezTo>
                        <a:pt x="10577" y="4445"/>
                        <a:pt x="11530" y="3117"/>
                        <a:pt x="12582" y="2565"/>
                      </a:cubicBezTo>
                      <a:cubicBezTo>
                        <a:pt x="12657" y="2515"/>
                        <a:pt x="12758" y="2490"/>
                        <a:pt x="12833" y="2440"/>
                      </a:cubicBezTo>
                      <a:lnTo>
                        <a:pt x="16718" y="1011"/>
                      </a:lnTo>
                      <a:cubicBezTo>
                        <a:pt x="16840" y="968"/>
                        <a:pt x="16956" y="945"/>
                        <a:pt x="17063" y="945"/>
                      </a:cubicBezTo>
                      <a:close/>
                      <a:moveTo>
                        <a:pt x="6653" y="4854"/>
                      </a:moveTo>
                      <a:cubicBezTo>
                        <a:pt x="7441" y="4854"/>
                        <a:pt x="7908" y="5574"/>
                        <a:pt x="7745" y="6676"/>
                      </a:cubicBezTo>
                      <a:cubicBezTo>
                        <a:pt x="7570" y="7929"/>
                        <a:pt x="6617" y="9257"/>
                        <a:pt x="5565" y="9783"/>
                      </a:cubicBezTo>
                      <a:cubicBezTo>
                        <a:pt x="5489" y="9834"/>
                        <a:pt x="5389" y="9884"/>
                        <a:pt x="5314" y="9909"/>
                      </a:cubicBezTo>
                      <a:lnTo>
                        <a:pt x="3635" y="10535"/>
                      </a:lnTo>
                      <a:cubicBezTo>
                        <a:pt x="3284" y="10665"/>
                        <a:pt x="2954" y="10727"/>
                        <a:pt x="2652" y="10727"/>
                      </a:cubicBezTo>
                      <a:cubicBezTo>
                        <a:pt x="1552" y="10727"/>
                        <a:pt x="822" y="9902"/>
                        <a:pt x="803" y="8505"/>
                      </a:cubicBezTo>
                      <a:cubicBezTo>
                        <a:pt x="778" y="8104"/>
                        <a:pt x="928" y="7653"/>
                        <a:pt x="1204" y="7252"/>
                      </a:cubicBezTo>
                      <a:cubicBezTo>
                        <a:pt x="1429" y="6901"/>
                        <a:pt x="1730" y="6625"/>
                        <a:pt x="2031" y="6475"/>
                      </a:cubicBezTo>
                      <a:cubicBezTo>
                        <a:pt x="2081" y="6450"/>
                        <a:pt x="2131" y="6425"/>
                        <a:pt x="2181" y="6400"/>
                      </a:cubicBezTo>
                      <a:lnTo>
                        <a:pt x="6066" y="4971"/>
                      </a:lnTo>
                      <a:cubicBezTo>
                        <a:pt x="6276" y="4892"/>
                        <a:pt x="6473" y="4854"/>
                        <a:pt x="6653" y="4854"/>
                      </a:cubicBezTo>
                      <a:close/>
                      <a:moveTo>
                        <a:pt x="17402" y="0"/>
                      </a:moveTo>
                      <a:cubicBezTo>
                        <a:pt x="17231" y="0"/>
                        <a:pt x="17044" y="35"/>
                        <a:pt x="16843" y="109"/>
                      </a:cubicBezTo>
                      <a:lnTo>
                        <a:pt x="12983" y="1563"/>
                      </a:lnTo>
                      <a:cubicBezTo>
                        <a:pt x="12858" y="1613"/>
                        <a:pt x="12733" y="1663"/>
                        <a:pt x="12607" y="1713"/>
                      </a:cubicBezTo>
                      <a:cubicBezTo>
                        <a:pt x="11605" y="2239"/>
                        <a:pt x="10677" y="3292"/>
                        <a:pt x="10126" y="4470"/>
                      </a:cubicBezTo>
                      <a:cubicBezTo>
                        <a:pt x="10060" y="4460"/>
                        <a:pt x="9992" y="4455"/>
                        <a:pt x="9923" y="4455"/>
                      </a:cubicBezTo>
                      <a:cubicBezTo>
                        <a:pt x="9656" y="4455"/>
                        <a:pt x="9373" y="4531"/>
                        <a:pt x="9073" y="4671"/>
                      </a:cubicBezTo>
                      <a:cubicBezTo>
                        <a:pt x="8873" y="4796"/>
                        <a:pt x="8672" y="4921"/>
                        <a:pt x="8472" y="5097"/>
                      </a:cubicBezTo>
                      <a:cubicBezTo>
                        <a:pt x="8266" y="4350"/>
                        <a:pt x="7741" y="3909"/>
                        <a:pt x="7010" y="3909"/>
                      </a:cubicBezTo>
                      <a:cubicBezTo>
                        <a:pt x="6759" y="3909"/>
                        <a:pt x="6485" y="3960"/>
                        <a:pt x="6191" y="4069"/>
                      </a:cubicBezTo>
                      <a:lnTo>
                        <a:pt x="2332" y="5523"/>
                      </a:lnTo>
                      <a:cubicBezTo>
                        <a:pt x="2231" y="5548"/>
                        <a:pt x="2156" y="5573"/>
                        <a:pt x="2081" y="5623"/>
                      </a:cubicBezTo>
                      <a:cubicBezTo>
                        <a:pt x="953" y="6199"/>
                        <a:pt x="1" y="7703"/>
                        <a:pt x="26" y="8956"/>
                      </a:cubicBezTo>
                      <a:cubicBezTo>
                        <a:pt x="45" y="10653"/>
                        <a:pt x="950" y="11666"/>
                        <a:pt x="2313" y="11666"/>
                      </a:cubicBezTo>
                      <a:cubicBezTo>
                        <a:pt x="2681" y="11666"/>
                        <a:pt x="3083" y="11592"/>
                        <a:pt x="3509" y="11438"/>
                      </a:cubicBezTo>
                      <a:lnTo>
                        <a:pt x="5164" y="10811"/>
                      </a:lnTo>
                      <a:cubicBezTo>
                        <a:pt x="5289" y="10761"/>
                        <a:pt x="5414" y="10711"/>
                        <a:pt x="5540" y="10636"/>
                      </a:cubicBezTo>
                      <a:cubicBezTo>
                        <a:pt x="6943" y="9909"/>
                        <a:pt x="8246" y="8104"/>
                        <a:pt x="8497" y="6400"/>
                      </a:cubicBezTo>
                      <a:cubicBezTo>
                        <a:pt x="8522" y="6300"/>
                        <a:pt x="8522" y="6199"/>
                        <a:pt x="8547" y="6099"/>
                      </a:cubicBezTo>
                      <a:cubicBezTo>
                        <a:pt x="8697" y="5924"/>
                        <a:pt x="8848" y="5823"/>
                        <a:pt x="9023" y="5723"/>
                      </a:cubicBezTo>
                      <a:cubicBezTo>
                        <a:pt x="9180" y="5645"/>
                        <a:pt x="9337" y="5606"/>
                        <a:pt x="9475" y="5606"/>
                      </a:cubicBezTo>
                      <a:cubicBezTo>
                        <a:pt x="9558" y="5606"/>
                        <a:pt x="9634" y="5620"/>
                        <a:pt x="9700" y="5648"/>
                      </a:cubicBezTo>
                      <a:cubicBezTo>
                        <a:pt x="9675" y="5748"/>
                        <a:pt x="9675" y="5874"/>
                        <a:pt x="9650" y="5974"/>
                      </a:cubicBezTo>
                      <a:cubicBezTo>
                        <a:pt x="9406" y="7479"/>
                        <a:pt x="10053" y="8440"/>
                        <a:pt x="11137" y="8440"/>
                      </a:cubicBezTo>
                      <a:cubicBezTo>
                        <a:pt x="11388" y="8440"/>
                        <a:pt x="11663" y="8388"/>
                        <a:pt x="11956" y="8280"/>
                      </a:cubicBezTo>
                      <a:lnTo>
                        <a:pt x="13610" y="7678"/>
                      </a:lnTo>
                      <a:cubicBezTo>
                        <a:pt x="13810" y="7603"/>
                        <a:pt x="13986" y="7528"/>
                        <a:pt x="14161" y="7427"/>
                      </a:cubicBezTo>
                      <a:cubicBezTo>
                        <a:pt x="15966" y="6500"/>
                        <a:pt x="17645" y="4395"/>
                        <a:pt x="18322" y="2164"/>
                      </a:cubicBezTo>
                      <a:cubicBezTo>
                        <a:pt x="18699" y="907"/>
                        <a:pt x="18270" y="0"/>
                        <a:pt x="17402"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61" name="Google Shape;1761;p40"/>
                <p:cNvSpPr/>
                <p:nvPr/>
              </p:nvSpPr>
              <p:spPr>
                <a:xfrm flipH="1">
                  <a:off x="7163521" y="3867595"/>
                  <a:ext cx="408296" cy="233847"/>
                </a:xfrm>
                <a:custGeom>
                  <a:avLst/>
                  <a:gdLst/>
                  <a:ahLst/>
                  <a:cxnLst/>
                  <a:rect l="l" t="t" r="r" b="b"/>
                  <a:pathLst>
                    <a:path w="11555" h="6618" extrusionOk="0">
                      <a:moveTo>
                        <a:pt x="7419" y="0"/>
                      </a:moveTo>
                      <a:cubicBezTo>
                        <a:pt x="7319" y="0"/>
                        <a:pt x="7244" y="0"/>
                        <a:pt x="7194" y="51"/>
                      </a:cubicBezTo>
                      <a:lnTo>
                        <a:pt x="76" y="4161"/>
                      </a:lnTo>
                      <a:cubicBezTo>
                        <a:pt x="26" y="4186"/>
                        <a:pt x="1" y="4211"/>
                        <a:pt x="1" y="4236"/>
                      </a:cubicBezTo>
                      <a:cubicBezTo>
                        <a:pt x="1" y="4286"/>
                        <a:pt x="26" y="4311"/>
                        <a:pt x="76" y="4336"/>
                      </a:cubicBezTo>
                      <a:lnTo>
                        <a:pt x="3910" y="6567"/>
                      </a:lnTo>
                      <a:cubicBezTo>
                        <a:pt x="3961" y="6592"/>
                        <a:pt x="4036" y="6617"/>
                        <a:pt x="4136" y="6617"/>
                      </a:cubicBezTo>
                      <a:cubicBezTo>
                        <a:pt x="4211" y="6617"/>
                        <a:pt x="4286" y="6592"/>
                        <a:pt x="4362" y="6567"/>
                      </a:cubicBezTo>
                      <a:lnTo>
                        <a:pt x="11479" y="2432"/>
                      </a:lnTo>
                      <a:cubicBezTo>
                        <a:pt x="11530" y="2407"/>
                        <a:pt x="11555" y="2381"/>
                        <a:pt x="11555" y="2356"/>
                      </a:cubicBezTo>
                      <a:cubicBezTo>
                        <a:pt x="11555" y="2306"/>
                        <a:pt x="11530" y="2281"/>
                        <a:pt x="11479" y="2256"/>
                      </a:cubicBezTo>
                      <a:lnTo>
                        <a:pt x="7645" y="51"/>
                      </a:lnTo>
                      <a:cubicBezTo>
                        <a:pt x="7570" y="0"/>
                        <a:pt x="7494" y="0"/>
                        <a:pt x="7419"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762" name="Google Shape;1762;p40"/>
                <p:cNvSpPr/>
                <p:nvPr/>
              </p:nvSpPr>
              <p:spPr>
                <a:xfrm flipH="1">
                  <a:off x="7369877" y="3825970"/>
                  <a:ext cx="102754" cy="232045"/>
                </a:xfrm>
                <a:custGeom>
                  <a:avLst/>
                  <a:gdLst/>
                  <a:ahLst/>
                  <a:cxnLst/>
                  <a:rect l="l" t="t" r="r" b="b"/>
                  <a:pathLst>
                    <a:path w="2908" h="6567" extrusionOk="0">
                      <a:moveTo>
                        <a:pt x="1" y="1"/>
                      </a:moveTo>
                      <a:lnTo>
                        <a:pt x="1" y="4888"/>
                      </a:lnTo>
                      <a:lnTo>
                        <a:pt x="2908" y="6567"/>
                      </a:lnTo>
                      <a:lnTo>
                        <a:pt x="2883" y="1680"/>
                      </a:lnTo>
                      <a:lnTo>
                        <a:pt x="1" y="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63" name="Google Shape;1763;p40"/>
                <p:cNvSpPr/>
                <p:nvPr/>
              </p:nvSpPr>
              <p:spPr>
                <a:xfrm flipH="1">
                  <a:off x="7071402" y="3481489"/>
                  <a:ext cx="252433" cy="146146"/>
                </a:xfrm>
                <a:custGeom>
                  <a:avLst/>
                  <a:gdLst/>
                  <a:ahLst/>
                  <a:cxnLst/>
                  <a:rect l="l" t="t" r="r" b="b"/>
                  <a:pathLst>
                    <a:path w="7144" h="4136" extrusionOk="0">
                      <a:moveTo>
                        <a:pt x="4236" y="0"/>
                      </a:moveTo>
                      <a:lnTo>
                        <a:pt x="0" y="2456"/>
                      </a:lnTo>
                      <a:lnTo>
                        <a:pt x="2882" y="4135"/>
                      </a:lnTo>
                      <a:lnTo>
                        <a:pt x="7143" y="1679"/>
                      </a:lnTo>
                      <a:lnTo>
                        <a:pt x="4236"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64" name="Google Shape;1764;p40"/>
                <p:cNvSpPr/>
                <p:nvPr/>
              </p:nvSpPr>
              <p:spPr>
                <a:xfrm flipH="1">
                  <a:off x="7521287" y="3740954"/>
                  <a:ext cx="102790" cy="231162"/>
                </a:xfrm>
                <a:custGeom>
                  <a:avLst/>
                  <a:gdLst/>
                  <a:ahLst/>
                  <a:cxnLst/>
                  <a:rect l="l" t="t" r="r" b="b"/>
                  <a:pathLst>
                    <a:path w="2909" h="6542" extrusionOk="0">
                      <a:moveTo>
                        <a:pt x="1" y="1"/>
                      </a:moveTo>
                      <a:lnTo>
                        <a:pt x="26" y="4863"/>
                      </a:lnTo>
                      <a:lnTo>
                        <a:pt x="2908" y="6542"/>
                      </a:lnTo>
                      <a:lnTo>
                        <a:pt x="2908" y="1680"/>
                      </a:lnTo>
                      <a:lnTo>
                        <a:pt x="1" y="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65" name="Google Shape;1765;p40"/>
                <p:cNvSpPr/>
                <p:nvPr/>
              </p:nvSpPr>
              <p:spPr>
                <a:xfrm flipH="1">
                  <a:off x="7371644" y="3654171"/>
                  <a:ext cx="252433" cy="146146"/>
                </a:xfrm>
                <a:custGeom>
                  <a:avLst/>
                  <a:gdLst/>
                  <a:ahLst/>
                  <a:cxnLst/>
                  <a:rect l="l" t="t" r="r" b="b"/>
                  <a:pathLst>
                    <a:path w="7144" h="4136" extrusionOk="0">
                      <a:moveTo>
                        <a:pt x="4262" y="0"/>
                      </a:moveTo>
                      <a:lnTo>
                        <a:pt x="1" y="2457"/>
                      </a:lnTo>
                      <a:lnTo>
                        <a:pt x="2908" y="4136"/>
                      </a:lnTo>
                      <a:lnTo>
                        <a:pt x="7144" y="1680"/>
                      </a:lnTo>
                      <a:lnTo>
                        <a:pt x="4262"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66" name="Google Shape;1766;p40"/>
                <p:cNvSpPr/>
                <p:nvPr/>
              </p:nvSpPr>
              <p:spPr>
                <a:xfrm flipH="1">
                  <a:off x="7222848" y="3395590"/>
                  <a:ext cx="250666" cy="145262"/>
                </a:xfrm>
                <a:custGeom>
                  <a:avLst/>
                  <a:gdLst/>
                  <a:ahLst/>
                  <a:cxnLst/>
                  <a:rect l="l" t="t" r="r" b="b"/>
                  <a:pathLst>
                    <a:path w="7094" h="4111" extrusionOk="0">
                      <a:moveTo>
                        <a:pt x="4211" y="0"/>
                      </a:moveTo>
                      <a:lnTo>
                        <a:pt x="1" y="2431"/>
                      </a:lnTo>
                      <a:lnTo>
                        <a:pt x="2883" y="4110"/>
                      </a:lnTo>
                      <a:lnTo>
                        <a:pt x="7093" y="1679"/>
                      </a:lnTo>
                      <a:lnTo>
                        <a:pt x="4211"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67" name="Google Shape;1767;p40"/>
                <p:cNvSpPr/>
                <p:nvPr/>
              </p:nvSpPr>
              <p:spPr>
                <a:xfrm flipH="1">
                  <a:off x="7371644" y="3481489"/>
                  <a:ext cx="101871" cy="232045"/>
                </a:xfrm>
                <a:custGeom>
                  <a:avLst/>
                  <a:gdLst/>
                  <a:ahLst/>
                  <a:cxnLst/>
                  <a:rect l="l" t="t" r="r" b="b"/>
                  <a:pathLst>
                    <a:path w="2883" h="6567" extrusionOk="0">
                      <a:moveTo>
                        <a:pt x="1" y="0"/>
                      </a:moveTo>
                      <a:lnTo>
                        <a:pt x="1" y="4887"/>
                      </a:lnTo>
                      <a:lnTo>
                        <a:pt x="2883" y="6567"/>
                      </a:lnTo>
                      <a:lnTo>
                        <a:pt x="2883" y="1679"/>
                      </a:lnTo>
                      <a:lnTo>
                        <a:pt x="1"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768" name="Google Shape;1768;p40"/>
                <p:cNvSpPr/>
                <p:nvPr/>
              </p:nvSpPr>
              <p:spPr>
                <a:xfrm flipH="1">
                  <a:off x="7071402" y="3454917"/>
                  <a:ext cx="449921" cy="603098"/>
                </a:xfrm>
                <a:custGeom>
                  <a:avLst/>
                  <a:gdLst/>
                  <a:ahLst/>
                  <a:cxnLst/>
                  <a:rect l="l" t="t" r="r" b="b"/>
                  <a:pathLst>
                    <a:path w="12733" h="17068" extrusionOk="0">
                      <a:moveTo>
                        <a:pt x="8446" y="0"/>
                      </a:moveTo>
                      <a:lnTo>
                        <a:pt x="4236" y="2431"/>
                      </a:lnTo>
                      <a:lnTo>
                        <a:pt x="4236" y="7319"/>
                      </a:lnTo>
                      <a:lnTo>
                        <a:pt x="0" y="9775"/>
                      </a:lnTo>
                      <a:lnTo>
                        <a:pt x="0" y="14637"/>
                      </a:lnTo>
                      <a:lnTo>
                        <a:pt x="4261" y="12181"/>
                      </a:lnTo>
                      <a:lnTo>
                        <a:pt x="4286" y="17068"/>
                      </a:lnTo>
                      <a:lnTo>
                        <a:pt x="8497" y="14637"/>
                      </a:lnTo>
                      <a:lnTo>
                        <a:pt x="8471" y="9750"/>
                      </a:lnTo>
                      <a:lnTo>
                        <a:pt x="12732" y="7294"/>
                      </a:lnTo>
                      <a:lnTo>
                        <a:pt x="12732" y="2431"/>
                      </a:lnTo>
                      <a:lnTo>
                        <a:pt x="8471" y="4887"/>
                      </a:lnTo>
                      <a:lnTo>
                        <a:pt x="8446"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cxnSp>
          <p:nvCxnSpPr>
            <p:cNvPr id="1770" name="Google Shape;1770;p40"/>
            <p:cNvCxnSpPr>
              <a:cxnSpLocks/>
              <a:stCxn id="1717" idx="2"/>
            </p:cNvCxnSpPr>
            <p:nvPr/>
          </p:nvCxnSpPr>
          <p:spPr>
            <a:xfrm flipH="1">
              <a:off x="2727790" y="2843975"/>
              <a:ext cx="716013" cy="0"/>
            </a:xfrm>
            <a:prstGeom prst="straightConnector1">
              <a:avLst/>
            </a:prstGeom>
            <a:noFill/>
            <a:ln w="9525" cap="flat" cmpd="sng">
              <a:solidFill>
                <a:schemeClr val="accent3"/>
              </a:solidFill>
              <a:prstDash val="solid"/>
              <a:round/>
              <a:headEnd type="none" w="med" len="med"/>
              <a:tailEnd type="oval" w="med" len="med"/>
            </a:ln>
          </p:spPr>
        </p:cxnSp>
        <p:cxnSp>
          <p:nvCxnSpPr>
            <p:cNvPr id="1771" name="Google Shape;1771;p40"/>
            <p:cNvCxnSpPr>
              <a:cxnSpLocks/>
              <a:stCxn id="1707" idx="1"/>
              <a:endCxn id="1717" idx="7"/>
            </p:cNvCxnSpPr>
            <p:nvPr/>
          </p:nvCxnSpPr>
          <p:spPr>
            <a:xfrm flipH="1">
              <a:off x="5369437" y="2039085"/>
              <a:ext cx="1090705" cy="7265"/>
            </a:xfrm>
            <a:prstGeom prst="straightConnector1">
              <a:avLst/>
            </a:prstGeom>
            <a:noFill/>
            <a:ln w="9525" cap="flat" cmpd="sng">
              <a:solidFill>
                <a:schemeClr val="accent3"/>
              </a:solidFill>
              <a:prstDash val="solid"/>
              <a:round/>
              <a:headEnd type="oval" w="med" len="med"/>
              <a:tailEnd type="none" w="med" len="med"/>
            </a:ln>
          </p:spPr>
        </p:cxnSp>
        <p:cxnSp>
          <p:nvCxnSpPr>
            <p:cNvPr id="1772" name="Google Shape;1772;p40"/>
            <p:cNvCxnSpPr>
              <a:stCxn id="1709" idx="1"/>
              <a:endCxn id="1717" idx="5"/>
            </p:cNvCxnSpPr>
            <p:nvPr/>
          </p:nvCxnSpPr>
          <p:spPr>
            <a:xfrm flipH="1">
              <a:off x="5369437" y="3635135"/>
              <a:ext cx="647083" cy="6464"/>
            </a:xfrm>
            <a:prstGeom prst="straightConnector1">
              <a:avLst/>
            </a:prstGeom>
            <a:noFill/>
            <a:ln w="9525" cap="flat" cmpd="sng">
              <a:solidFill>
                <a:schemeClr val="accent3"/>
              </a:solidFill>
              <a:prstDash val="solid"/>
              <a:round/>
              <a:headEnd type="oval" w="med" len="med"/>
              <a:tailEnd type="none" w="med" len="med"/>
            </a:ln>
          </p:spPr>
        </p:cxnSp>
      </p:grpSp>
      <p:sp>
        <p:nvSpPr>
          <p:cNvPr id="3" name="TextBox 2">
            <a:extLst>
              <a:ext uri="{FF2B5EF4-FFF2-40B4-BE49-F238E27FC236}">
                <a16:creationId xmlns:a16="http://schemas.microsoft.com/office/drawing/2014/main" id="{6611E3AC-86AD-9DE9-F470-B6F781B36AA6}"/>
              </a:ext>
            </a:extLst>
          </p:cNvPr>
          <p:cNvSpPr txBox="1"/>
          <p:nvPr/>
        </p:nvSpPr>
        <p:spPr>
          <a:xfrm>
            <a:off x="1676400" y="309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Zhe Yun</a:t>
            </a:r>
          </a:p>
        </p:txBody>
      </p:sp>
      <p:sp>
        <p:nvSpPr>
          <p:cNvPr id="70" name="Google Shape;1707;p40">
            <a:extLst>
              <a:ext uri="{FF2B5EF4-FFF2-40B4-BE49-F238E27FC236}">
                <a16:creationId xmlns:a16="http://schemas.microsoft.com/office/drawing/2014/main" id="{7D969636-A750-A59F-99DA-BA4BF3285977}"/>
              </a:ext>
            </a:extLst>
          </p:cNvPr>
          <p:cNvSpPr txBox="1"/>
          <p:nvPr/>
        </p:nvSpPr>
        <p:spPr>
          <a:xfrm>
            <a:off x="-354827" y="3009592"/>
            <a:ext cx="2832800" cy="464400"/>
          </a:xfrm>
          <a:prstGeom prst="rect">
            <a:avLst/>
          </a:prstGeom>
          <a:noFill/>
          <a:ln>
            <a:noFill/>
          </a:ln>
        </p:spPr>
        <p:txBody>
          <a:bodyPr spcFirstLastPara="1" wrap="square" lIns="96000" tIns="0" rIns="0" bIns="0" anchor="ctr" anchorCtr="0">
            <a:noAutofit/>
          </a:bodyPr>
          <a:lstStyle/>
          <a:p>
            <a:pPr algn="r"/>
            <a:r>
              <a:rPr lang="en" sz="3200">
                <a:solidFill>
                  <a:schemeClr val="accent4"/>
                </a:solidFill>
                <a:latin typeface="Staatliches"/>
                <a:sym typeface="Staatliches"/>
              </a:rPr>
              <a:t>workload</a:t>
            </a:r>
            <a:endParaRPr lang="en-US"/>
          </a:p>
        </p:txBody>
      </p:sp>
      <p:sp>
        <p:nvSpPr>
          <p:cNvPr id="2" name="Google Shape;1710;p40">
            <a:extLst>
              <a:ext uri="{FF2B5EF4-FFF2-40B4-BE49-F238E27FC236}">
                <a16:creationId xmlns:a16="http://schemas.microsoft.com/office/drawing/2014/main" id="{AEB95386-E9FA-EC1C-5010-48F69CE12772}"/>
              </a:ext>
            </a:extLst>
          </p:cNvPr>
          <p:cNvSpPr txBox="1"/>
          <p:nvPr/>
        </p:nvSpPr>
        <p:spPr>
          <a:xfrm>
            <a:off x="8902918" y="2774574"/>
            <a:ext cx="2821757" cy="1116990"/>
          </a:xfrm>
          <a:prstGeom prst="rect">
            <a:avLst/>
          </a:prstGeom>
          <a:noFill/>
          <a:ln>
            <a:noFill/>
          </a:ln>
        </p:spPr>
        <p:txBody>
          <a:bodyPr spcFirstLastPara="1" wrap="square" lIns="96000" tIns="0" rIns="0" bIns="0" anchor="ctr" anchorCtr="0">
            <a:noAutofit/>
          </a:bodyPr>
          <a:lstStyle/>
          <a:p>
            <a:r>
              <a:rPr lang="en" sz="2100">
                <a:solidFill>
                  <a:schemeClr val="dk2"/>
                </a:solidFill>
                <a:latin typeface="Nunito"/>
              </a:rPr>
              <a:t>Erratic working hours that frequently changes</a:t>
            </a:r>
          </a:p>
        </p:txBody>
      </p:sp>
      <p:sp>
        <p:nvSpPr>
          <p:cNvPr id="71" name="TextBox 70">
            <a:extLst>
              <a:ext uri="{FF2B5EF4-FFF2-40B4-BE49-F238E27FC236}">
                <a16:creationId xmlns:a16="http://schemas.microsoft.com/office/drawing/2014/main" id="{BFD4D1D3-7BB8-3618-407D-2EF2BF0498B3}"/>
              </a:ext>
            </a:extLst>
          </p:cNvPr>
          <p:cNvSpPr txBox="1"/>
          <p:nvPr/>
        </p:nvSpPr>
        <p:spPr>
          <a:xfrm>
            <a:off x="809784" y="4730187"/>
            <a:ext cx="3814352" cy="923330"/>
          </a:xfrm>
          <a:prstGeom prst="rect">
            <a:avLst/>
          </a:prstGeom>
          <a:noFill/>
        </p:spPr>
        <p:txBody>
          <a:bodyPr wrap="square" lIns="91440" tIns="45720" rIns="91440" bIns="45720" anchor="t">
            <a:spAutoFit/>
          </a:bodyPr>
          <a:lstStyle/>
          <a:p>
            <a:r>
              <a:rPr lang="en-US">
                <a:solidFill>
                  <a:schemeClr val="tx2">
                    <a:lumMod val="50000"/>
                  </a:schemeClr>
                </a:solidFill>
                <a:latin typeface="Staatliches"/>
              </a:rPr>
              <a:t>burnout and exhaustion threshold were met by 80% and 75% of healthcare workers respectively</a:t>
            </a:r>
          </a:p>
        </p:txBody>
      </p:sp>
    </p:spTree>
    <p:extLst>
      <p:ext uri="{BB962C8B-B14F-4D97-AF65-F5344CB8AC3E}">
        <p14:creationId xmlns:p14="http://schemas.microsoft.com/office/powerpoint/2010/main" val="311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1E8E-8561-51B4-5F7A-8D0B73FC7565}"/>
              </a:ext>
            </a:extLst>
          </p:cNvPr>
          <p:cNvSpPr>
            <a:spLocks noGrp="1"/>
          </p:cNvSpPr>
          <p:nvPr>
            <p:ph type="title"/>
          </p:nvPr>
        </p:nvSpPr>
        <p:spPr>
          <a:xfrm>
            <a:off x="257455" y="511782"/>
            <a:ext cx="11934545" cy="763600"/>
          </a:xfrm>
        </p:spPr>
        <p:txBody>
          <a:bodyPr/>
          <a:lstStyle/>
          <a:p>
            <a:r>
              <a:rPr lang="en-US"/>
              <a:t> Further Struggles of Healthcare Worker</a:t>
            </a:r>
          </a:p>
        </p:txBody>
      </p:sp>
      <p:sp>
        <p:nvSpPr>
          <p:cNvPr id="5" name="TextBox 4">
            <a:extLst>
              <a:ext uri="{FF2B5EF4-FFF2-40B4-BE49-F238E27FC236}">
                <a16:creationId xmlns:a16="http://schemas.microsoft.com/office/drawing/2014/main" id="{0DD4DC19-4013-D17A-2E66-CC654AF4BC17}"/>
              </a:ext>
            </a:extLst>
          </p:cNvPr>
          <p:cNvSpPr txBox="1"/>
          <p:nvPr/>
        </p:nvSpPr>
        <p:spPr>
          <a:xfrm>
            <a:off x="10650274" y="-31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Zhe Yun</a:t>
            </a:r>
          </a:p>
        </p:txBody>
      </p:sp>
      <p:sp>
        <p:nvSpPr>
          <p:cNvPr id="6" name="Rectangle: Rounded Corners 5">
            <a:extLst>
              <a:ext uri="{FF2B5EF4-FFF2-40B4-BE49-F238E27FC236}">
                <a16:creationId xmlns:a16="http://schemas.microsoft.com/office/drawing/2014/main" id="{CE6D7E03-D339-DFBB-274C-8C9136A63ED1}"/>
              </a:ext>
            </a:extLst>
          </p:cNvPr>
          <p:cNvSpPr/>
          <p:nvPr/>
        </p:nvSpPr>
        <p:spPr>
          <a:xfrm>
            <a:off x="2313710" y="2648526"/>
            <a:ext cx="3833090" cy="2482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600" b="1">
                <a:solidFill>
                  <a:schemeClr val="accent1">
                    <a:lumMod val="50000"/>
                  </a:schemeClr>
                </a:solidFill>
                <a:latin typeface="Staatliches"/>
                <a:cs typeface="Arial"/>
              </a:rPr>
              <a:t>1200</a:t>
            </a:r>
          </a:p>
          <a:p>
            <a:pPr algn="ctr"/>
            <a:r>
              <a:rPr lang="en-US" sz="2400" b="1">
                <a:solidFill>
                  <a:schemeClr val="accent1">
                    <a:lumMod val="50000"/>
                  </a:schemeClr>
                </a:solidFill>
                <a:latin typeface="Staatliches"/>
                <a:cs typeface="Arial"/>
              </a:rPr>
              <a:t>cases</a:t>
            </a:r>
            <a:endParaRPr lang="en-US" sz="9600" b="1">
              <a:solidFill>
                <a:schemeClr val="accent1">
                  <a:lumMod val="50000"/>
                </a:schemeClr>
              </a:solidFill>
              <a:latin typeface="Staatliches"/>
              <a:cs typeface="Arial"/>
            </a:endParaRPr>
          </a:p>
          <a:p>
            <a:pPr algn="ctr"/>
            <a:r>
              <a:rPr lang="en-US" sz="2800" b="1">
                <a:solidFill>
                  <a:schemeClr val="accent1">
                    <a:lumMod val="50000"/>
                  </a:schemeClr>
                </a:solidFill>
                <a:latin typeface="Staatliches"/>
                <a:cs typeface="Arial"/>
              </a:rPr>
              <a:t>2019</a:t>
            </a:r>
          </a:p>
        </p:txBody>
      </p:sp>
      <p:sp>
        <p:nvSpPr>
          <p:cNvPr id="7" name="Rectangle: Rounded Corners 6">
            <a:extLst>
              <a:ext uri="{FF2B5EF4-FFF2-40B4-BE49-F238E27FC236}">
                <a16:creationId xmlns:a16="http://schemas.microsoft.com/office/drawing/2014/main" id="{41BC6C04-89CA-E7C5-1992-BF43E81619E0}"/>
              </a:ext>
            </a:extLst>
          </p:cNvPr>
          <p:cNvSpPr/>
          <p:nvPr/>
        </p:nvSpPr>
        <p:spPr>
          <a:xfrm>
            <a:off x="5525654" y="3215318"/>
            <a:ext cx="4352636" cy="342899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600" b="1">
                <a:solidFill>
                  <a:srgbClr val="FF0000"/>
                </a:solidFill>
                <a:latin typeface="Staatliches"/>
                <a:cs typeface="Arial"/>
              </a:rPr>
              <a:t>1400</a:t>
            </a:r>
          </a:p>
          <a:p>
            <a:pPr algn="ctr"/>
            <a:r>
              <a:rPr lang="en-US" sz="2400" b="1">
                <a:solidFill>
                  <a:srgbClr val="FF0000"/>
                </a:solidFill>
                <a:latin typeface="Staatliches"/>
                <a:cs typeface="Arial"/>
              </a:rPr>
              <a:t>cases</a:t>
            </a:r>
            <a:endParaRPr lang="en-US" sz="9600" b="1">
              <a:solidFill>
                <a:srgbClr val="FF0000"/>
              </a:solidFill>
              <a:latin typeface="Staatliches"/>
              <a:cs typeface="Arial"/>
            </a:endParaRPr>
          </a:p>
          <a:p>
            <a:pPr algn="ctr"/>
            <a:r>
              <a:rPr lang="en-US" sz="2800" b="1">
                <a:solidFill>
                  <a:srgbClr val="FF0000"/>
                </a:solidFill>
                <a:latin typeface="Staatliches"/>
                <a:cs typeface="Arial"/>
              </a:rPr>
              <a:t>2021</a:t>
            </a:r>
            <a:endParaRPr lang="en-US" sz="2800">
              <a:solidFill>
                <a:srgbClr val="FF0000"/>
              </a:solidFill>
              <a:latin typeface="Staatliches"/>
            </a:endParaRPr>
          </a:p>
        </p:txBody>
      </p:sp>
      <p:sp>
        <p:nvSpPr>
          <p:cNvPr id="9" name="Subtitle 2">
            <a:extLst>
              <a:ext uri="{FF2B5EF4-FFF2-40B4-BE49-F238E27FC236}">
                <a16:creationId xmlns:a16="http://schemas.microsoft.com/office/drawing/2014/main" id="{D6D2F0A3-757D-5060-8B37-F9E2DB6CB974}"/>
              </a:ext>
            </a:extLst>
          </p:cNvPr>
          <p:cNvSpPr>
            <a:spLocks noGrp="1"/>
          </p:cNvSpPr>
          <p:nvPr>
            <p:ph type="subTitle" idx="1"/>
          </p:nvPr>
        </p:nvSpPr>
        <p:spPr>
          <a:xfrm>
            <a:off x="7349" y="1636337"/>
            <a:ext cx="12184651" cy="693345"/>
          </a:xfrm>
        </p:spPr>
        <p:txBody>
          <a:bodyPr/>
          <a:lstStyle/>
          <a:p>
            <a:pPr marL="127000" indent="0" algn="ctr">
              <a:buNone/>
            </a:pPr>
            <a:r>
              <a:rPr lang="en-US" sz="1800">
                <a:solidFill>
                  <a:schemeClr val="tx1"/>
                </a:solidFill>
                <a:latin typeface="Staatliches"/>
              </a:rPr>
              <a:t>Number of discrimination cases against healthcare workers </a:t>
            </a:r>
          </a:p>
          <a:p>
            <a:pPr marL="127000" indent="0" algn="ctr">
              <a:buNone/>
            </a:pPr>
            <a:r>
              <a:rPr lang="en-US" sz="1800">
                <a:solidFill>
                  <a:schemeClr val="tx1"/>
                </a:solidFill>
                <a:latin typeface="Staatliches"/>
              </a:rPr>
              <a:t>rose to a record high during covid-19</a:t>
            </a:r>
          </a:p>
        </p:txBody>
      </p:sp>
    </p:spTree>
    <p:extLst>
      <p:ext uri="{BB962C8B-B14F-4D97-AF65-F5344CB8AC3E}">
        <p14:creationId xmlns:p14="http://schemas.microsoft.com/office/powerpoint/2010/main" val="28611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130C-23DD-87F9-A04B-E78B0A7DE848}"/>
              </a:ext>
            </a:extLst>
          </p:cNvPr>
          <p:cNvSpPr>
            <a:spLocks noGrp="1"/>
          </p:cNvSpPr>
          <p:nvPr>
            <p:ph type="title"/>
          </p:nvPr>
        </p:nvSpPr>
        <p:spPr>
          <a:xfrm>
            <a:off x="-5200" y="275867"/>
            <a:ext cx="12202400" cy="1347800"/>
          </a:xfrm>
        </p:spPr>
        <p:txBody>
          <a:bodyPr/>
          <a:lstStyle/>
          <a:p>
            <a:r>
              <a:rPr lang="en-US"/>
              <a:t>OUTPATIENTS</a:t>
            </a:r>
            <a:br>
              <a:rPr lang="en-US"/>
            </a:br>
            <a:r>
              <a:rPr lang="en-US"/>
              <a:t>(Social and resources)</a:t>
            </a:r>
          </a:p>
        </p:txBody>
      </p:sp>
      <p:sp>
        <p:nvSpPr>
          <p:cNvPr id="5" name="TextBox 4">
            <a:extLst>
              <a:ext uri="{FF2B5EF4-FFF2-40B4-BE49-F238E27FC236}">
                <a16:creationId xmlns:a16="http://schemas.microsoft.com/office/drawing/2014/main" id="{F4C25D2E-75C9-CEBD-76DC-E48B1EE28DB7}"/>
              </a:ext>
            </a:extLst>
          </p:cNvPr>
          <p:cNvSpPr txBox="1"/>
          <p:nvPr/>
        </p:nvSpPr>
        <p:spPr>
          <a:xfrm>
            <a:off x="10706847" y="14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Zhe Yun</a:t>
            </a:r>
          </a:p>
        </p:txBody>
      </p:sp>
      <p:graphicFrame>
        <p:nvGraphicFramePr>
          <p:cNvPr id="6" name="Diagram 6">
            <a:extLst>
              <a:ext uri="{FF2B5EF4-FFF2-40B4-BE49-F238E27FC236}">
                <a16:creationId xmlns:a16="http://schemas.microsoft.com/office/drawing/2014/main" id="{D5C9E880-58AB-A0E2-843B-7A5E655A08BB}"/>
              </a:ext>
            </a:extLst>
          </p:cNvPr>
          <p:cNvGraphicFramePr/>
          <p:nvPr>
            <p:extLst>
              <p:ext uri="{D42A27DB-BD31-4B8C-83A1-F6EECF244321}">
                <p14:modId xmlns:p14="http://schemas.microsoft.com/office/powerpoint/2010/main" val="1267335128"/>
              </p:ext>
            </p:extLst>
          </p:nvPr>
        </p:nvGraphicFramePr>
        <p:xfrm>
          <a:off x="669637" y="1891601"/>
          <a:ext cx="10644907" cy="4742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127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31"/>
          <p:cNvSpPr txBox="1">
            <a:spLocks noGrp="1"/>
          </p:cNvSpPr>
          <p:nvPr>
            <p:ph type="title"/>
          </p:nvPr>
        </p:nvSpPr>
        <p:spPr>
          <a:xfrm>
            <a:off x="5796209" y="1615597"/>
            <a:ext cx="5799200" cy="1122400"/>
          </a:xfrm>
          <a:prstGeom prst="rect">
            <a:avLst/>
          </a:prstGeom>
        </p:spPr>
        <p:txBody>
          <a:bodyPr spcFirstLastPara="1" wrap="square" lIns="0" tIns="0" rIns="0" bIns="0" anchor="ctr" anchorCtr="0">
            <a:noAutofit/>
          </a:bodyPr>
          <a:lstStyle/>
          <a:p>
            <a:pPr algn="l"/>
            <a:r>
              <a:rPr lang="en"/>
              <a:t>INTRODUCTION</a:t>
            </a:r>
            <a:endParaRPr/>
          </a:p>
        </p:txBody>
      </p:sp>
      <p:sp>
        <p:nvSpPr>
          <p:cNvPr id="1009" name="Google Shape;1009;p31"/>
          <p:cNvSpPr txBox="1">
            <a:spLocks noGrp="1"/>
          </p:cNvSpPr>
          <p:nvPr>
            <p:ph type="subTitle" idx="1"/>
          </p:nvPr>
        </p:nvSpPr>
        <p:spPr>
          <a:xfrm>
            <a:off x="5433100" y="2955484"/>
            <a:ext cx="5789555" cy="3130445"/>
          </a:xfrm>
          <a:prstGeom prst="rect">
            <a:avLst/>
          </a:prstGeom>
        </p:spPr>
        <p:txBody>
          <a:bodyPr spcFirstLastPara="1" wrap="square" lIns="0" tIns="0" rIns="0" bIns="0" anchor="ctr" anchorCtr="0">
            <a:noAutofit/>
          </a:bodyPr>
          <a:lstStyle/>
          <a:p>
            <a:pPr marL="342900" indent="-342900" algn="l">
              <a:buChar char="•"/>
            </a:pPr>
            <a:r>
              <a:rPr lang="en-SG"/>
              <a:t>Pandemics puts great stress on a country’s healthcare system</a:t>
            </a:r>
            <a:endParaRPr lang="en-US"/>
          </a:p>
          <a:p>
            <a:pPr marL="342900" indent="-342900" algn="l">
              <a:buFont typeface="Arial"/>
              <a:buChar char="•"/>
            </a:pPr>
            <a:endParaRPr lang="en-SG"/>
          </a:p>
          <a:p>
            <a:pPr marL="342900" indent="-342900" algn="l">
              <a:buChar char="•"/>
            </a:pPr>
            <a:r>
              <a:rPr lang="en-SG"/>
              <a:t>Large volume of infections or lack of a cure / vaccine</a:t>
            </a:r>
            <a:endParaRPr lang="en-US"/>
          </a:p>
          <a:p>
            <a:pPr marL="342900" indent="-342900" algn="l">
              <a:buFont typeface="Arial"/>
              <a:buChar char="•"/>
            </a:pPr>
            <a:endParaRPr lang="en-SG"/>
          </a:p>
          <a:p>
            <a:pPr marL="342900" indent="-342900" algn="l">
              <a:buChar char="•"/>
            </a:pPr>
            <a:r>
              <a:rPr lang="en-SG"/>
              <a:t>Healthcare systems must withstand the pressure</a:t>
            </a:r>
            <a:endParaRPr lang="en-US"/>
          </a:p>
          <a:p>
            <a:pPr marL="342900" indent="-342900" algn="l">
              <a:buChar char="•"/>
            </a:pPr>
            <a:endParaRPr lang="en"/>
          </a:p>
        </p:txBody>
      </p:sp>
      <p:grpSp>
        <p:nvGrpSpPr>
          <p:cNvPr id="1010" name="Google Shape;1010;p31"/>
          <p:cNvGrpSpPr/>
          <p:nvPr/>
        </p:nvGrpSpPr>
        <p:grpSpPr>
          <a:xfrm>
            <a:off x="712157" y="1841888"/>
            <a:ext cx="4094729" cy="3174325"/>
            <a:chOff x="331900" y="1164025"/>
            <a:chExt cx="3631797" cy="2815450"/>
          </a:xfrm>
        </p:grpSpPr>
        <p:sp>
          <p:nvSpPr>
            <p:cNvPr id="1011" name="Google Shape;1011;p31"/>
            <p:cNvSpPr/>
            <p:nvPr/>
          </p:nvSpPr>
          <p:spPr>
            <a:xfrm>
              <a:off x="1242776" y="2264506"/>
              <a:ext cx="325266" cy="774870"/>
            </a:xfrm>
            <a:custGeom>
              <a:avLst/>
              <a:gdLst/>
              <a:ahLst/>
              <a:cxnLst/>
              <a:rect l="l" t="t" r="r" b="b"/>
              <a:pathLst>
                <a:path w="7670" h="18272" extrusionOk="0">
                  <a:moveTo>
                    <a:pt x="50" y="4462"/>
                  </a:moveTo>
                  <a:lnTo>
                    <a:pt x="7669" y="1"/>
                  </a:lnTo>
                  <a:lnTo>
                    <a:pt x="7644" y="13810"/>
                  </a:lnTo>
                  <a:lnTo>
                    <a:pt x="0" y="18272"/>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12" name="Google Shape;1012;p31"/>
            <p:cNvSpPr/>
            <p:nvPr/>
          </p:nvSpPr>
          <p:spPr>
            <a:xfrm>
              <a:off x="764459" y="1987117"/>
              <a:ext cx="803580" cy="466652"/>
            </a:xfrm>
            <a:custGeom>
              <a:avLst/>
              <a:gdLst/>
              <a:ahLst/>
              <a:cxnLst/>
              <a:rect l="l" t="t" r="r" b="b"/>
              <a:pathLst>
                <a:path w="18949" h="11004" extrusionOk="0">
                  <a:moveTo>
                    <a:pt x="1" y="4462"/>
                  </a:moveTo>
                  <a:lnTo>
                    <a:pt x="7620" y="0"/>
                  </a:lnTo>
                  <a:lnTo>
                    <a:pt x="18948" y="6542"/>
                  </a:lnTo>
                  <a:lnTo>
                    <a:pt x="11329" y="11003"/>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13" name="Google Shape;1013;p31"/>
            <p:cNvSpPr/>
            <p:nvPr/>
          </p:nvSpPr>
          <p:spPr>
            <a:xfrm>
              <a:off x="762339" y="2176298"/>
              <a:ext cx="482597" cy="863077"/>
            </a:xfrm>
            <a:custGeom>
              <a:avLst/>
              <a:gdLst/>
              <a:ahLst/>
              <a:cxnLst/>
              <a:rect l="l" t="t" r="r" b="b"/>
              <a:pathLst>
                <a:path w="11380" h="20352" extrusionOk="0">
                  <a:moveTo>
                    <a:pt x="11379" y="6542"/>
                  </a:moveTo>
                  <a:lnTo>
                    <a:pt x="11329" y="20352"/>
                  </a:lnTo>
                  <a:lnTo>
                    <a:pt x="1" y="13810"/>
                  </a:lnTo>
                  <a:lnTo>
                    <a:pt x="51" y="1"/>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14" name="Google Shape;1014;p31"/>
            <p:cNvSpPr/>
            <p:nvPr/>
          </p:nvSpPr>
          <p:spPr>
            <a:xfrm>
              <a:off x="1088624" y="1588526"/>
              <a:ext cx="316784" cy="772749"/>
            </a:xfrm>
            <a:custGeom>
              <a:avLst/>
              <a:gdLst/>
              <a:ahLst/>
              <a:cxnLst/>
              <a:rect l="l" t="t" r="r" b="b"/>
              <a:pathLst>
                <a:path w="7470" h="18222" extrusionOk="0">
                  <a:moveTo>
                    <a:pt x="1" y="1079"/>
                  </a:moveTo>
                  <a:lnTo>
                    <a:pt x="1830" y="1"/>
                  </a:lnTo>
                  <a:lnTo>
                    <a:pt x="7470" y="17169"/>
                  </a:lnTo>
                  <a:lnTo>
                    <a:pt x="5615" y="18222"/>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15" name="Google Shape;1015;p31"/>
            <p:cNvSpPr/>
            <p:nvPr/>
          </p:nvSpPr>
          <p:spPr>
            <a:xfrm>
              <a:off x="1029126" y="1588526"/>
              <a:ext cx="137146" cy="74468"/>
            </a:xfrm>
            <a:custGeom>
              <a:avLst/>
              <a:gdLst/>
              <a:ahLst/>
              <a:cxnLst/>
              <a:rect l="l" t="t" r="r" b="b"/>
              <a:pathLst>
                <a:path w="3234" h="1756" extrusionOk="0">
                  <a:moveTo>
                    <a:pt x="0" y="1755"/>
                  </a:moveTo>
                  <a:lnTo>
                    <a:pt x="1830" y="703"/>
                  </a:lnTo>
                  <a:lnTo>
                    <a:pt x="3233" y="1"/>
                  </a:lnTo>
                  <a:lnTo>
                    <a:pt x="1404" y="1079"/>
                  </a:lnTo>
                  <a:close/>
                </a:path>
              </a:pathLst>
            </a:custGeom>
            <a:solidFill>
              <a:srgbClr val="61686A"/>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16" name="Google Shape;1016;p31"/>
            <p:cNvSpPr/>
            <p:nvPr/>
          </p:nvSpPr>
          <p:spPr>
            <a:xfrm>
              <a:off x="1029126" y="1634242"/>
              <a:ext cx="297616" cy="727034"/>
            </a:xfrm>
            <a:custGeom>
              <a:avLst/>
              <a:gdLst/>
              <a:ahLst/>
              <a:cxnLst/>
              <a:rect l="l" t="t" r="r" b="b"/>
              <a:pathLst>
                <a:path w="7018" h="17144" extrusionOk="0">
                  <a:moveTo>
                    <a:pt x="1404" y="1"/>
                  </a:moveTo>
                  <a:lnTo>
                    <a:pt x="7018" y="17144"/>
                  </a:lnTo>
                  <a:lnTo>
                    <a:pt x="3484" y="15239"/>
                  </a:lnTo>
                  <a:lnTo>
                    <a:pt x="0" y="677"/>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17" name="Google Shape;1017;p31"/>
            <p:cNvSpPr/>
            <p:nvPr/>
          </p:nvSpPr>
          <p:spPr>
            <a:xfrm>
              <a:off x="764459" y="1470548"/>
              <a:ext cx="254063" cy="503844"/>
            </a:xfrm>
            <a:custGeom>
              <a:avLst/>
              <a:gdLst/>
              <a:ahLst/>
              <a:cxnLst/>
              <a:rect l="l" t="t" r="r" b="b"/>
              <a:pathLst>
                <a:path w="5991" h="11881" extrusionOk="0">
                  <a:moveTo>
                    <a:pt x="4512" y="11881"/>
                  </a:moveTo>
                  <a:lnTo>
                    <a:pt x="1" y="176"/>
                  </a:lnTo>
                  <a:lnTo>
                    <a:pt x="1479" y="1"/>
                  </a:lnTo>
                  <a:lnTo>
                    <a:pt x="5991" y="11705"/>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18" name="Google Shape;1018;p31"/>
            <p:cNvSpPr/>
            <p:nvPr/>
          </p:nvSpPr>
          <p:spPr>
            <a:xfrm>
              <a:off x="827180" y="1221869"/>
              <a:ext cx="652609" cy="745100"/>
            </a:xfrm>
            <a:custGeom>
              <a:avLst/>
              <a:gdLst/>
              <a:ahLst/>
              <a:cxnLst/>
              <a:rect l="l" t="t" r="r" b="b"/>
              <a:pathLst>
                <a:path w="15389" h="17570" extrusionOk="0">
                  <a:moveTo>
                    <a:pt x="4512" y="17569"/>
                  </a:moveTo>
                  <a:lnTo>
                    <a:pt x="0" y="5865"/>
                  </a:lnTo>
                  <a:lnTo>
                    <a:pt x="10853" y="0"/>
                  </a:lnTo>
                  <a:lnTo>
                    <a:pt x="15389" y="1168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19" name="Google Shape;1019;p31"/>
            <p:cNvSpPr/>
            <p:nvPr/>
          </p:nvSpPr>
          <p:spPr>
            <a:xfrm>
              <a:off x="764459" y="1221869"/>
              <a:ext cx="522969" cy="256184"/>
            </a:xfrm>
            <a:custGeom>
              <a:avLst/>
              <a:gdLst/>
              <a:ahLst/>
              <a:cxnLst/>
              <a:rect l="l" t="t" r="r" b="b"/>
              <a:pathLst>
                <a:path w="12332" h="6041" extrusionOk="0">
                  <a:moveTo>
                    <a:pt x="12332" y="0"/>
                  </a:moveTo>
                  <a:lnTo>
                    <a:pt x="1479" y="5865"/>
                  </a:lnTo>
                  <a:lnTo>
                    <a:pt x="1" y="6040"/>
                  </a:lnTo>
                  <a:lnTo>
                    <a:pt x="10853" y="15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0" name="Google Shape;1020;p31"/>
            <p:cNvSpPr/>
            <p:nvPr/>
          </p:nvSpPr>
          <p:spPr>
            <a:xfrm>
              <a:off x="865432" y="1265422"/>
              <a:ext cx="576106" cy="657952"/>
            </a:xfrm>
            <a:custGeom>
              <a:avLst/>
              <a:gdLst/>
              <a:ahLst/>
              <a:cxnLst/>
              <a:rect l="l" t="t" r="r" b="b"/>
              <a:pathLst>
                <a:path w="13585" h="15515" extrusionOk="0">
                  <a:moveTo>
                    <a:pt x="3986" y="15515"/>
                  </a:moveTo>
                  <a:lnTo>
                    <a:pt x="1" y="5189"/>
                  </a:lnTo>
                  <a:lnTo>
                    <a:pt x="9600" y="1"/>
                  </a:lnTo>
                  <a:lnTo>
                    <a:pt x="13585" y="10327"/>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1" name="Google Shape;1021;p31"/>
            <p:cNvSpPr/>
            <p:nvPr/>
          </p:nvSpPr>
          <p:spPr>
            <a:xfrm>
              <a:off x="809114" y="2310221"/>
              <a:ext cx="266828" cy="632423"/>
            </a:xfrm>
            <a:custGeom>
              <a:avLst/>
              <a:gdLst/>
              <a:ahLst/>
              <a:cxnLst/>
              <a:rect l="l" t="t" r="r" b="b"/>
              <a:pathLst>
                <a:path w="6292" h="14913" extrusionOk="0">
                  <a:moveTo>
                    <a:pt x="6291" y="14913"/>
                  </a:moveTo>
                  <a:lnTo>
                    <a:pt x="5865" y="14662"/>
                  </a:lnTo>
                  <a:lnTo>
                    <a:pt x="5865" y="3935"/>
                  </a:lnTo>
                  <a:lnTo>
                    <a:pt x="452" y="702"/>
                  </a:lnTo>
                  <a:lnTo>
                    <a:pt x="452" y="11529"/>
                  </a:lnTo>
                  <a:lnTo>
                    <a:pt x="0" y="11279"/>
                  </a:lnTo>
                  <a:lnTo>
                    <a:pt x="0" y="1"/>
                  </a:lnTo>
                  <a:lnTo>
                    <a:pt x="6291" y="366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2" name="Google Shape;1022;p31"/>
            <p:cNvSpPr/>
            <p:nvPr/>
          </p:nvSpPr>
          <p:spPr>
            <a:xfrm>
              <a:off x="1290570" y="2497282"/>
              <a:ext cx="36174" cy="513385"/>
            </a:xfrm>
            <a:custGeom>
              <a:avLst/>
              <a:gdLst/>
              <a:ahLst/>
              <a:cxnLst/>
              <a:rect l="l" t="t" r="r" b="b"/>
              <a:pathLst>
                <a:path w="853" h="12106" extrusionOk="0">
                  <a:moveTo>
                    <a:pt x="1" y="12106"/>
                  </a:moveTo>
                  <a:lnTo>
                    <a:pt x="1" y="527"/>
                  </a:lnTo>
                  <a:lnTo>
                    <a:pt x="853" y="1"/>
                  </a:lnTo>
                  <a:lnTo>
                    <a:pt x="853" y="1163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3" name="Google Shape;1023;p31"/>
            <p:cNvSpPr/>
            <p:nvPr/>
          </p:nvSpPr>
          <p:spPr>
            <a:xfrm>
              <a:off x="331900" y="2634386"/>
              <a:ext cx="590991" cy="372041"/>
            </a:xfrm>
            <a:custGeom>
              <a:avLst/>
              <a:gdLst/>
              <a:ahLst/>
              <a:cxnLst/>
              <a:rect l="l" t="t" r="r" b="b"/>
              <a:pathLst>
                <a:path w="13936" h="8773" extrusionOk="0">
                  <a:moveTo>
                    <a:pt x="13735" y="3936"/>
                  </a:moveTo>
                  <a:cubicBezTo>
                    <a:pt x="13534" y="3635"/>
                    <a:pt x="13133" y="3560"/>
                    <a:pt x="12832" y="3760"/>
                  </a:cubicBezTo>
                  <a:cubicBezTo>
                    <a:pt x="11429" y="4687"/>
                    <a:pt x="7494" y="7144"/>
                    <a:pt x="6341" y="7469"/>
                  </a:cubicBezTo>
                  <a:cubicBezTo>
                    <a:pt x="5339" y="7720"/>
                    <a:pt x="2431" y="6392"/>
                    <a:pt x="1504" y="5665"/>
                  </a:cubicBezTo>
                  <a:cubicBezTo>
                    <a:pt x="2682" y="4888"/>
                    <a:pt x="6567" y="2983"/>
                    <a:pt x="10201" y="1354"/>
                  </a:cubicBezTo>
                  <a:lnTo>
                    <a:pt x="10201" y="26"/>
                  </a:lnTo>
                  <a:cubicBezTo>
                    <a:pt x="10101" y="1"/>
                    <a:pt x="10000" y="26"/>
                    <a:pt x="9900" y="76"/>
                  </a:cubicBezTo>
                  <a:cubicBezTo>
                    <a:pt x="0" y="4487"/>
                    <a:pt x="0" y="5139"/>
                    <a:pt x="0" y="5590"/>
                  </a:cubicBezTo>
                  <a:cubicBezTo>
                    <a:pt x="0" y="6066"/>
                    <a:pt x="376" y="6417"/>
                    <a:pt x="727" y="6692"/>
                  </a:cubicBezTo>
                  <a:cubicBezTo>
                    <a:pt x="1805" y="7520"/>
                    <a:pt x="4436" y="8773"/>
                    <a:pt x="6065" y="8773"/>
                  </a:cubicBezTo>
                  <a:cubicBezTo>
                    <a:pt x="6291" y="8773"/>
                    <a:pt x="6491" y="8773"/>
                    <a:pt x="6667" y="8723"/>
                  </a:cubicBezTo>
                  <a:cubicBezTo>
                    <a:pt x="8246" y="8296"/>
                    <a:pt x="13008" y="5189"/>
                    <a:pt x="13559" y="4838"/>
                  </a:cubicBezTo>
                  <a:cubicBezTo>
                    <a:pt x="13860" y="4637"/>
                    <a:pt x="13935" y="4236"/>
                    <a:pt x="13735" y="3936"/>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4" name="Google Shape;1024;p31"/>
            <p:cNvSpPr/>
            <p:nvPr/>
          </p:nvSpPr>
          <p:spPr>
            <a:xfrm>
              <a:off x="2943327" y="2067904"/>
              <a:ext cx="325266" cy="773767"/>
            </a:xfrm>
            <a:custGeom>
              <a:avLst/>
              <a:gdLst/>
              <a:ahLst/>
              <a:cxnLst/>
              <a:rect l="l" t="t" r="r" b="b"/>
              <a:pathLst>
                <a:path w="7670" h="18246" extrusionOk="0">
                  <a:moveTo>
                    <a:pt x="7620" y="4436"/>
                  </a:moveTo>
                  <a:lnTo>
                    <a:pt x="0" y="0"/>
                  </a:lnTo>
                  <a:lnTo>
                    <a:pt x="26" y="13810"/>
                  </a:lnTo>
                  <a:lnTo>
                    <a:pt x="7670" y="18246"/>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5" name="Google Shape;1025;p31"/>
            <p:cNvSpPr/>
            <p:nvPr/>
          </p:nvSpPr>
          <p:spPr>
            <a:xfrm>
              <a:off x="2943327" y="1861717"/>
              <a:ext cx="803537" cy="394347"/>
            </a:xfrm>
            <a:custGeom>
              <a:avLst/>
              <a:gdLst/>
              <a:ahLst/>
              <a:cxnLst/>
              <a:rect l="l" t="t" r="r" b="b"/>
              <a:pathLst>
                <a:path w="18948" h="9299" extrusionOk="0">
                  <a:moveTo>
                    <a:pt x="18948" y="2757"/>
                  </a:moveTo>
                  <a:lnTo>
                    <a:pt x="18948" y="2757"/>
                  </a:lnTo>
                  <a:cubicBezTo>
                    <a:pt x="14236" y="0"/>
                    <a:pt x="8397" y="0"/>
                    <a:pt x="3660" y="2732"/>
                  </a:cubicBezTo>
                  <a:lnTo>
                    <a:pt x="0" y="4862"/>
                  </a:lnTo>
                  <a:lnTo>
                    <a:pt x="7620" y="9298"/>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6" name="Google Shape;1026;p31"/>
            <p:cNvSpPr/>
            <p:nvPr/>
          </p:nvSpPr>
          <p:spPr>
            <a:xfrm>
              <a:off x="3266432" y="1978593"/>
              <a:ext cx="482597" cy="863077"/>
            </a:xfrm>
            <a:custGeom>
              <a:avLst/>
              <a:gdLst/>
              <a:ahLst/>
              <a:cxnLst/>
              <a:rect l="l" t="t" r="r" b="b"/>
              <a:pathLst>
                <a:path w="11380" h="20352" extrusionOk="0">
                  <a:moveTo>
                    <a:pt x="1" y="6542"/>
                  </a:moveTo>
                  <a:lnTo>
                    <a:pt x="51" y="20352"/>
                  </a:lnTo>
                  <a:lnTo>
                    <a:pt x="11379" y="13811"/>
                  </a:lnTo>
                  <a:lnTo>
                    <a:pt x="11329"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7" name="Google Shape;1027;p31"/>
            <p:cNvSpPr/>
            <p:nvPr/>
          </p:nvSpPr>
          <p:spPr>
            <a:xfrm>
              <a:off x="3107021" y="1390864"/>
              <a:ext cx="315681" cy="772707"/>
            </a:xfrm>
            <a:custGeom>
              <a:avLst/>
              <a:gdLst/>
              <a:ahLst/>
              <a:cxnLst/>
              <a:rect l="l" t="t" r="r" b="b"/>
              <a:pathLst>
                <a:path w="7444" h="18221" extrusionOk="0">
                  <a:moveTo>
                    <a:pt x="7444" y="1078"/>
                  </a:moveTo>
                  <a:lnTo>
                    <a:pt x="5614" y="0"/>
                  </a:lnTo>
                  <a:lnTo>
                    <a:pt x="0" y="17168"/>
                  </a:lnTo>
                  <a:lnTo>
                    <a:pt x="1830" y="1822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8" name="Google Shape;1028;p31"/>
            <p:cNvSpPr/>
            <p:nvPr/>
          </p:nvSpPr>
          <p:spPr>
            <a:xfrm>
              <a:off x="3345098" y="1390864"/>
              <a:ext cx="137146" cy="75485"/>
            </a:xfrm>
            <a:custGeom>
              <a:avLst/>
              <a:gdLst/>
              <a:ahLst/>
              <a:cxnLst/>
              <a:rect l="l" t="t" r="r" b="b"/>
              <a:pathLst>
                <a:path w="3234" h="1780" extrusionOk="0">
                  <a:moveTo>
                    <a:pt x="3233" y="1780"/>
                  </a:moveTo>
                  <a:lnTo>
                    <a:pt x="1404" y="702"/>
                  </a:lnTo>
                  <a:lnTo>
                    <a:pt x="0" y="0"/>
                  </a:lnTo>
                  <a:lnTo>
                    <a:pt x="1830" y="1078"/>
                  </a:lnTo>
                  <a:close/>
                </a:path>
              </a:pathLst>
            </a:custGeom>
            <a:solidFill>
              <a:srgbClr val="61686A"/>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29" name="Google Shape;1029;p31"/>
            <p:cNvSpPr/>
            <p:nvPr/>
          </p:nvSpPr>
          <p:spPr>
            <a:xfrm>
              <a:off x="3184585" y="1436537"/>
              <a:ext cx="297658" cy="727034"/>
            </a:xfrm>
            <a:custGeom>
              <a:avLst/>
              <a:gdLst/>
              <a:ahLst/>
              <a:cxnLst/>
              <a:rect l="l" t="t" r="r" b="b"/>
              <a:pathLst>
                <a:path w="7019" h="17144" extrusionOk="0">
                  <a:moveTo>
                    <a:pt x="5615" y="1"/>
                  </a:moveTo>
                  <a:lnTo>
                    <a:pt x="1" y="17144"/>
                  </a:lnTo>
                  <a:lnTo>
                    <a:pt x="3535" y="15239"/>
                  </a:lnTo>
                  <a:lnTo>
                    <a:pt x="7018" y="703"/>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0" name="Google Shape;1030;p31"/>
            <p:cNvSpPr/>
            <p:nvPr/>
          </p:nvSpPr>
          <p:spPr>
            <a:xfrm>
              <a:off x="3492804" y="1514143"/>
              <a:ext cx="155254" cy="262587"/>
            </a:xfrm>
            <a:custGeom>
              <a:avLst/>
              <a:gdLst/>
              <a:ahLst/>
              <a:cxnLst/>
              <a:rect l="l" t="t" r="r" b="b"/>
              <a:pathLst>
                <a:path w="3661" h="6192" extrusionOk="0">
                  <a:moveTo>
                    <a:pt x="1480" y="6191"/>
                  </a:moveTo>
                  <a:lnTo>
                    <a:pt x="3660" y="176"/>
                  </a:lnTo>
                  <a:lnTo>
                    <a:pt x="2181" y="1"/>
                  </a:lnTo>
                  <a:lnTo>
                    <a:pt x="1" y="6016"/>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1" name="Google Shape;1031;p31"/>
            <p:cNvSpPr/>
            <p:nvPr/>
          </p:nvSpPr>
          <p:spPr>
            <a:xfrm>
              <a:off x="3031535" y="1264362"/>
              <a:ext cx="553800" cy="504904"/>
            </a:xfrm>
            <a:custGeom>
              <a:avLst/>
              <a:gdLst/>
              <a:ahLst/>
              <a:cxnLst/>
              <a:rect l="l" t="t" r="r" b="b"/>
              <a:pathLst>
                <a:path w="13059" h="11906" extrusionOk="0">
                  <a:moveTo>
                    <a:pt x="10878" y="11906"/>
                  </a:moveTo>
                  <a:lnTo>
                    <a:pt x="13058" y="5891"/>
                  </a:lnTo>
                  <a:lnTo>
                    <a:pt x="2181" y="1"/>
                  </a:lnTo>
                  <a:lnTo>
                    <a:pt x="1" y="6041"/>
                  </a:ln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2" name="Google Shape;1032;p31"/>
            <p:cNvSpPr/>
            <p:nvPr/>
          </p:nvSpPr>
          <p:spPr>
            <a:xfrm>
              <a:off x="3124026" y="1264362"/>
              <a:ext cx="524029" cy="257244"/>
            </a:xfrm>
            <a:custGeom>
              <a:avLst/>
              <a:gdLst/>
              <a:ahLst/>
              <a:cxnLst/>
              <a:rect l="l" t="t" r="r" b="b"/>
              <a:pathLst>
                <a:path w="12357" h="6066" extrusionOk="0">
                  <a:moveTo>
                    <a:pt x="0" y="1"/>
                  </a:moveTo>
                  <a:lnTo>
                    <a:pt x="10877" y="5891"/>
                  </a:lnTo>
                  <a:lnTo>
                    <a:pt x="12356" y="6066"/>
                  </a:lnTo>
                  <a:lnTo>
                    <a:pt x="1504" y="176"/>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3" name="Google Shape;1033;p31"/>
            <p:cNvSpPr/>
            <p:nvPr/>
          </p:nvSpPr>
          <p:spPr>
            <a:xfrm>
              <a:off x="3082552" y="1335564"/>
              <a:ext cx="451767" cy="363559"/>
            </a:xfrm>
            <a:custGeom>
              <a:avLst/>
              <a:gdLst/>
              <a:ahLst/>
              <a:cxnLst/>
              <a:rect l="l" t="t" r="r" b="b"/>
              <a:pathLst>
                <a:path w="10653" h="8573" extrusionOk="0">
                  <a:moveTo>
                    <a:pt x="10251" y="6517"/>
                  </a:moveTo>
                  <a:lnTo>
                    <a:pt x="10251" y="6517"/>
                  </a:lnTo>
                  <a:cubicBezTo>
                    <a:pt x="10652" y="5389"/>
                    <a:pt x="10176" y="4136"/>
                    <a:pt x="9124" y="3560"/>
                  </a:cubicBezTo>
                  <a:lnTo>
                    <a:pt x="3860" y="728"/>
                  </a:lnTo>
                  <a:cubicBezTo>
                    <a:pt x="2532" y="1"/>
                    <a:pt x="903" y="628"/>
                    <a:pt x="402" y="2056"/>
                  </a:cubicBezTo>
                  <a:cubicBezTo>
                    <a:pt x="1" y="3184"/>
                    <a:pt x="477" y="4437"/>
                    <a:pt x="1530" y="5014"/>
                  </a:cubicBezTo>
                  <a:lnTo>
                    <a:pt x="6793" y="7846"/>
                  </a:lnTo>
                  <a:cubicBezTo>
                    <a:pt x="8121" y="8572"/>
                    <a:pt x="9750" y="7921"/>
                    <a:pt x="10251" y="6517"/>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4" name="Google Shape;1034;p31"/>
            <p:cNvSpPr/>
            <p:nvPr/>
          </p:nvSpPr>
          <p:spPr>
            <a:xfrm>
              <a:off x="3435427" y="2130582"/>
              <a:ext cx="266828" cy="614400"/>
            </a:xfrm>
            <a:custGeom>
              <a:avLst/>
              <a:gdLst/>
              <a:ahLst/>
              <a:cxnLst/>
              <a:rect l="l" t="t" r="r" b="b"/>
              <a:pathLst>
                <a:path w="6292" h="14488" extrusionOk="0">
                  <a:moveTo>
                    <a:pt x="1" y="14487"/>
                  </a:moveTo>
                  <a:lnTo>
                    <a:pt x="427" y="14237"/>
                  </a:lnTo>
                  <a:lnTo>
                    <a:pt x="427" y="3510"/>
                  </a:lnTo>
                  <a:lnTo>
                    <a:pt x="5865" y="728"/>
                  </a:lnTo>
                  <a:lnTo>
                    <a:pt x="5865" y="11104"/>
                  </a:lnTo>
                  <a:lnTo>
                    <a:pt x="6291" y="10853"/>
                  </a:lnTo>
                  <a:lnTo>
                    <a:pt x="6291" y="1"/>
                  </a:lnTo>
                  <a:lnTo>
                    <a:pt x="1" y="3234"/>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5" name="Google Shape;1035;p31"/>
            <p:cNvSpPr/>
            <p:nvPr/>
          </p:nvSpPr>
          <p:spPr>
            <a:xfrm>
              <a:off x="1880462" y="2248561"/>
              <a:ext cx="1095852" cy="1293556"/>
            </a:xfrm>
            <a:custGeom>
              <a:avLst/>
              <a:gdLst/>
              <a:ahLst/>
              <a:cxnLst/>
              <a:rect l="l" t="t" r="r" b="b"/>
              <a:pathLst>
                <a:path w="25841" h="30503" extrusionOk="0">
                  <a:moveTo>
                    <a:pt x="25840" y="14888"/>
                  </a:moveTo>
                  <a:lnTo>
                    <a:pt x="25815" y="30502"/>
                  </a:lnTo>
                  <a:lnTo>
                    <a:pt x="1" y="15615"/>
                  </a:lnTo>
                  <a:lnTo>
                    <a:pt x="26" y="1"/>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6" name="Google Shape;1036;p31"/>
            <p:cNvSpPr/>
            <p:nvPr/>
          </p:nvSpPr>
          <p:spPr>
            <a:xfrm>
              <a:off x="1880462" y="2248561"/>
              <a:ext cx="1095852" cy="775930"/>
            </a:xfrm>
            <a:custGeom>
              <a:avLst/>
              <a:gdLst/>
              <a:ahLst/>
              <a:cxnLst/>
              <a:rect l="l" t="t" r="r" b="b"/>
              <a:pathLst>
                <a:path w="25841" h="18297" extrusionOk="0">
                  <a:moveTo>
                    <a:pt x="25840" y="14888"/>
                  </a:moveTo>
                  <a:lnTo>
                    <a:pt x="25815" y="18297"/>
                  </a:lnTo>
                  <a:lnTo>
                    <a:pt x="1" y="3409"/>
                  </a:lnTo>
                  <a:lnTo>
                    <a:pt x="26" y="1"/>
                  </a:lnTo>
                  <a:close/>
                </a:path>
              </a:pathLst>
            </a:custGeom>
            <a:solidFill>
              <a:srgbClr val="DEE5E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7" name="Google Shape;1037;p31"/>
            <p:cNvSpPr/>
            <p:nvPr/>
          </p:nvSpPr>
          <p:spPr>
            <a:xfrm>
              <a:off x="2975218" y="2611020"/>
              <a:ext cx="463429" cy="931099"/>
            </a:xfrm>
            <a:custGeom>
              <a:avLst/>
              <a:gdLst/>
              <a:ahLst/>
              <a:cxnLst/>
              <a:rect l="l" t="t" r="r" b="b"/>
              <a:pathLst>
                <a:path w="10928" h="21956" extrusionOk="0">
                  <a:moveTo>
                    <a:pt x="10928" y="0"/>
                  </a:moveTo>
                  <a:lnTo>
                    <a:pt x="25" y="6341"/>
                  </a:lnTo>
                  <a:lnTo>
                    <a:pt x="0" y="21955"/>
                  </a:lnTo>
                  <a:lnTo>
                    <a:pt x="10903" y="15614"/>
                  </a:lnTo>
                  <a:lnTo>
                    <a:pt x="10928"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8" name="Google Shape;1038;p31"/>
            <p:cNvSpPr/>
            <p:nvPr/>
          </p:nvSpPr>
          <p:spPr>
            <a:xfrm>
              <a:off x="2975218" y="2611020"/>
              <a:ext cx="463429" cy="411353"/>
            </a:xfrm>
            <a:custGeom>
              <a:avLst/>
              <a:gdLst/>
              <a:ahLst/>
              <a:cxnLst/>
              <a:rect l="l" t="t" r="r" b="b"/>
              <a:pathLst>
                <a:path w="10928" h="9700" extrusionOk="0">
                  <a:moveTo>
                    <a:pt x="25" y="6341"/>
                  </a:moveTo>
                  <a:lnTo>
                    <a:pt x="10928" y="0"/>
                  </a:lnTo>
                  <a:lnTo>
                    <a:pt x="10903" y="3359"/>
                  </a:lnTo>
                  <a:lnTo>
                    <a:pt x="0" y="9700"/>
                  </a:lnTo>
                  <a:close/>
                </a:path>
              </a:pathLst>
            </a:custGeom>
            <a:solidFill>
              <a:srgbClr val="DEE5E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39" name="Google Shape;1039;p31"/>
            <p:cNvSpPr/>
            <p:nvPr/>
          </p:nvSpPr>
          <p:spPr>
            <a:xfrm>
              <a:off x="1881522" y="1979696"/>
              <a:ext cx="1557119" cy="900269"/>
            </a:xfrm>
            <a:custGeom>
              <a:avLst/>
              <a:gdLst/>
              <a:ahLst/>
              <a:cxnLst/>
              <a:rect l="l" t="t" r="r" b="b"/>
              <a:pathLst>
                <a:path w="36718" h="21229" extrusionOk="0">
                  <a:moveTo>
                    <a:pt x="10928" y="0"/>
                  </a:moveTo>
                  <a:lnTo>
                    <a:pt x="1" y="6341"/>
                  </a:lnTo>
                  <a:lnTo>
                    <a:pt x="25815" y="21228"/>
                  </a:lnTo>
                  <a:lnTo>
                    <a:pt x="36718" y="14887"/>
                  </a:lnTo>
                  <a:lnTo>
                    <a:pt x="10928" y="0"/>
                  </a:lnTo>
                  <a:close/>
                </a:path>
              </a:pathLst>
            </a:custGeom>
            <a:solidFill>
              <a:srgbClr val="A7B4B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0" name="Google Shape;1040;p31"/>
            <p:cNvSpPr/>
            <p:nvPr/>
          </p:nvSpPr>
          <p:spPr>
            <a:xfrm>
              <a:off x="2722255" y="3374147"/>
              <a:ext cx="502783" cy="214752"/>
            </a:xfrm>
            <a:custGeom>
              <a:avLst/>
              <a:gdLst/>
              <a:ahLst/>
              <a:cxnLst/>
              <a:rect l="l" t="t" r="r" b="b"/>
              <a:pathLst>
                <a:path w="11856" h="5064" extrusionOk="0">
                  <a:moveTo>
                    <a:pt x="5965" y="5063"/>
                  </a:moveTo>
                  <a:cubicBezTo>
                    <a:pt x="5765" y="5063"/>
                    <a:pt x="5564" y="5038"/>
                    <a:pt x="5414" y="4938"/>
                  </a:cubicBezTo>
                  <a:lnTo>
                    <a:pt x="727" y="2231"/>
                  </a:lnTo>
                  <a:cubicBezTo>
                    <a:pt x="201" y="1930"/>
                    <a:pt x="0" y="1254"/>
                    <a:pt x="326" y="727"/>
                  </a:cubicBezTo>
                  <a:cubicBezTo>
                    <a:pt x="627" y="176"/>
                    <a:pt x="1304" y="0"/>
                    <a:pt x="1830" y="301"/>
                  </a:cubicBezTo>
                  <a:lnTo>
                    <a:pt x="5940" y="2682"/>
                  </a:lnTo>
                  <a:lnTo>
                    <a:pt x="10051" y="301"/>
                  </a:lnTo>
                  <a:cubicBezTo>
                    <a:pt x="10577" y="0"/>
                    <a:pt x="11254" y="176"/>
                    <a:pt x="11554" y="702"/>
                  </a:cubicBezTo>
                  <a:cubicBezTo>
                    <a:pt x="11855" y="1228"/>
                    <a:pt x="11680" y="1905"/>
                    <a:pt x="11153" y="2231"/>
                  </a:cubicBezTo>
                  <a:lnTo>
                    <a:pt x="6517" y="4938"/>
                  </a:lnTo>
                  <a:cubicBezTo>
                    <a:pt x="6341" y="5013"/>
                    <a:pt x="6141" y="5063"/>
                    <a:pt x="5965" y="5063"/>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1" name="Google Shape;1041;p31"/>
            <p:cNvSpPr/>
            <p:nvPr/>
          </p:nvSpPr>
          <p:spPr>
            <a:xfrm>
              <a:off x="1827325" y="2857578"/>
              <a:ext cx="264708" cy="191385"/>
            </a:xfrm>
            <a:custGeom>
              <a:avLst/>
              <a:gdLst/>
              <a:ahLst/>
              <a:cxnLst/>
              <a:rect l="l" t="t" r="r" b="b"/>
              <a:pathLst>
                <a:path w="6242" h="4513" extrusionOk="0">
                  <a:moveTo>
                    <a:pt x="4988" y="4512"/>
                  </a:moveTo>
                  <a:cubicBezTo>
                    <a:pt x="4788" y="4512"/>
                    <a:pt x="4612" y="4462"/>
                    <a:pt x="4437" y="4362"/>
                  </a:cubicBezTo>
                  <a:lnTo>
                    <a:pt x="702" y="2206"/>
                  </a:lnTo>
                  <a:cubicBezTo>
                    <a:pt x="176" y="1906"/>
                    <a:pt x="1" y="1229"/>
                    <a:pt x="301" y="703"/>
                  </a:cubicBezTo>
                  <a:cubicBezTo>
                    <a:pt x="602" y="176"/>
                    <a:pt x="1279" y="1"/>
                    <a:pt x="1805" y="302"/>
                  </a:cubicBezTo>
                  <a:lnTo>
                    <a:pt x="5539" y="2457"/>
                  </a:lnTo>
                  <a:cubicBezTo>
                    <a:pt x="6066" y="2758"/>
                    <a:pt x="6241" y="3435"/>
                    <a:pt x="5940" y="3961"/>
                  </a:cubicBezTo>
                  <a:cubicBezTo>
                    <a:pt x="5740" y="4312"/>
                    <a:pt x="5364" y="4512"/>
                    <a:pt x="4988" y="4512"/>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2" name="Google Shape;1042;p31"/>
            <p:cNvSpPr/>
            <p:nvPr/>
          </p:nvSpPr>
          <p:spPr>
            <a:xfrm>
              <a:off x="3249426" y="3220037"/>
              <a:ext cx="241299" cy="178578"/>
            </a:xfrm>
            <a:custGeom>
              <a:avLst/>
              <a:gdLst/>
              <a:ahLst/>
              <a:cxnLst/>
              <a:rect l="l" t="t" r="r" b="b"/>
              <a:pathLst>
                <a:path w="5690" h="4211" extrusionOk="0">
                  <a:moveTo>
                    <a:pt x="1279" y="4211"/>
                  </a:moveTo>
                  <a:cubicBezTo>
                    <a:pt x="878" y="4211"/>
                    <a:pt x="527" y="4010"/>
                    <a:pt x="301" y="3659"/>
                  </a:cubicBezTo>
                  <a:cubicBezTo>
                    <a:pt x="1" y="3133"/>
                    <a:pt x="176" y="2456"/>
                    <a:pt x="702" y="2156"/>
                  </a:cubicBezTo>
                  <a:lnTo>
                    <a:pt x="3885" y="301"/>
                  </a:lnTo>
                  <a:cubicBezTo>
                    <a:pt x="4412" y="0"/>
                    <a:pt x="5088" y="176"/>
                    <a:pt x="5389" y="702"/>
                  </a:cubicBezTo>
                  <a:cubicBezTo>
                    <a:pt x="5690" y="1228"/>
                    <a:pt x="5514" y="1905"/>
                    <a:pt x="4988" y="2231"/>
                  </a:cubicBezTo>
                  <a:lnTo>
                    <a:pt x="1830" y="4060"/>
                  </a:lnTo>
                  <a:cubicBezTo>
                    <a:pt x="1655" y="4161"/>
                    <a:pt x="1454" y="4211"/>
                    <a:pt x="1279" y="4211"/>
                  </a:cubicBezTo>
                  <a:close/>
                </a:path>
              </a:pathLst>
            </a:custGeom>
            <a:solidFill>
              <a:srgbClr val="5A606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3" name="Google Shape;1043;p31"/>
            <p:cNvSpPr/>
            <p:nvPr/>
          </p:nvSpPr>
          <p:spPr>
            <a:xfrm>
              <a:off x="1557357" y="1760744"/>
              <a:ext cx="1753762" cy="1015066"/>
            </a:xfrm>
            <a:custGeom>
              <a:avLst/>
              <a:gdLst/>
              <a:ahLst/>
              <a:cxnLst/>
              <a:rect l="l" t="t" r="r" b="b"/>
              <a:pathLst>
                <a:path w="41355" h="23936" extrusionOk="0">
                  <a:moveTo>
                    <a:pt x="1" y="8722"/>
                  </a:moveTo>
                  <a:lnTo>
                    <a:pt x="14988" y="0"/>
                  </a:lnTo>
                  <a:lnTo>
                    <a:pt x="41354" y="15213"/>
                  </a:lnTo>
                  <a:lnTo>
                    <a:pt x="26367" y="23935"/>
                  </a:lnTo>
                  <a:close/>
                </a:path>
              </a:pathLst>
            </a:custGeom>
            <a:solidFill>
              <a:srgbClr val="EEF8FB"/>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4" name="Google Shape;1044;p31"/>
            <p:cNvSpPr/>
            <p:nvPr/>
          </p:nvSpPr>
          <p:spPr>
            <a:xfrm>
              <a:off x="3257950" y="2994725"/>
              <a:ext cx="635604" cy="466610"/>
            </a:xfrm>
            <a:custGeom>
              <a:avLst/>
              <a:gdLst/>
              <a:ahLst/>
              <a:cxnLst/>
              <a:rect l="l" t="t" r="r" b="b"/>
              <a:pathLst>
                <a:path w="14988" h="11003" extrusionOk="0">
                  <a:moveTo>
                    <a:pt x="0" y="8697"/>
                  </a:moveTo>
                  <a:lnTo>
                    <a:pt x="14988" y="0"/>
                  </a:lnTo>
                  <a:lnTo>
                    <a:pt x="14988" y="2306"/>
                  </a:lnTo>
                  <a:lnTo>
                    <a:pt x="0" y="11003"/>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5" name="Google Shape;1045;p31"/>
            <p:cNvSpPr/>
            <p:nvPr/>
          </p:nvSpPr>
          <p:spPr>
            <a:xfrm>
              <a:off x="2675480" y="2405893"/>
              <a:ext cx="1218071" cy="957646"/>
            </a:xfrm>
            <a:custGeom>
              <a:avLst/>
              <a:gdLst/>
              <a:ahLst/>
              <a:cxnLst/>
              <a:rect l="l" t="t" r="r" b="b"/>
              <a:pathLst>
                <a:path w="28723" h="22582" extrusionOk="0">
                  <a:moveTo>
                    <a:pt x="1" y="8722"/>
                  </a:moveTo>
                  <a:lnTo>
                    <a:pt x="14988" y="0"/>
                  </a:lnTo>
                  <a:lnTo>
                    <a:pt x="28723" y="13885"/>
                  </a:lnTo>
                  <a:lnTo>
                    <a:pt x="13735" y="22582"/>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6" name="Google Shape;1046;p31"/>
            <p:cNvSpPr/>
            <p:nvPr/>
          </p:nvSpPr>
          <p:spPr>
            <a:xfrm>
              <a:off x="1557357" y="2130582"/>
              <a:ext cx="1700626" cy="1330747"/>
            </a:xfrm>
            <a:custGeom>
              <a:avLst/>
              <a:gdLst/>
              <a:ahLst/>
              <a:cxnLst/>
              <a:rect l="l" t="t" r="r" b="b"/>
              <a:pathLst>
                <a:path w="40102" h="31380" extrusionOk="0">
                  <a:moveTo>
                    <a:pt x="26367" y="15214"/>
                  </a:moveTo>
                  <a:lnTo>
                    <a:pt x="40101" y="29074"/>
                  </a:lnTo>
                  <a:lnTo>
                    <a:pt x="40101" y="31380"/>
                  </a:lnTo>
                  <a:lnTo>
                    <a:pt x="26367" y="17520"/>
                  </a:lnTo>
                  <a:lnTo>
                    <a:pt x="1" y="2307"/>
                  </a:lnTo>
                  <a:lnTo>
                    <a:pt x="1"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7" name="Google Shape;1047;p31"/>
            <p:cNvSpPr/>
            <p:nvPr/>
          </p:nvSpPr>
          <p:spPr>
            <a:xfrm>
              <a:off x="1626439" y="1750100"/>
              <a:ext cx="1672976" cy="966170"/>
            </a:xfrm>
            <a:custGeom>
              <a:avLst/>
              <a:gdLst/>
              <a:ahLst/>
              <a:cxnLst/>
              <a:rect l="l" t="t" r="r" b="b"/>
              <a:pathLst>
                <a:path w="39450" h="22783" extrusionOk="0">
                  <a:moveTo>
                    <a:pt x="1" y="7945"/>
                  </a:moveTo>
                  <a:lnTo>
                    <a:pt x="13660" y="0"/>
                  </a:lnTo>
                  <a:lnTo>
                    <a:pt x="39450" y="14838"/>
                  </a:lnTo>
                  <a:lnTo>
                    <a:pt x="25790" y="22783"/>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8" name="Google Shape;1048;p31"/>
            <p:cNvSpPr/>
            <p:nvPr/>
          </p:nvSpPr>
          <p:spPr>
            <a:xfrm>
              <a:off x="2720135" y="2379304"/>
              <a:ext cx="1110695" cy="873722"/>
            </a:xfrm>
            <a:custGeom>
              <a:avLst/>
              <a:gdLst/>
              <a:ahLst/>
              <a:cxnLst/>
              <a:rect l="l" t="t" r="r" b="b"/>
              <a:pathLst>
                <a:path w="26191" h="20603" extrusionOk="0">
                  <a:moveTo>
                    <a:pt x="0" y="7946"/>
                  </a:moveTo>
                  <a:lnTo>
                    <a:pt x="13660" y="1"/>
                  </a:lnTo>
                  <a:lnTo>
                    <a:pt x="26191" y="12657"/>
                  </a:lnTo>
                  <a:lnTo>
                    <a:pt x="12532" y="20602"/>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49" name="Google Shape;1049;p31"/>
            <p:cNvSpPr/>
            <p:nvPr/>
          </p:nvSpPr>
          <p:spPr>
            <a:xfrm>
              <a:off x="1626439" y="2087030"/>
              <a:ext cx="1093732" cy="660073"/>
            </a:xfrm>
            <a:custGeom>
              <a:avLst/>
              <a:gdLst/>
              <a:ahLst/>
              <a:cxnLst/>
              <a:rect l="l" t="t" r="r" b="b"/>
              <a:pathLst>
                <a:path w="25791" h="15565" extrusionOk="0">
                  <a:moveTo>
                    <a:pt x="1" y="0"/>
                  </a:moveTo>
                  <a:lnTo>
                    <a:pt x="1" y="752"/>
                  </a:lnTo>
                  <a:lnTo>
                    <a:pt x="25790" y="15564"/>
                  </a:lnTo>
                  <a:lnTo>
                    <a:pt x="25790" y="14838"/>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0" name="Google Shape;1050;p31"/>
            <p:cNvSpPr/>
            <p:nvPr/>
          </p:nvSpPr>
          <p:spPr>
            <a:xfrm>
              <a:off x="2720135" y="2716233"/>
              <a:ext cx="531451" cy="562281"/>
            </a:xfrm>
            <a:custGeom>
              <a:avLst/>
              <a:gdLst/>
              <a:ahLst/>
              <a:cxnLst/>
              <a:rect l="l" t="t" r="r" b="b"/>
              <a:pathLst>
                <a:path w="12532" h="13259" extrusionOk="0">
                  <a:moveTo>
                    <a:pt x="0" y="1"/>
                  </a:moveTo>
                  <a:lnTo>
                    <a:pt x="0" y="727"/>
                  </a:lnTo>
                  <a:lnTo>
                    <a:pt x="12406" y="13259"/>
                  </a:lnTo>
                  <a:lnTo>
                    <a:pt x="12532" y="12657"/>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1" name="Google Shape;1051;p31"/>
            <p:cNvSpPr/>
            <p:nvPr/>
          </p:nvSpPr>
          <p:spPr>
            <a:xfrm>
              <a:off x="3246246" y="2916058"/>
              <a:ext cx="584587" cy="362457"/>
            </a:xfrm>
            <a:custGeom>
              <a:avLst/>
              <a:gdLst/>
              <a:ahLst/>
              <a:cxnLst/>
              <a:rect l="l" t="t" r="r" b="b"/>
              <a:pathLst>
                <a:path w="13785" h="8547" extrusionOk="0">
                  <a:moveTo>
                    <a:pt x="13785" y="0"/>
                  </a:moveTo>
                  <a:lnTo>
                    <a:pt x="126" y="7945"/>
                  </a:lnTo>
                  <a:lnTo>
                    <a:pt x="0" y="8547"/>
                  </a:lnTo>
                  <a:lnTo>
                    <a:pt x="13785" y="627"/>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2" name="Google Shape;1052;p31"/>
            <p:cNvSpPr/>
            <p:nvPr/>
          </p:nvSpPr>
          <p:spPr>
            <a:xfrm>
              <a:off x="1884702" y="2417555"/>
              <a:ext cx="1091611" cy="835470"/>
            </a:xfrm>
            <a:custGeom>
              <a:avLst/>
              <a:gdLst/>
              <a:ahLst/>
              <a:cxnLst/>
              <a:rect l="l" t="t" r="r" b="b"/>
              <a:pathLst>
                <a:path w="25741" h="19701" extrusionOk="0">
                  <a:moveTo>
                    <a:pt x="1" y="5164"/>
                  </a:moveTo>
                  <a:lnTo>
                    <a:pt x="25690" y="19700"/>
                  </a:lnTo>
                  <a:lnTo>
                    <a:pt x="25740" y="17921"/>
                  </a:lnTo>
                  <a:lnTo>
                    <a:pt x="18648" y="10753"/>
                  </a:lnTo>
                  <a:lnTo>
                    <a:pt x="1"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3" name="Google Shape;1053;p31"/>
            <p:cNvSpPr/>
            <p:nvPr/>
          </p:nvSpPr>
          <p:spPr>
            <a:xfrm>
              <a:off x="3382290" y="3109311"/>
              <a:ext cx="581407" cy="349904"/>
            </a:xfrm>
            <a:custGeom>
              <a:avLst/>
              <a:gdLst/>
              <a:ahLst/>
              <a:cxnLst/>
              <a:rect l="l" t="t" r="r" b="b"/>
              <a:pathLst>
                <a:path w="13710" h="8251" extrusionOk="0">
                  <a:moveTo>
                    <a:pt x="10002" y="1"/>
                  </a:moveTo>
                  <a:cubicBezTo>
                    <a:pt x="9800" y="1"/>
                    <a:pt x="9606" y="103"/>
                    <a:pt x="9499" y="280"/>
                  </a:cubicBezTo>
                  <a:cubicBezTo>
                    <a:pt x="9349" y="556"/>
                    <a:pt x="9449" y="882"/>
                    <a:pt x="9725" y="1032"/>
                  </a:cubicBezTo>
                  <a:lnTo>
                    <a:pt x="12031" y="2285"/>
                  </a:lnTo>
                  <a:lnTo>
                    <a:pt x="3835" y="7047"/>
                  </a:lnTo>
                  <a:lnTo>
                    <a:pt x="928" y="5243"/>
                  </a:lnTo>
                  <a:cubicBezTo>
                    <a:pt x="841" y="5182"/>
                    <a:pt x="743" y="5155"/>
                    <a:pt x="645" y="5155"/>
                  </a:cubicBezTo>
                  <a:cubicBezTo>
                    <a:pt x="459" y="5155"/>
                    <a:pt x="274" y="5254"/>
                    <a:pt x="176" y="5418"/>
                  </a:cubicBezTo>
                  <a:cubicBezTo>
                    <a:pt x="0" y="5669"/>
                    <a:pt x="101" y="6020"/>
                    <a:pt x="351" y="6170"/>
                  </a:cubicBezTo>
                  <a:lnTo>
                    <a:pt x="3534" y="8150"/>
                  </a:lnTo>
                  <a:cubicBezTo>
                    <a:pt x="3635" y="8225"/>
                    <a:pt x="3735" y="8250"/>
                    <a:pt x="3835" y="8250"/>
                  </a:cubicBezTo>
                  <a:cubicBezTo>
                    <a:pt x="3935" y="8250"/>
                    <a:pt x="4036" y="8225"/>
                    <a:pt x="4111" y="8175"/>
                  </a:cubicBezTo>
                  <a:lnTo>
                    <a:pt x="13434" y="2737"/>
                  </a:lnTo>
                  <a:cubicBezTo>
                    <a:pt x="13610" y="2636"/>
                    <a:pt x="13710" y="2461"/>
                    <a:pt x="13710" y="2260"/>
                  </a:cubicBezTo>
                  <a:cubicBezTo>
                    <a:pt x="13710" y="2060"/>
                    <a:pt x="13610" y="1884"/>
                    <a:pt x="13434" y="1784"/>
                  </a:cubicBezTo>
                  <a:lnTo>
                    <a:pt x="10251" y="55"/>
                  </a:lnTo>
                  <a:cubicBezTo>
                    <a:pt x="10171" y="18"/>
                    <a:pt x="10086" y="1"/>
                    <a:pt x="10002"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4" name="Google Shape;1054;p31"/>
            <p:cNvSpPr/>
            <p:nvPr/>
          </p:nvSpPr>
          <p:spPr>
            <a:xfrm>
              <a:off x="2251402" y="1525848"/>
              <a:ext cx="626062" cy="349692"/>
            </a:xfrm>
            <a:custGeom>
              <a:avLst/>
              <a:gdLst/>
              <a:ahLst/>
              <a:cxnLst/>
              <a:rect l="l" t="t" r="r" b="b"/>
              <a:pathLst>
                <a:path w="14763" h="8246" extrusionOk="0">
                  <a:moveTo>
                    <a:pt x="2131" y="0"/>
                  </a:moveTo>
                  <a:lnTo>
                    <a:pt x="1" y="1203"/>
                  </a:lnTo>
                  <a:lnTo>
                    <a:pt x="12632" y="8246"/>
                  </a:lnTo>
                  <a:lnTo>
                    <a:pt x="14763" y="7043"/>
                  </a:lnTo>
                  <a:lnTo>
                    <a:pt x="2131"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5" name="Google Shape;1055;p31"/>
            <p:cNvSpPr/>
            <p:nvPr/>
          </p:nvSpPr>
          <p:spPr>
            <a:xfrm>
              <a:off x="3066606" y="2096571"/>
              <a:ext cx="89353" cy="95714"/>
            </a:xfrm>
            <a:custGeom>
              <a:avLst/>
              <a:gdLst/>
              <a:ahLst/>
              <a:cxnLst/>
              <a:rect l="l" t="t" r="r" b="b"/>
              <a:pathLst>
                <a:path w="2107" h="2257" extrusionOk="0">
                  <a:moveTo>
                    <a:pt x="2106" y="1"/>
                  </a:moveTo>
                  <a:lnTo>
                    <a:pt x="1" y="1204"/>
                  </a:lnTo>
                  <a:lnTo>
                    <a:pt x="1" y="2257"/>
                  </a:lnTo>
                  <a:lnTo>
                    <a:pt x="2106" y="1054"/>
                  </a:lnTo>
                  <a:lnTo>
                    <a:pt x="21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6" name="Google Shape;1056;p31"/>
            <p:cNvSpPr/>
            <p:nvPr/>
          </p:nvSpPr>
          <p:spPr>
            <a:xfrm>
              <a:off x="2787097" y="1824483"/>
              <a:ext cx="368860" cy="323145"/>
            </a:xfrm>
            <a:custGeom>
              <a:avLst/>
              <a:gdLst/>
              <a:ahLst/>
              <a:cxnLst/>
              <a:rect l="l" t="t" r="r" b="b"/>
              <a:pathLst>
                <a:path w="8698" h="7620" extrusionOk="0">
                  <a:moveTo>
                    <a:pt x="2131" y="1"/>
                  </a:moveTo>
                  <a:lnTo>
                    <a:pt x="0" y="1204"/>
                  </a:lnTo>
                  <a:lnTo>
                    <a:pt x="6592" y="7620"/>
                  </a:lnTo>
                  <a:lnTo>
                    <a:pt x="8697" y="6417"/>
                  </a:lnTo>
                  <a:lnTo>
                    <a:pt x="2131" y="1"/>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7" name="Google Shape;1057;p31"/>
            <p:cNvSpPr/>
            <p:nvPr/>
          </p:nvSpPr>
          <p:spPr>
            <a:xfrm>
              <a:off x="2251402" y="1576864"/>
              <a:ext cx="815242" cy="615418"/>
            </a:xfrm>
            <a:custGeom>
              <a:avLst/>
              <a:gdLst/>
              <a:ahLst/>
              <a:cxnLst/>
              <a:rect l="l" t="t" r="r" b="b"/>
              <a:pathLst>
                <a:path w="19224" h="14512" extrusionOk="0">
                  <a:moveTo>
                    <a:pt x="1" y="0"/>
                  </a:moveTo>
                  <a:lnTo>
                    <a:pt x="1" y="1053"/>
                  </a:lnTo>
                  <a:lnTo>
                    <a:pt x="12632" y="8096"/>
                  </a:lnTo>
                  <a:lnTo>
                    <a:pt x="19224" y="14512"/>
                  </a:lnTo>
                  <a:lnTo>
                    <a:pt x="19224" y="13459"/>
                  </a:lnTo>
                  <a:lnTo>
                    <a:pt x="12632" y="7043"/>
                  </a:lnTo>
                  <a:lnTo>
                    <a:pt x="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8" name="Google Shape;1058;p31"/>
            <p:cNvSpPr/>
            <p:nvPr/>
          </p:nvSpPr>
          <p:spPr>
            <a:xfrm>
              <a:off x="1626439" y="1632122"/>
              <a:ext cx="304019" cy="601635"/>
            </a:xfrm>
            <a:custGeom>
              <a:avLst/>
              <a:gdLst/>
              <a:ahLst/>
              <a:cxnLst/>
              <a:rect l="l" t="t" r="r" b="b"/>
              <a:pathLst>
                <a:path w="7169" h="14187" extrusionOk="0">
                  <a:moveTo>
                    <a:pt x="1755" y="1"/>
                  </a:moveTo>
                  <a:lnTo>
                    <a:pt x="1" y="201"/>
                  </a:lnTo>
                  <a:lnTo>
                    <a:pt x="5389" y="14186"/>
                  </a:lnTo>
                  <a:lnTo>
                    <a:pt x="7169" y="13986"/>
                  </a:lnTo>
                  <a:lnTo>
                    <a:pt x="1755"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59" name="Google Shape;1059;p31"/>
            <p:cNvSpPr/>
            <p:nvPr/>
          </p:nvSpPr>
          <p:spPr>
            <a:xfrm>
              <a:off x="1700865" y="1334504"/>
              <a:ext cx="780171" cy="890727"/>
            </a:xfrm>
            <a:custGeom>
              <a:avLst/>
              <a:gdLst/>
              <a:ahLst/>
              <a:cxnLst/>
              <a:rect l="l" t="t" r="r" b="b"/>
              <a:pathLst>
                <a:path w="18397" h="21004" extrusionOk="0">
                  <a:moveTo>
                    <a:pt x="12983" y="1"/>
                  </a:moveTo>
                  <a:lnTo>
                    <a:pt x="0" y="7019"/>
                  </a:lnTo>
                  <a:lnTo>
                    <a:pt x="5414" y="21004"/>
                  </a:lnTo>
                  <a:lnTo>
                    <a:pt x="18396" y="13961"/>
                  </a:lnTo>
                  <a:lnTo>
                    <a:pt x="12983" y="1"/>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0" name="Google Shape;1060;p31"/>
            <p:cNvSpPr/>
            <p:nvPr/>
          </p:nvSpPr>
          <p:spPr>
            <a:xfrm>
              <a:off x="1626439" y="1334504"/>
              <a:ext cx="625002" cy="306140"/>
            </a:xfrm>
            <a:custGeom>
              <a:avLst/>
              <a:gdLst/>
              <a:ahLst/>
              <a:cxnLst/>
              <a:rect l="l" t="t" r="r" b="b"/>
              <a:pathLst>
                <a:path w="14738" h="7219" extrusionOk="0">
                  <a:moveTo>
                    <a:pt x="14738" y="1"/>
                  </a:moveTo>
                  <a:lnTo>
                    <a:pt x="12958" y="176"/>
                  </a:lnTo>
                  <a:lnTo>
                    <a:pt x="1" y="7219"/>
                  </a:lnTo>
                  <a:lnTo>
                    <a:pt x="1755" y="7019"/>
                  </a:lnTo>
                  <a:lnTo>
                    <a:pt x="14738"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1" name="Google Shape;1061;p31"/>
            <p:cNvSpPr/>
            <p:nvPr/>
          </p:nvSpPr>
          <p:spPr>
            <a:xfrm>
              <a:off x="3382290" y="2727344"/>
              <a:ext cx="208348" cy="208730"/>
            </a:xfrm>
            <a:custGeom>
              <a:avLst/>
              <a:gdLst/>
              <a:ahLst/>
              <a:cxnLst/>
              <a:rect l="l" t="t" r="r" b="b"/>
              <a:pathLst>
                <a:path w="4913" h="4922" extrusionOk="0">
                  <a:moveTo>
                    <a:pt x="3371" y="0"/>
                  </a:moveTo>
                  <a:cubicBezTo>
                    <a:pt x="3067" y="0"/>
                    <a:pt x="2874" y="405"/>
                    <a:pt x="2833" y="591"/>
                  </a:cubicBezTo>
                  <a:cubicBezTo>
                    <a:pt x="2757" y="816"/>
                    <a:pt x="2131" y="2170"/>
                    <a:pt x="2131" y="2170"/>
                  </a:cubicBezTo>
                  <a:lnTo>
                    <a:pt x="1379" y="1944"/>
                  </a:lnTo>
                  <a:lnTo>
                    <a:pt x="0" y="2470"/>
                  </a:lnTo>
                  <a:cubicBezTo>
                    <a:pt x="0" y="2470"/>
                    <a:pt x="1705" y="4576"/>
                    <a:pt x="1830" y="4626"/>
                  </a:cubicBezTo>
                  <a:cubicBezTo>
                    <a:pt x="2011" y="4747"/>
                    <a:pt x="2138" y="4922"/>
                    <a:pt x="2363" y="4922"/>
                  </a:cubicBezTo>
                  <a:cubicBezTo>
                    <a:pt x="2512" y="4922"/>
                    <a:pt x="2704" y="4845"/>
                    <a:pt x="2983" y="4626"/>
                  </a:cubicBezTo>
                  <a:cubicBezTo>
                    <a:pt x="3710" y="4099"/>
                    <a:pt x="4261" y="2195"/>
                    <a:pt x="4462" y="1994"/>
                  </a:cubicBezTo>
                  <a:cubicBezTo>
                    <a:pt x="4637" y="1794"/>
                    <a:pt x="4913" y="942"/>
                    <a:pt x="4437" y="666"/>
                  </a:cubicBezTo>
                  <a:cubicBezTo>
                    <a:pt x="4186" y="515"/>
                    <a:pt x="3985" y="290"/>
                    <a:pt x="3584" y="64"/>
                  </a:cubicBezTo>
                  <a:cubicBezTo>
                    <a:pt x="3508" y="20"/>
                    <a:pt x="3437" y="0"/>
                    <a:pt x="3371"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2" name="Google Shape;1062;p31"/>
            <p:cNvSpPr/>
            <p:nvPr/>
          </p:nvSpPr>
          <p:spPr>
            <a:xfrm>
              <a:off x="2991163" y="2828741"/>
              <a:ext cx="213649" cy="219501"/>
            </a:xfrm>
            <a:custGeom>
              <a:avLst/>
              <a:gdLst/>
              <a:ahLst/>
              <a:cxnLst/>
              <a:rect l="l" t="t" r="r" b="b"/>
              <a:pathLst>
                <a:path w="5038" h="5176" extrusionOk="0">
                  <a:moveTo>
                    <a:pt x="367" y="0"/>
                  </a:moveTo>
                  <a:cubicBezTo>
                    <a:pt x="150" y="0"/>
                    <a:pt x="0" y="4"/>
                    <a:pt x="0" y="4"/>
                  </a:cubicBezTo>
                  <a:lnTo>
                    <a:pt x="0" y="1708"/>
                  </a:lnTo>
                  <a:cubicBezTo>
                    <a:pt x="0" y="2310"/>
                    <a:pt x="2582" y="4967"/>
                    <a:pt x="2807" y="5142"/>
                  </a:cubicBezTo>
                  <a:cubicBezTo>
                    <a:pt x="2830" y="5165"/>
                    <a:pt x="2862" y="5175"/>
                    <a:pt x="2901" y="5175"/>
                  </a:cubicBezTo>
                  <a:cubicBezTo>
                    <a:pt x="3191" y="5175"/>
                    <a:pt x="3866" y="4613"/>
                    <a:pt x="4133" y="4613"/>
                  </a:cubicBezTo>
                  <a:cubicBezTo>
                    <a:pt x="4143" y="4613"/>
                    <a:pt x="4152" y="4614"/>
                    <a:pt x="4161" y="4616"/>
                  </a:cubicBezTo>
                  <a:cubicBezTo>
                    <a:pt x="4194" y="4622"/>
                    <a:pt x="4231" y="4625"/>
                    <a:pt x="4270" y="4625"/>
                  </a:cubicBezTo>
                  <a:cubicBezTo>
                    <a:pt x="4551" y="4625"/>
                    <a:pt x="4944" y="4461"/>
                    <a:pt x="4988" y="4064"/>
                  </a:cubicBezTo>
                  <a:cubicBezTo>
                    <a:pt x="5038" y="3588"/>
                    <a:pt x="3559" y="2435"/>
                    <a:pt x="3284" y="2335"/>
                  </a:cubicBezTo>
                  <a:cubicBezTo>
                    <a:pt x="3008" y="2235"/>
                    <a:pt x="1980" y="205"/>
                    <a:pt x="1980" y="205"/>
                  </a:cubicBezTo>
                  <a:cubicBezTo>
                    <a:pt x="1873" y="26"/>
                    <a:pt x="909" y="0"/>
                    <a:pt x="367"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3" name="Google Shape;1063;p31"/>
            <p:cNvSpPr/>
            <p:nvPr/>
          </p:nvSpPr>
          <p:spPr>
            <a:xfrm>
              <a:off x="2330281" y="2047802"/>
              <a:ext cx="1142373" cy="804725"/>
            </a:xfrm>
            <a:custGeom>
              <a:avLst/>
              <a:gdLst/>
              <a:ahLst/>
              <a:cxnLst/>
              <a:rect l="l" t="t" r="r" b="b"/>
              <a:pathLst>
                <a:path w="26938" h="18976" extrusionOk="0">
                  <a:moveTo>
                    <a:pt x="3234" y="1"/>
                  </a:moveTo>
                  <a:cubicBezTo>
                    <a:pt x="1642" y="1"/>
                    <a:pt x="0" y="1037"/>
                    <a:pt x="1198" y="4083"/>
                  </a:cubicBezTo>
                  <a:cubicBezTo>
                    <a:pt x="2953" y="8544"/>
                    <a:pt x="14231" y="6715"/>
                    <a:pt x="15434" y="9246"/>
                  </a:cubicBezTo>
                  <a:cubicBezTo>
                    <a:pt x="16637" y="11778"/>
                    <a:pt x="24482" y="18870"/>
                    <a:pt x="24507" y="18870"/>
                  </a:cubicBezTo>
                  <a:cubicBezTo>
                    <a:pt x="24638" y="18947"/>
                    <a:pt x="24745" y="18976"/>
                    <a:pt x="24834" y="18976"/>
                  </a:cubicBezTo>
                  <a:cubicBezTo>
                    <a:pt x="24951" y="18976"/>
                    <a:pt x="25037" y="18927"/>
                    <a:pt x="25108" y="18870"/>
                  </a:cubicBezTo>
                  <a:cubicBezTo>
                    <a:pt x="25384" y="18595"/>
                    <a:pt x="25735" y="18444"/>
                    <a:pt x="26111" y="18319"/>
                  </a:cubicBezTo>
                  <a:lnTo>
                    <a:pt x="26938" y="18018"/>
                  </a:lnTo>
                  <a:cubicBezTo>
                    <a:pt x="26938" y="18018"/>
                    <a:pt x="18918" y="8344"/>
                    <a:pt x="16587" y="5587"/>
                  </a:cubicBezTo>
                  <a:cubicBezTo>
                    <a:pt x="14231" y="2830"/>
                    <a:pt x="5133" y="574"/>
                    <a:pt x="5133" y="574"/>
                  </a:cubicBezTo>
                  <a:cubicBezTo>
                    <a:pt x="4704" y="225"/>
                    <a:pt x="3974" y="1"/>
                    <a:pt x="3234" y="1"/>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4" name="Google Shape;1064;p31"/>
            <p:cNvSpPr/>
            <p:nvPr/>
          </p:nvSpPr>
          <p:spPr>
            <a:xfrm>
              <a:off x="2450167" y="2132745"/>
              <a:ext cx="582467" cy="374161"/>
            </a:xfrm>
            <a:custGeom>
              <a:avLst/>
              <a:gdLst/>
              <a:ahLst/>
              <a:cxnLst/>
              <a:rect l="l" t="t" r="r" b="b"/>
              <a:pathLst>
                <a:path w="13735" h="8823" extrusionOk="0">
                  <a:moveTo>
                    <a:pt x="1178" y="0"/>
                  </a:moveTo>
                  <a:lnTo>
                    <a:pt x="0" y="652"/>
                  </a:lnTo>
                  <a:lnTo>
                    <a:pt x="9750" y="4737"/>
                  </a:lnTo>
                  <a:lnTo>
                    <a:pt x="13735" y="8822"/>
                  </a:lnTo>
                  <a:cubicBezTo>
                    <a:pt x="13735" y="8822"/>
                    <a:pt x="13083" y="3459"/>
                    <a:pt x="11655" y="2130"/>
                  </a:cubicBezTo>
                  <a:cubicBezTo>
                    <a:pt x="9675" y="301"/>
                    <a:pt x="1178" y="0"/>
                    <a:pt x="1178" y="0"/>
                  </a:cubicBezTo>
                  <a:close/>
                </a:path>
              </a:pathLst>
            </a:custGeom>
            <a:solidFill>
              <a:srgbClr val="21232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5" name="Google Shape;1065;p31"/>
            <p:cNvSpPr/>
            <p:nvPr/>
          </p:nvSpPr>
          <p:spPr>
            <a:xfrm>
              <a:off x="2171676" y="2122101"/>
              <a:ext cx="922618" cy="726568"/>
            </a:xfrm>
            <a:custGeom>
              <a:avLst/>
              <a:gdLst/>
              <a:ahLst/>
              <a:cxnLst/>
              <a:rect l="l" t="t" r="r" b="b"/>
              <a:pathLst>
                <a:path w="21756" h="17133" extrusionOk="0">
                  <a:moveTo>
                    <a:pt x="4838" y="0"/>
                  </a:moveTo>
                  <a:cubicBezTo>
                    <a:pt x="4838" y="0"/>
                    <a:pt x="1" y="101"/>
                    <a:pt x="402" y="1028"/>
                  </a:cubicBezTo>
                  <a:cubicBezTo>
                    <a:pt x="402" y="1028"/>
                    <a:pt x="1279" y="5113"/>
                    <a:pt x="4387" y="5990"/>
                  </a:cubicBezTo>
                  <a:cubicBezTo>
                    <a:pt x="5423" y="6283"/>
                    <a:pt x="6949" y="6380"/>
                    <a:pt x="8523" y="6380"/>
                  </a:cubicBezTo>
                  <a:cubicBezTo>
                    <a:pt x="11672" y="6380"/>
                    <a:pt x="15013" y="5990"/>
                    <a:pt x="15013" y="5990"/>
                  </a:cubicBezTo>
                  <a:cubicBezTo>
                    <a:pt x="15015" y="5963"/>
                    <a:pt x="15020" y="5949"/>
                    <a:pt x="15029" y="5949"/>
                  </a:cubicBezTo>
                  <a:cubicBezTo>
                    <a:pt x="15234" y="5949"/>
                    <a:pt x="17406" y="12700"/>
                    <a:pt x="18773" y="16467"/>
                  </a:cubicBezTo>
                  <a:cubicBezTo>
                    <a:pt x="18961" y="16974"/>
                    <a:pt x="19427" y="17133"/>
                    <a:pt x="19937" y="17133"/>
                  </a:cubicBezTo>
                  <a:cubicBezTo>
                    <a:pt x="20786" y="17133"/>
                    <a:pt x="21755" y="16692"/>
                    <a:pt x="21755" y="16692"/>
                  </a:cubicBezTo>
                  <a:cubicBezTo>
                    <a:pt x="21755" y="16692"/>
                    <a:pt x="19399" y="3760"/>
                    <a:pt x="18096" y="2457"/>
                  </a:cubicBezTo>
                  <a:cubicBezTo>
                    <a:pt x="16793" y="1153"/>
                    <a:pt x="4838" y="0"/>
                    <a:pt x="4838" y="0"/>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6" name="Google Shape;1066;p31"/>
            <p:cNvSpPr/>
            <p:nvPr/>
          </p:nvSpPr>
          <p:spPr>
            <a:xfrm>
              <a:off x="1940002" y="1280095"/>
              <a:ext cx="309320" cy="479629"/>
            </a:xfrm>
            <a:custGeom>
              <a:avLst/>
              <a:gdLst/>
              <a:ahLst/>
              <a:cxnLst/>
              <a:rect l="l" t="t" r="r" b="b"/>
              <a:pathLst>
                <a:path w="7294" h="11310" extrusionOk="0">
                  <a:moveTo>
                    <a:pt x="2995" y="0"/>
                  </a:moveTo>
                  <a:cubicBezTo>
                    <a:pt x="2610" y="0"/>
                    <a:pt x="2289" y="125"/>
                    <a:pt x="2156" y="482"/>
                  </a:cubicBezTo>
                  <a:cubicBezTo>
                    <a:pt x="2156" y="482"/>
                    <a:pt x="2857" y="2387"/>
                    <a:pt x="2030" y="3088"/>
                  </a:cubicBezTo>
                  <a:cubicBezTo>
                    <a:pt x="1178" y="3790"/>
                    <a:pt x="702" y="5043"/>
                    <a:pt x="1153" y="6196"/>
                  </a:cubicBezTo>
                  <a:cubicBezTo>
                    <a:pt x="1604" y="7374"/>
                    <a:pt x="702" y="7675"/>
                    <a:pt x="376" y="8477"/>
                  </a:cubicBezTo>
                  <a:cubicBezTo>
                    <a:pt x="0" y="9379"/>
                    <a:pt x="176" y="10883"/>
                    <a:pt x="1354" y="11083"/>
                  </a:cubicBezTo>
                  <a:cubicBezTo>
                    <a:pt x="2532" y="11284"/>
                    <a:pt x="3810" y="11309"/>
                    <a:pt x="3810" y="11309"/>
                  </a:cubicBezTo>
                  <a:lnTo>
                    <a:pt x="6642" y="10407"/>
                  </a:lnTo>
                  <a:lnTo>
                    <a:pt x="7293" y="7926"/>
                  </a:lnTo>
                  <a:lnTo>
                    <a:pt x="6692" y="5695"/>
                  </a:lnTo>
                  <a:lnTo>
                    <a:pt x="6241" y="3339"/>
                  </a:lnTo>
                  <a:lnTo>
                    <a:pt x="5188" y="707"/>
                  </a:lnTo>
                  <a:cubicBezTo>
                    <a:pt x="5188" y="707"/>
                    <a:pt x="3910" y="0"/>
                    <a:pt x="2995" y="0"/>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7" name="Google Shape;1067;p31"/>
            <p:cNvSpPr/>
            <p:nvPr/>
          </p:nvSpPr>
          <p:spPr>
            <a:xfrm>
              <a:off x="2345937" y="1725379"/>
              <a:ext cx="423159" cy="466889"/>
            </a:xfrm>
            <a:custGeom>
              <a:avLst/>
              <a:gdLst/>
              <a:ahLst/>
              <a:cxnLst/>
              <a:rect l="l" t="t" r="r" b="b"/>
              <a:pathLst>
                <a:path w="9725" h="10730" extrusionOk="0">
                  <a:moveTo>
                    <a:pt x="2381" y="1"/>
                  </a:moveTo>
                  <a:lnTo>
                    <a:pt x="0" y="853"/>
                  </a:lnTo>
                  <a:cubicBezTo>
                    <a:pt x="0" y="853"/>
                    <a:pt x="978" y="3585"/>
                    <a:pt x="1379" y="4161"/>
                  </a:cubicBezTo>
                  <a:cubicBezTo>
                    <a:pt x="1655" y="4587"/>
                    <a:pt x="7895" y="8673"/>
                    <a:pt x="7895" y="8673"/>
                  </a:cubicBezTo>
                  <a:cubicBezTo>
                    <a:pt x="7820" y="8873"/>
                    <a:pt x="7369" y="9850"/>
                    <a:pt x="7294" y="10176"/>
                  </a:cubicBezTo>
                  <a:cubicBezTo>
                    <a:pt x="7223" y="10441"/>
                    <a:pt x="7872" y="10730"/>
                    <a:pt x="8429" y="10730"/>
                  </a:cubicBezTo>
                  <a:cubicBezTo>
                    <a:pt x="8663" y="10730"/>
                    <a:pt x="8882" y="10679"/>
                    <a:pt x="9023" y="10552"/>
                  </a:cubicBezTo>
                  <a:cubicBezTo>
                    <a:pt x="9474" y="10101"/>
                    <a:pt x="9725" y="9675"/>
                    <a:pt x="9725" y="9675"/>
                  </a:cubicBezTo>
                  <a:lnTo>
                    <a:pt x="9023" y="7870"/>
                  </a:lnTo>
                  <a:lnTo>
                    <a:pt x="8973" y="7896"/>
                  </a:lnTo>
                  <a:cubicBezTo>
                    <a:pt x="8725" y="7598"/>
                    <a:pt x="4050" y="2430"/>
                    <a:pt x="3158" y="2430"/>
                  </a:cubicBezTo>
                  <a:cubicBezTo>
                    <a:pt x="3149" y="2430"/>
                    <a:pt x="3141" y="2431"/>
                    <a:pt x="3133" y="2432"/>
                  </a:cubicBezTo>
                  <a:lnTo>
                    <a:pt x="2381" y="1"/>
                  </a:lnTo>
                  <a:close/>
                </a:path>
              </a:pathLst>
            </a:custGeom>
            <a:solidFill>
              <a:srgbClr val="E6B8A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8" name="Google Shape;1068;p31"/>
            <p:cNvSpPr/>
            <p:nvPr/>
          </p:nvSpPr>
          <p:spPr>
            <a:xfrm>
              <a:off x="2247161" y="1471566"/>
              <a:ext cx="223233" cy="333832"/>
            </a:xfrm>
            <a:custGeom>
              <a:avLst/>
              <a:gdLst/>
              <a:ahLst/>
              <a:cxnLst/>
              <a:rect l="l" t="t" r="r" b="b"/>
              <a:pathLst>
                <a:path w="5264" h="7872" extrusionOk="0">
                  <a:moveTo>
                    <a:pt x="1078" y="0"/>
                  </a:moveTo>
                  <a:cubicBezTo>
                    <a:pt x="681" y="0"/>
                    <a:pt x="301" y="279"/>
                    <a:pt x="0" y="1005"/>
                  </a:cubicBezTo>
                  <a:cubicBezTo>
                    <a:pt x="0" y="1005"/>
                    <a:pt x="1454" y="5817"/>
                    <a:pt x="2231" y="7872"/>
                  </a:cubicBezTo>
                  <a:lnTo>
                    <a:pt x="5264" y="7020"/>
                  </a:lnTo>
                  <a:cubicBezTo>
                    <a:pt x="4286" y="4664"/>
                    <a:pt x="3484" y="2734"/>
                    <a:pt x="3309" y="2308"/>
                  </a:cubicBezTo>
                  <a:cubicBezTo>
                    <a:pt x="2944" y="1406"/>
                    <a:pt x="1968" y="0"/>
                    <a:pt x="1078"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69" name="Google Shape;1069;p31"/>
            <p:cNvSpPr/>
            <p:nvPr/>
          </p:nvSpPr>
          <p:spPr>
            <a:xfrm>
              <a:off x="1993139" y="1474831"/>
              <a:ext cx="569702" cy="763801"/>
            </a:xfrm>
            <a:custGeom>
              <a:avLst/>
              <a:gdLst/>
              <a:ahLst/>
              <a:cxnLst/>
              <a:rect l="l" t="t" r="r" b="b"/>
              <a:pathLst>
                <a:path w="13434" h="18011" extrusionOk="0">
                  <a:moveTo>
                    <a:pt x="7016" y="0"/>
                  </a:moveTo>
                  <a:cubicBezTo>
                    <a:pt x="6957" y="0"/>
                    <a:pt x="5619" y="24"/>
                    <a:pt x="2557" y="2156"/>
                  </a:cubicBezTo>
                  <a:cubicBezTo>
                    <a:pt x="2557" y="2156"/>
                    <a:pt x="928" y="3710"/>
                    <a:pt x="477" y="4311"/>
                  </a:cubicBezTo>
                  <a:cubicBezTo>
                    <a:pt x="0" y="4887"/>
                    <a:pt x="4637" y="17669"/>
                    <a:pt x="4637" y="17669"/>
                  </a:cubicBezTo>
                  <a:cubicBezTo>
                    <a:pt x="4637" y="17669"/>
                    <a:pt x="5184" y="18011"/>
                    <a:pt x="6231" y="18011"/>
                  </a:cubicBezTo>
                  <a:cubicBezTo>
                    <a:pt x="6933" y="18011"/>
                    <a:pt x="7861" y="17857"/>
                    <a:pt x="8998" y="17344"/>
                  </a:cubicBezTo>
                  <a:cubicBezTo>
                    <a:pt x="11830" y="16091"/>
                    <a:pt x="13434" y="13233"/>
                    <a:pt x="13434" y="13233"/>
                  </a:cubicBezTo>
                  <a:lnTo>
                    <a:pt x="7018" y="0"/>
                  </a:lnTo>
                  <a:cubicBezTo>
                    <a:pt x="7018" y="0"/>
                    <a:pt x="7017" y="0"/>
                    <a:pt x="7016"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0" name="Google Shape;1070;p31"/>
            <p:cNvSpPr/>
            <p:nvPr/>
          </p:nvSpPr>
          <p:spPr>
            <a:xfrm>
              <a:off x="2052101" y="1916812"/>
              <a:ext cx="501699" cy="556655"/>
            </a:xfrm>
            <a:custGeom>
              <a:avLst/>
              <a:gdLst/>
              <a:ahLst/>
              <a:cxnLst/>
              <a:rect l="l" t="t" r="r" b="b"/>
              <a:pathLst>
                <a:path w="11530" h="12793" extrusionOk="0">
                  <a:moveTo>
                    <a:pt x="2482" y="1"/>
                  </a:moveTo>
                  <a:lnTo>
                    <a:pt x="1" y="427"/>
                  </a:lnTo>
                  <a:cubicBezTo>
                    <a:pt x="1" y="427"/>
                    <a:pt x="502" y="3284"/>
                    <a:pt x="778" y="3936"/>
                  </a:cubicBezTo>
                  <a:cubicBezTo>
                    <a:pt x="1003" y="4412"/>
                    <a:pt x="7244" y="10677"/>
                    <a:pt x="7244" y="10677"/>
                  </a:cubicBezTo>
                  <a:lnTo>
                    <a:pt x="7269" y="10652"/>
                  </a:lnTo>
                  <a:lnTo>
                    <a:pt x="8096" y="11931"/>
                  </a:lnTo>
                  <a:cubicBezTo>
                    <a:pt x="8297" y="12206"/>
                    <a:pt x="8572" y="12407"/>
                    <a:pt x="8923" y="12482"/>
                  </a:cubicBezTo>
                  <a:cubicBezTo>
                    <a:pt x="9299" y="12557"/>
                    <a:pt x="9750" y="12657"/>
                    <a:pt x="9926" y="12708"/>
                  </a:cubicBezTo>
                  <a:cubicBezTo>
                    <a:pt x="10132" y="12764"/>
                    <a:pt x="10537" y="12792"/>
                    <a:pt x="10831" y="12792"/>
                  </a:cubicBezTo>
                  <a:cubicBezTo>
                    <a:pt x="10930" y="12792"/>
                    <a:pt x="11016" y="12789"/>
                    <a:pt x="11078" y="12783"/>
                  </a:cubicBezTo>
                  <a:cubicBezTo>
                    <a:pt x="11329" y="12758"/>
                    <a:pt x="11530" y="12256"/>
                    <a:pt x="11404" y="12081"/>
                  </a:cubicBezTo>
                  <a:cubicBezTo>
                    <a:pt x="11279" y="11880"/>
                    <a:pt x="10778" y="10703"/>
                    <a:pt x="10602" y="10552"/>
                  </a:cubicBezTo>
                  <a:cubicBezTo>
                    <a:pt x="10452" y="10427"/>
                    <a:pt x="9124" y="10126"/>
                    <a:pt x="8597" y="10026"/>
                  </a:cubicBezTo>
                  <a:lnTo>
                    <a:pt x="8622" y="10001"/>
                  </a:lnTo>
                  <a:cubicBezTo>
                    <a:pt x="8622" y="10001"/>
                    <a:pt x="3685" y="2582"/>
                    <a:pt x="2833" y="2557"/>
                  </a:cubicBezTo>
                  <a:lnTo>
                    <a:pt x="2482" y="1"/>
                  </a:lnTo>
                  <a:close/>
                </a:path>
              </a:pathLst>
            </a:custGeom>
            <a:solidFill>
              <a:srgbClr val="E6B8A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1" name="Google Shape;1071;p31"/>
            <p:cNvSpPr/>
            <p:nvPr/>
          </p:nvSpPr>
          <p:spPr>
            <a:xfrm>
              <a:off x="2000560" y="1192523"/>
              <a:ext cx="291255" cy="453463"/>
            </a:xfrm>
            <a:custGeom>
              <a:avLst/>
              <a:gdLst/>
              <a:ahLst/>
              <a:cxnLst/>
              <a:rect l="l" t="t" r="r" b="b"/>
              <a:pathLst>
                <a:path w="6868" h="10693" extrusionOk="0">
                  <a:moveTo>
                    <a:pt x="3412" y="1"/>
                  </a:moveTo>
                  <a:cubicBezTo>
                    <a:pt x="2669" y="1"/>
                    <a:pt x="1927" y="162"/>
                    <a:pt x="1379" y="392"/>
                  </a:cubicBezTo>
                  <a:cubicBezTo>
                    <a:pt x="1" y="968"/>
                    <a:pt x="352" y="3600"/>
                    <a:pt x="953" y="4777"/>
                  </a:cubicBezTo>
                  <a:cubicBezTo>
                    <a:pt x="1555" y="5955"/>
                    <a:pt x="2682" y="6632"/>
                    <a:pt x="2682" y="6632"/>
                  </a:cubicBezTo>
                  <a:lnTo>
                    <a:pt x="2382" y="8838"/>
                  </a:lnTo>
                  <a:lnTo>
                    <a:pt x="6592" y="10692"/>
                  </a:lnTo>
                  <a:cubicBezTo>
                    <a:pt x="6592" y="10692"/>
                    <a:pt x="6141" y="9163"/>
                    <a:pt x="5665" y="8236"/>
                  </a:cubicBezTo>
                  <a:cubicBezTo>
                    <a:pt x="5164" y="7284"/>
                    <a:pt x="5339" y="7033"/>
                    <a:pt x="5339" y="7033"/>
                  </a:cubicBezTo>
                  <a:lnTo>
                    <a:pt x="5339" y="7033"/>
                  </a:lnTo>
                  <a:cubicBezTo>
                    <a:pt x="5365" y="7035"/>
                    <a:pt x="5391" y="7036"/>
                    <a:pt x="5417" y="7036"/>
                  </a:cubicBezTo>
                  <a:cubicBezTo>
                    <a:pt x="6148" y="7036"/>
                    <a:pt x="6597" y="6354"/>
                    <a:pt x="6718" y="5580"/>
                  </a:cubicBezTo>
                  <a:cubicBezTo>
                    <a:pt x="6868" y="4752"/>
                    <a:pt x="6517" y="3474"/>
                    <a:pt x="6517" y="3474"/>
                  </a:cubicBezTo>
                  <a:cubicBezTo>
                    <a:pt x="6542" y="2422"/>
                    <a:pt x="6116" y="1444"/>
                    <a:pt x="6116" y="1444"/>
                  </a:cubicBezTo>
                  <a:cubicBezTo>
                    <a:pt x="5663" y="372"/>
                    <a:pt x="4537" y="1"/>
                    <a:pt x="3412" y="1"/>
                  </a:cubicBezTo>
                  <a:close/>
                </a:path>
              </a:pathLst>
            </a:custGeom>
            <a:solidFill>
              <a:srgbClr val="E6B8A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2" name="Google Shape;1072;p31"/>
            <p:cNvSpPr/>
            <p:nvPr/>
          </p:nvSpPr>
          <p:spPr>
            <a:xfrm>
              <a:off x="1982283" y="1164025"/>
              <a:ext cx="296810" cy="309787"/>
            </a:xfrm>
            <a:custGeom>
              <a:avLst/>
              <a:gdLst/>
              <a:ahLst/>
              <a:cxnLst/>
              <a:rect l="l" t="t" r="r" b="b"/>
              <a:pathLst>
                <a:path w="6999" h="7305" extrusionOk="0">
                  <a:moveTo>
                    <a:pt x="3865" y="1"/>
                  </a:moveTo>
                  <a:cubicBezTo>
                    <a:pt x="1014" y="1"/>
                    <a:pt x="0" y="2129"/>
                    <a:pt x="958" y="4472"/>
                  </a:cubicBezTo>
                  <a:cubicBezTo>
                    <a:pt x="2078" y="7236"/>
                    <a:pt x="3017" y="7304"/>
                    <a:pt x="3106" y="7304"/>
                  </a:cubicBezTo>
                  <a:cubicBezTo>
                    <a:pt x="3111" y="7304"/>
                    <a:pt x="3113" y="7304"/>
                    <a:pt x="3113" y="7304"/>
                  </a:cubicBezTo>
                  <a:lnTo>
                    <a:pt x="3314" y="6101"/>
                  </a:lnTo>
                  <a:lnTo>
                    <a:pt x="3314" y="6101"/>
                  </a:lnTo>
                  <a:cubicBezTo>
                    <a:pt x="3264" y="6113"/>
                    <a:pt x="3215" y="6119"/>
                    <a:pt x="3168" y="6119"/>
                  </a:cubicBezTo>
                  <a:cubicBezTo>
                    <a:pt x="2620" y="6119"/>
                    <a:pt x="2260" y="5369"/>
                    <a:pt x="2537" y="5023"/>
                  </a:cubicBezTo>
                  <a:cubicBezTo>
                    <a:pt x="2605" y="4944"/>
                    <a:pt x="2677" y="4914"/>
                    <a:pt x="2747" y="4914"/>
                  </a:cubicBezTo>
                  <a:cubicBezTo>
                    <a:pt x="2988" y="4914"/>
                    <a:pt x="3214" y="5274"/>
                    <a:pt x="3214" y="5274"/>
                  </a:cubicBezTo>
                  <a:cubicBezTo>
                    <a:pt x="3139" y="5099"/>
                    <a:pt x="2988" y="4572"/>
                    <a:pt x="2863" y="4221"/>
                  </a:cubicBezTo>
                  <a:lnTo>
                    <a:pt x="2863" y="4221"/>
                  </a:lnTo>
                  <a:cubicBezTo>
                    <a:pt x="2911" y="4224"/>
                    <a:pt x="2960" y="4225"/>
                    <a:pt x="3008" y="4225"/>
                  </a:cubicBezTo>
                  <a:cubicBezTo>
                    <a:pt x="4010" y="4225"/>
                    <a:pt x="4975" y="3735"/>
                    <a:pt x="5119" y="2993"/>
                  </a:cubicBezTo>
                  <a:cubicBezTo>
                    <a:pt x="5294" y="2066"/>
                    <a:pt x="6497" y="1941"/>
                    <a:pt x="6497" y="1941"/>
                  </a:cubicBezTo>
                  <a:cubicBezTo>
                    <a:pt x="6998" y="738"/>
                    <a:pt x="6121" y="362"/>
                    <a:pt x="6121" y="362"/>
                  </a:cubicBezTo>
                  <a:cubicBezTo>
                    <a:pt x="5273" y="113"/>
                    <a:pt x="4520" y="1"/>
                    <a:pt x="3865" y="1"/>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3" name="Google Shape;1073;p31"/>
            <p:cNvSpPr/>
            <p:nvPr/>
          </p:nvSpPr>
          <p:spPr>
            <a:xfrm>
              <a:off x="2011205" y="1635684"/>
              <a:ext cx="175397" cy="337649"/>
            </a:xfrm>
            <a:custGeom>
              <a:avLst/>
              <a:gdLst/>
              <a:ahLst/>
              <a:cxnLst/>
              <a:rect l="l" t="t" r="r" b="b"/>
              <a:pathLst>
                <a:path w="4136" h="7962" extrusionOk="0">
                  <a:moveTo>
                    <a:pt x="1098" y="1"/>
                  </a:moveTo>
                  <a:cubicBezTo>
                    <a:pt x="748" y="1"/>
                    <a:pt x="375" y="233"/>
                    <a:pt x="0" y="819"/>
                  </a:cubicBezTo>
                  <a:cubicBezTo>
                    <a:pt x="0" y="819"/>
                    <a:pt x="602" y="5806"/>
                    <a:pt x="1003" y="7962"/>
                  </a:cubicBezTo>
                  <a:lnTo>
                    <a:pt x="4136" y="7661"/>
                  </a:lnTo>
                  <a:cubicBezTo>
                    <a:pt x="3584" y="5155"/>
                    <a:pt x="3133" y="3125"/>
                    <a:pt x="3033" y="2673"/>
                  </a:cubicBezTo>
                  <a:cubicBezTo>
                    <a:pt x="2814" y="1669"/>
                    <a:pt x="2037" y="1"/>
                    <a:pt x="1098"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4" name="Google Shape;1074;p31"/>
            <p:cNvSpPr/>
            <p:nvPr/>
          </p:nvSpPr>
          <p:spPr>
            <a:xfrm>
              <a:off x="2147249" y="3565957"/>
              <a:ext cx="301220" cy="168358"/>
            </a:xfrm>
            <a:custGeom>
              <a:avLst/>
              <a:gdLst/>
              <a:ahLst/>
              <a:cxnLst/>
              <a:rect l="l" t="t" r="r" b="b"/>
              <a:pathLst>
                <a:path w="7103" h="3970" extrusionOk="0">
                  <a:moveTo>
                    <a:pt x="5987" y="1"/>
                  </a:moveTo>
                  <a:cubicBezTo>
                    <a:pt x="5846" y="1"/>
                    <a:pt x="5695" y="21"/>
                    <a:pt x="5539" y="64"/>
                  </a:cubicBezTo>
                  <a:cubicBezTo>
                    <a:pt x="4637" y="340"/>
                    <a:pt x="3635" y="540"/>
                    <a:pt x="3635" y="540"/>
                  </a:cubicBezTo>
                  <a:lnTo>
                    <a:pt x="0" y="1718"/>
                  </a:lnTo>
                  <a:lnTo>
                    <a:pt x="51" y="3222"/>
                  </a:lnTo>
                  <a:cubicBezTo>
                    <a:pt x="474" y="3800"/>
                    <a:pt x="1016" y="3970"/>
                    <a:pt x="1507" y="3970"/>
                  </a:cubicBezTo>
                  <a:cubicBezTo>
                    <a:pt x="2209" y="3970"/>
                    <a:pt x="2807" y="3623"/>
                    <a:pt x="2807" y="3623"/>
                  </a:cubicBezTo>
                  <a:cubicBezTo>
                    <a:pt x="3033" y="2971"/>
                    <a:pt x="3635" y="3097"/>
                    <a:pt x="4186" y="2846"/>
                  </a:cubicBezTo>
                  <a:cubicBezTo>
                    <a:pt x="4762" y="2570"/>
                    <a:pt x="6141" y="1793"/>
                    <a:pt x="6667" y="1066"/>
                  </a:cubicBezTo>
                  <a:cubicBezTo>
                    <a:pt x="7103" y="465"/>
                    <a:pt x="6663" y="1"/>
                    <a:pt x="5987" y="1"/>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5" name="Google Shape;1075;p31"/>
            <p:cNvSpPr/>
            <p:nvPr/>
          </p:nvSpPr>
          <p:spPr>
            <a:xfrm>
              <a:off x="1989958" y="3421050"/>
              <a:ext cx="240238" cy="206652"/>
            </a:xfrm>
            <a:custGeom>
              <a:avLst/>
              <a:gdLst/>
              <a:ahLst/>
              <a:cxnLst/>
              <a:rect l="l" t="t" r="r" b="b"/>
              <a:pathLst>
                <a:path w="5665" h="4873" extrusionOk="0">
                  <a:moveTo>
                    <a:pt x="4077" y="0"/>
                  </a:moveTo>
                  <a:cubicBezTo>
                    <a:pt x="3690" y="0"/>
                    <a:pt x="3409" y="223"/>
                    <a:pt x="3409" y="223"/>
                  </a:cubicBezTo>
                  <a:lnTo>
                    <a:pt x="0" y="2453"/>
                  </a:lnTo>
                  <a:lnTo>
                    <a:pt x="100" y="4057"/>
                  </a:lnTo>
                  <a:cubicBezTo>
                    <a:pt x="278" y="4655"/>
                    <a:pt x="857" y="4872"/>
                    <a:pt x="1406" y="4872"/>
                  </a:cubicBezTo>
                  <a:cubicBezTo>
                    <a:pt x="1939" y="4872"/>
                    <a:pt x="2445" y="4668"/>
                    <a:pt x="2531" y="4408"/>
                  </a:cubicBezTo>
                  <a:cubicBezTo>
                    <a:pt x="2707" y="3882"/>
                    <a:pt x="3308" y="3506"/>
                    <a:pt x="3785" y="2854"/>
                  </a:cubicBezTo>
                  <a:cubicBezTo>
                    <a:pt x="4261" y="2203"/>
                    <a:pt x="5664" y="1075"/>
                    <a:pt x="4862" y="348"/>
                  </a:cubicBezTo>
                  <a:cubicBezTo>
                    <a:pt x="4587" y="83"/>
                    <a:pt x="4312" y="0"/>
                    <a:pt x="4077" y="0"/>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6" name="Google Shape;1076;p31"/>
            <p:cNvSpPr/>
            <p:nvPr/>
          </p:nvSpPr>
          <p:spPr>
            <a:xfrm>
              <a:off x="1268263" y="2941970"/>
              <a:ext cx="425178" cy="481113"/>
            </a:xfrm>
            <a:custGeom>
              <a:avLst/>
              <a:gdLst/>
              <a:ahLst/>
              <a:cxnLst/>
              <a:rect l="l" t="t" r="r" b="b"/>
              <a:pathLst>
                <a:path w="10026" h="11345" extrusionOk="0">
                  <a:moveTo>
                    <a:pt x="8161" y="0"/>
                  </a:moveTo>
                  <a:cubicBezTo>
                    <a:pt x="7832" y="0"/>
                    <a:pt x="7500" y="88"/>
                    <a:pt x="7194" y="267"/>
                  </a:cubicBezTo>
                  <a:lnTo>
                    <a:pt x="326" y="4252"/>
                  </a:lnTo>
                  <a:cubicBezTo>
                    <a:pt x="101" y="4377"/>
                    <a:pt x="1" y="4678"/>
                    <a:pt x="151" y="4928"/>
                  </a:cubicBezTo>
                  <a:cubicBezTo>
                    <a:pt x="233" y="5092"/>
                    <a:pt x="400" y="5181"/>
                    <a:pt x="569" y="5181"/>
                  </a:cubicBezTo>
                  <a:cubicBezTo>
                    <a:pt x="659" y="5181"/>
                    <a:pt x="749" y="5156"/>
                    <a:pt x="828" y="5104"/>
                  </a:cubicBezTo>
                  <a:lnTo>
                    <a:pt x="7695" y="1119"/>
                  </a:lnTo>
                  <a:cubicBezTo>
                    <a:pt x="7833" y="1043"/>
                    <a:pt x="7983" y="1006"/>
                    <a:pt x="8133" y="1006"/>
                  </a:cubicBezTo>
                  <a:cubicBezTo>
                    <a:pt x="8284" y="1006"/>
                    <a:pt x="8434" y="1043"/>
                    <a:pt x="8572" y="1119"/>
                  </a:cubicBezTo>
                  <a:cubicBezTo>
                    <a:pt x="8848" y="1294"/>
                    <a:pt x="9023" y="1570"/>
                    <a:pt x="9023" y="1896"/>
                  </a:cubicBezTo>
                  <a:lnTo>
                    <a:pt x="9023" y="5354"/>
                  </a:lnTo>
                  <a:lnTo>
                    <a:pt x="326" y="10392"/>
                  </a:lnTo>
                  <a:cubicBezTo>
                    <a:pt x="76" y="10542"/>
                    <a:pt x="1" y="10843"/>
                    <a:pt x="151" y="11094"/>
                  </a:cubicBezTo>
                  <a:cubicBezTo>
                    <a:pt x="226" y="11244"/>
                    <a:pt x="402" y="11344"/>
                    <a:pt x="577" y="11344"/>
                  </a:cubicBezTo>
                  <a:cubicBezTo>
                    <a:pt x="652" y="11344"/>
                    <a:pt x="752" y="11319"/>
                    <a:pt x="828" y="11269"/>
                  </a:cubicBezTo>
                  <a:lnTo>
                    <a:pt x="9775" y="6081"/>
                  </a:lnTo>
                  <a:cubicBezTo>
                    <a:pt x="9925" y="5981"/>
                    <a:pt x="10026" y="5805"/>
                    <a:pt x="10026" y="5630"/>
                  </a:cubicBezTo>
                  <a:lnTo>
                    <a:pt x="10026" y="1896"/>
                  </a:lnTo>
                  <a:cubicBezTo>
                    <a:pt x="10026" y="1219"/>
                    <a:pt x="9675" y="592"/>
                    <a:pt x="9073" y="241"/>
                  </a:cubicBezTo>
                  <a:cubicBezTo>
                    <a:pt x="8790" y="82"/>
                    <a:pt x="8477" y="0"/>
                    <a:pt x="8161"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7" name="Google Shape;1077;p31"/>
            <p:cNvSpPr/>
            <p:nvPr/>
          </p:nvSpPr>
          <p:spPr>
            <a:xfrm>
              <a:off x="1910232" y="3609086"/>
              <a:ext cx="56360" cy="71753"/>
            </a:xfrm>
            <a:custGeom>
              <a:avLst/>
              <a:gdLst/>
              <a:ahLst/>
              <a:cxnLst/>
              <a:rect l="l" t="t" r="r" b="b"/>
              <a:pathLst>
                <a:path w="1329" h="1692" extrusionOk="0">
                  <a:moveTo>
                    <a:pt x="372" y="1"/>
                  </a:moveTo>
                  <a:cubicBezTo>
                    <a:pt x="161" y="1"/>
                    <a:pt x="26" y="176"/>
                    <a:pt x="26" y="475"/>
                  </a:cubicBezTo>
                  <a:cubicBezTo>
                    <a:pt x="0" y="876"/>
                    <a:pt x="301" y="1403"/>
                    <a:pt x="677" y="1603"/>
                  </a:cubicBezTo>
                  <a:cubicBezTo>
                    <a:pt x="781" y="1662"/>
                    <a:pt x="880" y="1691"/>
                    <a:pt x="968" y="1691"/>
                  </a:cubicBezTo>
                  <a:cubicBezTo>
                    <a:pt x="1179" y="1691"/>
                    <a:pt x="1329" y="1528"/>
                    <a:pt x="1329" y="1227"/>
                  </a:cubicBezTo>
                  <a:cubicBezTo>
                    <a:pt x="1329" y="801"/>
                    <a:pt x="1028" y="300"/>
                    <a:pt x="677" y="100"/>
                  </a:cubicBezTo>
                  <a:cubicBezTo>
                    <a:pt x="565" y="32"/>
                    <a:pt x="462" y="1"/>
                    <a:pt x="372"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8" name="Google Shape;1078;p31"/>
            <p:cNvSpPr/>
            <p:nvPr/>
          </p:nvSpPr>
          <p:spPr>
            <a:xfrm>
              <a:off x="1918713" y="3598399"/>
              <a:ext cx="65944" cy="80829"/>
            </a:xfrm>
            <a:custGeom>
              <a:avLst/>
              <a:gdLst/>
              <a:ahLst/>
              <a:cxnLst/>
              <a:rect l="l" t="t" r="r" b="b"/>
              <a:pathLst>
                <a:path w="1555" h="1906" extrusionOk="0">
                  <a:moveTo>
                    <a:pt x="33" y="283"/>
                  </a:moveTo>
                  <a:cubicBezTo>
                    <a:pt x="20" y="287"/>
                    <a:pt x="9" y="293"/>
                    <a:pt x="1" y="301"/>
                  </a:cubicBezTo>
                  <a:lnTo>
                    <a:pt x="33" y="283"/>
                  </a:lnTo>
                  <a:close/>
                  <a:moveTo>
                    <a:pt x="577" y="1"/>
                  </a:moveTo>
                  <a:cubicBezTo>
                    <a:pt x="552" y="1"/>
                    <a:pt x="552" y="1"/>
                    <a:pt x="527" y="26"/>
                  </a:cubicBezTo>
                  <a:lnTo>
                    <a:pt x="477" y="26"/>
                  </a:lnTo>
                  <a:cubicBezTo>
                    <a:pt x="477" y="26"/>
                    <a:pt x="452" y="51"/>
                    <a:pt x="427" y="51"/>
                  </a:cubicBezTo>
                  <a:lnTo>
                    <a:pt x="33" y="283"/>
                  </a:lnTo>
                  <a:lnTo>
                    <a:pt x="33" y="283"/>
                  </a:lnTo>
                  <a:cubicBezTo>
                    <a:pt x="57" y="274"/>
                    <a:pt x="84" y="268"/>
                    <a:pt x="101" y="251"/>
                  </a:cubicBezTo>
                  <a:lnTo>
                    <a:pt x="227" y="251"/>
                  </a:lnTo>
                  <a:cubicBezTo>
                    <a:pt x="252" y="251"/>
                    <a:pt x="302" y="276"/>
                    <a:pt x="327" y="276"/>
                  </a:cubicBezTo>
                  <a:lnTo>
                    <a:pt x="352" y="276"/>
                  </a:lnTo>
                  <a:cubicBezTo>
                    <a:pt x="377" y="301"/>
                    <a:pt x="427" y="326"/>
                    <a:pt x="477" y="352"/>
                  </a:cubicBezTo>
                  <a:cubicBezTo>
                    <a:pt x="527" y="377"/>
                    <a:pt x="552" y="402"/>
                    <a:pt x="602" y="427"/>
                  </a:cubicBezTo>
                  <a:cubicBezTo>
                    <a:pt x="653" y="477"/>
                    <a:pt x="678" y="502"/>
                    <a:pt x="728" y="552"/>
                  </a:cubicBezTo>
                  <a:cubicBezTo>
                    <a:pt x="803" y="627"/>
                    <a:pt x="878" y="727"/>
                    <a:pt x="928" y="828"/>
                  </a:cubicBezTo>
                  <a:cubicBezTo>
                    <a:pt x="978" y="878"/>
                    <a:pt x="1003" y="928"/>
                    <a:pt x="1003" y="1003"/>
                  </a:cubicBezTo>
                  <a:lnTo>
                    <a:pt x="1029" y="1003"/>
                  </a:lnTo>
                  <a:cubicBezTo>
                    <a:pt x="1029" y="1053"/>
                    <a:pt x="1054" y="1103"/>
                    <a:pt x="1079" y="1154"/>
                  </a:cubicBezTo>
                  <a:cubicBezTo>
                    <a:pt x="1104" y="1204"/>
                    <a:pt x="1104" y="1254"/>
                    <a:pt x="1104" y="1329"/>
                  </a:cubicBezTo>
                  <a:cubicBezTo>
                    <a:pt x="1129" y="1379"/>
                    <a:pt x="1129" y="1429"/>
                    <a:pt x="1129" y="1479"/>
                  </a:cubicBezTo>
                  <a:cubicBezTo>
                    <a:pt x="1129" y="1529"/>
                    <a:pt x="1129" y="1580"/>
                    <a:pt x="1104" y="1630"/>
                  </a:cubicBezTo>
                  <a:cubicBezTo>
                    <a:pt x="1104" y="1655"/>
                    <a:pt x="1104" y="1705"/>
                    <a:pt x="1079" y="1730"/>
                  </a:cubicBezTo>
                  <a:cubicBezTo>
                    <a:pt x="1054" y="1780"/>
                    <a:pt x="1054" y="1805"/>
                    <a:pt x="1029" y="1830"/>
                  </a:cubicBezTo>
                  <a:lnTo>
                    <a:pt x="1003" y="1830"/>
                  </a:lnTo>
                  <a:cubicBezTo>
                    <a:pt x="978" y="1855"/>
                    <a:pt x="953" y="1880"/>
                    <a:pt x="928" y="1905"/>
                  </a:cubicBezTo>
                  <a:lnTo>
                    <a:pt x="1354" y="1655"/>
                  </a:lnTo>
                  <a:cubicBezTo>
                    <a:pt x="1379" y="1630"/>
                    <a:pt x="1404" y="1605"/>
                    <a:pt x="1430" y="1580"/>
                  </a:cubicBezTo>
                  <a:lnTo>
                    <a:pt x="1455" y="1580"/>
                  </a:lnTo>
                  <a:cubicBezTo>
                    <a:pt x="1455" y="1555"/>
                    <a:pt x="1480" y="1555"/>
                    <a:pt x="1480" y="1529"/>
                  </a:cubicBezTo>
                  <a:cubicBezTo>
                    <a:pt x="1480" y="1529"/>
                    <a:pt x="1505" y="1504"/>
                    <a:pt x="1505" y="1504"/>
                  </a:cubicBezTo>
                  <a:cubicBezTo>
                    <a:pt x="1505" y="1504"/>
                    <a:pt x="1505" y="1479"/>
                    <a:pt x="1505" y="1479"/>
                  </a:cubicBezTo>
                  <a:cubicBezTo>
                    <a:pt x="1505" y="1479"/>
                    <a:pt x="1505" y="1479"/>
                    <a:pt x="1530" y="1454"/>
                  </a:cubicBezTo>
                  <a:cubicBezTo>
                    <a:pt x="1530" y="1454"/>
                    <a:pt x="1530" y="1429"/>
                    <a:pt x="1530" y="1429"/>
                  </a:cubicBezTo>
                  <a:cubicBezTo>
                    <a:pt x="1530" y="1404"/>
                    <a:pt x="1530" y="1404"/>
                    <a:pt x="1530" y="1379"/>
                  </a:cubicBezTo>
                  <a:cubicBezTo>
                    <a:pt x="1555" y="1354"/>
                    <a:pt x="1555" y="1354"/>
                    <a:pt x="1555" y="1354"/>
                  </a:cubicBezTo>
                  <a:cubicBezTo>
                    <a:pt x="1555" y="1354"/>
                    <a:pt x="1555" y="1329"/>
                    <a:pt x="1555" y="1329"/>
                  </a:cubicBezTo>
                  <a:cubicBezTo>
                    <a:pt x="1555" y="1304"/>
                    <a:pt x="1555" y="1304"/>
                    <a:pt x="1555" y="1304"/>
                  </a:cubicBezTo>
                  <a:cubicBezTo>
                    <a:pt x="1555" y="1279"/>
                    <a:pt x="1555" y="1279"/>
                    <a:pt x="1555" y="1254"/>
                  </a:cubicBezTo>
                  <a:cubicBezTo>
                    <a:pt x="1555" y="1254"/>
                    <a:pt x="1555" y="1254"/>
                    <a:pt x="1555" y="1229"/>
                  </a:cubicBezTo>
                  <a:cubicBezTo>
                    <a:pt x="1555" y="1229"/>
                    <a:pt x="1555" y="1204"/>
                    <a:pt x="1555" y="1204"/>
                  </a:cubicBezTo>
                  <a:cubicBezTo>
                    <a:pt x="1555" y="1179"/>
                    <a:pt x="1555" y="1179"/>
                    <a:pt x="1555" y="1179"/>
                  </a:cubicBezTo>
                  <a:cubicBezTo>
                    <a:pt x="1555" y="1154"/>
                    <a:pt x="1555" y="1154"/>
                    <a:pt x="1555" y="1128"/>
                  </a:cubicBezTo>
                  <a:lnTo>
                    <a:pt x="1555" y="1103"/>
                  </a:lnTo>
                  <a:cubicBezTo>
                    <a:pt x="1555" y="1103"/>
                    <a:pt x="1555" y="1078"/>
                    <a:pt x="1530" y="1078"/>
                  </a:cubicBezTo>
                  <a:cubicBezTo>
                    <a:pt x="1530" y="1053"/>
                    <a:pt x="1530" y="1053"/>
                    <a:pt x="1530" y="1028"/>
                  </a:cubicBezTo>
                  <a:cubicBezTo>
                    <a:pt x="1530" y="1028"/>
                    <a:pt x="1530" y="1028"/>
                    <a:pt x="1530" y="1003"/>
                  </a:cubicBezTo>
                  <a:cubicBezTo>
                    <a:pt x="1530" y="1003"/>
                    <a:pt x="1530" y="978"/>
                    <a:pt x="1530" y="978"/>
                  </a:cubicBezTo>
                  <a:cubicBezTo>
                    <a:pt x="1530" y="953"/>
                    <a:pt x="1505" y="953"/>
                    <a:pt x="1505" y="928"/>
                  </a:cubicBezTo>
                  <a:cubicBezTo>
                    <a:pt x="1505" y="928"/>
                    <a:pt x="1505" y="928"/>
                    <a:pt x="1505" y="903"/>
                  </a:cubicBezTo>
                  <a:cubicBezTo>
                    <a:pt x="1505" y="878"/>
                    <a:pt x="1505" y="878"/>
                    <a:pt x="1480" y="878"/>
                  </a:cubicBezTo>
                  <a:cubicBezTo>
                    <a:pt x="1480" y="853"/>
                    <a:pt x="1480" y="853"/>
                    <a:pt x="1480" y="828"/>
                  </a:cubicBezTo>
                  <a:cubicBezTo>
                    <a:pt x="1480" y="828"/>
                    <a:pt x="1480" y="803"/>
                    <a:pt x="1480" y="803"/>
                  </a:cubicBezTo>
                  <a:cubicBezTo>
                    <a:pt x="1455" y="803"/>
                    <a:pt x="1455" y="778"/>
                    <a:pt x="1455" y="778"/>
                  </a:cubicBezTo>
                  <a:cubicBezTo>
                    <a:pt x="1455" y="753"/>
                    <a:pt x="1455" y="753"/>
                    <a:pt x="1455" y="753"/>
                  </a:cubicBezTo>
                  <a:cubicBezTo>
                    <a:pt x="1455" y="753"/>
                    <a:pt x="1430" y="727"/>
                    <a:pt x="1430" y="727"/>
                  </a:cubicBezTo>
                  <a:cubicBezTo>
                    <a:pt x="1430" y="727"/>
                    <a:pt x="1430" y="727"/>
                    <a:pt x="1430" y="702"/>
                  </a:cubicBezTo>
                  <a:cubicBezTo>
                    <a:pt x="1430" y="702"/>
                    <a:pt x="1404" y="677"/>
                    <a:pt x="1404" y="677"/>
                  </a:cubicBezTo>
                  <a:cubicBezTo>
                    <a:pt x="1404" y="652"/>
                    <a:pt x="1404" y="652"/>
                    <a:pt x="1379" y="627"/>
                  </a:cubicBezTo>
                  <a:lnTo>
                    <a:pt x="1354" y="602"/>
                  </a:lnTo>
                  <a:cubicBezTo>
                    <a:pt x="1354" y="577"/>
                    <a:pt x="1354" y="577"/>
                    <a:pt x="1354" y="577"/>
                  </a:cubicBezTo>
                  <a:cubicBezTo>
                    <a:pt x="1329" y="552"/>
                    <a:pt x="1329" y="527"/>
                    <a:pt x="1304" y="502"/>
                  </a:cubicBezTo>
                  <a:cubicBezTo>
                    <a:pt x="1304" y="477"/>
                    <a:pt x="1279" y="452"/>
                    <a:pt x="1279" y="427"/>
                  </a:cubicBezTo>
                  <a:cubicBezTo>
                    <a:pt x="1254" y="427"/>
                    <a:pt x="1254" y="402"/>
                    <a:pt x="1229" y="402"/>
                  </a:cubicBezTo>
                  <a:cubicBezTo>
                    <a:pt x="1229" y="377"/>
                    <a:pt x="1229" y="377"/>
                    <a:pt x="1204" y="377"/>
                  </a:cubicBezTo>
                  <a:cubicBezTo>
                    <a:pt x="1204" y="352"/>
                    <a:pt x="1204" y="352"/>
                    <a:pt x="1179" y="326"/>
                  </a:cubicBezTo>
                  <a:cubicBezTo>
                    <a:pt x="1179" y="326"/>
                    <a:pt x="1179" y="326"/>
                    <a:pt x="1154" y="301"/>
                  </a:cubicBezTo>
                  <a:lnTo>
                    <a:pt x="1129" y="276"/>
                  </a:lnTo>
                  <a:lnTo>
                    <a:pt x="1104" y="251"/>
                  </a:lnTo>
                  <a:cubicBezTo>
                    <a:pt x="1104" y="251"/>
                    <a:pt x="1079" y="226"/>
                    <a:pt x="1079" y="226"/>
                  </a:cubicBezTo>
                  <a:cubicBezTo>
                    <a:pt x="1079" y="226"/>
                    <a:pt x="1054" y="201"/>
                    <a:pt x="1054" y="201"/>
                  </a:cubicBezTo>
                  <a:lnTo>
                    <a:pt x="1029" y="201"/>
                  </a:lnTo>
                  <a:cubicBezTo>
                    <a:pt x="1029" y="176"/>
                    <a:pt x="1029" y="176"/>
                    <a:pt x="1029" y="176"/>
                  </a:cubicBezTo>
                  <a:cubicBezTo>
                    <a:pt x="1003" y="176"/>
                    <a:pt x="1003" y="151"/>
                    <a:pt x="978" y="151"/>
                  </a:cubicBezTo>
                  <a:cubicBezTo>
                    <a:pt x="978" y="151"/>
                    <a:pt x="978" y="151"/>
                    <a:pt x="953" y="126"/>
                  </a:cubicBezTo>
                  <a:lnTo>
                    <a:pt x="928" y="126"/>
                  </a:lnTo>
                  <a:cubicBezTo>
                    <a:pt x="928" y="101"/>
                    <a:pt x="928" y="101"/>
                    <a:pt x="903" y="101"/>
                  </a:cubicBezTo>
                  <a:cubicBezTo>
                    <a:pt x="903" y="101"/>
                    <a:pt x="878" y="76"/>
                    <a:pt x="878" y="76"/>
                  </a:cubicBezTo>
                  <a:lnTo>
                    <a:pt x="853" y="76"/>
                  </a:lnTo>
                  <a:cubicBezTo>
                    <a:pt x="853" y="76"/>
                    <a:pt x="828" y="51"/>
                    <a:pt x="828" y="51"/>
                  </a:cubicBezTo>
                  <a:lnTo>
                    <a:pt x="803" y="51"/>
                  </a:lnTo>
                  <a:cubicBezTo>
                    <a:pt x="803" y="51"/>
                    <a:pt x="778" y="51"/>
                    <a:pt x="778" y="26"/>
                  </a:cubicBezTo>
                  <a:lnTo>
                    <a:pt x="703" y="26"/>
                  </a:lnTo>
                  <a:cubicBezTo>
                    <a:pt x="678" y="1"/>
                    <a:pt x="678" y="1"/>
                    <a:pt x="6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79" name="Google Shape;1079;p31"/>
            <p:cNvSpPr/>
            <p:nvPr/>
          </p:nvSpPr>
          <p:spPr>
            <a:xfrm>
              <a:off x="1860275" y="3639492"/>
              <a:ext cx="55299" cy="71966"/>
            </a:xfrm>
            <a:custGeom>
              <a:avLst/>
              <a:gdLst/>
              <a:ahLst/>
              <a:cxnLst/>
              <a:rect l="l" t="t" r="r" b="b"/>
              <a:pathLst>
                <a:path w="1304" h="1697" extrusionOk="0">
                  <a:moveTo>
                    <a:pt x="361" y="1"/>
                  </a:moveTo>
                  <a:cubicBezTo>
                    <a:pt x="142" y="1"/>
                    <a:pt x="0" y="173"/>
                    <a:pt x="0" y="460"/>
                  </a:cubicBezTo>
                  <a:cubicBezTo>
                    <a:pt x="0" y="886"/>
                    <a:pt x="276" y="1388"/>
                    <a:pt x="652" y="1613"/>
                  </a:cubicBezTo>
                  <a:cubicBezTo>
                    <a:pt x="751" y="1670"/>
                    <a:pt x="846" y="1696"/>
                    <a:pt x="932" y="1696"/>
                  </a:cubicBezTo>
                  <a:cubicBezTo>
                    <a:pt x="1149" y="1696"/>
                    <a:pt x="1304" y="1525"/>
                    <a:pt x="1304" y="1237"/>
                  </a:cubicBezTo>
                  <a:cubicBezTo>
                    <a:pt x="1304" y="811"/>
                    <a:pt x="1003" y="310"/>
                    <a:pt x="652" y="84"/>
                  </a:cubicBezTo>
                  <a:cubicBezTo>
                    <a:pt x="546" y="28"/>
                    <a:pt x="448" y="1"/>
                    <a:pt x="361"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0" name="Google Shape;1080;p31"/>
            <p:cNvSpPr/>
            <p:nvPr/>
          </p:nvSpPr>
          <p:spPr>
            <a:xfrm>
              <a:off x="1867697" y="3629229"/>
              <a:ext cx="65944" cy="80829"/>
            </a:xfrm>
            <a:custGeom>
              <a:avLst/>
              <a:gdLst/>
              <a:ahLst/>
              <a:cxnLst/>
              <a:rect l="l" t="t" r="r" b="b"/>
              <a:pathLst>
                <a:path w="1555" h="1906" extrusionOk="0">
                  <a:moveTo>
                    <a:pt x="79" y="255"/>
                  </a:moveTo>
                  <a:cubicBezTo>
                    <a:pt x="53" y="263"/>
                    <a:pt x="20" y="282"/>
                    <a:pt x="1" y="301"/>
                  </a:cubicBezTo>
                  <a:lnTo>
                    <a:pt x="79" y="255"/>
                  </a:lnTo>
                  <a:close/>
                  <a:moveTo>
                    <a:pt x="527" y="0"/>
                  </a:moveTo>
                  <a:cubicBezTo>
                    <a:pt x="527" y="0"/>
                    <a:pt x="502" y="26"/>
                    <a:pt x="477" y="26"/>
                  </a:cubicBezTo>
                  <a:cubicBezTo>
                    <a:pt x="477" y="26"/>
                    <a:pt x="452" y="26"/>
                    <a:pt x="427" y="51"/>
                  </a:cubicBezTo>
                  <a:lnTo>
                    <a:pt x="79" y="255"/>
                  </a:lnTo>
                  <a:lnTo>
                    <a:pt x="79" y="255"/>
                  </a:lnTo>
                  <a:cubicBezTo>
                    <a:pt x="88" y="253"/>
                    <a:pt x="95" y="251"/>
                    <a:pt x="101" y="251"/>
                  </a:cubicBezTo>
                  <a:lnTo>
                    <a:pt x="226" y="251"/>
                  </a:lnTo>
                  <a:cubicBezTo>
                    <a:pt x="252" y="251"/>
                    <a:pt x="302" y="251"/>
                    <a:pt x="352" y="276"/>
                  </a:cubicBezTo>
                  <a:cubicBezTo>
                    <a:pt x="377" y="301"/>
                    <a:pt x="427" y="301"/>
                    <a:pt x="477" y="326"/>
                  </a:cubicBezTo>
                  <a:cubicBezTo>
                    <a:pt x="527" y="376"/>
                    <a:pt x="552" y="401"/>
                    <a:pt x="602" y="427"/>
                  </a:cubicBezTo>
                  <a:cubicBezTo>
                    <a:pt x="653" y="477"/>
                    <a:pt x="678" y="502"/>
                    <a:pt x="728" y="552"/>
                  </a:cubicBezTo>
                  <a:cubicBezTo>
                    <a:pt x="803" y="627"/>
                    <a:pt x="878" y="727"/>
                    <a:pt x="928" y="828"/>
                  </a:cubicBezTo>
                  <a:cubicBezTo>
                    <a:pt x="978" y="878"/>
                    <a:pt x="1003" y="928"/>
                    <a:pt x="1029" y="978"/>
                  </a:cubicBezTo>
                  <a:cubicBezTo>
                    <a:pt x="1029" y="1028"/>
                    <a:pt x="1054" y="1103"/>
                    <a:pt x="1079" y="1153"/>
                  </a:cubicBezTo>
                  <a:cubicBezTo>
                    <a:pt x="1104" y="1204"/>
                    <a:pt x="1104" y="1254"/>
                    <a:pt x="1104" y="1304"/>
                  </a:cubicBezTo>
                  <a:cubicBezTo>
                    <a:pt x="1129" y="1379"/>
                    <a:pt x="1129" y="1429"/>
                    <a:pt x="1129" y="1479"/>
                  </a:cubicBezTo>
                  <a:cubicBezTo>
                    <a:pt x="1129" y="1529"/>
                    <a:pt x="1129" y="1579"/>
                    <a:pt x="1104" y="1605"/>
                  </a:cubicBezTo>
                  <a:cubicBezTo>
                    <a:pt x="1104" y="1605"/>
                    <a:pt x="1104" y="1605"/>
                    <a:pt x="1104" y="1630"/>
                  </a:cubicBezTo>
                  <a:cubicBezTo>
                    <a:pt x="1104" y="1655"/>
                    <a:pt x="1104" y="1705"/>
                    <a:pt x="1079" y="1730"/>
                  </a:cubicBezTo>
                  <a:cubicBezTo>
                    <a:pt x="1054" y="1755"/>
                    <a:pt x="1054" y="1780"/>
                    <a:pt x="1029" y="1805"/>
                  </a:cubicBezTo>
                  <a:cubicBezTo>
                    <a:pt x="1029" y="1830"/>
                    <a:pt x="1003" y="1830"/>
                    <a:pt x="1003" y="1830"/>
                  </a:cubicBezTo>
                  <a:cubicBezTo>
                    <a:pt x="978" y="1855"/>
                    <a:pt x="953" y="1880"/>
                    <a:pt x="928" y="1905"/>
                  </a:cubicBezTo>
                  <a:lnTo>
                    <a:pt x="1354" y="1655"/>
                  </a:lnTo>
                  <a:cubicBezTo>
                    <a:pt x="1379" y="1630"/>
                    <a:pt x="1404" y="1605"/>
                    <a:pt x="1430" y="1579"/>
                  </a:cubicBezTo>
                  <a:cubicBezTo>
                    <a:pt x="1455" y="1579"/>
                    <a:pt x="1455" y="1579"/>
                    <a:pt x="1455" y="1554"/>
                  </a:cubicBezTo>
                  <a:cubicBezTo>
                    <a:pt x="1455" y="1554"/>
                    <a:pt x="1480" y="1554"/>
                    <a:pt x="1480" y="1529"/>
                  </a:cubicBezTo>
                  <a:cubicBezTo>
                    <a:pt x="1480" y="1529"/>
                    <a:pt x="1505" y="1504"/>
                    <a:pt x="1505" y="1479"/>
                  </a:cubicBezTo>
                  <a:cubicBezTo>
                    <a:pt x="1505" y="1479"/>
                    <a:pt x="1505" y="1454"/>
                    <a:pt x="1530" y="1454"/>
                  </a:cubicBezTo>
                  <a:cubicBezTo>
                    <a:pt x="1530" y="1429"/>
                    <a:pt x="1530" y="1429"/>
                    <a:pt x="1530" y="1404"/>
                  </a:cubicBezTo>
                  <a:cubicBezTo>
                    <a:pt x="1530" y="1404"/>
                    <a:pt x="1530" y="1404"/>
                    <a:pt x="1530" y="1379"/>
                  </a:cubicBezTo>
                  <a:cubicBezTo>
                    <a:pt x="1555" y="1379"/>
                    <a:pt x="1555" y="1354"/>
                    <a:pt x="1555" y="1354"/>
                  </a:cubicBezTo>
                  <a:cubicBezTo>
                    <a:pt x="1555" y="1329"/>
                    <a:pt x="1555" y="1329"/>
                    <a:pt x="1555" y="1329"/>
                  </a:cubicBezTo>
                  <a:cubicBezTo>
                    <a:pt x="1555" y="1304"/>
                    <a:pt x="1555" y="1304"/>
                    <a:pt x="1555" y="1279"/>
                  </a:cubicBezTo>
                  <a:cubicBezTo>
                    <a:pt x="1555" y="1279"/>
                    <a:pt x="1555" y="1279"/>
                    <a:pt x="1555" y="1254"/>
                  </a:cubicBezTo>
                  <a:cubicBezTo>
                    <a:pt x="1555" y="1254"/>
                    <a:pt x="1555" y="1229"/>
                    <a:pt x="1555" y="1229"/>
                  </a:cubicBezTo>
                  <a:cubicBezTo>
                    <a:pt x="1555" y="1204"/>
                    <a:pt x="1555" y="1204"/>
                    <a:pt x="1555" y="1204"/>
                  </a:cubicBezTo>
                  <a:cubicBezTo>
                    <a:pt x="1555" y="1178"/>
                    <a:pt x="1555" y="1178"/>
                    <a:pt x="1555" y="1153"/>
                  </a:cubicBezTo>
                  <a:cubicBezTo>
                    <a:pt x="1555" y="1153"/>
                    <a:pt x="1555" y="1128"/>
                    <a:pt x="1555" y="1128"/>
                  </a:cubicBezTo>
                  <a:cubicBezTo>
                    <a:pt x="1555" y="1128"/>
                    <a:pt x="1555" y="1103"/>
                    <a:pt x="1555" y="1103"/>
                  </a:cubicBezTo>
                  <a:cubicBezTo>
                    <a:pt x="1555" y="1078"/>
                    <a:pt x="1555" y="1078"/>
                    <a:pt x="1555" y="1053"/>
                  </a:cubicBezTo>
                  <a:cubicBezTo>
                    <a:pt x="1530" y="1053"/>
                    <a:pt x="1530" y="1053"/>
                    <a:pt x="1530" y="1028"/>
                  </a:cubicBezTo>
                  <a:cubicBezTo>
                    <a:pt x="1530" y="1028"/>
                    <a:pt x="1530" y="1003"/>
                    <a:pt x="1530" y="1003"/>
                  </a:cubicBezTo>
                  <a:cubicBezTo>
                    <a:pt x="1530" y="978"/>
                    <a:pt x="1530" y="978"/>
                    <a:pt x="1530" y="953"/>
                  </a:cubicBezTo>
                  <a:cubicBezTo>
                    <a:pt x="1530" y="953"/>
                    <a:pt x="1505" y="928"/>
                    <a:pt x="1505" y="928"/>
                  </a:cubicBezTo>
                  <a:cubicBezTo>
                    <a:pt x="1505" y="928"/>
                    <a:pt x="1505" y="903"/>
                    <a:pt x="1505" y="903"/>
                  </a:cubicBezTo>
                  <a:cubicBezTo>
                    <a:pt x="1505" y="878"/>
                    <a:pt x="1505" y="878"/>
                    <a:pt x="1505" y="853"/>
                  </a:cubicBezTo>
                  <a:cubicBezTo>
                    <a:pt x="1480" y="853"/>
                    <a:pt x="1480" y="828"/>
                    <a:pt x="1480" y="828"/>
                  </a:cubicBezTo>
                  <a:cubicBezTo>
                    <a:pt x="1480" y="828"/>
                    <a:pt x="1480" y="802"/>
                    <a:pt x="1480" y="802"/>
                  </a:cubicBezTo>
                  <a:cubicBezTo>
                    <a:pt x="1455" y="777"/>
                    <a:pt x="1455" y="777"/>
                    <a:pt x="1455" y="752"/>
                  </a:cubicBezTo>
                  <a:cubicBezTo>
                    <a:pt x="1455" y="752"/>
                    <a:pt x="1455" y="752"/>
                    <a:pt x="1455" y="727"/>
                  </a:cubicBezTo>
                  <a:lnTo>
                    <a:pt x="1430" y="702"/>
                  </a:lnTo>
                  <a:cubicBezTo>
                    <a:pt x="1430" y="677"/>
                    <a:pt x="1430" y="677"/>
                    <a:pt x="1404" y="652"/>
                  </a:cubicBezTo>
                  <a:cubicBezTo>
                    <a:pt x="1404" y="652"/>
                    <a:pt x="1404" y="627"/>
                    <a:pt x="1379" y="627"/>
                  </a:cubicBezTo>
                  <a:cubicBezTo>
                    <a:pt x="1379" y="602"/>
                    <a:pt x="1379" y="602"/>
                    <a:pt x="1379" y="577"/>
                  </a:cubicBezTo>
                  <a:lnTo>
                    <a:pt x="1354" y="577"/>
                  </a:lnTo>
                  <a:cubicBezTo>
                    <a:pt x="1354" y="552"/>
                    <a:pt x="1329" y="527"/>
                    <a:pt x="1304" y="502"/>
                  </a:cubicBezTo>
                  <a:cubicBezTo>
                    <a:pt x="1304" y="477"/>
                    <a:pt x="1279" y="452"/>
                    <a:pt x="1279" y="427"/>
                  </a:cubicBezTo>
                  <a:cubicBezTo>
                    <a:pt x="1254" y="427"/>
                    <a:pt x="1254" y="401"/>
                    <a:pt x="1229" y="401"/>
                  </a:cubicBezTo>
                  <a:cubicBezTo>
                    <a:pt x="1229" y="376"/>
                    <a:pt x="1229" y="376"/>
                    <a:pt x="1204" y="351"/>
                  </a:cubicBezTo>
                  <a:cubicBezTo>
                    <a:pt x="1204" y="351"/>
                    <a:pt x="1204" y="351"/>
                    <a:pt x="1179" y="326"/>
                  </a:cubicBezTo>
                  <a:cubicBezTo>
                    <a:pt x="1179" y="326"/>
                    <a:pt x="1179" y="301"/>
                    <a:pt x="1154" y="301"/>
                  </a:cubicBezTo>
                  <a:cubicBezTo>
                    <a:pt x="1154" y="276"/>
                    <a:pt x="1154" y="276"/>
                    <a:pt x="1129" y="276"/>
                  </a:cubicBezTo>
                  <a:cubicBezTo>
                    <a:pt x="1129" y="276"/>
                    <a:pt x="1129" y="251"/>
                    <a:pt x="1104" y="251"/>
                  </a:cubicBezTo>
                  <a:cubicBezTo>
                    <a:pt x="1104" y="226"/>
                    <a:pt x="1079" y="226"/>
                    <a:pt x="1079" y="226"/>
                  </a:cubicBezTo>
                  <a:cubicBezTo>
                    <a:pt x="1079" y="201"/>
                    <a:pt x="1054" y="201"/>
                    <a:pt x="1054" y="201"/>
                  </a:cubicBezTo>
                  <a:cubicBezTo>
                    <a:pt x="1054" y="201"/>
                    <a:pt x="1029" y="176"/>
                    <a:pt x="1029" y="176"/>
                  </a:cubicBezTo>
                  <a:cubicBezTo>
                    <a:pt x="1003" y="151"/>
                    <a:pt x="1003" y="151"/>
                    <a:pt x="1003" y="151"/>
                  </a:cubicBezTo>
                  <a:cubicBezTo>
                    <a:pt x="978" y="151"/>
                    <a:pt x="978" y="126"/>
                    <a:pt x="953" y="126"/>
                  </a:cubicBezTo>
                  <a:lnTo>
                    <a:pt x="928" y="101"/>
                  </a:lnTo>
                  <a:lnTo>
                    <a:pt x="903" y="101"/>
                  </a:lnTo>
                  <a:cubicBezTo>
                    <a:pt x="903" y="76"/>
                    <a:pt x="878" y="76"/>
                    <a:pt x="878" y="76"/>
                  </a:cubicBezTo>
                  <a:lnTo>
                    <a:pt x="853" y="76"/>
                  </a:lnTo>
                  <a:cubicBezTo>
                    <a:pt x="853" y="51"/>
                    <a:pt x="828" y="51"/>
                    <a:pt x="828" y="51"/>
                  </a:cubicBezTo>
                  <a:lnTo>
                    <a:pt x="803" y="51"/>
                  </a:lnTo>
                  <a:cubicBezTo>
                    <a:pt x="803" y="26"/>
                    <a:pt x="778" y="26"/>
                    <a:pt x="778" y="26"/>
                  </a:cubicBezTo>
                  <a:lnTo>
                    <a:pt x="728" y="26"/>
                  </a:lnTo>
                  <a:cubicBezTo>
                    <a:pt x="703" y="0"/>
                    <a:pt x="703" y="0"/>
                    <a:pt x="703"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1" name="Google Shape;1081;p31"/>
            <p:cNvSpPr/>
            <p:nvPr/>
          </p:nvSpPr>
          <p:spPr>
            <a:xfrm>
              <a:off x="1444679" y="3877400"/>
              <a:ext cx="55342" cy="71711"/>
            </a:xfrm>
            <a:custGeom>
              <a:avLst/>
              <a:gdLst/>
              <a:ahLst/>
              <a:cxnLst/>
              <a:rect l="l" t="t" r="r" b="b"/>
              <a:pathLst>
                <a:path w="1305" h="1691" extrusionOk="0">
                  <a:moveTo>
                    <a:pt x="362" y="1"/>
                  </a:moveTo>
                  <a:cubicBezTo>
                    <a:pt x="150" y="1"/>
                    <a:pt x="1" y="164"/>
                    <a:pt x="1" y="464"/>
                  </a:cubicBezTo>
                  <a:cubicBezTo>
                    <a:pt x="1" y="890"/>
                    <a:pt x="277" y="1392"/>
                    <a:pt x="653" y="1592"/>
                  </a:cubicBezTo>
                  <a:cubicBezTo>
                    <a:pt x="757" y="1659"/>
                    <a:pt x="857" y="1691"/>
                    <a:pt x="946" y="1691"/>
                  </a:cubicBezTo>
                  <a:cubicBezTo>
                    <a:pt x="1156" y="1691"/>
                    <a:pt x="1304" y="1515"/>
                    <a:pt x="1304" y="1216"/>
                  </a:cubicBezTo>
                  <a:cubicBezTo>
                    <a:pt x="1304" y="815"/>
                    <a:pt x="1003" y="289"/>
                    <a:pt x="653" y="88"/>
                  </a:cubicBezTo>
                  <a:cubicBezTo>
                    <a:pt x="549" y="29"/>
                    <a:pt x="450" y="1"/>
                    <a:pt x="362"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2" name="Google Shape;1082;p31"/>
            <p:cNvSpPr/>
            <p:nvPr/>
          </p:nvSpPr>
          <p:spPr>
            <a:xfrm>
              <a:off x="1452143" y="3866246"/>
              <a:ext cx="65944" cy="80829"/>
            </a:xfrm>
            <a:custGeom>
              <a:avLst/>
              <a:gdLst/>
              <a:ahLst/>
              <a:cxnLst/>
              <a:rect l="l" t="t" r="r" b="b"/>
              <a:pathLst>
                <a:path w="1555" h="1906" extrusionOk="0">
                  <a:moveTo>
                    <a:pt x="602" y="0"/>
                  </a:moveTo>
                  <a:cubicBezTo>
                    <a:pt x="602" y="0"/>
                    <a:pt x="577" y="0"/>
                    <a:pt x="577" y="26"/>
                  </a:cubicBezTo>
                  <a:lnTo>
                    <a:pt x="502" y="26"/>
                  </a:lnTo>
                  <a:cubicBezTo>
                    <a:pt x="477" y="26"/>
                    <a:pt x="452" y="51"/>
                    <a:pt x="426" y="51"/>
                  </a:cubicBezTo>
                  <a:lnTo>
                    <a:pt x="0" y="301"/>
                  </a:lnTo>
                  <a:cubicBezTo>
                    <a:pt x="51" y="276"/>
                    <a:pt x="76" y="276"/>
                    <a:pt x="101" y="276"/>
                  </a:cubicBezTo>
                  <a:cubicBezTo>
                    <a:pt x="151" y="251"/>
                    <a:pt x="176" y="251"/>
                    <a:pt x="226" y="251"/>
                  </a:cubicBezTo>
                  <a:cubicBezTo>
                    <a:pt x="251" y="276"/>
                    <a:pt x="301" y="276"/>
                    <a:pt x="351" y="301"/>
                  </a:cubicBezTo>
                  <a:cubicBezTo>
                    <a:pt x="376" y="301"/>
                    <a:pt x="426" y="326"/>
                    <a:pt x="477" y="351"/>
                  </a:cubicBezTo>
                  <a:cubicBezTo>
                    <a:pt x="527" y="376"/>
                    <a:pt x="552" y="401"/>
                    <a:pt x="602" y="452"/>
                  </a:cubicBezTo>
                  <a:cubicBezTo>
                    <a:pt x="652" y="477"/>
                    <a:pt x="702" y="527"/>
                    <a:pt x="727" y="552"/>
                  </a:cubicBezTo>
                  <a:cubicBezTo>
                    <a:pt x="802" y="652"/>
                    <a:pt x="878" y="727"/>
                    <a:pt x="928" y="828"/>
                  </a:cubicBezTo>
                  <a:lnTo>
                    <a:pt x="953" y="853"/>
                  </a:lnTo>
                  <a:cubicBezTo>
                    <a:pt x="978" y="903"/>
                    <a:pt x="1003" y="953"/>
                    <a:pt x="1028" y="1003"/>
                  </a:cubicBezTo>
                  <a:cubicBezTo>
                    <a:pt x="1053" y="1053"/>
                    <a:pt x="1053" y="1103"/>
                    <a:pt x="1078" y="1153"/>
                  </a:cubicBezTo>
                  <a:cubicBezTo>
                    <a:pt x="1103" y="1204"/>
                    <a:pt x="1103" y="1279"/>
                    <a:pt x="1128" y="1329"/>
                  </a:cubicBezTo>
                  <a:cubicBezTo>
                    <a:pt x="1128" y="1379"/>
                    <a:pt x="1128" y="1429"/>
                    <a:pt x="1128" y="1479"/>
                  </a:cubicBezTo>
                  <a:cubicBezTo>
                    <a:pt x="1128" y="1529"/>
                    <a:pt x="1128" y="1579"/>
                    <a:pt x="1128" y="1630"/>
                  </a:cubicBezTo>
                  <a:cubicBezTo>
                    <a:pt x="1103" y="1680"/>
                    <a:pt x="1103" y="1705"/>
                    <a:pt x="1078" y="1755"/>
                  </a:cubicBezTo>
                  <a:cubicBezTo>
                    <a:pt x="1053" y="1780"/>
                    <a:pt x="1053" y="1805"/>
                    <a:pt x="1028" y="1830"/>
                  </a:cubicBezTo>
                  <a:cubicBezTo>
                    <a:pt x="1028" y="1830"/>
                    <a:pt x="1028" y="1830"/>
                    <a:pt x="1003" y="1855"/>
                  </a:cubicBezTo>
                  <a:cubicBezTo>
                    <a:pt x="993" y="1865"/>
                    <a:pt x="987" y="1871"/>
                    <a:pt x="981" y="1876"/>
                  </a:cubicBezTo>
                  <a:lnTo>
                    <a:pt x="981" y="1876"/>
                  </a:lnTo>
                  <a:lnTo>
                    <a:pt x="1379" y="1655"/>
                  </a:lnTo>
                  <a:cubicBezTo>
                    <a:pt x="1404" y="1630"/>
                    <a:pt x="1429" y="1630"/>
                    <a:pt x="1429" y="1605"/>
                  </a:cubicBezTo>
                  <a:cubicBezTo>
                    <a:pt x="1454" y="1579"/>
                    <a:pt x="1454" y="1579"/>
                    <a:pt x="1454" y="1579"/>
                  </a:cubicBezTo>
                  <a:cubicBezTo>
                    <a:pt x="1454" y="1554"/>
                    <a:pt x="1479" y="1554"/>
                    <a:pt x="1479" y="1554"/>
                  </a:cubicBezTo>
                  <a:cubicBezTo>
                    <a:pt x="1479" y="1529"/>
                    <a:pt x="1504" y="1504"/>
                    <a:pt x="1504" y="1504"/>
                  </a:cubicBezTo>
                  <a:cubicBezTo>
                    <a:pt x="1504" y="1479"/>
                    <a:pt x="1504" y="1479"/>
                    <a:pt x="1529" y="1454"/>
                  </a:cubicBezTo>
                  <a:cubicBezTo>
                    <a:pt x="1529" y="1454"/>
                    <a:pt x="1529" y="1429"/>
                    <a:pt x="1529" y="1429"/>
                  </a:cubicBezTo>
                  <a:cubicBezTo>
                    <a:pt x="1529" y="1429"/>
                    <a:pt x="1529" y="1404"/>
                    <a:pt x="1529" y="1404"/>
                  </a:cubicBezTo>
                  <a:cubicBezTo>
                    <a:pt x="1554" y="1379"/>
                    <a:pt x="1554" y="1379"/>
                    <a:pt x="1554" y="1379"/>
                  </a:cubicBezTo>
                  <a:lnTo>
                    <a:pt x="1554" y="1354"/>
                  </a:lnTo>
                  <a:cubicBezTo>
                    <a:pt x="1554" y="1354"/>
                    <a:pt x="1554" y="1354"/>
                    <a:pt x="1554" y="1329"/>
                  </a:cubicBezTo>
                  <a:cubicBezTo>
                    <a:pt x="1554" y="1329"/>
                    <a:pt x="1554" y="1304"/>
                    <a:pt x="1554" y="1304"/>
                  </a:cubicBezTo>
                  <a:cubicBezTo>
                    <a:pt x="1554" y="1279"/>
                    <a:pt x="1554" y="1279"/>
                    <a:pt x="1554" y="1279"/>
                  </a:cubicBezTo>
                  <a:cubicBezTo>
                    <a:pt x="1554" y="1254"/>
                    <a:pt x="1554" y="1254"/>
                    <a:pt x="1554" y="1229"/>
                  </a:cubicBezTo>
                  <a:cubicBezTo>
                    <a:pt x="1554" y="1229"/>
                    <a:pt x="1554" y="1204"/>
                    <a:pt x="1554" y="1204"/>
                  </a:cubicBezTo>
                  <a:cubicBezTo>
                    <a:pt x="1554" y="1204"/>
                    <a:pt x="1554" y="1178"/>
                    <a:pt x="1554" y="1178"/>
                  </a:cubicBezTo>
                  <a:cubicBezTo>
                    <a:pt x="1554" y="1153"/>
                    <a:pt x="1554" y="1153"/>
                    <a:pt x="1554" y="1153"/>
                  </a:cubicBezTo>
                  <a:cubicBezTo>
                    <a:pt x="1554" y="1128"/>
                    <a:pt x="1554" y="1128"/>
                    <a:pt x="1554" y="1103"/>
                  </a:cubicBezTo>
                  <a:cubicBezTo>
                    <a:pt x="1554" y="1103"/>
                    <a:pt x="1554" y="1078"/>
                    <a:pt x="1554" y="1078"/>
                  </a:cubicBezTo>
                  <a:cubicBezTo>
                    <a:pt x="1554" y="1053"/>
                    <a:pt x="1554" y="1053"/>
                    <a:pt x="1529" y="1053"/>
                  </a:cubicBezTo>
                  <a:cubicBezTo>
                    <a:pt x="1529" y="1028"/>
                    <a:pt x="1529" y="1028"/>
                    <a:pt x="1529" y="1003"/>
                  </a:cubicBezTo>
                  <a:cubicBezTo>
                    <a:pt x="1529" y="1003"/>
                    <a:pt x="1529" y="978"/>
                    <a:pt x="1529" y="978"/>
                  </a:cubicBezTo>
                  <a:cubicBezTo>
                    <a:pt x="1529" y="953"/>
                    <a:pt x="1529" y="953"/>
                    <a:pt x="1504" y="928"/>
                  </a:cubicBezTo>
                  <a:cubicBezTo>
                    <a:pt x="1504" y="928"/>
                    <a:pt x="1504" y="928"/>
                    <a:pt x="1504" y="903"/>
                  </a:cubicBezTo>
                  <a:cubicBezTo>
                    <a:pt x="1504" y="903"/>
                    <a:pt x="1504" y="878"/>
                    <a:pt x="1504" y="878"/>
                  </a:cubicBezTo>
                  <a:cubicBezTo>
                    <a:pt x="1479" y="853"/>
                    <a:pt x="1479" y="853"/>
                    <a:pt x="1479" y="828"/>
                  </a:cubicBezTo>
                  <a:cubicBezTo>
                    <a:pt x="1479" y="828"/>
                    <a:pt x="1479" y="828"/>
                    <a:pt x="1479" y="802"/>
                  </a:cubicBezTo>
                  <a:cubicBezTo>
                    <a:pt x="1479" y="802"/>
                    <a:pt x="1454" y="777"/>
                    <a:pt x="1454" y="777"/>
                  </a:cubicBezTo>
                  <a:cubicBezTo>
                    <a:pt x="1454" y="777"/>
                    <a:pt x="1454" y="752"/>
                    <a:pt x="1454" y="752"/>
                  </a:cubicBezTo>
                  <a:cubicBezTo>
                    <a:pt x="1429" y="727"/>
                    <a:pt x="1429" y="727"/>
                    <a:pt x="1429" y="702"/>
                  </a:cubicBezTo>
                  <a:cubicBezTo>
                    <a:pt x="1429" y="702"/>
                    <a:pt x="1429" y="677"/>
                    <a:pt x="1404" y="677"/>
                  </a:cubicBezTo>
                  <a:cubicBezTo>
                    <a:pt x="1404" y="652"/>
                    <a:pt x="1404" y="652"/>
                    <a:pt x="1404" y="627"/>
                  </a:cubicBezTo>
                  <a:cubicBezTo>
                    <a:pt x="1379" y="627"/>
                    <a:pt x="1379" y="602"/>
                    <a:pt x="1379" y="602"/>
                  </a:cubicBezTo>
                  <a:cubicBezTo>
                    <a:pt x="1379" y="602"/>
                    <a:pt x="1379" y="602"/>
                    <a:pt x="1354" y="577"/>
                  </a:cubicBezTo>
                  <a:cubicBezTo>
                    <a:pt x="1354" y="552"/>
                    <a:pt x="1329" y="527"/>
                    <a:pt x="1304" y="502"/>
                  </a:cubicBezTo>
                  <a:cubicBezTo>
                    <a:pt x="1304" y="477"/>
                    <a:pt x="1279" y="452"/>
                    <a:pt x="1279" y="452"/>
                  </a:cubicBezTo>
                  <a:cubicBezTo>
                    <a:pt x="1254" y="427"/>
                    <a:pt x="1254" y="427"/>
                    <a:pt x="1254" y="401"/>
                  </a:cubicBezTo>
                  <a:cubicBezTo>
                    <a:pt x="1228" y="401"/>
                    <a:pt x="1228" y="376"/>
                    <a:pt x="1228" y="376"/>
                  </a:cubicBezTo>
                  <a:cubicBezTo>
                    <a:pt x="1203" y="351"/>
                    <a:pt x="1203" y="351"/>
                    <a:pt x="1178" y="351"/>
                  </a:cubicBezTo>
                  <a:cubicBezTo>
                    <a:pt x="1178" y="326"/>
                    <a:pt x="1178" y="326"/>
                    <a:pt x="1153" y="326"/>
                  </a:cubicBezTo>
                  <a:lnTo>
                    <a:pt x="1153" y="301"/>
                  </a:lnTo>
                  <a:cubicBezTo>
                    <a:pt x="1153" y="301"/>
                    <a:pt x="1153" y="301"/>
                    <a:pt x="1128" y="276"/>
                  </a:cubicBezTo>
                  <a:cubicBezTo>
                    <a:pt x="1128" y="276"/>
                    <a:pt x="1128" y="276"/>
                    <a:pt x="1103" y="251"/>
                  </a:cubicBezTo>
                  <a:cubicBezTo>
                    <a:pt x="1103" y="251"/>
                    <a:pt x="1103" y="251"/>
                    <a:pt x="1078" y="226"/>
                  </a:cubicBezTo>
                  <a:cubicBezTo>
                    <a:pt x="1078" y="226"/>
                    <a:pt x="1053" y="226"/>
                    <a:pt x="1053" y="201"/>
                  </a:cubicBezTo>
                  <a:lnTo>
                    <a:pt x="1028" y="201"/>
                  </a:lnTo>
                  <a:cubicBezTo>
                    <a:pt x="1028" y="201"/>
                    <a:pt x="1028" y="176"/>
                    <a:pt x="1028" y="176"/>
                  </a:cubicBezTo>
                  <a:cubicBezTo>
                    <a:pt x="1003" y="176"/>
                    <a:pt x="1003" y="176"/>
                    <a:pt x="1003" y="151"/>
                  </a:cubicBezTo>
                  <a:lnTo>
                    <a:pt x="978" y="151"/>
                  </a:lnTo>
                  <a:cubicBezTo>
                    <a:pt x="953" y="126"/>
                    <a:pt x="953" y="126"/>
                    <a:pt x="928" y="126"/>
                  </a:cubicBezTo>
                  <a:cubicBezTo>
                    <a:pt x="928" y="126"/>
                    <a:pt x="928" y="101"/>
                    <a:pt x="903" y="101"/>
                  </a:cubicBezTo>
                  <a:lnTo>
                    <a:pt x="878" y="101"/>
                  </a:lnTo>
                  <a:cubicBezTo>
                    <a:pt x="878" y="76"/>
                    <a:pt x="878" y="76"/>
                    <a:pt x="853" y="76"/>
                  </a:cubicBezTo>
                  <a:lnTo>
                    <a:pt x="827" y="76"/>
                  </a:lnTo>
                  <a:cubicBezTo>
                    <a:pt x="827" y="51"/>
                    <a:pt x="802" y="51"/>
                    <a:pt x="802" y="51"/>
                  </a:cubicBezTo>
                  <a:lnTo>
                    <a:pt x="777" y="51"/>
                  </a:lnTo>
                  <a:cubicBezTo>
                    <a:pt x="752" y="26"/>
                    <a:pt x="752" y="26"/>
                    <a:pt x="752" y="26"/>
                  </a:cubicBezTo>
                  <a:lnTo>
                    <a:pt x="652" y="26"/>
                  </a:lnTo>
                  <a:cubicBezTo>
                    <a:pt x="652" y="26"/>
                    <a:pt x="652" y="0"/>
                    <a:pt x="627" y="0"/>
                  </a:cubicBezTo>
                  <a:close/>
                  <a:moveTo>
                    <a:pt x="981" y="1876"/>
                  </a:moveTo>
                  <a:lnTo>
                    <a:pt x="928" y="1905"/>
                  </a:lnTo>
                  <a:cubicBezTo>
                    <a:pt x="959" y="1890"/>
                    <a:pt x="971" y="1884"/>
                    <a:pt x="981" y="1876"/>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3" name="Google Shape;1083;p31"/>
            <p:cNvSpPr/>
            <p:nvPr/>
          </p:nvSpPr>
          <p:spPr>
            <a:xfrm>
              <a:off x="1982495" y="3043791"/>
              <a:ext cx="213691" cy="597098"/>
            </a:xfrm>
            <a:custGeom>
              <a:avLst/>
              <a:gdLst/>
              <a:ahLst/>
              <a:cxnLst/>
              <a:rect l="l" t="t" r="r" b="b"/>
              <a:pathLst>
                <a:path w="5039" h="14080" extrusionOk="0">
                  <a:moveTo>
                    <a:pt x="2190" y="1"/>
                  </a:moveTo>
                  <a:cubicBezTo>
                    <a:pt x="2088" y="1"/>
                    <a:pt x="1985" y="7"/>
                    <a:pt x="1880" y="21"/>
                  </a:cubicBezTo>
                  <a:lnTo>
                    <a:pt x="1" y="11349"/>
                  </a:lnTo>
                  <a:cubicBezTo>
                    <a:pt x="1" y="11349"/>
                    <a:pt x="2471" y="14080"/>
                    <a:pt x="3644" y="14080"/>
                  </a:cubicBezTo>
                  <a:cubicBezTo>
                    <a:pt x="3732" y="14080"/>
                    <a:pt x="3813" y="14064"/>
                    <a:pt x="3885" y="14031"/>
                  </a:cubicBezTo>
                  <a:lnTo>
                    <a:pt x="5038" y="1525"/>
                  </a:lnTo>
                  <a:cubicBezTo>
                    <a:pt x="5038" y="1525"/>
                    <a:pt x="3757" y="1"/>
                    <a:pt x="2190"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4" name="Google Shape;1084;p31"/>
            <p:cNvSpPr/>
            <p:nvPr/>
          </p:nvSpPr>
          <p:spPr>
            <a:xfrm>
              <a:off x="1444679" y="3609086"/>
              <a:ext cx="55342" cy="71753"/>
            </a:xfrm>
            <a:custGeom>
              <a:avLst/>
              <a:gdLst/>
              <a:ahLst/>
              <a:cxnLst/>
              <a:rect l="l" t="t" r="r" b="b"/>
              <a:pathLst>
                <a:path w="1305" h="1692" extrusionOk="0">
                  <a:moveTo>
                    <a:pt x="359" y="1"/>
                  </a:moveTo>
                  <a:cubicBezTo>
                    <a:pt x="149" y="1"/>
                    <a:pt x="1" y="176"/>
                    <a:pt x="1" y="475"/>
                  </a:cubicBezTo>
                  <a:cubicBezTo>
                    <a:pt x="1" y="876"/>
                    <a:pt x="277" y="1403"/>
                    <a:pt x="653" y="1603"/>
                  </a:cubicBezTo>
                  <a:cubicBezTo>
                    <a:pt x="756" y="1662"/>
                    <a:pt x="855" y="1691"/>
                    <a:pt x="944" y="1691"/>
                  </a:cubicBezTo>
                  <a:cubicBezTo>
                    <a:pt x="1155" y="1691"/>
                    <a:pt x="1304" y="1528"/>
                    <a:pt x="1304" y="1227"/>
                  </a:cubicBezTo>
                  <a:cubicBezTo>
                    <a:pt x="1304" y="801"/>
                    <a:pt x="1003" y="300"/>
                    <a:pt x="653" y="100"/>
                  </a:cubicBezTo>
                  <a:cubicBezTo>
                    <a:pt x="548" y="32"/>
                    <a:pt x="448" y="1"/>
                    <a:pt x="359" y="1"/>
                  </a:cubicBezTo>
                  <a:close/>
                </a:path>
              </a:pathLst>
            </a:custGeom>
            <a:solidFill>
              <a:srgbClr val="025B7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5" name="Google Shape;1085;p31"/>
            <p:cNvSpPr/>
            <p:nvPr/>
          </p:nvSpPr>
          <p:spPr>
            <a:xfrm>
              <a:off x="1452143" y="3598399"/>
              <a:ext cx="65944" cy="80829"/>
            </a:xfrm>
            <a:custGeom>
              <a:avLst/>
              <a:gdLst/>
              <a:ahLst/>
              <a:cxnLst/>
              <a:rect l="l" t="t" r="r" b="b"/>
              <a:pathLst>
                <a:path w="1555" h="1906" extrusionOk="0">
                  <a:moveTo>
                    <a:pt x="577" y="1"/>
                  </a:moveTo>
                  <a:cubicBezTo>
                    <a:pt x="552" y="1"/>
                    <a:pt x="552" y="1"/>
                    <a:pt x="527" y="26"/>
                  </a:cubicBezTo>
                  <a:lnTo>
                    <a:pt x="502" y="26"/>
                  </a:lnTo>
                  <a:cubicBezTo>
                    <a:pt x="477" y="26"/>
                    <a:pt x="452" y="51"/>
                    <a:pt x="426" y="51"/>
                  </a:cubicBezTo>
                  <a:lnTo>
                    <a:pt x="0" y="301"/>
                  </a:lnTo>
                  <a:cubicBezTo>
                    <a:pt x="51" y="276"/>
                    <a:pt x="76" y="276"/>
                    <a:pt x="101" y="251"/>
                  </a:cubicBezTo>
                  <a:lnTo>
                    <a:pt x="226" y="251"/>
                  </a:lnTo>
                  <a:cubicBezTo>
                    <a:pt x="251" y="251"/>
                    <a:pt x="301" y="276"/>
                    <a:pt x="351" y="276"/>
                  </a:cubicBezTo>
                  <a:cubicBezTo>
                    <a:pt x="376" y="301"/>
                    <a:pt x="426" y="326"/>
                    <a:pt x="477" y="352"/>
                  </a:cubicBezTo>
                  <a:cubicBezTo>
                    <a:pt x="527" y="377"/>
                    <a:pt x="552" y="402"/>
                    <a:pt x="602" y="427"/>
                  </a:cubicBezTo>
                  <a:cubicBezTo>
                    <a:pt x="652" y="477"/>
                    <a:pt x="702" y="502"/>
                    <a:pt x="727" y="552"/>
                  </a:cubicBezTo>
                  <a:cubicBezTo>
                    <a:pt x="802" y="627"/>
                    <a:pt x="878" y="727"/>
                    <a:pt x="928" y="828"/>
                  </a:cubicBezTo>
                  <a:lnTo>
                    <a:pt x="953" y="828"/>
                  </a:lnTo>
                  <a:cubicBezTo>
                    <a:pt x="978" y="878"/>
                    <a:pt x="1003" y="928"/>
                    <a:pt x="1028" y="1003"/>
                  </a:cubicBezTo>
                  <a:cubicBezTo>
                    <a:pt x="1053" y="1053"/>
                    <a:pt x="1053" y="1103"/>
                    <a:pt x="1078" y="1154"/>
                  </a:cubicBezTo>
                  <a:cubicBezTo>
                    <a:pt x="1103" y="1204"/>
                    <a:pt x="1103" y="1254"/>
                    <a:pt x="1128" y="1329"/>
                  </a:cubicBezTo>
                  <a:cubicBezTo>
                    <a:pt x="1128" y="1379"/>
                    <a:pt x="1128" y="1429"/>
                    <a:pt x="1128" y="1479"/>
                  </a:cubicBezTo>
                  <a:cubicBezTo>
                    <a:pt x="1128" y="1529"/>
                    <a:pt x="1128" y="1580"/>
                    <a:pt x="1128" y="1630"/>
                  </a:cubicBezTo>
                  <a:cubicBezTo>
                    <a:pt x="1103" y="1655"/>
                    <a:pt x="1103" y="1705"/>
                    <a:pt x="1078" y="1730"/>
                  </a:cubicBezTo>
                  <a:cubicBezTo>
                    <a:pt x="1053" y="1780"/>
                    <a:pt x="1053" y="1805"/>
                    <a:pt x="1028" y="1830"/>
                  </a:cubicBezTo>
                  <a:lnTo>
                    <a:pt x="1003" y="1830"/>
                  </a:lnTo>
                  <a:cubicBezTo>
                    <a:pt x="980" y="1853"/>
                    <a:pt x="978" y="1875"/>
                    <a:pt x="942" y="1898"/>
                  </a:cubicBezTo>
                  <a:lnTo>
                    <a:pt x="942" y="1898"/>
                  </a:lnTo>
                  <a:lnTo>
                    <a:pt x="1379" y="1655"/>
                  </a:lnTo>
                  <a:cubicBezTo>
                    <a:pt x="1404" y="1630"/>
                    <a:pt x="1429" y="1605"/>
                    <a:pt x="1429" y="1580"/>
                  </a:cubicBezTo>
                  <a:lnTo>
                    <a:pt x="1454" y="1580"/>
                  </a:lnTo>
                  <a:cubicBezTo>
                    <a:pt x="1454" y="1555"/>
                    <a:pt x="1479" y="1555"/>
                    <a:pt x="1479" y="1529"/>
                  </a:cubicBezTo>
                  <a:cubicBezTo>
                    <a:pt x="1479" y="1529"/>
                    <a:pt x="1504" y="1504"/>
                    <a:pt x="1504" y="1504"/>
                  </a:cubicBezTo>
                  <a:cubicBezTo>
                    <a:pt x="1504" y="1504"/>
                    <a:pt x="1504" y="1479"/>
                    <a:pt x="1504" y="1479"/>
                  </a:cubicBezTo>
                  <a:cubicBezTo>
                    <a:pt x="1504" y="1479"/>
                    <a:pt x="1504" y="1479"/>
                    <a:pt x="1529" y="1454"/>
                  </a:cubicBezTo>
                  <a:cubicBezTo>
                    <a:pt x="1529" y="1454"/>
                    <a:pt x="1529" y="1429"/>
                    <a:pt x="1529" y="1429"/>
                  </a:cubicBezTo>
                  <a:cubicBezTo>
                    <a:pt x="1529" y="1404"/>
                    <a:pt x="1529" y="1404"/>
                    <a:pt x="1529" y="1379"/>
                  </a:cubicBezTo>
                  <a:lnTo>
                    <a:pt x="1554" y="1379"/>
                  </a:lnTo>
                  <a:cubicBezTo>
                    <a:pt x="1554" y="1354"/>
                    <a:pt x="1554" y="1354"/>
                    <a:pt x="1554" y="1354"/>
                  </a:cubicBezTo>
                  <a:cubicBezTo>
                    <a:pt x="1554" y="1354"/>
                    <a:pt x="1554" y="1329"/>
                    <a:pt x="1554" y="1329"/>
                  </a:cubicBezTo>
                  <a:cubicBezTo>
                    <a:pt x="1554" y="1304"/>
                    <a:pt x="1554" y="1304"/>
                    <a:pt x="1554" y="1304"/>
                  </a:cubicBezTo>
                  <a:cubicBezTo>
                    <a:pt x="1554" y="1279"/>
                    <a:pt x="1554" y="1279"/>
                    <a:pt x="1554" y="1254"/>
                  </a:cubicBezTo>
                  <a:cubicBezTo>
                    <a:pt x="1554" y="1254"/>
                    <a:pt x="1554" y="1254"/>
                    <a:pt x="1554" y="1229"/>
                  </a:cubicBezTo>
                  <a:cubicBezTo>
                    <a:pt x="1554" y="1229"/>
                    <a:pt x="1554" y="1204"/>
                    <a:pt x="1554" y="1204"/>
                  </a:cubicBezTo>
                  <a:cubicBezTo>
                    <a:pt x="1554" y="1179"/>
                    <a:pt x="1554" y="1179"/>
                    <a:pt x="1554" y="1179"/>
                  </a:cubicBezTo>
                  <a:cubicBezTo>
                    <a:pt x="1554" y="1154"/>
                    <a:pt x="1554" y="1154"/>
                    <a:pt x="1554" y="1128"/>
                  </a:cubicBezTo>
                  <a:cubicBezTo>
                    <a:pt x="1554" y="1128"/>
                    <a:pt x="1554" y="1103"/>
                    <a:pt x="1554" y="1103"/>
                  </a:cubicBezTo>
                  <a:cubicBezTo>
                    <a:pt x="1554" y="1103"/>
                    <a:pt x="1554" y="1078"/>
                    <a:pt x="1554" y="1078"/>
                  </a:cubicBezTo>
                  <a:cubicBezTo>
                    <a:pt x="1554" y="1053"/>
                    <a:pt x="1554" y="1053"/>
                    <a:pt x="1529" y="1028"/>
                  </a:cubicBezTo>
                  <a:cubicBezTo>
                    <a:pt x="1529" y="1028"/>
                    <a:pt x="1529" y="1028"/>
                    <a:pt x="1529" y="1003"/>
                  </a:cubicBezTo>
                  <a:cubicBezTo>
                    <a:pt x="1529" y="1003"/>
                    <a:pt x="1529" y="978"/>
                    <a:pt x="1529" y="978"/>
                  </a:cubicBezTo>
                  <a:cubicBezTo>
                    <a:pt x="1529" y="953"/>
                    <a:pt x="1529" y="953"/>
                    <a:pt x="1504" y="928"/>
                  </a:cubicBezTo>
                  <a:cubicBezTo>
                    <a:pt x="1504" y="928"/>
                    <a:pt x="1504" y="928"/>
                    <a:pt x="1504" y="903"/>
                  </a:cubicBezTo>
                  <a:cubicBezTo>
                    <a:pt x="1504" y="878"/>
                    <a:pt x="1504" y="878"/>
                    <a:pt x="1504" y="878"/>
                  </a:cubicBezTo>
                  <a:cubicBezTo>
                    <a:pt x="1479" y="853"/>
                    <a:pt x="1479" y="853"/>
                    <a:pt x="1479" y="828"/>
                  </a:cubicBezTo>
                  <a:cubicBezTo>
                    <a:pt x="1479" y="828"/>
                    <a:pt x="1479" y="803"/>
                    <a:pt x="1479" y="803"/>
                  </a:cubicBezTo>
                  <a:cubicBezTo>
                    <a:pt x="1479" y="803"/>
                    <a:pt x="1454" y="778"/>
                    <a:pt x="1454" y="778"/>
                  </a:cubicBezTo>
                  <a:cubicBezTo>
                    <a:pt x="1454" y="753"/>
                    <a:pt x="1454" y="753"/>
                    <a:pt x="1454" y="753"/>
                  </a:cubicBezTo>
                  <a:cubicBezTo>
                    <a:pt x="1454" y="753"/>
                    <a:pt x="1454" y="727"/>
                    <a:pt x="1454" y="727"/>
                  </a:cubicBezTo>
                  <a:cubicBezTo>
                    <a:pt x="1429" y="727"/>
                    <a:pt x="1429" y="727"/>
                    <a:pt x="1429" y="702"/>
                  </a:cubicBezTo>
                  <a:cubicBezTo>
                    <a:pt x="1429" y="702"/>
                    <a:pt x="1429" y="677"/>
                    <a:pt x="1404" y="677"/>
                  </a:cubicBezTo>
                  <a:cubicBezTo>
                    <a:pt x="1404" y="652"/>
                    <a:pt x="1404" y="652"/>
                    <a:pt x="1404" y="627"/>
                  </a:cubicBezTo>
                  <a:cubicBezTo>
                    <a:pt x="1379" y="627"/>
                    <a:pt x="1379" y="602"/>
                    <a:pt x="1379" y="602"/>
                  </a:cubicBezTo>
                  <a:cubicBezTo>
                    <a:pt x="1379" y="577"/>
                    <a:pt x="1379" y="577"/>
                    <a:pt x="1354" y="577"/>
                  </a:cubicBezTo>
                  <a:cubicBezTo>
                    <a:pt x="1354" y="552"/>
                    <a:pt x="1329" y="527"/>
                    <a:pt x="1304" y="502"/>
                  </a:cubicBezTo>
                  <a:cubicBezTo>
                    <a:pt x="1304" y="477"/>
                    <a:pt x="1279" y="452"/>
                    <a:pt x="1279" y="427"/>
                  </a:cubicBezTo>
                  <a:cubicBezTo>
                    <a:pt x="1254" y="427"/>
                    <a:pt x="1254" y="402"/>
                    <a:pt x="1254" y="402"/>
                  </a:cubicBezTo>
                  <a:cubicBezTo>
                    <a:pt x="1228" y="377"/>
                    <a:pt x="1228" y="377"/>
                    <a:pt x="1228" y="377"/>
                  </a:cubicBezTo>
                  <a:cubicBezTo>
                    <a:pt x="1203" y="352"/>
                    <a:pt x="1203" y="352"/>
                    <a:pt x="1178" y="326"/>
                  </a:cubicBezTo>
                  <a:cubicBezTo>
                    <a:pt x="1178" y="326"/>
                    <a:pt x="1178" y="326"/>
                    <a:pt x="1153" y="301"/>
                  </a:cubicBezTo>
                  <a:cubicBezTo>
                    <a:pt x="1153" y="301"/>
                    <a:pt x="1153" y="276"/>
                    <a:pt x="1128" y="276"/>
                  </a:cubicBezTo>
                  <a:cubicBezTo>
                    <a:pt x="1128" y="276"/>
                    <a:pt x="1128" y="251"/>
                    <a:pt x="1103" y="251"/>
                  </a:cubicBezTo>
                  <a:cubicBezTo>
                    <a:pt x="1103" y="251"/>
                    <a:pt x="1103" y="226"/>
                    <a:pt x="1078" y="226"/>
                  </a:cubicBezTo>
                  <a:cubicBezTo>
                    <a:pt x="1078" y="226"/>
                    <a:pt x="1053" y="201"/>
                    <a:pt x="1053" y="201"/>
                  </a:cubicBezTo>
                  <a:lnTo>
                    <a:pt x="1028" y="201"/>
                  </a:lnTo>
                  <a:cubicBezTo>
                    <a:pt x="1028" y="176"/>
                    <a:pt x="1028" y="176"/>
                    <a:pt x="1028" y="176"/>
                  </a:cubicBezTo>
                  <a:cubicBezTo>
                    <a:pt x="1003" y="176"/>
                    <a:pt x="1003" y="151"/>
                    <a:pt x="1003" y="151"/>
                  </a:cubicBezTo>
                  <a:cubicBezTo>
                    <a:pt x="978" y="151"/>
                    <a:pt x="978" y="151"/>
                    <a:pt x="978" y="126"/>
                  </a:cubicBezTo>
                  <a:lnTo>
                    <a:pt x="928" y="126"/>
                  </a:lnTo>
                  <a:cubicBezTo>
                    <a:pt x="928" y="101"/>
                    <a:pt x="928" y="101"/>
                    <a:pt x="903" y="101"/>
                  </a:cubicBezTo>
                  <a:cubicBezTo>
                    <a:pt x="903" y="101"/>
                    <a:pt x="878" y="76"/>
                    <a:pt x="878" y="76"/>
                  </a:cubicBezTo>
                  <a:lnTo>
                    <a:pt x="853" y="76"/>
                  </a:lnTo>
                  <a:cubicBezTo>
                    <a:pt x="853" y="76"/>
                    <a:pt x="827" y="51"/>
                    <a:pt x="827" y="51"/>
                  </a:cubicBezTo>
                  <a:lnTo>
                    <a:pt x="802" y="51"/>
                  </a:lnTo>
                  <a:cubicBezTo>
                    <a:pt x="802" y="51"/>
                    <a:pt x="777" y="51"/>
                    <a:pt x="777" y="26"/>
                  </a:cubicBezTo>
                  <a:lnTo>
                    <a:pt x="702" y="26"/>
                  </a:lnTo>
                  <a:cubicBezTo>
                    <a:pt x="677" y="1"/>
                    <a:pt x="677" y="1"/>
                    <a:pt x="677" y="1"/>
                  </a:cubicBezTo>
                  <a:close/>
                  <a:moveTo>
                    <a:pt x="942" y="1898"/>
                  </a:moveTo>
                  <a:lnTo>
                    <a:pt x="928" y="1905"/>
                  </a:lnTo>
                  <a:cubicBezTo>
                    <a:pt x="933" y="1903"/>
                    <a:pt x="938" y="1900"/>
                    <a:pt x="942" y="1898"/>
                  </a:cubicBezTo>
                  <a:close/>
                </a:path>
              </a:pathLst>
            </a:custGeom>
            <a:solidFill>
              <a:srgbClr val="01506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6" name="Google Shape;1086;p31"/>
            <p:cNvSpPr/>
            <p:nvPr/>
          </p:nvSpPr>
          <p:spPr>
            <a:xfrm>
              <a:off x="1890046" y="3874813"/>
              <a:ext cx="56360" cy="71711"/>
            </a:xfrm>
            <a:custGeom>
              <a:avLst/>
              <a:gdLst/>
              <a:ahLst/>
              <a:cxnLst/>
              <a:rect l="l" t="t" r="r" b="b"/>
              <a:pathLst>
                <a:path w="1329" h="1691" extrusionOk="0">
                  <a:moveTo>
                    <a:pt x="367" y="0"/>
                  </a:moveTo>
                  <a:cubicBezTo>
                    <a:pt x="149" y="0"/>
                    <a:pt x="0" y="176"/>
                    <a:pt x="0" y="475"/>
                  </a:cubicBezTo>
                  <a:cubicBezTo>
                    <a:pt x="0" y="876"/>
                    <a:pt x="301" y="1403"/>
                    <a:pt x="652" y="1603"/>
                  </a:cubicBezTo>
                  <a:cubicBezTo>
                    <a:pt x="763" y="1662"/>
                    <a:pt x="867" y="1691"/>
                    <a:pt x="959" y="1691"/>
                  </a:cubicBezTo>
                  <a:cubicBezTo>
                    <a:pt x="1179" y="1691"/>
                    <a:pt x="1329" y="1527"/>
                    <a:pt x="1329" y="1227"/>
                  </a:cubicBezTo>
                  <a:cubicBezTo>
                    <a:pt x="1329" y="801"/>
                    <a:pt x="1028" y="300"/>
                    <a:pt x="677" y="99"/>
                  </a:cubicBezTo>
                  <a:cubicBezTo>
                    <a:pt x="565" y="32"/>
                    <a:pt x="460" y="0"/>
                    <a:pt x="36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7" name="Google Shape;1087;p31"/>
            <p:cNvSpPr/>
            <p:nvPr/>
          </p:nvSpPr>
          <p:spPr>
            <a:xfrm>
              <a:off x="1898527" y="3864126"/>
              <a:ext cx="65944" cy="80829"/>
            </a:xfrm>
            <a:custGeom>
              <a:avLst/>
              <a:gdLst/>
              <a:ahLst/>
              <a:cxnLst/>
              <a:rect l="l" t="t" r="r" b="b"/>
              <a:pathLst>
                <a:path w="1555" h="1906" extrusionOk="0">
                  <a:moveTo>
                    <a:pt x="36" y="281"/>
                  </a:moveTo>
                  <a:lnTo>
                    <a:pt x="36" y="281"/>
                  </a:lnTo>
                  <a:cubicBezTo>
                    <a:pt x="23" y="284"/>
                    <a:pt x="12" y="290"/>
                    <a:pt x="1" y="301"/>
                  </a:cubicBezTo>
                  <a:lnTo>
                    <a:pt x="36" y="281"/>
                  </a:lnTo>
                  <a:close/>
                  <a:moveTo>
                    <a:pt x="552" y="0"/>
                  </a:moveTo>
                  <a:cubicBezTo>
                    <a:pt x="552" y="0"/>
                    <a:pt x="527" y="25"/>
                    <a:pt x="527" y="25"/>
                  </a:cubicBezTo>
                  <a:lnTo>
                    <a:pt x="477" y="25"/>
                  </a:lnTo>
                  <a:cubicBezTo>
                    <a:pt x="452" y="25"/>
                    <a:pt x="452" y="50"/>
                    <a:pt x="427" y="50"/>
                  </a:cubicBezTo>
                  <a:lnTo>
                    <a:pt x="36" y="281"/>
                  </a:lnTo>
                  <a:lnTo>
                    <a:pt x="36" y="281"/>
                  </a:lnTo>
                  <a:cubicBezTo>
                    <a:pt x="53" y="276"/>
                    <a:pt x="73" y="276"/>
                    <a:pt x="101" y="276"/>
                  </a:cubicBezTo>
                  <a:cubicBezTo>
                    <a:pt x="126" y="251"/>
                    <a:pt x="176" y="251"/>
                    <a:pt x="201" y="251"/>
                  </a:cubicBezTo>
                  <a:cubicBezTo>
                    <a:pt x="251" y="251"/>
                    <a:pt x="276" y="276"/>
                    <a:pt x="327" y="276"/>
                  </a:cubicBezTo>
                  <a:cubicBezTo>
                    <a:pt x="377" y="301"/>
                    <a:pt x="427" y="326"/>
                    <a:pt x="477" y="351"/>
                  </a:cubicBezTo>
                  <a:cubicBezTo>
                    <a:pt x="502" y="376"/>
                    <a:pt x="552" y="401"/>
                    <a:pt x="602" y="426"/>
                  </a:cubicBezTo>
                  <a:cubicBezTo>
                    <a:pt x="602" y="426"/>
                    <a:pt x="602" y="451"/>
                    <a:pt x="602" y="451"/>
                  </a:cubicBezTo>
                  <a:cubicBezTo>
                    <a:pt x="652" y="477"/>
                    <a:pt x="677" y="502"/>
                    <a:pt x="728" y="552"/>
                  </a:cubicBezTo>
                  <a:cubicBezTo>
                    <a:pt x="803" y="627"/>
                    <a:pt x="878" y="727"/>
                    <a:pt x="928" y="827"/>
                  </a:cubicBezTo>
                  <a:cubicBezTo>
                    <a:pt x="928" y="827"/>
                    <a:pt x="928" y="827"/>
                    <a:pt x="928" y="852"/>
                  </a:cubicBezTo>
                  <a:cubicBezTo>
                    <a:pt x="953" y="903"/>
                    <a:pt x="978" y="953"/>
                    <a:pt x="1003" y="1003"/>
                  </a:cubicBezTo>
                  <a:cubicBezTo>
                    <a:pt x="1028" y="1053"/>
                    <a:pt x="1053" y="1103"/>
                    <a:pt x="1078" y="1153"/>
                  </a:cubicBezTo>
                  <a:cubicBezTo>
                    <a:pt x="1078" y="1203"/>
                    <a:pt x="1104" y="1279"/>
                    <a:pt x="1104" y="1329"/>
                  </a:cubicBezTo>
                  <a:cubicBezTo>
                    <a:pt x="1104" y="1379"/>
                    <a:pt x="1129" y="1429"/>
                    <a:pt x="1129" y="1479"/>
                  </a:cubicBezTo>
                  <a:cubicBezTo>
                    <a:pt x="1129" y="1529"/>
                    <a:pt x="1104" y="1579"/>
                    <a:pt x="1104" y="1629"/>
                  </a:cubicBezTo>
                  <a:cubicBezTo>
                    <a:pt x="1104" y="1680"/>
                    <a:pt x="1078" y="1705"/>
                    <a:pt x="1078" y="1730"/>
                  </a:cubicBezTo>
                  <a:cubicBezTo>
                    <a:pt x="1078" y="1755"/>
                    <a:pt x="1078" y="1755"/>
                    <a:pt x="1078" y="1755"/>
                  </a:cubicBezTo>
                  <a:cubicBezTo>
                    <a:pt x="1053" y="1780"/>
                    <a:pt x="1028" y="1805"/>
                    <a:pt x="1028" y="1830"/>
                  </a:cubicBezTo>
                  <a:cubicBezTo>
                    <a:pt x="1003" y="1830"/>
                    <a:pt x="1003" y="1830"/>
                    <a:pt x="1003" y="1855"/>
                  </a:cubicBezTo>
                  <a:cubicBezTo>
                    <a:pt x="978" y="1855"/>
                    <a:pt x="953" y="1880"/>
                    <a:pt x="928" y="1905"/>
                  </a:cubicBezTo>
                  <a:lnTo>
                    <a:pt x="1354" y="1655"/>
                  </a:lnTo>
                  <a:cubicBezTo>
                    <a:pt x="1379" y="1629"/>
                    <a:pt x="1404" y="1604"/>
                    <a:pt x="1429" y="1604"/>
                  </a:cubicBezTo>
                  <a:cubicBezTo>
                    <a:pt x="1429" y="1579"/>
                    <a:pt x="1429" y="1579"/>
                    <a:pt x="1454" y="1579"/>
                  </a:cubicBezTo>
                  <a:cubicBezTo>
                    <a:pt x="1454" y="1554"/>
                    <a:pt x="1454" y="1554"/>
                    <a:pt x="1479" y="1529"/>
                  </a:cubicBezTo>
                  <a:cubicBezTo>
                    <a:pt x="1479" y="1529"/>
                    <a:pt x="1479" y="1504"/>
                    <a:pt x="1505" y="1504"/>
                  </a:cubicBezTo>
                  <a:cubicBezTo>
                    <a:pt x="1505" y="1479"/>
                    <a:pt x="1505" y="1479"/>
                    <a:pt x="1505" y="1454"/>
                  </a:cubicBezTo>
                  <a:cubicBezTo>
                    <a:pt x="1505" y="1454"/>
                    <a:pt x="1530" y="1429"/>
                    <a:pt x="1530" y="1429"/>
                  </a:cubicBezTo>
                  <a:cubicBezTo>
                    <a:pt x="1530" y="1404"/>
                    <a:pt x="1530" y="1404"/>
                    <a:pt x="1530" y="1404"/>
                  </a:cubicBezTo>
                  <a:cubicBezTo>
                    <a:pt x="1530" y="1379"/>
                    <a:pt x="1530" y="1379"/>
                    <a:pt x="1530" y="1379"/>
                  </a:cubicBezTo>
                  <a:cubicBezTo>
                    <a:pt x="1530" y="1379"/>
                    <a:pt x="1530" y="1354"/>
                    <a:pt x="1530" y="1354"/>
                  </a:cubicBezTo>
                  <a:cubicBezTo>
                    <a:pt x="1530" y="1354"/>
                    <a:pt x="1530" y="1329"/>
                    <a:pt x="1530" y="1329"/>
                  </a:cubicBezTo>
                  <a:cubicBezTo>
                    <a:pt x="1555" y="1329"/>
                    <a:pt x="1555" y="1304"/>
                    <a:pt x="1555" y="1304"/>
                  </a:cubicBezTo>
                  <a:cubicBezTo>
                    <a:pt x="1555" y="1279"/>
                    <a:pt x="1555" y="1279"/>
                    <a:pt x="1555" y="1254"/>
                  </a:cubicBezTo>
                  <a:cubicBezTo>
                    <a:pt x="1555" y="1254"/>
                    <a:pt x="1555" y="1254"/>
                    <a:pt x="1555" y="1228"/>
                  </a:cubicBezTo>
                  <a:cubicBezTo>
                    <a:pt x="1555" y="1228"/>
                    <a:pt x="1555" y="1203"/>
                    <a:pt x="1555" y="1203"/>
                  </a:cubicBezTo>
                  <a:cubicBezTo>
                    <a:pt x="1555" y="1203"/>
                    <a:pt x="1555" y="1178"/>
                    <a:pt x="1555" y="1178"/>
                  </a:cubicBezTo>
                  <a:cubicBezTo>
                    <a:pt x="1555" y="1153"/>
                    <a:pt x="1555" y="1153"/>
                    <a:pt x="1555" y="1128"/>
                  </a:cubicBezTo>
                  <a:lnTo>
                    <a:pt x="1530" y="1103"/>
                  </a:lnTo>
                  <a:cubicBezTo>
                    <a:pt x="1530" y="1103"/>
                    <a:pt x="1530" y="1078"/>
                    <a:pt x="1530" y="1078"/>
                  </a:cubicBezTo>
                  <a:cubicBezTo>
                    <a:pt x="1530" y="1053"/>
                    <a:pt x="1530" y="1053"/>
                    <a:pt x="1530" y="1053"/>
                  </a:cubicBezTo>
                  <a:cubicBezTo>
                    <a:pt x="1530" y="1028"/>
                    <a:pt x="1530" y="1028"/>
                    <a:pt x="1530" y="1003"/>
                  </a:cubicBezTo>
                  <a:cubicBezTo>
                    <a:pt x="1530" y="1003"/>
                    <a:pt x="1505" y="978"/>
                    <a:pt x="1505" y="978"/>
                  </a:cubicBezTo>
                  <a:cubicBezTo>
                    <a:pt x="1505" y="953"/>
                    <a:pt x="1505" y="953"/>
                    <a:pt x="1505" y="928"/>
                  </a:cubicBezTo>
                  <a:cubicBezTo>
                    <a:pt x="1505" y="928"/>
                    <a:pt x="1505" y="928"/>
                    <a:pt x="1505" y="903"/>
                  </a:cubicBezTo>
                  <a:cubicBezTo>
                    <a:pt x="1479" y="903"/>
                    <a:pt x="1479" y="878"/>
                    <a:pt x="1479" y="878"/>
                  </a:cubicBezTo>
                  <a:cubicBezTo>
                    <a:pt x="1479" y="852"/>
                    <a:pt x="1479" y="852"/>
                    <a:pt x="1479" y="827"/>
                  </a:cubicBezTo>
                  <a:cubicBezTo>
                    <a:pt x="1479" y="827"/>
                    <a:pt x="1454" y="802"/>
                    <a:pt x="1454" y="802"/>
                  </a:cubicBezTo>
                  <a:cubicBezTo>
                    <a:pt x="1454" y="802"/>
                    <a:pt x="1454" y="777"/>
                    <a:pt x="1454" y="777"/>
                  </a:cubicBezTo>
                  <a:cubicBezTo>
                    <a:pt x="1454" y="752"/>
                    <a:pt x="1429" y="752"/>
                    <a:pt x="1429" y="752"/>
                  </a:cubicBezTo>
                  <a:cubicBezTo>
                    <a:pt x="1429" y="727"/>
                    <a:pt x="1429" y="727"/>
                    <a:pt x="1429" y="702"/>
                  </a:cubicBezTo>
                  <a:cubicBezTo>
                    <a:pt x="1404" y="702"/>
                    <a:pt x="1404" y="677"/>
                    <a:pt x="1404" y="677"/>
                  </a:cubicBezTo>
                  <a:cubicBezTo>
                    <a:pt x="1404" y="652"/>
                    <a:pt x="1379" y="652"/>
                    <a:pt x="1379" y="627"/>
                  </a:cubicBezTo>
                  <a:cubicBezTo>
                    <a:pt x="1379" y="627"/>
                    <a:pt x="1354" y="602"/>
                    <a:pt x="1354" y="602"/>
                  </a:cubicBezTo>
                  <a:cubicBezTo>
                    <a:pt x="1354" y="602"/>
                    <a:pt x="1354" y="577"/>
                    <a:pt x="1354" y="577"/>
                  </a:cubicBezTo>
                  <a:cubicBezTo>
                    <a:pt x="1329" y="552"/>
                    <a:pt x="1329" y="527"/>
                    <a:pt x="1304" y="502"/>
                  </a:cubicBezTo>
                  <a:cubicBezTo>
                    <a:pt x="1279" y="477"/>
                    <a:pt x="1279" y="451"/>
                    <a:pt x="1254" y="451"/>
                  </a:cubicBezTo>
                  <a:cubicBezTo>
                    <a:pt x="1254" y="426"/>
                    <a:pt x="1229" y="401"/>
                    <a:pt x="1229" y="401"/>
                  </a:cubicBezTo>
                  <a:cubicBezTo>
                    <a:pt x="1229" y="401"/>
                    <a:pt x="1204" y="376"/>
                    <a:pt x="1204" y="376"/>
                  </a:cubicBezTo>
                  <a:cubicBezTo>
                    <a:pt x="1204" y="351"/>
                    <a:pt x="1179" y="351"/>
                    <a:pt x="1179" y="351"/>
                  </a:cubicBezTo>
                  <a:cubicBezTo>
                    <a:pt x="1179" y="326"/>
                    <a:pt x="1154" y="326"/>
                    <a:pt x="1154" y="301"/>
                  </a:cubicBezTo>
                  <a:lnTo>
                    <a:pt x="1129" y="276"/>
                  </a:lnTo>
                  <a:lnTo>
                    <a:pt x="1104" y="251"/>
                  </a:lnTo>
                  <a:cubicBezTo>
                    <a:pt x="1078" y="251"/>
                    <a:pt x="1078" y="226"/>
                    <a:pt x="1078" y="226"/>
                  </a:cubicBezTo>
                  <a:cubicBezTo>
                    <a:pt x="1053" y="226"/>
                    <a:pt x="1053" y="201"/>
                    <a:pt x="1053" y="201"/>
                  </a:cubicBezTo>
                  <a:lnTo>
                    <a:pt x="1028" y="201"/>
                  </a:lnTo>
                  <a:cubicBezTo>
                    <a:pt x="1028" y="176"/>
                    <a:pt x="1028" y="176"/>
                    <a:pt x="1003" y="176"/>
                  </a:cubicBezTo>
                  <a:cubicBezTo>
                    <a:pt x="1003" y="176"/>
                    <a:pt x="1003" y="176"/>
                    <a:pt x="978" y="151"/>
                  </a:cubicBezTo>
                  <a:cubicBezTo>
                    <a:pt x="978" y="151"/>
                    <a:pt x="953" y="151"/>
                    <a:pt x="953" y="126"/>
                  </a:cubicBezTo>
                  <a:lnTo>
                    <a:pt x="928" y="126"/>
                  </a:lnTo>
                  <a:cubicBezTo>
                    <a:pt x="928" y="126"/>
                    <a:pt x="903" y="101"/>
                    <a:pt x="903" y="101"/>
                  </a:cubicBezTo>
                  <a:cubicBezTo>
                    <a:pt x="878" y="101"/>
                    <a:pt x="878" y="101"/>
                    <a:pt x="878" y="76"/>
                  </a:cubicBezTo>
                  <a:lnTo>
                    <a:pt x="853" y="76"/>
                  </a:lnTo>
                  <a:cubicBezTo>
                    <a:pt x="828" y="76"/>
                    <a:pt x="828" y="76"/>
                    <a:pt x="828" y="50"/>
                  </a:cubicBezTo>
                  <a:lnTo>
                    <a:pt x="778" y="50"/>
                  </a:lnTo>
                  <a:cubicBezTo>
                    <a:pt x="753" y="50"/>
                    <a:pt x="753" y="50"/>
                    <a:pt x="753" y="25"/>
                  </a:cubicBezTo>
                  <a:lnTo>
                    <a:pt x="677" y="25"/>
                  </a:lnTo>
                  <a:cubicBezTo>
                    <a:pt x="677" y="25"/>
                    <a:pt x="677" y="25"/>
                    <a:pt x="652"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8" name="Google Shape;1088;p31"/>
            <p:cNvSpPr/>
            <p:nvPr/>
          </p:nvSpPr>
          <p:spPr>
            <a:xfrm>
              <a:off x="1710406" y="3604803"/>
              <a:ext cx="225353" cy="170096"/>
            </a:xfrm>
            <a:custGeom>
              <a:avLst/>
              <a:gdLst/>
              <a:ahLst/>
              <a:cxnLst/>
              <a:rect l="l" t="t" r="r" b="b"/>
              <a:pathLst>
                <a:path w="5314" h="4011" extrusionOk="0">
                  <a:moveTo>
                    <a:pt x="5314" y="0"/>
                  </a:moveTo>
                  <a:lnTo>
                    <a:pt x="1" y="3108"/>
                  </a:lnTo>
                  <a:lnTo>
                    <a:pt x="1" y="4010"/>
                  </a:lnTo>
                  <a:lnTo>
                    <a:pt x="5314" y="927"/>
                  </a:lnTo>
                  <a:lnTo>
                    <a:pt x="5314"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89" name="Google Shape;1089;p31"/>
            <p:cNvSpPr/>
            <p:nvPr/>
          </p:nvSpPr>
          <p:spPr>
            <a:xfrm>
              <a:off x="1424493" y="3604803"/>
              <a:ext cx="227516" cy="170096"/>
            </a:xfrm>
            <a:custGeom>
              <a:avLst/>
              <a:gdLst/>
              <a:ahLst/>
              <a:cxnLst/>
              <a:rect l="l" t="t" r="r" b="b"/>
              <a:pathLst>
                <a:path w="5365" h="4011" extrusionOk="0">
                  <a:moveTo>
                    <a:pt x="26" y="0"/>
                  </a:moveTo>
                  <a:lnTo>
                    <a:pt x="1" y="927"/>
                  </a:lnTo>
                  <a:lnTo>
                    <a:pt x="5364" y="4010"/>
                  </a:lnTo>
                  <a:lnTo>
                    <a:pt x="5364" y="3083"/>
                  </a:lnTo>
                  <a:lnTo>
                    <a:pt x="26"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0" name="Google Shape;1090;p31"/>
            <p:cNvSpPr/>
            <p:nvPr/>
          </p:nvSpPr>
          <p:spPr>
            <a:xfrm>
              <a:off x="1908111" y="3867307"/>
              <a:ext cx="28710" cy="55299"/>
            </a:xfrm>
            <a:custGeom>
              <a:avLst/>
              <a:gdLst/>
              <a:ahLst/>
              <a:cxnLst/>
              <a:rect l="l" t="t" r="r" b="b"/>
              <a:pathLst>
                <a:path w="677" h="1304" extrusionOk="0">
                  <a:moveTo>
                    <a:pt x="677" y="1"/>
                  </a:moveTo>
                  <a:lnTo>
                    <a:pt x="0" y="402"/>
                  </a:lnTo>
                  <a:lnTo>
                    <a:pt x="0" y="1304"/>
                  </a:lnTo>
                  <a:lnTo>
                    <a:pt x="677" y="928"/>
                  </a:lnTo>
                  <a:lnTo>
                    <a:pt x="677" y="1"/>
                  </a:lnTo>
                  <a:close/>
                </a:path>
              </a:pathLst>
            </a:custGeom>
            <a:solidFill>
              <a:srgbClr val="7F838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1" name="Google Shape;1091;p31"/>
            <p:cNvSpPr/>
            <p:nvPr/>
          </p:nvSpPr>
          <p:spPr>
            <a:xfrm>
              <a:off x="1680636" y="3752509"/>
              <a:ext cx="227516" cy="170096"/>
            </a:xfrm>
            <a:custGeom>
              <a:avLst/>
              <a:gdLst/>
              <a:ahLst/>
              <a:cxnLst/>
              <a:rect l="l" t="t" r="r" b="b"/>
              <a:pathLst>
                <a:path w="5365" h="4011" extrusionOk="0">
                  <a:moveTo>
                    <a:pt x="1" y="1"/>
                  </a:moveTo>
                  <a:lnTo>
                    <a:pt x="1" y="928"/>
                  </a:lnTo>
                  <a:lnTo>
                    <a:pt x="5364" y="4011"/>
                  </a:lnTo>
                  <a:lnTo>
                    <a:pt x="5364" y="3109"/>
                  </a:lnTo>
                  <a:lnTo>
                    <a:pt x="1"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2" name="Google Shape;1092;p31"/>
            <p:cNvSpPr/>
            <p:nvPr/>
          </p:nvSpPr>
          <p:spPr>
            <a:xfrm>
              <a:off x="1425554" y="3587797"/>
              <a:ext cx="511265" cy="296556"/>
            </a:xfrm>
            <a:custGeom>
              <a:avLst/>
              <a:gdLst/>
              <a:ahLst/>
              <a:cxnLst/>
              <a:rect l="l" t="t" r="r" b="b"/>
              <a:pathLst>
                <a:path w="12056" h="6993" extrusionOk="0">
                  <a:moveTo>
                    <a:pt x="678" y="0"/>
                  </a:moveTo>
                  <a:lnTo>
                    <a:pt x="1" y="401"/>
                  </a:lnTo>
                  <a:lnTo>
                    <a:pt x="5339" y="3509"/>
                  </a:lnTo>
                  <a:lnTo>
                    <a:pt x="26" y="6592"/>
                  </a:lnTo>
                  <a:lnTo>
                    <a:pt x="703" y="6993"/>
                  </a:lnTo>
                  <a:lnTo>
                    <a:pt x="6016" y="3885"/>
                  </a:lnTo>
                  <a:lnTo>
                    <a:pt x="11379" y="6993"/>
                  </a:lnTo>
                  <a:lnTo>
                    <a:pt x="12056" y="6592"/>
                  </a:lnTo>
                  <a:lnTo>
                    <a:pt x="6718" y="3509"/>
                  </a:lnTo>
                  <a:lnTo>
                    <a:pt x="12031" y="401"/>
                  </a:lnTo>
                  <a:lnTo>
                    <a:pt x="11329" y="0"/>
                  </a:lnTo>
                  <a:lnTo>
                    <a:pt x="6016" y="3108"/>
                  </a:lnTo>
                  <a:lnTo>
                    <a:pt x="678"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3" name="Google Shape;1093;p31"/>
            <p:cNvSpPr/>
            <p:nvPr/>
          </p:nvSpPr>
          <p:spPr>
            <a:xfrm>
              <a:off x="1455324" y="3752509"/>
              <a:ext cx="225353" cy="170096"/>
            </a:xfrm>
            <a:custGeom>
              <a:avLst/>
              <a:gdLst/>
              <a:ahLst/>
              <a:cxnLst/>
              <a:rect l="l" t="t" r="r" b="b"/>
              <a:pathLst>
                <a:path w="5314" h="4011" extrusionOk="0">
                  <a:moveTo>
                    <a:pt x="5314" y="1"/>
                  </a:moveTo>
                  <a:lnTo>
                    <a:pt x="1" y="3109"/>
                  </a:lnTo>
                  <a:lnTo>
                    <a:pt x="1" y="4011"/>
                  </a:lnTo>
                  <a:lnTo>
                    <a:pt x="5314" y="928"/>
                  </a:lnTo>
                  <a:lnTo>
                    <a:pt x="5314"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4" name="Google Shape;1094;p31"/>
            <p:cNvSpPr/>
            <p:nvPr/>
          </p:nvSpPr>
          <p:spPr>
            <a:xfrm>
              <a:off x="1426614" y="3867307"/>
              <a:ext cx="28752" cy="55299"/>
            </a:xfrm>
            <a:custGeom>
              <a:avLst/>
              <a:gdLst/>
              <a:ahLst/>
              <a:cxnLst/>
              <a:rect l="l" t="t" r="r" b="b"/>
              <a:pathLst>
                <a:path w="678" h="1304" extrusionOk="0">
                  <a:moveTo>
                    <a:pt x="1" y="1"/>
                  </a:moveTo>
                  <a:lnTo>
                    <a:pt x="1" y="928"/>
                  </a:lnTo>
                  <a:lnTo>
                    <a:pt x="678" y="1304"/>
                  </a:lnTo>
                  <a:lnTo>
                    <a:pt x="678" y="402"/>
                  </a:lnTo>
                  <a:lnTo>
                    <a:pt x="1"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5" name="Google Shape;1095;p31"/>
            <p:cNvSpPr/>
            <p:nvPr/>
          </p:nvSpPr>
          <p:spPr>
            <a:xfrm>
              <a:off x="1681696" y="3424103"/>
              <a:ext cx="29812" cy="333789"/>
            </a:xfrm>
            <a:custGeom>
              <a:avLst/>
              <a:gdLst/>
              <a:ahLst/>
              <a:cxnLst/>
              <a:rect l="l" t="t" r="r" b="b"/>
              <a:pathLst>
                <a:path w="703" h="7871" extrusionOk="0">
                  <a:moveTo>
                    <a:pt x="577" y="0"/>
                  </a:moveTo>
                  <a:lnTo>
                    <a:pt x="1" y="326"/>
                  </a:lnTo>
                  <a:lnTo>
                    <a:pt x="101" y="7870"/>
                  </a:lnTo>
                  <a:lnTo>
                    <a:pt x="703" y="7544"/>
                  </a:lnTo>
                  <a:lnTo>
                    <a:pt x="577"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6" name="Google Shape;1096;p31"/>
            <p:cNvSpPr/>
            <p:nvPr/>
          </p:nvSpPr>
          <p:spPr>
            <a:xfrm>
              <a:off x="1647685" y="3418802"/>
              <a:ext cx="38336" cy="339090"/>
            </a:xfrm>
            <a:custGeom>
              <a:avLst/>
              <a:gdLst/>
              <a:ahLst/>
              <a:cxnLst/>
              <a:rect l="l" t="t" r="r" b="b"/>
              <a:pathLst>
                <a:path w="904" h="7996" extrusionOk="0">
                  <a:moveTo>
                    <a:pt x="1" y="0"/>
                  </a:moveTo>
                  <a:lnTo>
                    <a:pt x="101" y="7544"/>
                  </a:lnTo>
                  <a:lnTo>
                    <a:pt x="903" y="7995"/>
                  </a:lnTo>
                  <a:lnTo>
                    <a:pt x="903" y="7995"/>
                  </a:lnTo>
                  <a:lnTo>
                    <a:pt x="803" y="451"/>
                  </a:lnTo>
                  <a:lnTo>
                    <a:pt x="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7" name="Google Shape;1097;p31"/>
            <p:cNvSpPr/>
            <p:nvPr/>
          </p:nvSpPr>
          <p:spPr>
            <a:xfrm>
              <a:off x="1647685" y="3403917"/>
              <a:ext cx="58522" cy="34053"/>
            </a:xfrm>
            <a:custGeom>
              <a:avLst/>
              <a:gdLst/>
              <a:ahLst/>
              <a:cxnLst/>
              <a:rect l="l" t="t" r="r" b="b"/>
              <a:pathLst>
                <a:path w="1380" h="803" extrusionOk="0">
                  <a:moveTo>
                    <a:pt x="577" y="0"/>
                  </a:moveTo>
                  <a:lnTo>
                    <a:pt x="1" y="351"/>
                  </a:lnTo>
                  <a:lnTo>
                    <a:pt x="803" y="802"/>
                  </a:lnTo>
                  <a:lnTo>
                    <a:pt x="1379" y="476"/>
                  </a:lnTo>
                  <a:lnTo>
                    <a:pt x="577" y="0"/>
                  </a:lnTo>
                  <a:close/>
                </a:path>
              </a:pathLst>
            </a:custGeom>
            <a:solidFill>
              <a:srgbClr val="46494A"/>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8" name="Google Shape;1098;p31"/>
            <p:cNvSpPr/>
            <p:nvPr/>
          </p:nvSpPr>
          <p:spPr>
            <a:xfrm>
              <a:off x="1839029" y="3905643"/>
              <a:ext cx="56360" cy="71541"/>
            </a:xfrm>
            <a:custGeom>
              <a:avLst/>
              <a:gdLst/>
              <a:ahLst/>
              <a:cxnLst/>
              <a:rect l="l" t="t" r="r" b="b"/>
              <a:pathLst>
                <a:path w="1329" h="1687" extrusionOk="0">
                  <a:moveTo>
                    <a:pt x="367" y="0"/>
                  </a:moveTo>
                  <a:cubicBezTo>
                    <a:pt x="148" y="0"/>
                    <a:pt x="0" y="176"/>
                    <a:pt x="0" y="475"/>
                  </a:cubicBezTo>
                  <a:cubicBezTo>
                    <a:pt x="0" y="876"/>
                    <a:pt x="301" y="1377"/>
                    <a:pt x="652" y="1603"/>
                  </a:cubicBezTo>
                  <a:cubicBezTo>
                    <a:pt x="758" y="1660"/>
                    <a:pt x="858" y="1686"/>
                    <a:pt x="948" y="1686"/>
                  </a:cubicBezTo>
                  <a:cubicBezTo>
                    <a:pt x="1174" y="1686"/>
                    <a:pt x="1329" y="1515"/>
                    <a:pt x="1329" y="1227"/>
                  </a:cubicBezTo>
                  <a:cubicBezTo>
                    <a:pt x="1329" y="801"/>
                    <a:pt x="1028" y="300"/>
                    <a:pt x="677" y="99"/>
                  </a:cubicBezTo>
                  <a:cubicBezTo>
                    <a:pt x="565" y="32"/>
                    <a:pt x="460" y="0"/>
                    <a:pt x="36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99" name="Google Shape;1099;p31"/>
            <p:cNvSpPr/>
            <p:nvPr/>
          </p:nvSpPr>
          <p:spPr>
            <a:xfrm>
              <a:off x="1847511" y="3894956"/>
              <a:ext cx="65944" cy="80786"/>
            </a:xfrm>
            <a:custGeom>
              <a:avLst/>
              <a:gdLst/>
              <a:ahLst/>
              <a:cxnLst/>
              <a:rect l="l" t="t" r="r" b="b"/>
              <a:pathLst>
                <a:path w="1555" h="1905" extrusionOk="0">
                  <a:moveTo>
                    <a:pt x="47" y="274"/>
                  </a:moveTo>
                  <a:cubicBezTo>
                    <a:pt x="29" y="281"/>
                    <a:pt x="15" y="287"/>
                    <a:pt x="1" y="301"/>
                  </a:cubicBezTo>
                  <a:lnTo>
                    <a:pt x="47" y="274"/>
                  </a:lnTo>
                  <a:close/>
                  <a:moveTo>
                    <a:pt x="527" y="0"/>
                  </a:moveTo>
                  <a:cubicBezTo>
                    <a:pt x="502" y="0"/>
                    <a:pt x="502" y="25"/>
                    <a:pt x="477" y="25"/>
                  </a:cubicBezTo>
                  <a:cubicBezTo>
                    <a:pt x="452" y="25"/>
                    <a:pt x="452" y="25"/>
                    <a:pt x="427" y="50"/>
                  </a:cubicBezTo>
                  <a:lnTo>
                    <a:pt x="47" y="274"/>
                  </a:lnTo>
                  <a:lnTo>
                    <a:pt x="47" y="274"/>
                  </a:lnTo>
                  <a:cubicBezTo>
                    <a:pt x="62" y="268"/>
                    <a:pt x="79" y="262"/>
                    <a:pt x="101" y="251"/>
                  </a:cubicBezTo>
                  <a:lnTo>
                    <a:pt x="201" y="251"/>
                  </a:lnTo>
                  <a:cubicBezTo>
                    <a:pt x="251" y="251"/>
                    <a:pt x="301" y="276"/>
                    <a:pt x="327" y="276"/>
                  </a:cubicBezTo>
                  <a:cubicBezTo>
                    <a:pt x="377" y="301"/>
                    <a:pt x="427" y="326"/>
                    <a:pt x="477" y="351"/>
                  </a:cubicBezTo>
                  <a:cubicBezTo>
                    <a:pt x="502" y="376"/>
                    <a:pt x="552" y="401"/>
                    <a:pt x="602" y="426"/>
                  </a:cubicBezTo>
                  <a:cubicBezTo>
                    <a:pt x="652" y="476"/>
                    <a:pt x="677" y="501"/>
                    <a:pt x="728" y="552"/>
                  </a:cubicBezTo>
                  <a:cubicBezTo>
                    <a:pt x="803" y="627"/>
                    <a:pt x="878" y="727"/>
                    <a:pt x="928" y="827"/>
                  </a:cubicBezTo>
                  <a:cubicBezTo>
                    <a:pt x="953" y="877"/>
                    <a:pt x="978" y="928"/>
                    <a:pt x="1003" y="978"/>
                  </a:cubicBezTo>
                  <a:cubicBezTo>
                    <a:pt x="1028" y="1053"/>
                    <a:pt x="1053" y="1103"/>
                    <a:pt x="1078" y="1153"/>
                  </a:cubicBezTo>
                  <a:cubicBezTo>
                    <a:pt x="1078" y="1203"/>
                    <a:pt x="1103" y="1253"/>
                    <a:pt x="1103" y="1303"/>
                  </a:cubicBezTo>
                  <a:cubicBezTo>
                    <a:pt x="1129" y="1379"/>
                    <a:pt x="1129" y="1429"/>
                    <a:pt x="1129" y="1479"/>
                  </a:cubicBezTo>
                  <a:cubicBezTo>
                    <a:pt x="1129" y="1529"/>
                    <a:pt x="1103" y="1579"/>
                    <a:pt x="1103" y="1604"/>
                  </a:cubicBezTo>
                  <a:cubicBezTo>
                    <a:pt x="1103" y="1604"/>
                    <a:pt x="1103" y="1629"/>
                    <a:pt x="1103" y="1629"/>
                  </a:cubicBezTo>
                  <a:cubicBezTo>
                    <a:pt x="1103" y="1654"/>
                    <a:pt x="1078" y="1704"/>
                    <a:pt x="1078" y="1730"/>
                  </a:cubicBezTo>
                  <a:cubicBezTo>
                    <a:pt x="1053" y="1755"/>
                    <a:pt x="1028" y="1780"/>
                    <a:pt x="1028" y="1805"/>
                  </a:cubicBezTo>
                  <a:cubicBezTo>
                    <a:pt x="1003" y="1830"/>
                    <a:pt x="1003" y="1830"/>
                    <a:pt x="1003" y="1830"/>
                  </a:cubicBezTo>
                  <a:cubicBezTo>
                    <a:pt x="978" y="1855"/>
                    <a:pt x="953" y="1880"/>
                    <a:pt x="928" y="1905"/>
                  </a:cubicBezTo>
                  <a:lnTo>
                    <a:pt x="1354" y="1654"/>
                  </a:lnTo>
                  <a:cubicBezTo>
                    <a:pt x="1379" y="1629"/>
                    <a:pt x="1404" y="1604"/>
                    <a:pt x="1429" y="1579"/>
                  </a:cubicBezTo>
                  <a:cubicBezTo>
                    <a:pt x="1429" y="1579"/>
                    <a:pt x="1429" y="1579"/>
                    <a:pt x="1454" y="1554"/>
                  </a:cubicBezTo>
                  <a:cubicBezTo>
                    <a:pt x="1454" y="1554"/>
                    <a:pt x="1454" y="1554"/>
                    <a:pt x="1479" y="1529"/>
                  </a:cubicBezTo>
                  <a:cubicBezTo>
                    <a:pt x="1479" y="1529"/>
                    <a:pt x="1479" y="1504"/>
                    <a:pt x="1505" y="1479"/>
                  </a:cubicBezTo>
                  <a:cubicBezTo>
                    <a:pt x="1505" y="1479"/>
                    <a:pt x="1505" y="1454"/>
                    <a:pt x="1505" y="1454"/>
                  </a:cubicBezTo>
                  <a:cubicBezTo>
                    <a:pt x="1505" y="1454"/>
                    <a:pt x="1530" y="1429"/>
                    <a:pt x="1530" y="1429"/>
                  </a:cubicBezTo>
                  <a:cubicBezTo>
                    <a:pt x="1530" y="1404"/>
                    <a:pt x="1530" y="1404"/>
                    <a:pt x="1530" y="1379"/>
                  </a:cubicBezTo>
                  <a:cubicBezTo>
                    <a:pt x="1530" y="1379"/>
                    <a:pt x="1530" y="1379"/>
                    <a:pt x="1530" y="1354"/>
                  </a:cubicBezTo>
                  <a:cubicBezTo>
                    <a:pt x="1530" y="1354"/>
                    <a:pt x="1530" y="1329"/>
                    <a:pt x="1555" y="1329"/>
                  </a:cubicBezTo>
                  <a:cubicBezTo>
                    <a:pt x="1555" y="1303"/>
                    <a:pt x="1555" y="1303"/>
                    <a:pt x="1555" y="1278"/>
                  </a:cubicBezTo>
                  <a:cubicBezTo>
                    <a:pt x="1555" y="1278"/>
                    <a:pt x="1555" y="1278"/>
                    <a:pt x="1555" y="1253"/>
                  </a:cubicBezTo>
                  <a:cubicBezTo>
                    <a:pt x="1555" y="1253"/>
                    <a:pt x="1555" y="1228"/>
                    <a:pt x="1555" y="1228"/>
                  </a:cubicBezTo>
                  <a:cubicBezTo>
                    <a:pt x="1555" y="1203"/>
                    <a:pt x="1555" y="1203"/>
                    <a:pt x="1555" y="1203"/>
                  </a:cubicBezTo>
                  <a:lnTo>
                    <a:pt x="1555" y="1153"/>
                  </a:lnTo>
                  <a:cubicBezTo>
                    <a:pt x="1555" y="1153"/>
                    <a:pt x="1555" y="1153"/>
                    <a:pt x="1555" y="1128"/>
                  </a:cubicBezTo>
                  <a:cubicBezTo>
                    <a:pt x="1555" y="1128"/>
                    <a:pt x="1530" y="1103"/>
                    <a:pt x="1530" y="1103"/>
                  </a:cubicBezTo>
                  <a:lnTo>
                    <a:pt x="1530" y="1078"/>
                  </a:lnTo>
                  <a:lnTo>
                    <a:pt x="1530" y="1053"/>
                  </a:lnTo>
                  <a:cubicBezTo>
                    <a:pt x="1530" y="1053"/>
                    <a:pt x="1530" y="1053"/>
                    <a:pt x="1530" y="1028"/>
                  </a:cubicBezTo>
                  <a:cubicBezTo>
                    <a:pt x="1530" y="1028"/>
                    <a:pt x="1530" y="1003"/>
                    <a:pt x="1530" y="1003"/>
                  </a:cubicBezTo>
                  <a:cubicBezTo>
                    <a:pt x="1530" y="978"/>
                    <a:pt x="1530" y="978"/>
                    <a:pt x="1505" y="953"/>
                  </a:cubicBezTo>
                  <a:cubicBezTo>
                    <a:pt x="1505" y="953"/>
                    <a:pt x="1505" y="953"/>
                    <a:pt x="1505" y="928"/>
                  </a:cubicBezTo>
                  <a:cubicBezTo>
                    <a:pt x="1505" y="928"/>
                    <a:pt x="1505" y="902"/>
                    <a:pt x="1505" y="902"/>
                  </a:cubicBezTo>
                  <a:cubicBezTo>
                    <a:pt x="1505" y="877"/>
                    <a:pt x="1479" y="877"/>
                    <a:pt x="1479" y="852"/>
                  </a:cubicBezTo>
                  <a:cubicBezTo>
                    <a:pt x="1479" y="852"/>
                    <a:pt x="1479" y="827"/>
                    <a:pt x="1479" y="827"/>
                  </a:cubicBezTo>
                  <a:cubicBezTo>
                    <a:pt x="1479" y="827"/>
                    <a:pt x="1454" y="802"/>
                    <a:pt x="1454" y="802"/>
                  </a:cubicBezTo>
                  <a:cubicBezTo>
                    <a:pt x="1454" y="777"/>
                    <a:pt x="1454" y="777"/>
                    <a:pt x="1454" y="752"/>
                  </a:cubicBezTo>
                  <a:cubicBezTo>
                    <a:pt x="1454" y="752"/>
                    <a:pt x="1429" y="752"/>
                    <a:pt x="1429" y="727"/>
                  </a:cubicBezTo>
                  <a:lnTo>
                    <a:pt x="1429" y="702"/>
                  </a:lnTo>
                  <a:cubicBezTo>
                    <a:pt x="1404" y="677"/>
                    <a:pt x="1404" y="677"/>
                    <a:pt x="1404" y="677"/>
                  </a:cubicBezTo>
                  <a:cubicBezTo>
                    <a:pt x="1404" y="652"/>
                    <a:pt x="1379" y="652"/>
                    <a:pt x="1379" y="627"/>
                  </a:cubicBezTo>
                  <a:cubicBezTo>
                    <a:pt x="1379" y="602"/>
                    <a:pt x="1379" y="602"/>
                    <a:pt x="1354" y="577"/>
                  </a:cubicBezTo>
                  <a:cubicBezTo>
                    <a:pt x="1329" y="552"/>
                    <a:pt x="1329" y="527"/>
                    <a:pt x="1304" y="501"/>
                  </a:cubicBezTo>
                  <a:cubicBezTo>
                    <a:pt x="1279" y="476"/>
                    <a:pt x="1279" y="451"/>
                    <a:pt x="1254" y="426"/>
                  </a:cubicBezTo>
                  <a:cubicBezTo>
                    <a:pt x="1254" y="426"/>
                    <a:pt x="1254" y="401"/>
                    <a:pt x="1229" y="401"/>
                  </a:cubicBezTo>
                  <a:cubicBezTo>
                    <a:pt x="1229" y="376"/>
                    <a:pt x="1204" y="376"/>
                    <a:pt x="1204" y="351"/>
                  </a:cubicBezTo>
                  <a:cubicBezTo>
                    <a:pt x="1204" y="351"/>
                    <a:pt x="1179" y="351"/>
                    <a:pt x="1179" y="326"/>
                  </a:cubicBezTo>
                  <a:cubicBezTo>
                    <a:pt x="1179" y="326"/>
                    <a:pt x="1154" y="326"/>
                    <a:pt x="1154" y="301"/>
                  </a:cubicBezTo>
                  <a:cubicBezTo>
                    <a:pt x="1154" y="301"/>
                    <a:pt x="1129" y="276"/>
                    <a:pt x="1129" y="276"/>
                  </a:cubicBezTo>
                  <a:cubicBezTo>
                    <a:pt x="1129" y="276"/>
                    <a:pt x="1103" y="251"/>
                    <a:pt x="1103" y="251"/>
                  </a:cubicBezTo>
                  <a:cubicBezTo>
                    <a:pt x="1103" y="251"/>
                    <a:pt x="1078" y="226"/>
                    <a:pt x="1078" y="226"/>
                  </a:cubicBezTo>
                  <a:cubicBezTo>
                    <a:pt x="1053" y="201"/>
                    <a:pt x="1053" y="201"/>
                    <a:pt x="1053" y="201"/>
                  </a:cubicBezTo>
                  <a:cubicBezTo>
                    <a:pt x="1028" y="201"/>
                    <a:pt x="1028" y="201"/>
                    <a:pt x="1028" y="176"/>
                  </a:cubicBezTo>
                  <a:lnTo>
                    <a:pt x="1003" y="176"/>
                  </a:lnTo>
                  <a:cubicBezTo>
                    <a:pt x="1003" y="176"/>
                    <a:pt x="1003" y="151"/>
                    <a:pt x="978" y="151"/>
                  </a:cubicBezTo>
                  <a:cubicBezTo>
                    <a:pt x="978" y="151"/>
                    <a:pt x="953" y="125"/>
                    <a:pt x="953" y="125"/>
                  </a:cubicBezTo>
                  <a:lnTo>
                    <a:pt x="928" y="100"/>
                  </a:lnTo>
                  <a:lnTo>
                    <a:pt x="903" y="100"/>
                  </a:lnTo>
                  <a:cubicBezTo>
                    <a:pt x="878" y="75"/>
                    <a:pt x="878" y="75"/>
                    <a:pt x="878" y="75"/>
                  </a:cubicBezTo>
                  <a:lnTo>
                    <a:pt x="853" y="75"/>
                  </a:lnTo>
                  <a:cubicBezTo>
                    <a:pt x="828" y="50"/>
                    <a:pt x="828" y="50"/>
                    <a:pt x="828" y="50"/>
                  </a:cubicBezTo>
                  <a:lnTo>
                    <a:pt x="803" y="50"/>
                  </a:lnTo>
                  <a:cubicBezTo>
                    <a:pt x="778" y="50"/>
                    <a:pt x="778" y="25"/>
                    <a:pt x="778" y="25"/>
                  </a:cubicBezTo>
                  <a:lnTo>
                    <a:pt x="702" y="25"/>
                  </a:lnTo>
                  <a:cubicBezTo>
                    <a:pt x="702" y="25"/>
                    <a:pt x="702" y="0"/>
                    <a:pt x="6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0" name="Google Shape;1100;p31"/>
            <p:cNvSpPr/>
            <p:nvPr/>
          </p:nvSpPr>
          <p:spPr>
            <a:xfrm>
              <a:off x="1393663" y="3907764"/>
              <a:ext cx="55342" cy="71711"/>
            </a:xfrm>
            <a:custGeom>
              <a:avLst/>
              <a:gdLst/>
              <a:ahLst/>
              <a:cxnLst/>
              <a:rect l="l" t="t" r="r" b="b"/>
              <a:pathLst>
                <a:path w="1305" h="1691" extrusionOk="0">
                  <a:moveTo>
                    <a:pt x="359" y="0"/>
                  </a:moveTo>
                  <a:cubicBezTo>
                    <a:pt x="149" y="0"/>
                    <a:pt x="1" y="176"/>
                    <a:pt x="1" y="475"/>
                  </a:cubicBezTo>
                  <a:cubicBezTo>
                    <a:pt x="1" y="876"/>
                    <a:pt x="277" y="1402"/>
                    <a:pt x="653" y="1603"/>
                  </a:cubicBezTo>
                  <a:cubicBezTo>
                    <a:pt x="756" y="1662"/>
                    <a:pt x="855" y="1691"/>
                    <a:pt x="944" y="1691"/>
                  </a:cubicBezTo>
                  <a:cubicBezTo>
                    <a:pt x="1155" y="1691"/>
                    <a:pt x="1304" y="1527"/>
                    <a:pt x="1304" y="1227"/>
                  </a:cubicBezTo>
                  <a:cubicBezTo>
                    <a:pt x="1304" y="801"/>
                    <a:pt x="1003" y="300"/>
                    <a:pt x="653" y="99"/>
                  </a:cubicBezTo>
                  <a:cubicBezTo>
                    <a:pt x="548" y="32"/>
                    <a:pt x="448" y="0"/>
                    <a:pt x="35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1" name="Google Shape;1101;p31"/>
            <p:cNvSpPr/>
            <p:nvPr/>
          </p:nvSpPr>
          <p:spPr>
            <a:xfrm>
              <a:off x="1401127" y="3897077"/>
              <a:ext cx="65944" cy="80829"/>
            </a:xfrm>
            <a:custGeom>
              <a:avLst/>
              <a:gdLst/>
              <a:ahLst/>
              <a:cxnLst/>
              <a:rect l="l" t="t" r="r" b="b"/>
              <a:pathLst>
                <a:path w="1555" h="1906" extrusionOk="0">
                  <a:moveTo>
                    <a:pt x="527" y="0"/>
                  </a:moveTo>
                  <a:cubicBezTo>
                    <a:pt x="527" y="25"/>
                    <a:pt x="502" y="25"/>
                    <a:pt x="502" y="25"/>
                  </a:cubicBezTo>
                  <a:cubicBezTo>
                    <a:pt x="477" y="25"/>
                    <a:pt x="451" y="50"/>
                    <a:pt x="426" y="50"/>
                  </a:cubicBezTo>
                  <a:lnTo>
                    <a:pt x="0" y="301"/>
                  </a:lnTo>
                  <a:cubicBezTo>
                    <a:pt x="50" y="276"/>
                    <a:pt x="76" y="276"/>
                    <a:pt x="101" y="251"/>
                  </a:cubicBezTo>
                  <a:lnTo>
                    <a:pt x="226" y="251"/>
                  </a:lnTo>
                  <a:cubicBezTo>
                    <a:pt x="251" y="251"/>
                    <a:pt x="301" y="276"/>
                    <a:pt x="351" y="276"/>
                  </a:cubicBezTo>
                  <a:cubicBezTo>
                    <a:pt x="376" y="301"/>
                    <a:pt x="426" y="326"/>
                    <a:pt x="477" y="351"/>
                  </a:cubicBezTo>
                  <a:cubicBezTo>
                    <a:pt x="527" y="376"/>
                    <a:pt x="577" y="401"/>
                    <a:pt x="602" y="426"/>
                  </a:cubicBezTo>
                  <a:cubicBezTo>
                    <a:pt x="652" y="477"/>
                    <a:pt x="702" y="502"/>
                    <a:pt x="727" y="552"/>
                  </a:cubicBezTo>
                  <a:cubicBezTo>
                    <a:pt x="802" y="627"/>
                    <a:pt x="878" y="727"/>
                    <a:pt x="928" y="827"/>
                  </a:cubicBezTo>
                  <a:lnTo>
                    <a:pt x="953" y="827"/>
                  </a:lnTo>
                  <a:cubicBezTo>
                    <a:pt x="978" y="878"/>
                    <a:pt x="1003" y="928"/>
                    <a:pt x="1028" y="978"/>
                  </a:cubicBezTo>
                  <a:cubicBezTo>
                    <a:pt x="1028" y="978"/>
                    <a:pt x="1028" y="1003"/>
                    <a:pt x="1028" y="1003"/>
                  </a:cubicBezTo>
                  <a:cubicBezTo>
                    <a:pt x="1053" y="1053"/>
                    <a:pt x="1053" y="1103"/>
                    <a:pt x="1078" y="1153"/>
                  </a:cubicBezTo>
                  <a:cubicBezTo>
                    <a:pt x="1103" y="1203"/>
                    <a:pt x="1103" y="1253"/>
                    <a:pt x="1128" y="1329"/>
                  </a:cubicBezTo>
                  <a:cubicBezTo>
                    <a:pt x="1128" y="1379"/>
                    <a:pt x="1128" y="1429"/>
                    <a:pt x="1128" y="1479"/>
                  </a:cubicBezTo>
                  <a:cubicBezTo>
                    <a:pt x="1128" y="1529"/>
                    <a:pt x="1128" y="1579"/>
                    <a:pt x="1128" y="1629"/>
                  </a:cubicBezTo>
                  <a:cubicBezTo>
                    <a:pt x="1103" y="1654"/>
                    <a:pt x="1103" y="1705"/>
                    <a:pt x="1078" y="1730"/>
                  </a:cubicBezTo>
                  <a:cubicBezTo>
                    <a:pt x="1078" y="1780"/>
                    <a:pt x="1053" y="1805"/>
                    <a:pt x="1028" y="1805"/>
                  </a:cubicBezTo>
                  <a:cubicBezTo>
                    <a:pt x="1028" y="1830"/>
                    <a:pt x="1028" y="1830"/>
                    <a:pt x="1003" y="1830"/>
                  </a:cubicBezTo>
                  <a:cubicBezTo>
                    <a:pt x="1003" y="1855"/>
                    <a:pt x="978" y="1880"/>
                    <a:pt x="953" y="1905"/>
                  </a:cubicBezTo>
                  <a:lnTo>
                    <a:pt x="1379" y="1654"/>
                  </a:lnTo>
                  <a:cubicBezTo>
                    <a:pt x="1404" y="1629"/>
                    <a:pt x="1429" y="1604"/>
                    <a:pt x="1429" y="1579"/>
                  </a:cubicBezTo>
                  <a:lnTo>
                    <a:pt x="1454" y="1579"/>
                  </a:lnTo>
                  <a:cubicBezTo>
                    <a:pt x="1454" y="1554"/>
                    <a:pt x="1479" y="1554"/>
                    <a:pt x="1479" y="1529"/>
                  </a:cubicBezTo>
                  <a:cubicBezTo>
                    <a:pt x="1479" y="1529"/>
                    <a:pt x="1504" y="1504"/>
                    <a:pt x="1504" y="1504"/>
                  </a:cubicBezTo>
                  <a:cubicBezTo>
                    <a:pt x="1504" y="1504"/>
                    <a:pt x="1504" y="1479"/>
                    <a:pt x="1504" y="1479"/>
                  </a:cubicBezTo>
                  <a:cubicBezTo>
                    <a:pt x="1504" y="1479"/>
                    <a:pt x="1529" y="1479"/>
                    <a:pt x="1529" y="1454"/>
                  </a:cubicBezTo>
                  <a:cubicBezTo>
                    <a:pt x="1529" y="1454"/>
                    <a:pt x="1529" y="1429"/>
                    <a:pt x="1529" y="1429"/>
                  </a:cubicBezTo>
                  <a:cubicBezTo>
                    <a:pt x="1529" y="1404"/>
                    <a:pt x="1529" y="1404"/>
                    <a:pt x="1554" y="1379"/>
                  </a:cubicBezTo>
                  <a:cubicBezTo>
                    <a:pt x="1554" y="1354"/>
                    <a:pt x="1554" y="1354"/>
                    <a:pt x="1554" y="1354"/>
                  </a:cubicBezTo>
                  <a:cubicBezTo>
                    <a:pt x="1554" y="1354"/>
                    <a:pt x="1554" y="1329"/>
                    <a:pt x="1554" y="1329"/>
                  </a:cubicBezTo>
                  <a:cubicBezTo>
                    <a:pt x="1554" y="1304"/>
                    <a:pt x="1554" y="1304"/>
                    <a:pt x="1554" y="1304"/>
                  </a:cubicBezTo>
                  <a:cubicBezTo>
                    <a:pt x="1554" y="1279"/>
                    <a:pt x="1554" y="1279"/>
                    <a:pt x="1554" y="1253"/>
                  </a:cubicBezTo>
                  <a:cubicBezTo>
                    <a:pt x="1554" y="1253"/>
                    <a:pt x="1554" y="1228"/>
                    <a:pt x="1554" y="1228"/>
                  </a:cubicBezTo>
                  <a:cubicBezTo>
                    <a:pt x="1554" y="1228"/>
                    <a:pt x="1554" y="1203"/>
                    <a:pt x="1554" y="1203"/>
                  </a:cubicBezTo>
                  <a:cubicBezTo>
                    <a:pt x="1554" y="1178"/>
                    <a:pt x="1554" y="1178"/>
                    <a:pt x="1554" y="1178"/>
                  </a:cubicBezTo>
                  <a:lnTo>
                    <a:pt x="1554" y="1128"/>
                  </a:lnTo>
                  <a:cubicBezTo>
                    <a:pt x="1554" y="1128"/>
                    <a:pt x="1554" y="1103"/>
                    <a:pt x="1554" y="1103"/>
                  </a:cubicBezTo>
                  <a:cubicBezTo>
                    <a:pt x="1554" y="1103"/>
                    <a:pt x="1554" y="1078"/>
                    <a:pt x="1554" y="1078"/>
                  </a:cubicBezTo>
                  <a:cubicBezTo>
                    <a:pt x="1554" y="1053"/>
                    <a:pt x="1554" y="1053"/>
                    <a:pt x="1529" y="1028"/>
                  </a:cubicBezTo>
                  <a:cubicBezTo>
                    <a:pt x="1529" y="1028"/>
                    <a:pt x="1529" y="1003"/>
                    <a:pt x="1529" y="1003"/>
                  </a:cubicBezTo>
                  <a:cubicBezTo>
                    <a:pt x="1529" y="1003"/>
                    <a:pt x="1529" y="978"/>
                    <a:pt x="1529" y="978"/>
                  </a:cubicBezTo>
                  <a:cubicBezTo>
                    <a:pt x="1529" y="953"/>
                    <a:pt x="1529" y="953"/>
                    <a:pt x="1529" y="928"/>
                  </a:cubicBezTo>
                  <a:cubicBezTo>
                    <a:pt x="1504" y="928"/>
                    <a:pt x="1504" y="903"/>
                    <a:pt x="1504" y="903"/>
                  </a:cubicBezTo>
                  <a:cubicBezTo>
                    <a:pt x="1504" y="878"/>
                    <a:pt x="1504" y="878"/>
                    <a:pt x="1504" y="852"/>
                  </a:cubicBezTo>
                  <a:cubicBezTo>
                    <a:pt x="1504" y="852"/>
                    <a:pt x="1479" y="852"/>
                    <a:pt x="1479" y="827"/>
                  </a:cubicBezTo>
                  <a:cubicBezTo>
                    <a:pt x="1479" y="827"/>
                    <a:pt x="1479" y="802"/>
                    <a:pt x="1479" y="802"/>
                  </a:cubicBezTo>
                  <a:cubicBezTo>
                    <a:pt x="1479" y="777"/>
                    <a:pt x="1454" y="777"/>
                    <a:pt x="1454" y="777"/>
                  </a:cubicBezTo>
                  <a:cubicBezTo>
                    <a:pt x="1454" y="752"/>
                    <a:pt x="1454" y="752"/>
                    <a:pt x="1454" y="752"/>
                  </a:cubicBezTo>
                  <a:lnTo>
                    <a:pt x="1454" y="727"/>
                  </a:lnTo>
                  <a:cubicBezTo>
                    <a:pt x="1454" y="727"/>
                    <a:pt x="1429" y="702"/>
                    <a:pt x="1429" y="702"/>
                  </a:cubicBezTo>
                  <a:cubicBezTo>
                    <a:pt x="1429" y="702"/>
                    <a:pt x="1429" y="677"/>
                    <a:pt x="1404" y="677"/>
                  </a:cubicBezTo>
                  <a:cubicBezTo>
                    <a:pt x="1404" y="652"/>
                    <a:pt x="1404" y="652"/>
                    <a:pt x="1404" y="627"/>
                  </a:cubicBezTo>
                  <a:cubicBezTo>
                    <a:pt x="1379" y="627"/>
                    <a:pt x="1379" y="602"/>
                    <a:pt x="1379" y="577"/>
                  </a:cubicBezTo>
                  <a:lnTo>
                    <a:pt x="1354" y="577"/>
                  </a:lnTo>
                  <a:cubicBezTo>
                    <a:pt x="1354" y="552"/>
                    <a:pt x="1329" y="527"/>
                    <a:pt x="1304" y="502"/>
                  </a:cubicBezTo>
                  <a:cubicBezTo>
                    <a:pt x="1304" y="477"/>
                    <a:pt x="1279" y="451"/>
                    <a:pt x="1279" y="426"/>
                  </a:cubicBezTo>
                  <a:cubicBezTo>
                    <a:pt x="1254" y="426"/>
                    <a:pt x="1254" y="401"/>
                    <a:pt x="1254" y="401"/>
                  </a:cubicBezTo>
                  <a:cubicBezTo>
                    <a:pt x="1228" y="376"/>
                    <a:pt x="1228" y="376"/>
                    <a:pt x="1228" y="376"/>
                  </a:cubicBezTo>
                  <a:cubicBezTo>
                    <a:pt x="1203" y="351"/>
                    <a:pt x="1203" y="351"/>
                    <a:pt x="1203" y="326"/>
                  </a:cubicBezTo>
                  <a:cubicBezTo>
                    <a:pt x="1178" y="326"/>
                    <a:pt x="1178" y="326"/>
                    <a:pt x="1178" y="301"/>
                  </a:cubicBezTo>
                  <a:lnTo>
                    <a:pt x="1153" y="301"/>
                  </a:lnTo>
                  <a:lnTo>
                    <a:pt x="1128" y="276"/>
                  </a:lnTo>
                  <a:lnTo>
                    <a:pt x="1103" y="251"/>
                  </a:lnTo>
                  <a:cubicBezTo>
                    <a:pt x="1103" y="251"/>
                    <a:pt x="1103" y="226"/>
                    <a:pt x="1078" y="226"/>
                  </a:cubicBezTo>
                  <a:cubicBezTo>
                    <a:pt x="1078" y="226"/>
                    <a:pt x="1053" y="201"/>
                    <a:pt x="1053" y="201"/>
                  </a:cubicBezTo>
                  <a:cubicBezTo>
                    <a:pt x="1053" y="201"/>
                    <a:pt x="1053" y="201"/>
                    <a:pt x="1028" y="176"/>
                  </a:cubicBezTo>
                  <a:cubicBezTo>
                    <a:pt x="1003" y="176"/>
                    <a:pt x="1003" y="151"/>
                    <a:pt x="1003" y="151"/>
                  </a:cubicBezTo>
                  <a:cubicBezTo>
                    <a:pt x="978" y="151"/>
                    <a:pt x="978" y="151"/>
                    <a:pt x="978" y="126"/>
                  </a:cubicBezTo>
                  <a:lnTo>
                    <a:pt x="928" y="126"/>
                  </a:lnTo>
                  <a:cubicBezTo>
                    <a:pt x="928" y="101"/>
                    <a:pt x="928" y="101"/>
                    <a:pt x="903" y="101"/>
                  </a:cubicBezTo>
                  <a:cubicBezTo>
                    <a:pt x="903" y="101"/>
                    <a:pt x="903" y="75"/>
                    <a:pt x="878" y="75"/>
                  </a:cubicBezTo>
                  <a:lnTo>
                    <a:pt x="852" y="75"/>
                  </a:lnTo>
                  <a:cubicBezTo>
                    <a:pt x="852" y="75"/>
                    <a:pt x="827" y="50"/>
                    <a:pt x="827" y="50"/>
                  </a:cubicBezTo>
                  <a:lnTo>
                    <a:pt x="802" y="50"/>
                  </a:lnTo>
                  <a:cubicBezTo>
                    <a:pt x="802" y="50"/>
                    <a:pt x="777" y="50"/>
                    <a:pt x="777" y="25"/>
                  </a:cubicBezTo>
                  <a:lnTo>
                    <a:pt x="702" y="25"/>
                  </a:lnTo>
                  <a:cubicBezTo>
                    <a:pt x="677" y="0"/>
                    <a:pt x="677" y="0"/>
                    <a:pt x="677"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2" name="Google Shape;1102;p31"/>
            <p:cNvSpPr/>
            <p:nvPr/>
          </p:nvSpPr>
          <p:spPr>
            <a:xfrm>
              <a:off x="1393663" y="3639492"/>
              <a:ext cx="55342" cy="71966"/>
            </a:xfrm>
            <a:custGeom>
              <a:avLst/>
              <a:gdLst/>
              <a:ahLst/>
              <a:cxnLst/>
              <a:rect l="l" t="t" r="r" b="b"/>
              <a:pathLst>
                <a:path w="1305" h="1697" extrusionOk="0">
                  <a:moveTo>
                    <a:pt x="373" y="1"/>
                  </a:moveTo>
                  <a:cubicBezTo>
                    <a:pt x="156" y="1"/>
                    <a:pt x="1" y="173"/>
                    <a:pt x="1" y="460"/>
                  </a:cubicBezTo>
                  <a:cubicBezTo>
                    <a:pt x="1" y="886"/>
                    <a:pt x="277" y="1388"/>
                    <a:pt x="653" y="1613"/>
                  </a:cubicBezTo>
                  <a:cubicBezTo>
                    <a:pt x="752" y="1670"/>
                    <a:pt x="847" y="1696"/>
                    <a:pt x="932" y="1696"/>
                  </a:cubicBezTo>
                  <a:cubicBezTo>
                    <a:pt x="1149" y="1696"/>
                    <a:pt x="1304" y="1525"/>
                    <a:pt x="1304" y="1237"/>
                  </a:cubicBezTo>
                  <a:cubicBezTo>
                    <a:pt x="1304" y="811"/>
                    <a:pt x="1003" y="310"/>
                    <a:pt x="653" y="84"/>
                  </a:cubicBezTo>
                  <a:cubicBezTo>
                    <a:pt x="553" y="28"/>
                    <a:pt x="458" y="1"/>
                    <a:pt x="37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3" name="Google Shape;1103;p31"/>
            <p:cNvSpPr/>
            <p:nvPr/>
          </p:nvSpPr>
          <p:spPr>
            <a:xfrm>
              <a:off x="1401127" y="3629229"/>
              <a:ext cx="65944" cy="80829"/>
            </a:xfrm>
            <a:custGeom>
              <a:avLst/>
              <a:gdLst/>
              <a:ahLst/>
              <a:cxnLst/>
              <a:rect l="l" t="t" r="r" b="b"/>
              <a:pathLst>
                <a:path w="1555" h="1906" extrusionOk="0">
                  <a:moveTo>
                    <a:pt x="527" y="0"/>
                  </a:moveTo>
                  <a:cubicBezTo>
                    <a:pt x="527" y="0"/>
                    <a:pt x="502" y="26"/>
                    <a:pt x="502" y="26"/>
                  </a:cubicBezTo>
                  <a:cubicBezTo>
                    <a:pt x="477" y="26"/>
                    <a:pt x="451" y="26"/>
                    <a:pt x="426" y="51"/>
                  </a:cubicBezTo>
                  <a:lnTo>
                    <a:pt x="0" y="301"/>
                  </a:lnTo>
                  <a:cubicBezTo>
                    <a:pt x="50" y="276"/>
                    <a:pt x="76" y="251"/>
                    <a:pt x="101" y="251"/>
                  </a:cubicBezTo>
                  <a:lnTo>
                    <a:pt x="226" y="251"/>
                  </a:lnTo>
                  <a:cubicBezTo>
                    <a:pt x="251" y="251"/>
                    <a:pt x="301" y="251"/>
                    <a:pt x="351" y="276"/>
                  </a:cubicBezTo>
                  <a:cubicBezTo>
                    <a:pt x="376" y="301"/>
                    <a:pt x="426" y="301"/>
                    <a:pt x="477" y="326"/>
                  </a:cubicBezTo>
                  <a:cubicBezTo>
                    <a:pt x="527" y="376"/>
                    <a:pt x="577" y="401"/>
                    <a:pt x="602" y="427"/>
                  </a:cubicBezTo>
                  <a:cubicBezTo>
                    <a:pt x="652" y="477"/>
                    <a:pt x="702" y="502"/>
                    <a:pt x="727" y="552"/>
                  </a:cubicBezTo>
                  <a:cubicBezTo>
                    <a:pt x="802" y="627"/>
                    <a:pt x="878" y="727"/>
                    <a:pt x="928" y="828"/>
                  </a:cubicBezTo>
                  <a:lnTo>
                    <a:pt x="953" y="828"/>
                  </a:lnTo>
                  <a:cubicBezTo>
                    <a:pt x="978" y="878"/>
                    <a:pt x="1003" y="928"/>
                    <a:pt x="1028" y="978"/>
                  </a:cubicBezTo>
                  <a:cubicBezTo>
                    <a:pt x="1053" y="1028"/>
                    <a:pt x="1053" y="1103"/>
                    <a:pt x="1078" y="1153"/>
                  </a:cubicBezTo>
                  <a:cubicBezTo>
                    <a:pt x="1103" y="1204"/>
                    <a:pt x="1103" y="1254"/>
                    <a:pt x="1128" y="1304"/>
                  </a:cubicBezTo>
                  <a:cubicBezTo>
                    <a:pt x="1128" y="1379"/>
                    <a:pt x="1128" y="1429"/>
                    <a:pt x="1128" y="1479"/>
                  </a:cubicBezTo>
                  <a:cubicBezTo>
                    <a:pt x="1128" y="1529"/>
                    <a:pt x="1128" y="1579"/>
                    <a:pt x="1128" y="1605"/>
                  </a:cubicBezTo>
                  <a:cubicBezTo>
                    <a:pt x="1128" y="1605"/>
                    <a:pt x="1128" y="1605"/>
                    <a:pt x="1128" y="1630"/>
                  </a:cubicBezTo>
                  <a:cubicBezTo>
                    <a:pt x="1103" y="1655"/>
                    <a:pt x="1103" y="1705"/>
                    <a:pt x="1078" y="1730"/>
                  </a:cubicBezTo>
                  <a:cubicBezTo>
                    <a:pt x="1078" y="1755"/>
                    <a:pt x="1053" y="1780"/>
                    <a:pt x="1028" y="1805"/>
                  </a:cubicBezTo>
                  <a:cubicBezTo>
                    <a:pt x="1028" y="1830"/>
                    <a:pt x="1028" y="1830"/>
                    <a:pt x="1003" y="1830"/>
                  </a:cubicBezTo>
                  <a:cubicBezTo>
                    <a:pt x="1003" y="1855"/>
                    <a:pt x="978" y="1880"/>
                    <a:pt x="953" y="1905"/>
                  </a:cubicBezTo>
                  <a:lnTo>
                    <a:pt x="1379" y="1655"/>
                  </a:lnTo>
                  <a:cubicBezTo>
                    <a:pt x="1404" y="1630"/>
                    <a:pt x="1429" y="1605"/>
                    <a:pt x="1429" y="1579"/>
                  </a:cubicBezTo>
                  <a:cubicBezTo>
                    <a:pt x="1454" y="1579"/>
                    <a:pt x="1454" y="1579"/>
                    <a:pt x="1454" y="1554"/>
                  </a:cubicBezTo>
                  <a:cubicBezTo>
                    <a:pt x="1454" y="1554"/>
                    <a:pt x="1479" y="1554"/>
                    <a:pt x="1479" y="1529"/>
                  </a:cubicBezTo>
                  <a:cubicBezTo>
                    <a:pt x="1479" y="1529"/>
                    <a:pt x="1504" y="1504"/>
                    <a:pt x="1504" y="1479"/>
                  </a:cubicBezTo>
                  <a:cubicBezTo>
                    <a:pt x="1504" y="1479"/>
                    <a:pt x="1529" y="1454"/>
                    <a:pt x="1529" y="1454"/>
                  </a:cubicBezTo>
                  <a:cubicBezTo>
                    <a:pt x="1529" y="1429"/>
                    <a:pt x="1529" y="1429"/>
                    <a:pt x="1529" y="1404"/>
                  </a:cubicBezTo>
                  <a:cubicBezTo>
                    <a:pt x="1529" y="1404"/>
                    <a:pt x="1529" y="1404"/>
                    <a:pt x="1554" y="1379"/>
                  </a:cubicBezTo>
                  <a:cubicBezTo>
                    <a:pt x="1554" y="1379"/>
                    <a:pt x="1554" y="1354"/>
                    <a:pt x="1554" y="1354"/>
                  </a:cubicBezTo>
                  <a:cubicBezTo>
                    <a:pt x="1554" y="1329"/>
                    <a:pt x="1554" y="1329"/>
                    <a:pt x="1554" y="1329"/>
                  </a:cubicBezTo>
                  <a:cubicBezTo>
                    <a:pt x="1554" y="1304"/>
                    <a:pt x="1554" y="1304"/>
                    <a:pt x="1554" y="1279"/>
                  </a:cubicBezTo>
                  <a:cubicBezTo>
                    <a:pt x="1554" y="1279"/>
                    <a:pt x="1554" y="1279"/>
                    <a:pt x="1554" y="1254"/>
                  </a:cubicBezTo>
                  <a:cubicBezTo>
                    <a:pt x="1554" y="1254"/>
                    <a:pt x="1554" y="1229"/>
                    <a:pt x="1554" y="1229"/>
                  </a:cubicBezTo>
                  <a:cubicBezTo>
                    <a:pt x="1554" y="1204"/>
                    <a:pt x="1554" y="1204"/>
                    <a:pt x="1554" y="1204"/>
                  </a:cubicBezTo>
                  <a:cubicBezTo>
                    <a:pt x="1554" y="1178"/>
                    <a:pt x="1554" y="1178"/>
                    <a:pt x="1554" y="1153"/>
                  </a:cubicBezTo>
                  <a:lnTo>
                    <a:pt x="1554" y="1128"/>
                  </a:lnTo>
                  <a:cubicBezTo>
                    <a:pt x="1554" y="1128"/>
                    <a:pt x="1554" y="1103"/>
                    <a:pt x="1554" y="1103"/>
                  </a:cubicBezTo>
                  <a:cubicBezTo>
                    <a:pt x="1554" y="1078"/>
                    <a:pt x="1554" y="1078"/>
                    <a:pt x="1554" y="1053"/>
                  </a:cubicBezTo>
                  <a:cubicBezTo>
                    <a:pt x="1554" y="1053"/>
                    <a:pt x="1554" y="1053"/>
                    <a:pt x="1529" y="1028"/>
                  </a:cubicBezTo>
                  <a:cubicBezTo>
                    <a:pt x="1529" y="1028"/>
                    <a:pt x="1529" y="1003"/>
                    <a:pt x="1529" y="1003"/>
                  </a:cubicBezTo>
                  <a:cubicBezTo>
                    <a:pt x="1529" y="978"/>
                    <a:pt x="1529" y="978"/>
                    <a:pt x="1529" y="953"/>
                  </a:cubicBezTo>
                  <a:cubicBezTo>
                    <a:pt x="1529" y="953"/>
                    <a:pt x="1529" y="928"/>
                    <a:pt x="1529" y="928"/>
                  </a:cubicBezTo>
                  <a:cubicBezTo>
                    <a:pt x="1504" y="928"/>
                    <a:pt x="1504" y="903"/>
                    <a:pt x="1504" y="903"/>
                  </a:cubicBezTo>
                  <a:cubicBezTo>
                    <a:pt x="1504" y="878"/>
                    <a:pt x="1504" y="878"/>
                    <a:pt x="1504" y="853"/>
                  </a:cubicBezTo>
                  <a:cubicBezTo>
                    <a:pt x="1504" y="853"/>
                    <a:pt x="1479" y="828"/>
                    <a:pt x="1479" y="828"/>
                  </a:cubicBezTo>
                  <a:cubicBezTo>
                    <a:pt x="1479" y="828"/>
                    <a:pt x="1479" y="802"/>
                    <a:pt x="1479" y="802"/>
                  </a:cubicBezTo>
                  <a:cubicBezTo>
                    <a:pt x="1479" y="777"/>
                    <a:pt x="1454" y="777"/>
                    <a:pt x="1454" y="752"/>
                  </a:cubicBezTo>
                  <a:cubicBezTo>
                    <a:pt x="1454" y="752"/>
                    <a:pt x="1454" y="752"/>
                    <a:pt x="1454" y="727"/>
                  </a:cubicBezTo>
                  <a:cubicBezTo>
                    <a:pt x="1454" y="727"/>
                    <a:pt x="1429" y="702"/>
                    <a:pt x="1429" y="702"/>
                  </a:cubicBezTo>
                  <a:cubicBezTo>
                    <a:pt x="1429" y="677"/>
                    <a:pt x="1429" y="677"/>
                    <a:pt x="1404" y="652"/>
                  </a:cubicBezTo>
                  <a:cubicBezTo>
                    <a:pt x="1404" y="652"/>
                    <a:pt x="1404" y="627"/>
                    <a:pt x="1404" y="627"/>
                  </a:cubicBezTo>
                  <a:cubicBezTo>
                    <a:pt x="1379" y="602"/>
                    <a:pt x="1379" y="602"/>
                    <a:pt x="1379" y="577"/>
                  </a:cubicBezTo>
                  <a:lnTo>
                    <a:pt x="1354" y="577"/>
                  </a:lnTo>
                  <a:cubicBezTo>
                    <a:pt x="1354" y="552"/>
                    <a:pt x="1329" y="527"/>
                    <a:pt x="1304" y="502"/>
                  </a:cubicBezTo>
                  <a:cubicBezTo>
                    <a:pt x="1304" y="477"/>
                    <a:pt x="1279" y="452"/>
                    <a:pt x="1279" y="427"/>
                  </a:cubicBezTo>
                  <a:cubicBezTo>
                    <a:pt x="1254" y="427"/>
                    <a:pt x="1254" y="401"/>
                    <a:pt x="1254" y="401"/>
                  </a:cubicBezTo>
                  <a:cubicBezTo>
                    <a:pt x="1228" y="376"/>
                    <a:pt x="1228" y="376"/>
                    <a:pt x="1228" y="351"/>
                  </a:cubicBezTo>
                  <a:cubicBezTo>
                    <a:pt x="1203" y="351"/>
                    <a:pt x="1203" y="351"/>
                    <a:pt x="1203" y="326"/>
                  </a:cubicBezTo>
                  <a:cubicBezTo>
                    <a:pt x="1178" y="326"/>
                    <a:pt x="1178" y="301"/>
                    <a:pt x="1178" y="301"/>
                  </a:cubicBezTo>
                  <a:lnTo>
                    <a:pt x="1153" y="301"/>
                  </a:lnTo>
                  <a:cubicBezTo>
                    <a:pt x="1153" y="276"/>
                    <a:pt x="1153" y="276"/>
                    <a:pt x="1128" y="276"/>
                  </a:cubicBezTo>
                  <a:cubicBezTo>
                    <a:pt x="1128" y="276"/>
                    <a:pt x="1128" y="251"/>
                    <a:pt x="1103" y="251"/>
                  </a:cubicBezTo>
                  <a:cubicBezTo>
                    <a:pt x="1103" y="226"/>
                    <a:pt x="1103" y="226"/>
                    <a:pt x="1078" y="226"/>
                  </a:cubicBezTo>
                  <a:cubicBezTo>
                    <a:pt x="1078" y="201"/>
                    <a:pt x="1053" y="201"/>
                    <a:pt x="1053" y="201"/>
                  </a:cubicBezTo>
                  <a:cubicBezTo>
                    <a:pt x="1053" y="201"/>
                    <a:pt x="1053" y="176"/>
                    <a:pt x="1028" y="176"/>
                  </a:cubicBezTo>
                  <a:cubicBezTo>
                    <a:pt x="1003" y="151"/>
                    <a:pt x="1003" y="151"/>
                    <a:pt x="1003" y="151"/>
                  </a:cubicBezTo>
                  <a:cubicBezTo>
                    <a:pt x="978" y="151"/>
                    <a:pt x="978" y="126"/>
                    <a:pt x="978" y="126"/>
                  </a:cubicBezTo>
                  <a:cubicBezTo>
                    <a:pt x="953" y="126"/>
                    <a:pt x="953" y="126"/>
                    <a:pt x="928" y="101"/>
                  </a:cubicBezTo>
                  <a:lnTo>
                    <a:pt x="903" y="101"/>
                  </a:lnTo>
                  <a:cubicBezTo>
                    <a:pt x="903" y="76"/>
                    <a:pt x="903" y="76"/>
                    <a:pt x="878" y="76"/>
                  </a:cubicBezTo>
                  <a:lnTo>
                    <a:pt x="852" y="76"/>
                  </a:lnTo>
                  <a:cubicBezTo>
                    <a:pt x="852" y="51"/>
                    <a:pt x="827" y="51"/>
                    <a:pt x="827" y="51"/>
                  </a:cubicBezTo>
                  <a:lnTo>
                    <a:pt x="802" y="51"/>
                  </a:lnTo>
                  <a:cubicBezTo>
                    <a:pt x="802" y="26"/>
                    <a:pt x="777" y="26"/>
                    <a:pt x="777" y="26"/>
                  </a:cubicBezTo>
                  <a:lnTo>
                    <a:pt x="727" y="26"/>
                  </a:lnTo>
                  <a:cubicBezTo>
                    <a:pt x="727" y="0"/>
                    <a:pt x="702" y="0"/>
                    <a:pt x="702"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4" name="Google Shape;1104;p31"/>
            <p:cNvSpPr/>
            <p:nvPr/>
          </p:nvSpPr>
          <p:spPr>
            <a:xfrm>
              <a:off x="1682799" y="3342256"/>
              <a:ext cx="379462" cy="282773"/>
            </a:xfrm>
            <a:custGeom>
              <a:avLst/>
              <a:gdLst/>
              <a:ahLst/>
              <a:cxnLst/>
              <a:rect l="l" t="t" r="r" b="b"/>
              <a:pathLst>
                <a:path w="8948" h="6668" extrusionOk="0">
                  <a:moveTo>
                    <a:pt x="8947" y="1"/>
                  </a:moveTo>
                  <a:lnTo>
                    <a:pt x="0" y="5214"/>
                  </a:lnTo>
                  <a:lnTo>
                    <a:pt x="0" y="6667"/>
                  </a:lnTo>
                  <a:lnTo>
                    <a:pt x="8947" y="1479"/>
                  </a:lnTo>
                  <a:lnTo>
                    <a:pt x="8947" y="1"/>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5" name="Google Shape;1105;p31"/>
            <p:cNvSpPr/>
            <p:nvPr/>
          </p:nvSpPr>
          <p:spPr>
            <a:xfrm>
              <a:off x="1301214" y="3342256"/>
              <a:ext cx="381583" cy="282773"/>
            </a:xfrm>
            <a:custGeom>
              <a:avLst/>
              <a:gdLst/>
              <a:ahLst/>
              <a:cxnLst/>
              <a:rect l="l" t="t" r="r" b="b"/>
              <a:pathLst>
                <a:path w="8998" h="6668" extrusionOk="0">
                  <a:moveTo>
                    <a:pt x="0" y="1"/>
                  </a:moveTo>
                  <a:lnTo>
                    <a:pt x="0" y="1479"/>
                  </a:lnTo>
                  <a:lnTo>
                    <a:pt x="8998" y="6667"/>
                  </a:lnTo>
                  <a:lnTo>
                    <a:pt x="8998" y="5214"/>
                  </a:lnTo>
                  <a:lnTo>
                    <a:pt x="0" y="1"/>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6" name="Google Shape;1106;p31"/>
            <p:cNvSpPr/>
            <p:nvPr/>
          </p:nvSpPr>
          <p:spPr>
            <a:xfrm>
              <a:off x="1301214" y="3122245"/>
              <a:ext cx="761045" cy="441123"/>
            </a:xfrm>
            <a:custGeom>
              <a:avLst/>
              <a:gdLst/>
              <a:ahLst/>
              <a:cxnLst/>
              <a:rect l="l" t="t" r="r" b="b"/>
              <a:pathLst>
                <a:path w="17946" h="10402" extrusionOk="0">
                  <a:moveTo>
                    <a:pt x="8948" y="1"/>
                  </a:moveTo>
                  <a:lnTo>
                    <a:pt x="0" y="5189"/>
                  </a:lnTo>
                  <a:lnTo>
                    <a:pt x="8998" y="10402"/>
                  </a:lnTo>
                  <a:lnTo>
                    <a:pt x="17945" y="5189"/>
                  </a:lnTo>
                  <a:lnTo>
                    <a:pt x="8948" y="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7" name="Google Shape;1107;p31"/>
            <p:cNvSpPr/>
            <p:nvPr/>
          </p:nvSpPr>
          <p:spPr>
            <a:xfrm>
              <a:off x="1539291" y="2946083"/>
              <a:ext cx="627122" cy="445321"/>
            </a:xfrm>
            <a:custGeom>
              <a:avLst/>
              <a:gdLst/>
              <a:ahLst/>
              <a:cxnLst/>
              <a:rect l="l" t="t" r="r" b="b"/>
              <a:pathLst>
                <a:path w="14788" h="10501" extrusionOk="0">
                  <a:moveTo>
                    <a:pt x="12659" y="1"/>
                  </a:moveTo>
                  <a:cubicBezTo>
                    <a:pt x="12524" y="1"/>
                    <a:pt x="12397" y="7"/>
                    <a:pt x="12281" y="19"/>
                  </a:cubicBezTo>
                  <a:cubicBezTo>
                    <a:pt x="12231" y="19"/>
                    <a:pt x="12156" y="44"/>
                    <a:pt x="12106" y="69"/>
                  </a:cubicBezTo>
                  <a:lnTo>
                    <a:pt x="477" y="5207"/>
                  </a:lnTo>
                  <a:cubicBezTo>
                    <a:pt x="477" y="5207"/>
                    <a:pt x="1" y="6761"/>
                    <a:pt x="1" y="8215"/>
                  </a:cubicBezTo>
                  <a:cubicBezTo>
                    <a:pt x="1" y="9598"/>
                    <a:pt x="2175" y="10501"/>
                    <a:pt x="3050" y="10501"/>
                  </a:cubicBezTo>
                  <a:cubicBezTo>
                    <a:pt x="3174" y="10501"/>
                    <a:pt x="3272" y="10483"/>
                    <a:pt x="3334" y="10445"/>
                  </a:cubicBezTo>
                  <a:cubicBezTo>
                    <a:pt x="3810" y="10145"/>
                    <a:pt x="13359" y="2275"/>
                    <a:pt x="14261" y="1598"/>
                  </a:cubicBezTo>
                  <a:cubicBezTo>
                    <a:pt x="14311" y="1573"/>
                    <a:pt x="14362" y="1548"/>
                    <a:pt x="14387" y="1498"/>
                  </a:cubicBezTo>
                  <a:cubicBezTo>
                    <a:pt x="14788" y="1072"/>
                    <a:pt x="14587" y="370"/>
                    <a:pt x="14036" y="195"/>
                  </a:cubicBezTo>
                  <a:cubicBezTo>
                    <a:pt x="13580" y="62"/>
                    <a:pt x="13081" y="1"/>
                    <a:pt x="12659"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8" name="Google Shape;1108;p31"/>
            <p:cNvSpPr/>
            <p:nvPr/>
          </p:nvSpPr>
          <p:spPr>
            <a:xfrm>
              <a:off x="1620078" y="2954268"/>
              <a:ext cx="696204" cy="695780"/>
            </a:xfrm>
            <a:custGeom>
              <a:avLst/>
              <a:gdLst/>
              <a:ahLst/>
              <a:cxnLst/>
              <a:rect l="l" t="t" r="r" b="b"/>
              <a:pathLst>
                <a:path w="16417" h="16407" extrusionOk="0">
                  <a:moveTo>
                    <a:pt x="12046" y="0"/>
                  </a:moveTo>
                  <a:cubicBezTo>
                    <a:pt x="8657" y="0"/>
                    <a:pt x="3327" y="5867"/>
                    <a:pt x="2582" y="5891"/>
                  </a:cubicBezTo>
                  <a:cubicBezTo>
                    <a:pt x="1805" y="5891"/>
                    <a:pt x="376" y="5891"/>
                    <a:pt x="451" y="6317"/>
                  </a:cubicBezTo>
                  <a:cubicBezTo>
                    <a:pt x="451" y="6317"/>
                    <a:pt x="0" y="9300"/>
                    <a:pt x="677" y="10252"/>
                  </a:cubicBezTo>
                  <a:cubicBezTo>
                    <a:pt x="1215" y="11025"/>
                    <a:pt x="1938" y="11278"/>
                    <a:pt x="2703" y="11278"/>
                  </a:cubicBezTo>
                  <a:cubicBezTo>
                    <a:pt x="3649" y="11278"/>
                    <a:pt x="4660" y="10892"/>
                    <a:pt x="5464" y="10628"/>
                  </a:cubicBezTo>
                  <a:cubicBezTo>
                    <a:pt x="6918" y="10177"/>
                    <a:pt x="12155" y="6318"/>
                    <a:pt x="12156" y="6317"/>
                  </a:cubicBezTo>
                  <a:lnTo>
                    <a:pt x="12156" y="6317"/>
                  </a:lnTo>
                  <a:lnTo>
                    <a:pt x="12005" y="16042"/>
                  </a:lnTo>
                  <a:cubicBezTo>
                    <a:pt x="12005" y="16042"/>
                    <a:pt x="12713" y="16406"/>
                    <a:pt x="13658" y="16406"/>
                  </a:cubicBezTo>
                  <a:cubicBezTo>
                    <a:pt x="14158" y="16406"/>
                    <a:pt x="14725" y="16304"/>
                    <a:pt x="15289" y="15992"/>
                  </a:cubicBezTo>
                  <a:cubicBezTo>
                    <a:pt x="15289" y="15992"/>
                    <a:pt x="16040" y="5916"/>
                    <a:pt x="16241" y="4764"/>
                  </a:cubicBezTo>
                  <a:cubicBezTo>
                    <a:pt x="16416" y="3611"/>
                    <a:pt x="13935" y="77"/>
                    <a:pt x="12131" y="2"/>
                  </a:cubicBezTo>
                  <a:cubicBezTo>
                    <a:pt x="12102" y="1"/>
                    <a:pt x="12074" y="0"/>
                    <a:pt x="12046"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09" name="Google Shape;1109;p31"/>
            <p:cNvSpPr/>
            <p:nvPr/>
          </p:nvSpPr>
          <p:spPr>
            <a:xfrm>
              <a:off x="1413891" y="2521751"/>
              <a:ext cx="174337" cy="553757"/>
            </a:xfrm>
            <a:custGeom>
              <a:avLst/>
              <a:gdLst/>
              <a:ahLst/>
              <a:cxnLst/>
              <a:rect l="l" t="t" r="r" b="b"/>
              <a:pathLst>
                <a:path w="4111" h="13058" extrusionOk="0">
                  <a:moveTo>
                    <a:pt x="627" y="0"/>
                  </a:moveTo>
                  <a:cubicBezTo>
                    <a:pt x="627" y="0"/>
                    <a:pt x="0" y="2231"/>
                    <a:pt x="150" y="3684"/>
                  </a:cubicBezTo>
                  <a:cubicBezTo>
                    <a:pt x="326" y="5163"/>
                    <a:pt x="702" y="7218"/>
                    <a:pt x="1203" y="9048"/>
                  </a:cubicBezTo>
                  <a:cubicBezTo>
                    <a:pt x="1729" y="10877"/>
                    <a:pt x="2807" y="13058"/>
                    <a:pt x="2807" y="13058"/>
                  </a:cubicBezTo>
                  <a:lnTo>
                    <a:pt x="4110" y="5489"/>
                  </a:lnTo>
                  <a:lnTo>
                    <a:pt x="2206" y="1604"/>
                  </a:lnTo>
                  <a:lnTo>
                    <a:pt x="627" y="0"/>
                  </a:lnTo>
                  <a:close/>
                </a:path>
              </a:pathLst>
            </a:custGeom>
            <a:solidFill>
              <a:srgbClr val="E5ECF0"/>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0" name="Google Shape;1110;p31"/>
            <p:cNvSpPr/>
            <p:nvPr/>
          </p:nvSpPr>
          <p:spPr>
            <a:xfrm>
              <a:off x="1484034" y="2181005"/>
              <a:ext cx="275309" cy="328531"/>
            </a:xfrm>
            <a:custGeom>
              <a:avLst/>
              <a:gdLst/>
              <a:ahLst/>
              <a:cxnLst/>
              <a:rect l="l" t="t" r="r" b="b"/>
              <a:pathLst>
                <a:path w="6492" h="7747" extrusionOk="0">
                  <a:moveTo>
                    <a:pt x="3310" y="0"/>
                  </a:moveTo>
                  <a:cubicBezTo>
                    <a:pt x="2934" y="0"/>
                    <a:pt x="2536" y="53"/>
                    <a:pt x="2131" y="115"/>
                  </a:cubicBezTo>
                  <a:cubicBezTo>
                    <a:pt x="827" y="316"/>
                    <a:pt x="0" y="1544"/>
                    <a:pt x="226" y="3398"/>
                  </a:cubicBezTo>
                  <a:cubicBezTo>
                    <a:pt x="451" y="5278"/>
                    <a:pt x="1504" y="5754"/>
                    <a:pt x="1980" y="6306"/>
                  </a:cubicBezTo>
                  <a:cubicBezTo>
                    <a:pt x="2481" y="6857"/>
                    <a:pt x="2356" y="7233"/>
                    <a:pt x="2356" y="7233"/>
                  </a:cubicBezTo>
                  <a:cubicBezTo>
                    <a:pt x="2746" y="7622"/>
                    <a:pt x="3187" y="7747"/>
                    <a:pt x="3593" y="7747"/>
                  </a:cubicBezTo>
                  <a:cubicBezTo>
                    <a:pt x="4309" y="7747"/>
                    <a:pt x="4913" y="7358"/>
                    <a:pt x="4913" y="7358"/>
                  </a:cubicBezTo>
                  <a:cubicBezTo>
                    <a:pt x="4837" y="6431"/>
                    <a:pt x="5138" y="6155"/>
                    <a:pt x="5138" y="6155"/>
                  </a:cubicBezTo>
                  <a:cubicBezTo>
                    <a:pt x="5340" y="6223"/>
                    <a:pt x="5525" y="6248"/>
                    <a:pt x="5687" y="6248"/>
                  </a:cubicBezTo>
                  <a:cubicBezTo>
                    <a:pt x="6191" y="6248"/>
                    <a:pt x="6492" y="6005"/>
                    <a:pt x="6492" y="6005"/>
                  </a:cubicBezTo>
                  <a:cubicBezTo>
                    <a:pt x="6116" y="2496"/>
                    <a:pt x="5339" y="1243"/>
                    <a:pt x="5339" y="1243"/>
                  </a:cubicBezTo>
                  <a:cubicBezTo>
                    <a:pt x="4872" y="259"/>
                    <a:pt x="4144" y="0"/>
                    <a:pt x="3310" y="0"/>
                  </a:cubicBezTo>
                  <a:close/>
                </a:path>
              </a:pathLst>
            </a:custGeom>
            <a:solidFill>
              <a:srgbClr val="FCCC8A"/>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1" name="Google Shape;1111;p31"/>
            <p:cNvSpPr/>
            <p:nvPr/>
          </p:nvSpPr>
          <p:spPr>
            <a:xfrm>
              <a:off x="1545652" y="2487740"/>
              <a:ext cx="194566" cy="69294"/>
            </a:xfrm>
            <a:custGeom>
              <a:avLst/>
              <a:gdLst/>
              <a:ahLst/>
              <a:cxnLst/>
              <a:rect l="l" t="t" r="r" b="b"/>
              <a:pathLst>
                <a:path w="4588" h="1634" extrusionOk="0">
                  <a:moveTo>
                    <a:pt x="903" y="0"/>
                  </a:moveTo>
                  <a:cubicBezTo>
                    <a:pt x="1" y="526"/>
                    <a:pt x="327" y="777"/>
                    <a:pt x="327" y="777"/>
                  </a:cubicBezTo>
                  <a:cubicBezTo>
                    <a:pt x="327" y="777"/>
                    <a:pt x="953" y="1429"/>
                    <a:pt x="2357" y="1604"/>
                  </a:cubicBezTo>
                  <a:cubicBezTo>
                    <a:pt x="2518" y="1624"/>
                    <a:pt x="2671" y="1633"/>
                    <a:pt x="2817" y="1633"/>
                  </a:cubicBezTo>
                  <a:cubicBezTo>
                    <a:pt x="3939" y="1633"/>
                    <a:pt x="4587" y="1103"/>
                    <a:pt x="4587" y="1103"/>
                  </a:cubicBezTo>
                  <a:cubicBezTo>
                    <a:pt x="4161" y="175"/>
                    <a:pt x="3460" y="125"/>
                    <a:pt x="3460" y="125"/>
                  </a:cubicBezTo>
                  <a:cubicBezTo>
                    <a:pt x="2854" y="367"/>
                    <a:pt x="2381" y="452"/>
                    <a:pt x="2016" y="452"/>
                  </a:cubicBezTo>
                  <a:cubicBezTo>
                    <a:pt x="1172" y="452"/>
                    <a:pt x="903" y="0"/>
                    <a:pt x="903"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2" name="Google Shape;1112;p31"/>
            <p:cNvSpPr/>
            <p:nvPr/>
          </p:nvSpPr>
          <p:spPr>
            <a:xfrm>
              <a:off x="1418132" y="2465264"/>
              <a:ext cx="521909" cy="778347"/>
            </a:xfrm>
            <a:custGeom>
              <a:avLst/>
              <a:gdLst/>
              <a:ahLst/>
              <a:cxnLst/>
              <a:rect l="l" t="t" r="r" b="b"/>
              <a:pathLst>
                <a:path w="12307" h="18354" extrusionOk="0">
                  <a:moveTo>
                    <a:pt x="2564" y="1"/>
                  </a:moveTo>
                  <a:cubicBezTo>
                    <a:pt x="2257" y="1"/>
                    <a:pt x="1901" y="69"/>
                    <a:pt x="1504" y="254"/>
                  </a:cubicBezTo>
                  <a:cubicBezTo>
                    <a:pt x="0" y="956"/>
                    <a:pt x="201" y="3337"/>
                    <a:pt x="827" y="5593"/>
                  </a:cubicBezTo>
                  <a:cubicBezTo>
                    <a:pt x="1479" y="7848"/>
                    <a:pt x="2507" y="12009"/>
                    <a:pt x="2682" y="15317"/>
                  </a:cubicBezTo>
                  <a:lnTo>
                    <a:pt x="2858" y="16520"/>
                  </a:lnTo>
                  <a:cubicBezTo>
                    <a:pt x="2858" y="16520"/>
                    <a:pt x="4550" y="18354"/>
                    <a:pt x="8497" y="18354"/>
                  </a:cubicBezTo>
                  <a:cubicBezTo>
                    <a:pt x="9256" y="18354"/>
                    <a:pt x="10098" y="18286"/>
                    <a:pt x="11028" y="18124"/>
                  </a:cubicBezTo>
                  <a:lnTo>
                    <a:pt x="12306" y="16946"/>
                  </a:lnTo>
                  <a:cubicBezTo>
                    <a:pt x="12306" y="16946"/>
                    <a:pt x="12081" y="16194"/>
                    <a:pt x="11705" y="15016"/>
                  </a:cubicBezTo>
                  <a:cubicBezTo>
                    <a:pt x="10978" y="12635"/>
                    <a:pt x="10251" y="9954"/>
                    <a:pt x="9975" y="7347"/>
                  </a:cubicBezTo>
                  <a:cubicBezTo>
                    <a:pt x="9675" y="4741"/>
                    <a:pt x="9349" y="2259"/>
                    <a:pt x="7594" y="1633"/>
                  </a:cubicBezTo>
                  <a:cubicBezTo>
                    <a:pt x="7594" y="1633"/>
                    <a:pt x="6946" y="2163"/>
                    <a:pt x="5824" y="2163"/>
                  </a:cubicBezTo>
                  <a:cubicBezTo>
                    <a:pt x="5678" y="2163"/>
                    <a:pt x="5525" y="2154"/>
                    <a:pt x="5364" y="2134"/>
                  </a:cubicBezTo>
                  <a:cubicBezTo>
                    <a:pt x="3960" y="1959"/>
                    <a:pt x="3334" y="1307"/>
                    <a:pt x="3334" y="1307"/>
                  </a:cubicBezTo>
                  <a:cubicBezTo>
                    <a:pt x="3334" y="1307"/>
                    <a:pt x="3008" y="1056"/>
                    <a:pt x="3910" y="530"/>
                  </a:cubicBezTo>
                  <a:cubicBezTo>
                    <a:pt x="3910" y="530"/>
                    <a:pt x="3422" y="1"/>
                    <a:pt x="2564" y="1"/>
                  </a:cubicBezTo>
                  <a:close/>
                </a:path>
              </a:pathLst>
            </a:custGeom>
            <a:solidFill>
              <a:srgbClr val="ECF3F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3" name="Google Shape;1113;p31"/>
            <p:cNvSpPr/>
            <p:nvPr/>
          </p:nvSpPr>
          <p:spPr>
            <a:xfrm>
              <a:off x="2090931" y="2369762"/>
              <a:ext cx="113737" cy="169036"/>
            </a:xfrm>
            <a:custGeom>
              <a:avLst/>
              <a:gdLst/>
              <a:ahLst/>
              <a:cxnLst/>
              <a:rect l="l" t="t" r="r" b="b"/>
              <a:pathLst>
                <a:path w="2682" h="3986" extrusionOk="0">
                  <a:moveTo>
                    <a:pt x="1729" y="0"/>
                  </a:moveTo>
                  <a:cubicBezTo>
                    <a:pt x="1729" y="0"/>
                    <a:pt x="1629" y="1679"/>
                    <a:pt x="1529" y="1780"/>
                  </a:cubicBezTo>
                  <a:cubicBezTo>
                    <a:pt x="1478" y="1820"/>
                    <a:pt x="1427" y="1865"/>
                    <a:pt x="1369" y="1865"/>
                  </a:cubicBezTo>
                  <a:cubicBezTo>
                    <a:pt x="1285" y="1865"/>
                    <a:pt x="1186" y="1770"/>
                    <a:pt x="1053" y="1429"/>
                  </a:cubicBezTo>
                  <a:cubicBezTo>
                    <a:pt x="914" y="1075"/>
                    <a:pt x="625" y="873"/>
                    <a:pt x="451" y="873"/>
                  </a:cubicBezTo>
                  <a:cubicBezTo>
                    <a:pt x="342" y="873"/>
                    <a:pt x="277" y="953"/>
                    <a:pt x="326" y="1128"/>
                  </a:cubicBezTo>
                  <a:cubicBezTo>
                    <a:pt x="426" y="1604"/>
                    <a:pt x="401" y="2030"/>
                    <a:pt x="201" y="2406"/>
                  </a:cubicBezTo>
                  <a:cubicBezTo>
                    <a:pt x="0" y="2807"/>
                    <a:pt x="176" y="3459"/>
                    <a:pt x="176" y="3459"/>
                  </a:cubicBezTo>
                  <a:lnTo>
                    <a:pt x="1980" y="3985"/>
                  </a:lnTo>
                  <a:cubicBezTo>
                    <a:pt x="1980" y="3985"/>
                    <a:pt x="2682" y="2206"/>
                    <a:pt x="2632" y="1429"/>
                  </a:cubicBezTo>
                  <a:cubicBezTo>
                    <a:pt x="2582" y="652"/>
                    <a:pt x="1729" y="0"/>
                    <a:pt x="1729" y="0"/>
                  </a:cubicBezTo>
                  <a:close/>
                </a:path>
              </a:pathLst>
            </a:custGeom>
            <a:solidFill>
              <a:srgbClr val="FCCC8A"/>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4" name="Google Shape;1114;p31"/>
            <p:cNvSpPr/>
            <p:nvPr/>
          </p:nvSpPr>
          <p:spPr>
            <a:xfrm>
              <a:off x="1433017" y="2161794"/>
              <a:ext cx="292315" cy="299694"/>
            </a:xfrm>
            <a:custGeom>
              <a:avLst/>
              <a:gdLst/>
              <a:ahLst/>
              <a:cxnLst/>
              <a:rect l="l" t="t" r="r" b="b"/>
              <a:pathLst>
                <a:path w="6893" h="7067" extrusionOk="0">
                  <a:moveTo>
                    <a:pt x="3149" y="0"/>
                  </a:moveTo>
                  <a:cubicBezTo>
                    <a:pt x="2296" y="0"/>
                    <a:pt x="1532" y="104"/>
                    <a:pt x="1178" y="267"/>
                  </a:cubicBezTo>
                  <a:cubicBezTo>
                    <a:pt x="176" y="719"/>
                    <a:pt x="0" y="2448"/>
                    <a:pt x="0" y="3325"/>
                  </a:cubicBezTo>
                  <a:cubicBezTo>
                    <a:pt x="25" y="4202"/>
                    <a:pt x="1705" y="6308"/>
                    <a:pt x="2507" y="6759"/>
                  </a:cubicBezTo>
                  <a:cubicBezTo>
                    <a:pt x="2923" y="6980"/>
                    <a:pt x="3333" y="7066"/>
                    <a:pt x="3666" y="7066"/>
                  </a:cubicBezTo>
                  <a:cubicBezTo>
                    <a:pt x="3974" y="7066"/>
                    <a:pt x="4216" y="6992"/>
                    <a:pt x="4336" y="6884"/>
                  </a:cubicBezTo>
                  <a:cubicBezTo>
                    <a:pt x="4587" y="6684"/>
                    <a:pt x="4712" y="5456"/>
                    <a:pt x="4712" y="5455"/>
                  </a:cubicBezTo>
                  <a:lnTo>
                    <a:pt x="4712" y="5455"/>
                  </a:lnTo>
                  <a:cubicBezTo>
                    <a:pt x="4680" y="5459"/>
                    <a:pt x="4650" y="5461"/>
                    <a:pt x="4621" y="5461"/>
                  </a:cubicBezTo>
                  <a:cubicBezTo>
                    <a:pt x="4036" y="5461"/>
                    <a:pt x="4040" y="4755"/>
                    <a:pt x="4136" y="4278"/>
                  </a:cubicBezTo>
                  <a:cubicBezTo>
                    <a:pt x="4175" y="4129"/>
                    <a:pt x="4282" y="4078"/>
                    <a:pt x="4411" y="4078"/>
                  </a:cubicBezTo>
                  <a:cubicBezTo>
                    <a:pt x="4696" y="4078"/>
                    <a:pt x="5088" y="4328"/>
                    <a:pt x="5088" y="4328"/>
                  </a:cubicBezTo>
                  <a:cubicBezTo>
                    <a:pt x="5088" y="4328"/>
                    <a:pt x="5690" y="4152"/>
                    <a:pt x="6291" y="3325"/>
                  </a:cubicBezTo>
                  <a:cubicBezTo>
                    <a:pt x="6893" y="2498"/>
                    <a:pt x="6742" y="1220"/>
                    <a:pt x="6742" y="1220"/>
                  </a:cubicBezTo>
                  <a:cubicBezTo>
                    <a:pt x="6438" y="324"/>
                    <a:pt x="4654" y="0"/>
                    <a:pt x="3149" y="0"/>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5" name="Google Shape;1115;p31"/>
            <p:cNvSpPr/>
            <p:nvPr/>
          </p:nvSpPr>
          <p:spPr>
            <a:xfrm>
              <a:off x="1433017" y="2205008"/>
              <a:ext cx="78666" cy="186042"/>
            </a:xfrm>
            <a:custGeom>
              <a:avLst/>
              <a:gdLst/>
              <a:ahLst/>
              <a:cxnLst/>
              <a:rect l="l" t="t" r="r" b="b"/>
              <a:pathLst>
                <a:path w="1855" h="4387" extrusionOk="0">
                  <a:moveTo>
                    <a:pt x="451" y="0"/>
                  </a:moveTo>
                  <a:cubicBezTo>
                    <a:pt x="75" y="727"/>
                    <a:pt x="0" y="1705"/>
                    <a:pt x="0" y="2306"/>
                  </a:cubicBezTo>
                  <a:cubicBezTo>
                    <a:pt x="25" y="2782"/>
                    <a:pt x="527" y="3634"/>
                    <a:pt x="1103" y="4386"/>
                  </a:cubicBezTo>
                  <a:cubicBezTo>
                    <a:pt x="1404" y="4136"/>
                    <a:pt x="1429" y="3309"/>
                    <a:pt x="1629" y="2482"/>
                  </a:cubicBezTo>
                  <a:cubicBezTo>
                    <a:pt x="1855" y="1579"/>
                    <a:pt x="1278" y="552"/>
                    <a:pt x="451" y="0"/>
                  </a:cubicBezTo>
                  <a:close/>
                </a:path>
              </a:pathLst>
            </a:custGeom>
            <a:solidFill>
              <a:srgbClr val="000000"/>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6" name="Google Shape;1116;p31"/>
            <p:cNvSpPr/>
            <p:nvPr/>
          </p:nvSpPr>
          <p:spPr>
            <a:xfrm>
              <a:off x="1360205" y="2176298"/>
              <a:ext cx="163693" cy="223233"/>
            </a:xfrm>
            <a:custGeom>
              <a:avLst/>
              <a:gdLst/>
              <a:ahLst/>
              <a:cxnLst/>
              <a:rect l="l" t="t" r="r" b="b"/>
              <a:pathLst>
                <a:path w="3860" h="5264" extrusionOk="0">
                  <a:moveTo>
                    <a:pt x="677" y="502"/>
                  </a:moveTo>
                  <a:cubicBezTo>
                    <a:pt x="677" y="502"/>
                    <a:pt x="1429" y="1"/>
                    <a:pt x="2306" y="502"/>
                  </a:cubicBezTo>
                  <a:cubicBezTo>
                    <a:pt x="3208" y="1003"/>
                    <a:pt x="3860" y="2131"/>
                    <a:pt x="3634" y="3159"/>
                  </a:cubicBezTo>
                  <a:cubicBezTo>
                    <a:pt x="3409" y="4186"/>
                    <a:pt x="3434" y="5264"/>
                    <a:pt x="2908" y="5113"/>
                  </a:cubicBezTo>
                  <a:cubicBezTo>
                    <a:pt x="2381" y="4938"/>
                    <a:pt x="1404" y="4512"/>
                    <a:pt x="1078" y="3986"/>
                  </a:cubicBezTo>
                  <a:cubicBezTo>
                    <a:pt x="727" y="3459"/>
                    <a:pt x="0" y="1404"/>
                    <a:pt x="677" y="502"/>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7" name="Google Shape;1117;p31"/>
            <p:cNvSpPr/>
            <p:nvPr/>
          </p:nvSpPr>
          <p:spPr>
            <a:xfrm>
              <a:off x="1271444" y="2601435"/>
              <a:ext cx="385866" cy="713209"/>
            </a:xfrm>
            <a:custGeom>
              <a:avLst/>
              <a:gdLst/>
              <a:ahLst/>
              <a:cxnLst/>
              <a:rect l="l" t="t" r="r" b="b"/>
              <a:pathLst>
                <a:path w="9099" h="16818" extrusionOk="0">
                  <a:moveTo>
                    <a:pt x="6692" y="2206"/>
                  </a:moveTo>
                  <a:lnTo>
                    <a:pt x="3610" y="427"/>
                  </a:lnTo>
                  <a:cubicBezTo>
                    <a:pt x="2958" y="51"/>
                    <a:pt x="2357" y="1"/>
                    <a:pt x="1905" y="251"/>
                  </a:cubicBezTo>
                  <a:lnTo>
                    <a:pt x="1" y="1379"/>
                  </a:lnTo>
                  <a:cubicBezTo>
                    <a:pt x="427" y="1104"/>
                    <a:pt x="1053" y="1154"/>
                    <a:pt x="1705" y="1530"/>
                  </a:cubicBezTo>
                  <a:lnTo>
                    <a:pt x="4788" y="3309"/>
                  </a:lnTo>
                  <a:cubicBezTo>
                    <a:pt x="6116" y="4086"/>
                    <a:pt x="7194" y="5941"/>
                    <a:pt x="7169" y="7469"/>
                  </a:cubicBezTo>
                  <a:lnTo>
                    <a:pt x="7169" y="15264"/>
                  </a:lnTo>
                  <a:cubicBezTo>
                    <a:pt x="7144" y="16041"/>
                    <a:pt x="6893" y="16567"/>
                    <a:pt x="6467" y="16818"/>
                  </a:cubicBezTo>
                  <a:lnTo>
                    <a:pt x="8372" y="15715"/>
                  </a:lnTo>
                  <a:cubicBezTo>
                    <a:pt x="8798" y="15465"/>
                    <a:pt x="9073" y="14913"/>
                    <a:pt x="9073" y="14161"/>
                  </a:cubicBezTo>
                  <a:lnTo>
                    <a:pt x="9098" y="6342"/>
                  </a:lnTo>
                  <a:cubicBezTo>
                    <a:pt x="9098" y="4813"/>
                    <a:pt x="8021" y="2958"/>
                    <a:pt x="6692" y="2206"/>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8" name="Google Shape;1118;p31"/>
            <p:cNvSpPr/>
            <p:nvPr/>
          </p:nvSpPr>
          <p:spPr>
            <a:xfrm>
              <a:off x="1240613" y="2634386"/>
              <a:ext cx="335910" cy="705788"/>
            </a:xfrm>
            <a:custGeom>
              <a:avLst/>
              <a:gdLst/>
              <a:ahLst/>
              <a:cxnLst/>
              <a:rect l="l" t="t" r="r" b="b"/>
              <a:pathLst>
                <a:path w="7921" h="16643" extrusionOk="0">
                  <a:moveTo>
                    <a:pt x="5515" y="2532"/>
                  </a:moveTo>
                  <a:cubicBezTo>
                    <a:pt x="6843" y="3309"/>
                    <a:pt x="7921" y="5164"/>
                    <a:pt x="7896" y="6692"/>
                  </a:cubicBezTo>
                  <a:lnTo>
                    <a:pt x="7896" y="14487"/>
                  </a:lnTo>
                  <a:cubicBezTo>
                    <a:pt x="7871" y="16016"/>
                    <a:pt x="6793" y="16642"/>
                    <a:pt x="5465" y="15865"/>
                  </a:cubicBezTo>
                  <a:lnTo>
                    <a:pt x="2407" y="14086"/>
                  </a:lnTo>
                  <a:cubicBezTo>
                    <a:pt x="1079" y="13334"/>
                    <a:pt x="1" y="11479"/>
                    <a:pt x="1" y="9951"/>
                  </a:cubicBezTo>
                  <a:lnTo>
                    <a:pt x="26" y="2131"/>
                  </a:lnTo>
                  <a:cubicBezTo>
                    <a:pt x="26" y="602"/>
                    <a:pt x="1104" y="1"/>
                    <a:pt x="2432" y="753"/>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19" name="Google Shape;1119;p31"/>
            <p:cNvSpPr/>
            <p:nvPr/>
          </p:nvSpPr>
          <p:spPr>
            <a:xfrm>
              <a:off x="1658330" y="3161557"/>
              <a:ext cx="425178" cy="484718"/>
            </a:xfrm>
            <a:custGeom>
              <a:avLst/>
              <a:gdLst/>
              <a:ahLst/>
              <a:cxnLst/>
              <a:rect l="l" t="t" r="r" b="b"/>
              <a:pathLst>
                <a:path w="10026" h="11430" extrusionOk="0">
                  <a:moveTo>
                    <a:pt x="577" y="11429"/>
                  </a:moveTo>
                  <a:cubicBezTo>
                    <a:pt x="402" y="11429"/>
                    <a:pt x="251" y="11354"/>
                    <a:pt x="151" y="11179"/>
                  </a:cubicBezTo>
                  <a:cubicBezTo>
                    <a:pt x="1" y="10953"/>
                    <a:pt x="101" y="10627"/>
                    <a:pt x="326" y="10502"/>
                  </a:cubicBezTo>
                  <a:lnTo>
                    <a:pt x="9023" y="5439"/>
                  </a:lnTo>
                  <a:lnTo>
                    <a:pt x="9023" y="1981"/>
                  </a:lnTo>
                  <a:cubicBezTo>
                    <a:pt x="9023" y="1680"/>
                    <a:pt x="8873" y="1379"/>
                    <a:pt x="8597" y="1229"/>
                  </a:cubicBezTo>
                  <a:cubicBezTo>
                    <a:pt x="8321" y="1053"/>
                    <a:pt x="7971" y="1053"/>
                    <a:pt x="7695" y="1229"/>
                  </a:cubicBezTo>
                  <a:lnTo>
                    <a:pt x="853" y="5214"/>
                  </a:lnTo>
                  <a:cubicBezTo>
                    <a:pt x="602" y="5339"/>
                    <a:pt x="301" y="5264"/>
                    <a:pt x="151" y="5038"/>
                  </a:cubicBezTo>
                  <a:cubicBezTo>
                    <a:pt x="26" y="4788"/>
                    <a:pt x="101" y="4487"/>
                    <a:pt x="326" y="4337"/>
                  </a:cubicBezTo>
                  <a:lnTo>
                    <a:pt x="7194" y="352"/>
                  </a:lnTo>
                  <a:cubicBezTo>
                    <a:pt x="7795" y="1"/>
                    <a:pt x="8497" y="1"/>
                    <a:pt x="9098" y="352"/>
                  </a:cubicBezTo>
                  <a:cubicBezTo>
                    <a:pt x="9675" y="703"/>
                    <a:pt x="10026" y="1304"/>
                    <a:pt x="10026" y="1981"/>
                  </a:cubicBezTo>
                  <a:lnTo>
                    <a:pt x="10026" y="5740"/>
                  </a:lnTo>
                  <a:cubicBezTo>
                    <a:pt x="10026" y="5916"/>
                    <a:pt x="9950" y="6066"/>
                    <a:pt x="9775" y="6166"/>
                  </a:cubicBezTo>
                  <a:lnTo>
                    <a:pt x="828" y="11379"/>
                  </a:lnTo>
                  <a:cubicBezTo>
                    <a:pt x="752" y="11404"/>
                    <a:pt x="677" y="11429"/>
                    <a:pt x="577" y="11429"/>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20" name="Google Shape;1120;p31"/>
            <p:cNvSpPr/>
            <p:nvPr/>
          </p:nvSpPr>
          <p:spPr>
            <a:xfrm>
              <a:off x="1237433" y="2975557"/>
              <a:ext cx="253003" cy="528313"/>
            </a:xfrm>
            <a:custGeom>
              <a:avLst/>
              <a:gdLst/>
              <a:ahLst/>
              <a:cxnLst/>
              <a:rect l="l" t="t" r="r" b="b"/>
              <a:pathLst>
                <a:path w="5966" h="12458" extrusionOk="0">
                  <a:moveTo>
                    <a:pt x="5088" y="12457"/>
                  </a:moveTo>
                  <a:cubicBezTo>
                    <a:pt x="4963" y="12457"/>
                    <a:pt x="4838" y="12432"/>
                    <a:pt x="4712" y="12357"/>
                  </a:cubicBezTo>
                  <a:cubicBezTo>
                    <a:pt x="2657" y="11179"/>
                    <a:pt x="1354" y="9600"/>
                    <a:pt x="878" y="7620"/>
                  </a:cubicBezTo>
                  <a:cubicBezTo>
                    <a:pt x="1" y="4061"/>
                    <a:pt x="2131" y="602"/>
                    <a:pt x="2231" y="452"/>
                  </a:cubicBezTo>
                  <a:cubicBezTo>
                    <a:pt x="2432" y="101"/>
                    <a:pt x="2908" y="1"/>
                    <a:pt x="3259" y="226"/>
                  </a:cubicBezTo>
                  <a:cubicBezTo>
                    <a:pt x="3610" y="452"/>
                    <a:pt x="3710" y="903"/>
                    <a:pt x="3484" y="1254"/>
                  </a:cubicBezTo>
                  <a:cubicBezTo>
                    <a:pt x="3459" y="1304"/>
                    <a:pt x="1605" y="4337"/>
                    <a:pt x="2332" y="7269"/>
                  </a:cubicBezTo>
                  <a:cubicBezTo>
                    <a:pt x="2733" y="8823"/>
                    <a:pt x="3785" y="10101"/>
                    <a:pt x="5464" y="11079"/>
                  </a:cubicBezTo>
                  <a:cubicBezTo>
                    <a:pt x="5840" y="11279"/>
                    <a:pt x="5966" y="11730"/>
                    <a:pt x="5740" y="12081"/>
                  </a:cubicBezTo>
                  <a:cubicBezTo>
                    <a:pt x="5615" y="12332"/>
                    <a:pt x="5364" y="12457"/>
                    <a:pt x="5088" y="12457"/>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21" name="Google Shape;1121;p31"/>
            <p:cNvSpPr/>
            <p:nvPr/>
          </p:nvSpPr>
          <p:spPr>
            <a:xfrm>
              <a:off x="1699545" y="2499172"/>
              <a:ext cx="478812" cy="323907"/>
            </a:xfrm>
            <a:custGeom>
              <a:avLst/>
              <a:gdLst/>
              <a:ahLst/>
              <a:cxnLst/>
              <a:rect l="l" t="t" r="r" b="b"/>
              <a:pathLst>
                <a:path w="11004" h="7444" extrusionOk="0">
                  <a:moveTo>
                    <a:pt x="9516" y="0"/>
                  </a:moveTo>
                  <a:cubicBezTo>
                    <a:pt x="9245" y="0"/>
                    <a:pt x="9049" y="51"/>
                    <a:pt x="9049" y="51"/>
                  </a:cubicBezTo>
                  <a:lnTo>
                    <a:pt x="7269" y="4186"/>
                  </a:lnTo>
                  <a:cubicBezTo>
                    <a:pt x="6893" y="3986"/>
                    <a:pt x="6592" y="3860"/>
                    <a:pt x="6592" y="3860"/>
                  </a:cubicBezTo>
                  <a:cubicBezTo>
                    <a:pt x="6592" y="3860"/>
                    <a:pt x="3585" y="2281"/>
                    <a:pt x="2457" y="1855"/>
                  </a:cubicBezTo>
                  <a:cubicBezTo>
                    <a:pt x="2114" y="1715"/>
                    <a:pt x="1766" y="1643"/>
                    <a:pt x="1447" y="1643"/>
                  </a:cubicBezTo>
                  <a:cubicBezTo>
                    <a:pt x="739" y="1643"/>
                    <a:pt x="170" y="1998"/>
                    <a:pt x="101" y="2758"/>
                  </a:cubicBezTo>
                  <a:cubicBezTo>
                    <a:pt x="1" y="3835"/>
                    <a:pt x="1455" y="4838"/>
                    <a:pt x="3184" y="5590"/>
                  </a:cubicBezTo>
                  <a:cubicBezTo>
                    <a:pt x="4430" y="6113"/>
                    <a:pt x="6508" y="7443"/>
                    <a:pt x="7901" y="7443"/>
                  </a:cubicBezTo>
                  <a:cubicBezTo>
                    <a:pt x="8441" y="7443"/>
                    <a:pt x="8878" y="7243"/>
                    <a:pt x="9124" y="6717"/>
                  </a:cubicBezTo>
                  <a:cubicBezTo>
                    <a:pt x="9149" y="6617"/>
                    <a:pt x="9199" y="6517"/>
                    <a:pt x="9199" y="6417"/>
                  </a:cubicBezTo>
                  <a:cubicBezTo>
                    <a:pt x="9424" y="6241"/>
                    <a:pt x="9600" y="6016"/>
                    <a:pt x="9700" y="5715"/>
                  </a:cubicBezTo>
                  <a:lnTo>
                    <a:pt x="11003" y="1103"/>
                  </a:lnTo>
                  <a:cubicBezTo>
                    <a:pt x="10745" y="167"/>
                    <a:pt x="10008" y="0"/>
                    <a:pt x="9516" y="0"/>
                  </a:cubicBezTo>
                  <a:close/>
                </a:path>
              </a:pathLst>
            </a:custGeom>
            <a:solidFill>
              <a:srgbClr val="ECF3F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sp>
        <p:nvSpPr>
          <p:cNvPr id="3" name="TextBox 2">
            <a:extLst>
              <a:ext uri="{FF2B5EF4-FFF2-40B4-BE49-F238E27FC236}">
                <a16:creationId xmlns:a16="http://schemas.microsoft.com/office/drawing/2014/main" id="{A55EE9F6-8CE0-4CB1-9B9C-E01252B3AF89}"/>
              </a:ext>
            </a:extLst>
          </p:cNvPr>
          <p:cNvSpPr txBox="1"/>
          <p:nvPr/>
        </p:nvSpPr>
        <p:spPr>
          <a:xfrm>
            <a:off x="10551459" y="3204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Dominic</a:t>
            </a:r>
          </a:p>
        </p:txBody>
      </p:sp>
    </p:spTree>
    <p:extLst>
      <p:ext uri="{BB962C8B-B14F-4D97-AF65-F5344CB8AC3E}">
        <p14:creationId xmlns:p14="http://schemas.microsoft.com/office/powerpoint/2010/main" val="3683594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C70D-D57C-2A58-8AC8-6810096A99E5}"/>
              </a:ext>
            </a:extLst>
          </p:cNvPr>
          <p:cNvSpPr>
            <a:spLocks noGrp="1"/>
          </p:cNvSpPr>
          <p:nvPr>
            <p:ph type="title"/>
          </p:nvPr>
        </p:nvSpPr>
        <p:spPr>
          <a:xfrm>
            <a:off x="956109" y="911866"/>
            <a:ext cx="10272000" cy="763600"/>
          </a:xfrm>
        </p:spPr>
        <p:txBody>
          <a:bodyPr/>
          <a:lstStyle/>
          <a:p>
            <a:r>
              <a:rPr lang="en-US"/>
              <a:t>Hospitals prioritizing COVID-19 </a:t>
            </a:r>
            <a:br>
              <a:rPr lang="en-US"/>
            </a:br>
            <a:r>
              <a:rPr lang="en-US"/>
              <a:t>patients to outpatients</a:t>
            </a:r>
            <a:endParaRPr lang="en-SG"/>
          </a:p>
        </p:txBody>
      </p:sp>
      <p:sp>
        <p:nvSpPr>
          <p:cNvPr id="9" name="Google Shape;1382;p35">
            <a:extLst>
              <a:ext uri="{FF2B5EF4-FFF2-40B4-BE49-F238E27FC236}">
                <a16:creationId xmlns:a16="http://schemas.microsoft.com/office/drawing/2014/main" id="{65D228F4-D578-25F3-32AC-DEC1948D05C6}"/>
              </a:ext>
            </a:extLst>
          </p:cNvPr>
          <p:cNvSpPr/>
          <p:nvPr/>
        </p:nvSpPr>
        <p:spPr>
          <a:xfrm>
            <a:off x="1777173" y="1969805"/>
            <a:ext cx="8756860" cy="4369315"/>
          </a:xfrm>
          <a:prstGeom prst="roundRect">
            <a:avLst>
              <a:gd name="adj" fmla="val 9831"/>
            </a:avLst>
          </a:prstGeom>
          <a:solidFill>
            <a:schemeClr val="accent2"/>
          </a:solid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3" name="Subtitle 2">
            <a:extLst>
              <a:ext uri="{FF2B5EF4-FFF2-40B4-BE49-F238E27FC236}">
                <a16:creationId xmlns:a16="http://schemas.microsoft.com/office/drawing/2014/main" id="{F9DF7DD3-4352-638C-7B8B-063E8358B240}"/>
              </a:ext>
            </a:extLst>
          </p:cNvPr>
          <p:cNvSpPr>
            <a:spLocks noGrp="1"/>
          </p:cNvSpPr>
          <p:nvPr>
            <p:ph type="subTitle" idx="1"/>
          </p:nvPr>
        </p:nvSpPr>
        <p:spPr>
          <a:xfrm>
            <a:off x="2140490" y="2198334"/>
            <a:ext cx="7546456" cy="2963288"/>
          </a:xfrm>
        </p:spPr>
        <p:txBody>
          <a:bodyPr/>
          <a:lstStyle/>
          <a:p>
            <a:r>
              <a:rPr lang="en-SG" sz="2000">
                <a:solidFill>
                  <a:schemeClr val="tx2">
                    <a:lumMod val="50000"/>
                  </a:schemeClr>
                </a:solidFill>
                <a:latin typeface="Staatliches"/>
              </a:rPr>
              <a:t>Covid-19 patients gets precedence before outpatients</a:t>
            </a:r>
          </a:p>
          <a:p>
            <a:endParaRPr lang="en-SG" sz="2000">
              <a:solidFill>
                <a:schemeClr val="tx2">
                  <a:lumMod val="50000"/>
                </a:schemeClr>
              </a:solidFill>
              <a:latin typeface="Staatliches"/>
            </a:endParaRPr>
          </a:p>
          <a:p>
            <a:r>
              <a:rPr lang="en-SG" sz="2000">
                <a:solidFill>
                  <a:schemeClr val="tx2">
                    <a:lumMod val="50000"/>
                  </a:schemeClr>
                </a:solidFill>
                <a:latin typeface="Staatliches"/>
              </a:rPr>
              <a:t>Covid-19 “life threatening” needs immediate attention</a:t>
            </a:r>
          </a:p>
          <a:p>
            <a:endParaRPr lang="en-SG" sz="2000">
              <a:solidFill>
                <a:schemeClr val="tx2">
                  <a:lumMod val="50000"/>
                </a:schemeClr>
              </a:solidFill>
              <a:latin typeface="Staatliches"/>
            </a:endParaRPr>
          </a:p>
          <a:p>
            <a:r>
              <a:rPr lang="en-SG" sz="2000">
                <a:solidFill>
                  <a:schemeClr val="tx2">
                    <a:lumMod val="50000"/>
                  </a:schemeClr>
                </a:solidFill>
                <a:latin typeface="Staatliches"/>
              </a:rPr>
              <a:t>Clinical services used to deal with Covid -19</a:t>
            </a:r>
          </a:p>
          <a:p>
            <a:endParaRPr lang="en-SG" sz="2000">
              <a:solidFill>
                <a:schemeClr val="tx2">
                  <a:lumMod val="50000"/>
                </a:schemeClr>
              </a:solidFill>
              <a:latin typeface="Staatliches"/>
            </a:endParaRPr>
          </a:p>
          <a:p>
            <a:r>
              <a:rPr lang="en-SG" sz="2000">
                <a:solidFill>
                  <a:schemeClr val="tx2">
                    <a:lumMod val="50000"/>
                  </a:schemeClr>
                </a:solidFill>
                <a:latin typeface="Staatliches"/>
              </a:rPr>
              <a:t>Many outpatients' appointments / surgeries were delayed</a:t>
            </a:r>
          </a:p>
          <a:p>
            <a:endParaRPr lang="en-SG" sz="2000">
              <a:solidFill>
                <a:schemeClr val="tx2">
                  <a:lumMod val="50000"/>
                </a:schemeClr>
              </a:solidFill>
              <a:latin typeface="Staatliches"/>
            </a:endParaRPr>
          </a:p>
          <a:p>
            <a:r>
              <a:rPr lang="en-SG" sz="2000">
                <a:solidFill>
                  <a:schemeClr val="tx2">
                    <a:lumMod val="50000"/>
                  </a:schemeClr>
                </a:solidFill>
                <a:latin typeface="Staatliches"/>
              </a:rPr>
              <a:t>Potential health implications</a:t>
            </a:r>
          </a:p>
        </p:txBody>
      </p:sp>
      <p:pic>
        <p:nvPicPr>
          <p:cNvPr id="10" name="Picture 10">
            <a:extLst>
              <a:ext uri="{FF2B5EF4-FFF2-40B4-BE49-F238E27FC236}">
                <a16:creationId xmlns:a16="http://schemas.microsoft.com/office/drawing/2014/main" id="{CC916CCB-504C-A19C-CA13-E5D308D4D755}"/>
              </a:ext>
            </a:extLst>
          </p:cNvPr>
          <p:cNvPicPr>
            <a:picLocks noChangeAspect="1"/>
          </p:cNvPicPr>
          <p:nvPr/>
        </p:nvPicPr>
        <p:blipFill>
          <a:blip r:embed="rId3"/>
          <a:stretch>
            <a:fillRect/>
          </a:stretch>
        </p:blipFill>
        <p:spPr>
          <a:xfrm>
            <a:off x="7899399" y="3442854"/>
            <a:ext cx="2662382" cy="2662382"/>
          </a:xfrm>
          <a:prstGeom prst="rect">
            <a:avLst/>
          </a:prstGeom>
        </p:spPr>
      </p:pic>
      <p:sp>
        <p:nvSpPr>
          <p:cNvPr id="14" name="TextBox 13">
            <a:extLst>
              <a:ext uri="{FF2B5EF4-FFF2-40B4-BE49-F238E27FC236}">
                <a16:creationId xmlns:a16="http://schemas.microsoft.com/office/drawing/2014/main" id="{08F65398-9F59-6608-39D0-5684CD7DB277}"/>
              </a:ext>
            </a:extLst>
          </p:cNvPr>
          <p:cNvSpPr txBox="1"/>
          <p:nvPr/>
        </p:nvSpPr>
        <p:spPr>
          <a:xfrm>
            <a:off x="10706847" y="14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Zhe Yun</a:t>
            </a:r>
          </a:p>
        </p:txBody>
      </p:sp>
    </p:spTree>
    <p:extLst>
      <p:ext uri="{BB962C8B-B14F-4D97-AF65-F5344CB8AC3E}">
        <p14:creationId xmlns:p14="http://schemas.microsoft.com/office/powerpoint/2010/main" val="732960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382;p35">
            <a:extLst>
              <a:ext uri="{FF2B5EF4-FFF2-40B4-BE49-F238E27FC236}">
                <a16:creationId xmlns:a16="http://schemas.microsoft.com/office/drawing/2014/main" id="{2C44E618-C4D1-06E9-05F3-D60FDC7B587F}"/>
              </a:ext>
            </a:extLst>
          </p:cNvPr>
          <p:cNvSpPr/>
          <p:nvPr/>
        </p:nvSpPr>
        <p:spPr>
          <a:xfrm>
            <a:off x="1777173" y="1969805"/>
            <a:ext cx="8756860" cy="4369315"/>
          </a:xfrm>
          <a:prstGeom prst="roundRect">
            <a:avLst>
              <a:gd name="adj" fmla="val 9831"/>
            </a:avLst>
          </a:prstGeom>
          <a:solidFill>
            <a:schemeClr val="accent2"/>
          </a:solid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 name="Title 1">
            <a:extLst>
              <a:ext uri="{FF2B5EF4-FFF2-40B4-BE49-F238E27FC236}">
                <a16:creationId xmlns:a16="http://schemas.microsoft.com/office/drawing/2014/main" id="{EAD75C96-3AD5-C797-C03C-221C73FA6CA3}"/>
              </a:ext>
            </a:extLst>
          </p:cNvPr>
          <p:cNvSpPr>
            <a:spLocks noGrp="1"/>
          </p:cNvSpPr>
          <p:nvPr>
            <p:ph type="title"/>
          </p:nvPr>
        </p:nvSpPr>
        <p:spPr>
          <a:xfrm>
            <a:off x="1052468" y="809124"/>
            <a:ext cx="10272000" cy="763600"/>
          </a:xfrm>
        </p:spPr>
        <p:txBody>
          <a:bodyPr/>
          <a:lstStyle/>
          <a:p>
            <a:br>
              <a:rPr lang="en-US">
                <a:latin typeface="Staatliches"/>
              </a:rPr>
            </a:br>
            <a:r>
              <a:rPr lang="en-US">
                <a:latin typeface="Staatliches"/>
              </a:rPr>
              <a:t>outpatients backing out</a:t>
            </a:r>
            <a:br>
              <a:rPr lang="en-US">
                <a:latin typeface="Staatliches"/>
              </a:rPr>
            </a:br>
            <a:r>
              <a:rPr lang="en-US">
                <a:latin typeface="Staatliches"/>
              </a:rPr>
              <a:t> from appointments </a:t>
            </a:r>
            <a:br>
              <a:rPr lang="en-SG"/>
            </a:br>
            <a:endParaRPr lang="en-SG"/>
          </a:p>
        </p:txBody>
      </p:sp>
      <p:sp>
        <p:nvSpPr>
          <p:cNvPr id="3" name="Subtitle 2">
            <a:extLst>
              <a:ext uri="{FF2B5EF4-FFF2-40B4-BE49-F238E27FC236}">
                <a16:creationId xmlns:a16="http://schemas.microsoft.com/office/drawing/2014/main" id="{0163B9DB-305A-66E3-66EE-97C52BD2F12E}"/>
              </a:ext>
            </a:extLst>
          </p:cNvPr>
          <p:cNvSpPr>
            <a:spLocks noGrp="1"/>
          </p:cNvSpPr>
          <p:nvPr>
            <p:ph type="subTitle" idx="1"/>
          </p:nvPr>
        </p:nvSpPr>
        <p:spPr>
          <a:xfrm>
            <a:off x="2148950" y="2492846"/>
            <a:ext cx="7249051" cy="2609891"/>
          </a:xfrm>
        </p:spPr>
        <p:txBody>
          <a:bodyPr/>
          <a:lstStyle/>
          <a:p>
            <a:r>
              <a:rPr lang="en-SG" sz="2000">
                <a:solidFill>
                  <a:schemeClr val="tx2">
                    <a:lumMod val="50000"/>
                  </a:schemeClr>
                </a:solidFill>
                <a:latin typeface="Staatliches"/>
              </a:rPr>
              <a:t>There are outpatients who are fear Covid-19</a:t>
            </a:r>
          </a:p>
          <a:p>
            <a:endParaRPr lang="en-SG" sz="2000">
              <a:solidFill>
                <a:schemeClr val="tx2">
                  <a:lumMod val="50000"/>
                </a:schemeClr>
              </a:solidFill>
              <a:latin typeface="Staatliches"/>
            </a:endParaRPr>
          </a:p>
          <a:p>
            <a:r>
              <a:rPr lang="en-SG" sz="2000">
                <a:solidFill>
                  <a:schemeClr val="tx2">
                    <a:lumMod val="50000"/>
                  </a:schemeClr>
                </a:solidFill>
                <a:latin typeface="Staatliches"/>
              </a:rPr>
              <a:t>Medical facilities deal with Covid patients on a daily basis</a:t>
            </a:r>
          </a:p>
          <a:p>
            <a:endParaRPr lang="en-SG" sz="2000">
              <a:solidFill>
                <a:schemeClr val="tx2">
                  <a:lumMod val="50000"/>
                </a:schemeClr>
              </a:solidFill>
              <a:latin typeface="Staatliches"/>
            </a:endParaRPr>
          </a:p>
          <a:p>
            <a:r>
              <a:rPr lang="en-SG" sz="2000">
                <a:solidFill>
                  <a:schemeClr val="tx2">
                    <a:lumMod val="50000"/>
                  </a:schemeClr>
                </a:solidFill>
                <a:latin typeface="Staatliches"/>
              </a:rPr>
              <a:t>This dissuades them from attending their medical check-ups </a:t>
            </a:r>
          </a:p>
          <a:p>
            <a:endParaRPr lang="en-SG" sz="2000">
              <a:solidFill>
                <a:schemeClr val="tx2">
                  <a:lumMod val="50000"/>
                </a:schemeClr>
              </a:solidFill>
              <a:latin typeface="Staatliches"/>
            </a:endParaRPr>
          </a:p>
          <a:p>
            <a:r>
              <a:rPr lang="en-SG" sz="2000">
                <a:solidFill>
                  <a:schemeClr val="tx2">
                    <a:lumMod val="50000"/>
                  </a:schemeClr>
                </a:solidFill>
                <a:latin typeface="Staatliches"/>
              </a:rPr>
              <a:t>Yet again poses health implications</a:t>
            </a:r>
          </a:p>
          <a:p>
            <a:endParaRPr lang="en-SG" sz="2000">
              <a:solidFill>
                <a:schemeClr val="tx2">
                  <a:lumMod val="50000"/>
                </a:schemeClr>
              </a:solidFill>
              <a:latin typeface="Staatliches"/>
            </a:endParaRPr>
          </a:p>
          <a:p>
            <a:r>
              <a:rPr lang="en-SG" sz="2000">
                <a:solidFill>
                  <a:schemeClr val="tx2">
                    <a:lumMod val="50000"/>
                  </a:schemeClr>
                </a:solidFill>
                <a:latin typeface="Staatliches"/>
              </a:rPr>
              <a:t>E.g. Running out of Medication/Prescription</a:t>
            </a:r>
          </a:p>
        </p:txBody>
      </p:sp>
      <p:pic>
        <p:nvPicPr>
          <p:cNvPr id="7" name="Picture 7">
            <a:extLst>
              <a:ext uri="{FF2B5EF4-FFF2-40B4-BE49-F238E27FC236}">
                <a16:creationId xmlns:a16="http://schemas.microsoft.com/office/drawing/2014/main" id="{1A5C8E29-9096-2E8C-BE88-92E7191A3974}"/>
              </a:ext>
            </a:extLst>
          </p:cNvPr>
          <p:cNvPicPr>
            <a:picLocks noChangeAspect="1"/>
          </p:cNvPicPr>
          <p:nvPr/>
        </p:nvPicPr>
        <p:blipFill>
          <a:blip r:embed="rId3"/>
          <a:stretch>
            <a:fillRect/>
          </a:stretch>
        </p:blipFill>
        <p:spPr>
          <a:xfrm>
            <a:off x="9284853" y="1117739"/>
            <a:ext cx="1900382" cy="2070973"/>
          </a:xfrm>
          <a:prstGeom prst="rect">
            <a:avLst/>
          </a:prstGeom>
        </p:spPr>
      </p:pic>
      <p:pic>
        <p:nvPicPr>
          <p:cNvPr id="10" name="Picture 10">
            <a:extLst>
              <a:ext uri="{FF2B5EF4-FFF2-40B4-BE49-F238E27FC236}">
                <a16:creationId xmlns:a16="http://schemas.microsoft.com/office/drawing/2014/main" id="{5D00D990-6AE6-DF20-3251-7E772AED0036}"/>
              </a:ext>
            </a:extLst>
          </p:cNvPr>
          <p:cNvPicPr>
            <a:picLocks noChangeAspect="1"/>
          </p:cNvPicPr>
          <p:nvPr/>
        </p:nvPicPr>
        <p:blipFill>
          <a:blip r:embed="rId4"/>
          <a:stretch>
            <a:fillRect/>
          </a:stretch>
        </p:blipFill>
        <p:spPr>
          <a:xfrm>
            <a:off x="7968675" y="3639130"/>
            <a:ext cx="2639289" cy="2639289"/>
          </a:xfrm>
          <a:prstGeom prst="rect">
            <a:avLst/>
          </a:prstGeom>
        </p:spPr>
      </p:pic>
      <p:sp>
        <p:nvSpPr>
          <p:cNvPr id="12" name="TextBox 11">
            <a:extLst>
              <a:ext uri="{FF2B5EF4-FFF2-40B4-BE49-F238E27FC236}">
                <a16:creationId xmlns:a16="http://schemas.microsoft.com/office/drawing/2014/main" id="{8F3C6797-98EC-8623-47BE-D6C2A2C77537}"/>
              </a:ext>
            </a:extLst>
          </p:cNvPr>
          <p:cNvSpPr txBox="1"/>
          <p:nvPr/>
        </p:nvSpPr>
        <p:spPr>
          <a:xfrm>
            <a:off x="10706847" y="14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Zhe Yun</a:t>
            </a:r>
          </a:p>
        </p:txBody>
      </p:sp>
    </p:spTree>
    <p:extLst>
      <p:ext uri="{BB962C8B-B14F-4D97-AF65-F5344CB8AC3E}">
        <p14:creationId xmlns:p14="http://schemas.microsoft.com/office/powerpoint/2010/main" val="1938983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382;p35">
            <a:extLst>
              <a:ext uri="{FF2B5EF4-FFF2-40B4-BE49-F238E27FC236}">
                <a16:creationId xmlns:a16="http://schemas.microsoft.com/office/drawing/2014/main" id="{2C44E618-C4D1-06E9-05F3-D60FDC7B587F}"/>
              </a:ext>
            </a:extLst>
          </p:cNvPr>
          <p:cNvSpPr/>
          <p:nvPr/>
        </p:nvSpPr>
        <p:spPr>
          <a:xfrm>
            <a:off x="1777173" y="1969805"/>
            <a:ext cx="8756860" cy="4369315"/>
          </a:xfrm>
          <a:prstGeom prst="roundRect">
            <a:avLst>
              <a:gd name="adj" fmla="val 9831"/>
            </a:avLst>
          </a:prstGeom>
          <a:solidFill>
            <a:schemeClr val="accent2"/>
          </a:solid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 name="Title 1">
            <a:extLst>
              <a:ext uri="{FF2B5EF4-FFF2-40B4-BE49-F238E27FC236}">
                <a16:creationId xmlns:a16="http://schemas.microsoft.com/office/drawing/2014/main" id="{EAD75C96-3AD5-C797-C03C-221C73FA6CA3}"/>
              </a:ext>
            </a:extLst>
          </p:cNvPr>
          <p:cNvSpPr>
            <a:spLocks noGrp="1"/>
          </p:cNvSpPr>
          <p:nvPr>
            <p:ph type="title"/>
          </p:nvPr>
        </p:nvSpPr>
        <p:spPr>
          <a:xfrm>
            <a:off x="1052468" y="809124"/>
            <a:ext cx="10272000" cy="763600"/>
          </a:xfrm>
        </p:spPr>
        <p:txBody>
          <a:bodyPr/>
          <a:lstStyle/>
          <a:p>
            <a:br>
              <a:rPr lang="en-US">
                <a:latin typeface="Staatliches"/>
              </a:rPr>
            </a:br>
            <a:r>
              <a:rPr lang="en-US">
                <a:latin typeface="Staatliches"/>
              </a:rPr>
              <a:t>outpatients making unnecessary </a:t>
            </a:r>
            <a:br>
              <a:rPr lang="en-US">
                <a:latin typeface="Staatliches"/>
              </a:rPr>
            </a:br>
            <a:r>
              <a:rPr lang="en-US">
                <a:latin typeface="Staatliches"/>
              </a:rPr>
              <a:t>medical appointments</a:t>
            </a:r>
            <a:br>
              <a:rPr lang="en-SG"/>
            </a:br>
            <a:endParaRPr lang="en-SG"/>
          </a:p>
        </p:txBody>
      </p:sp>
      <p:sp>
        <p:nvSpPr>
          <p:cNvPr id="3" name="Subtitle 2">
            <a:extLst>
              <a:ext uri="{FF2B5EF4-FFF2-40B4-BE49-F238E27FC236}">
                <a16:creationId xmlns:a16="http://schemas.microsoft.com/office/drawing/2014/main" id="{0163B9DB-305A-66E3-66EE-97C52BD2F12E}"/>
              </a:ext>
            </a:extLst>
          </p:cNvPr>
          <p:cNvSpPr>
            <a:spLocks noGrp="1"/>
          </p:cNvSpPr>
          <p:nvPr>
            <p:ph type="subTitle" idx="1"/>
          </p:nvPr>
        </p:nvSpPr>
        <p:spPr>
          <a:xfrm>
            <a:off x="2148950" y="3051425"/>
            <a:ext cx="7077243" cy="2051312"/>
          </a:xfrm>
        </p:spPr>
        <p:txBody>
          <a:bodyPr/>
          <a:lstStyle/>
          <a:p>
            <a:r>
              <a:rPr lang="en-SG" sz="2000">
                <a:solidFill>
                  <a:schemeClr val="tx2">
                    <a:lumMod val="50000"/>
                  </a:schemeClr>
                </a:solidFill>
                <a:latin typeface="Staatliches"/>
              </a:rPr>
              <a:t>outpatients might rush to make appointments that are unnecessary</a:t>
            </a:r>
          </a:p>
          <a:p>
            <a:endParaRPr lang="en-SG" sz="2000">
              <a:solidFill>
                <a:schemeClr val="tx2">
                  <a:lumMod val="50000"/>
                </a:schemeClr>
              </a:solidFill>
              <a:latin typeface="Staatliches"/>
            </a:endParaRPr>
          </a:p>
          <a:p>
            <a:r>
              <a:rPr lang="en-SG" sz="2000">
                <a:solidFill>
                  <a:schemeClr val="tx2">
                    <a:lumMod val="50000"/>
                  </a:schemeClr>
                </a:solidFill>
                <a:latin typeface="Staatliches"/>
              </a:rPr>
              <a:t>Certain outpatients fear having their appointments cancelled</a:t>
            </a:r>
          </a:p>
          <a:p>
            <a:endParaRPr lang="en-SG" sz="2000">
              <a:solidFill>
                <a:schemeClr val="tx2">
                  <a:lumMod val="50000"/>
                </a:schemeClr>
              </a:solidFill>
              <a:latin typeface="Staatliches"/>
            </a:endParaRPr>
          </a:p>
          <a:p>
            <a:r>
              <a:rPr lang="en-SG" sz="2000">
                <a:solidFill>
                  <a:schemeClr val="tx2">
                    <a:lumMod val="50000"/>
                  </a:schemeClr>
                </a:solidFill>
                <a:latin typeface="Staatliches"/>
              </a:rPr>
              <a:t>Rush to book appointments even with just minor symptoms</a:t>
            </a:r>
          </a:p>
          <a:p>
            <a:endParaRPr lang="en-SG" sz="2000">
              <a:solidFill>
                <a:schemeClr val="tx2">
                  <a:lumMod val="50000"/>
                </a:schemeClr>
              </a:solidFill>
              <a:latin typeface="Staatliches"/>
            </a:endParaRPr>
          </a:p>
          <a:p>
            <a:r>
              <a:rPr lang="en-SG" sz="2000">
                <a:solidFill>
                  <a:schemeClr val="tx2">
                    <a:lumMod val="50000"/>
                  </a:schemeClr>
                </a:solidFill>
                <a:latin typeface="Staatliches"/>
              </a:rPr>
              <a:t>This takes away resources from the healthcare system that could be used to deal with covid</a:t>
            </a:r>
          </a:p>
          <a:p>
            <a:endParaRPr lang="en-SG" sz="2000">
              <a:solidFill>
                <a:schemeClr val="tx2">
                  <a:lumMod val="50000"/>
                </a:schemeClr>
              </a:solidFill>
              <a:latin typeface="Staatliches"/>
            </a:endParaRPr>
          </a:p>
          <a:p>
            <a:r>
              <a:rPr lang="en-SG" sz="2000">
                <a:solidFill>
                  <a:schemeClr val="tx2">
                    <a:lumMod val="50000"/>
                  </a:schemeClr>
                </a:solidFill>
                <a:latin typeface="Staatliches"/>
              </a:rPr>
              <a:t>Drains the healthcare workers</a:t>
            </a:r>
          </a:p>
          <a:p>
            <a:endParaRPr lang="en-SG" sz="2000">
              <a:solidFill>
                <a:schemeClr val="tx2">
                  <a:lumMod val="50000"/>
                </a:schemeClr>
              </a:solidFill>
              <a:latin typeface="Staatliches"/>
            </a:endParaRPr>
          </a:p>
          <a:p>
            <a:r>
              <a:rPr lang="en-SG" sz="2000">
                <a:solidFill>
                  <a:schemeClr val="tx2">
                    <a:lumMod val="50000"/>
                  </a:schemeClr>
                </a:solidFill>
                <a:latin typeface="Staatliches"/>
              </a:rPr>
              <a:t>Could have been dealt with without a check-up</a:t>
            </a:r>
          </a:p>
        </p:txBody>
      </p:sp>
      <p:pic>
        <p:nvPicPr>
          <p:cNvPr id="4" name="Picture 4" descr="Icon&#10;&#10;Description automatically generated">
            <a:extLst>
              <a:ext uri="{FF2B5EF4-FFF2-40B4-BE49-F238E27FC236}">
                <a16:creationId xmlns:a16="http://schemas.microsoft.com/office/drawing/2014/main" id="{4BF77ACE-69D9-610C-0DA1-8A803AD4F2C8}"/>
              </a:ext>
            </a:extLst>
          </p:cNvPr>
          <p:cNvPicPr>
            <a:picLocks noChangeAspect="1"/>
          </p:cNvPicPr>
          <p:nvPr/>
        </p:nvPicPr>
        <p:blipFill>
          <a:blip r:embed="rId3"/>
          <a:stretch>
            <a:fillRect/>
          </a:stretch>
        </p:blipFill>
        <p:spPr>
          <a:xfrm>
            <a:off x="8061037" y="3858491"/>
            <a:ext cx="2466110" cy="2466110"/>
          </a:xfrm>
          <a:prstGeom prst="rect">
            <a:avLst/>
          </a:prstGeom>
        </p:spPr>
      </p:pic>
      <p:pic>
        <p:nvPicPr>
          <p:cNvPr id="6" name="Picture 7">
            <a:extLst>
              <a:ext uri="{FF2B5EF4-FFF2-40B4-BE49-F238E27FC236}">
                <a16:creationId xmlns:a16="http://schemas.microsoft.com/office/drawing/2014/main" id="{5B8F81F2-7CD1-F421-794D-A7740194ABCB}"/>
              </a:ext>
            </a:extLst>
          </p:cNvPr>
          <p:cNvPicPr>
            <a:picLocks noChangeAspect="1"/>
          </p:cNvPicPr>
          <p:nvPr/>
        </p:nvPicPr>
        <p:blipFill>
          <a:blip r:embed="rId4"/>
          <a:stretch>
            <a:fillRect/>
          </a:stretch>
        </p:blipFill>
        <p:spPr>
          <a:xfrm>
            <a:off x="9388761" y="3900194"/>
            <a:ext cx="965201" cy="1054973"/>
          </a:xfrm>
          <a:prstGeom prst="rect">
            <a:avLst/>
          </a:prstGeom>
        </p:spPr>
      </p:pic>
      <p:sp>
        <p:nvSpPr>
          <p:cNvPr id="13" name="TextBox 12">
            <a:extLst>
              <a:ext uri="{FF2B5EF4-FFF2-40B4-BE49-F238E27FC236}">
                <a16:creationId xmlns:a16="http://schemas.microsoft.com/office/drawing/2014/main" id="{86B4FA1F-929D-136E-08D9-86DDBBBAFF26}"/>
              </a:ext>
            </a:extLst>
          </p:cNvPr>
          <p:cNvSpPr txBox="1"/>
          <p:nvPr/>
        </p:nvSpPr>
        <p:spPr>
          <a:xfrm>
            <a:off x="10706847" y="14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Zhe Yun</a:t>
            </a:r>
          </a:p>
        </p:txBody>
      </p:sp>
    </p:spTree>
    <p:extLst>
      <p:ext uri="{BB962C8B-B14F-4D97-AF65-F5344CB8AC3E}">
        <p14:creationId xmlns:p14="http://schemas.microsoft.com/office/powerpoint/2010/main" val="3077735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32"/>
          <p:cNvGrpSpPr/>
          <p:nvPr/>
        </p:nvGrpSpPr>
        <p:grpSpPr>
          <a:xfrm>
            <a:off x="827125" y="1574263"/>
            <a:ext cx="3719471" cy="3799055"/>
            <a:chOff x="7209304" y="1017737"/>
            <a:chExt cx="3733408" cy="3813292"/>
          </a:xfrm>
        </p:grpSpPr>
        <p:sp>
          <p:nvSpPr>
            <p:cNvPr id="1127" name="Google Shape;1127;p32"/>
            <p:cNvSpPr/>
            <p:nvPr/>
          </p:nvSpPr>
          <p:spPr>
            <a:xfrm>
              <a:off x="7215290" y="2738891"/>
              <a:ext cx="3721436" cy="2086151"/>
            </a:xfrm>
            <a:custGeom>
              <a:avLst/>
              <a:gdLst/>
              <a:ahLst/>
              <a:cxnLst/>
              <a:rect l="l" t="t" r="r" b="b"/>
              <a:pathLst>
                <a:path w="124338" h="69701" extrusionOk="0">
                  <a:moveTo>
                    <a:pt x="67169" y="1"/>
                  </a:moveTo>
                  <a:lnTo>
                    <a:pt x="1705" y="35640"/>
                  </a:lnTo>
                  <a:lnTo>
                    <a:pt x="1" y="36517"/>
                  </a:lnTo>
                  <a:lnTo>
                    <a:pt x="56793" y="69700"/>
                  </a:lnTo>
                  <a:lnTo>
                    <a:pt x="124337" y="30803"/>
                  </a:lnTo>
                  <a:lnTo>
                    <a:pt x="122483" y="29725"/>
                  </a:lnTo>
                  <a:lnTo>
                    <a:pt x="67169"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28" name="Google Shape;1128;p32"/>
            <p:cNvSpPr/>
            <p:nvPr/>
          </p:nvSpPr>
          <p:spPr>
            <a:xfrm>
              <a:off x="7209304" y="2732516"/>
              <a:ext cx="3733408" cy="2098512"/>
            </a:xfrm>
            <a:custGeom>
              <a:avLst/>
              <a:gdLst/>
              <a:ahLst/>
              <a:cxnLst/>
              <a:rect l="l" t="t" r="r" b="b"/>
              <a:pathLst>
                <a:path w="124738" h="70114" extrusionOk="0">
                  <a:moveTo>
                    <a:pt x="67369" y="439"/>
                  </a:moveTo>
                  <a:lnTo>
                    <a:pt x="122582" y="30139"/>
                  </a:lnTo>
                  <a:lnTo>
                    <a:pt x="124111" y="31016"/>
                  </a:lnTo>
                  <a:lnTo>
                    <a:pt x="56993" y="69663"/>
                  </a:lnTo>
                  <a:lnTo>
                    <a:pt x="627" y="36755"/>
                  </a:lnTo>
                  <a:lnTo>
                    <a:pt x="2005" y="36029"/>
                  </a:lnTo>
                  <a:lnTo>
                    <a:pt x="67369" y="439"/>
                  </a:lnTo>
                  <a:close/>
                  <a:moveTo>
                    <a:pt x="67379" y="1"/>
                  </a:moveTo>
                  <a:cubicBezTo>
                    <a:pt x="67344" y="1"/>
                    <a:pt x="67306" y="13"/>
                    <a:pt x="67269" y="38"/>
                  </a:cubicBezTo>
                  <a:lnTo>
                    <a:pt x="1805" y="35653"/>
                  </a:lnTo>
                  <a:lnTo>
                    <a:pt x="101" y="36555"/>
                  </a:lnTo>
                  <a:cubicBezTo>
                    <a:pt x="25" y="36580"/>
                    <a:pt x="0" y="36655"/>
                    <a:pt x="0" y="36730"/>
                  </a:cubicBezTo>
                  <a:cubicBezTo>
                    <a:pt x="0" y="36805"/>
                    <a:pt x="25" y="36881"/>
                    <a:pt x="101" y="36906"/>
                  </a:cubicBezTo>
                  <a:lnTo>
                    <a:pt x="56893" y="70089"/>
                  </a:lnTo>
                  <a:cubicBezTo>
                    <a:pt x="56943" y="70114"/>
                    <a:pt x="56968" y="70114"/>
                    <a:pt x="56993" y="70114"/>
                  </a:cubicBezTo>
                  <a:cubicBezTo>
                    <a:pt x="57043" y="70114"/>
                    <a:pt x="57068" y="70114"/>
                    <a:pt x="57118" y="70089"/>
                  </a:cubicBezTo>
                  <a:lnTo>
                    <a:pt x="124638" y="31216"/>
                  </a:lnTo>
                  <a:cubicBezTo>
                    <a:pt x="124713" y="31166"/>
                    <a:pt x="124738" y="31091"/>
                    <a:pt x="124738" y="31016"/>
                  </a:cubicBezTo>
                  <a:cubicBezTo>
                    <a:pt x="124738" y="30941"/>
                    <a:pt x="124713" y="30891"/>
                    <a:pt x="124638" y="30841"/>
                  </a:cubicBezTo>
                  <a:lnTo>
                    <a:pt x="122783" y="29763"/>
                  </a:lnTo>
                  <a:lnTo>
                    <a:pt x="67469" y="38"/>
                  </a:lnTo>
                  <a:cubicBezTo>
                    <a:pt x="67444" y="13"/>
                    <a:pt x="67413" y="1"/>
                    <a:pt x="6737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29" name="Google Shape;1129;p32"/>
            <p:cNvSpPr/>
            <p:nvPr/>
          </p:nvSpPr>
          <p:spPr>
            <a:xfrm>
              <a:off x="8676562" y="3541823"/>
              <a:ext cx="791409" cy="726611"/>
            </a:xfrm>
            <a:custGeom>
              <a:avLst/>
              <a:gdLst/>
              <a:ahLst/>
              <a:cxnLst/>
              <a:rect l="l" t="t" r="r" b="b"/>
              <a:pathLst>
                <a:path w="26442" h="24277" extrusionOk="0">
                  <a:moveTo>
                    <a:pt x="20359" y="5228"/>
                  </a:moveTo>
                  <a:cubicBezTo>
                    <a:pt x="20561" y="5228"/>
                    <a:pt x="20752" y="5400"/>
                    <a:pt x="20752" y="5630"/>
                  </a:cubicBezTo>
                  <a:lnTo>
                    <a:pt x="20752" y="9565"/>
                  </a:lnTo>
                  <a:lnTo>
                    <a:pt x="7319" y="17209"/>
                  </a:lnTo>
                  <a:lnTo>
                    <a:pt x="7319" y="13224"/>
                  </a:lnTo>
                  <a:cubicBezTo>
                    <a:pt x="7319" y="12898"/>
                    <a:pt x="7494" y="12623"/>
                    <a:pt x="7770" y="12447"/>
                  </a:cubicBezTo>
                  <a:lnTo>
                    <a:pt x="20176" y="5279"/>
                  </a:lnTo>
                  <a:cubicBezTo>
                    <a:pt x="20234" y="5244"/>
                    <a:pt x="20297" y="5228"/>
                    <a:pt x="20359" y="5228"/>
                  </a:cubicBezTo>
                  <a:close/>
                  <a:moveTo>
                    <a:pt x="24852" y="0"/>
                  </a:moveTo>
                  <a:cubicBezTo>
                    <a:pt x="24568" y="0"/>
                    <a:pt x="24279" y="76"/>
                    <a:pt x="24010" y="217"/>
                  </a:cubicBezTo>
                  <a:lnTo>
                    <a:pt x="1654" y="13174"/>
                  </a:lnTo>
                  <a:cubicBezTo>
                    <a:pt x="627" y="13776"/>
                    <a:pt x="0" y="14878"/>
                    <a:pt x="0" y="16056"/>
                  </a:cubicBezTo>
                  <a:lnTo>
                    <a:pt x="0" y="24277"/>
                  </a:lnTo>
                  <a:lnTo>
                    <a:pt x="26441" y="9114"/>
                  </a:lnTo>
                  <a:lnTo>
                    <a:pt x="26441" y="1620"/>
                  </a:lnTo>
                  <a:cubicBezTo>
                    <a:pt x="26441" y="1019"/>
                    <a:pt x="26141" y="517"/>
                    <a:pt x="25639" y="217"/>
                  </a:cubicBezTo>
                  <a:cubicBezTo>
                    <a:pt x="25394" y="69"/>
                    <a:pt x="25125" y="0"/>
                    <a:pt x="24852" y="0"/>
                  </a:cubicBezTo>
                  <a:close/>
                </a:path>
              </a:pathLst>
            </a:custGeom>
            <a:solidFill>
              <a:srgbClr val="D7D3E0"/>
            </a:solidFill>
            <a:ln>
              <a:noFill/>
            </a:ln>
          </p:spPr>
          <p:txBody>
            <a:bodyPr spcFirstLastPara="1" wrap="square" lIns="121900" tIns="121900" rIns="121900" bIns="121900" anchor="ctr" anchorCtr="0">
              <a:noAutofit/>
            </a:bodyPr>
            <a:lstStyle/>
            <a:p>
              <a:endParaRPr sz="2533"/>
            </a:p>
          </p:txBody>
        </p:sp>
        <p:sp>
          <p:nvSpPr>
            <p:cNvPr id="1130" name="Google Shape;1130;p32"/>
            <p:cNvSpPr/>
            <p:nvPr/>
          </p:nvSpPr>
          <p:spPr>
            <a:xfrm>
              <a:off x="8669798" y="3535718"/>
              <a:ext cx="804159" cy="739481"/>
            </a:xfrm>
            <a:custGeom>
              <a:avLst/>
              <a:gdLst/>
              <a:ahLst/>
              <a:cxnLst/>
              <a:rect l="l" t="t" r="r" b="b"/>
              <a:pathLst>
                <a:path w="26868" h="24707" extrusionOk="0">
                  <a:moveTo>
                    <a:pt x="20602" y="5659"/>
                  </a:moveTo>
                  <a:cubicBezTo>
                    <a:pt x="20627" y="5659"/>
                    <a:pt x="20677" y="5659"/>
                    <a:pt x="20677" y="5684"/>
                  </a:cubicBezTo>
                  <a:cubicBezTo>
                    <a:pt x="20702" y="5684"/>
                    <a:pt x="20778" y="5734"/>
                    <a:pt x="20778" y="5834"/>
                  </a:cubicBezTo>
                  <a:lnTo>
                    <a:pt x="20778" y="9644"/>
                  </a:lnTo>
                  <a:lnTo>
                    <a:pt x="7745" y="17062"/>
                  </a:lnTo>
                  <a:lnTo>
                    <a:pt x="7745" y="13428"/>
                  </a:lnTo>
                  <a:cubicBezTo>
                    <a:pt x="7745" y="13178"/>
                    <a:pt x="7870" y="12952"/>
                    <a:pt x="8096" y="12852"/>
                  </a:cubicBezTo>
                  <a:lnTo>
                    <a:pt x="20502" y="5684"/>
                  </a:lnTo>
                  <a:cubicBezTo>
                    <a:pt x="20527" y="5659"/>
                    <a:pt x="20577" y="5659"/>
                    <a:pt x="20602" y="5659"/>
                  </a:cubicBezTo>
                  <a:close/>
                  <a:moveTo>
                    <a:pt x="20593" y="5233"/>
                  </a:moveTo>
                  <a:cubicBezTo>
                    <a:pt x="20489" y="5233"/>
                    <a:pt x="20389" y="5258"/>
                    <a:pt x="20301" y="5308"/>
                  </a:cubicBezTo>
                  <a:lnTo>
                    <a:pt x="7870" y="12476"/>
                  </a:lnTo>
                  <a:cubicBezTo>
                    <a:pt x="7545" y="12676"/>
                    <a:pt x="7344" y="13027"/>
                    <a:pt x="7344" y="13428"/>
                  </a:cubicBezTo>
                  <a:lnTo>
                    <a:pt x="7344" y="17413"/>
                  </a:lnTo>
                  <a:cubicBezTo>
                    <a:pt x="7344" y="17488"/>
                    <a:pt x="7369" y="17564"/>
                    <a:pt x="7444" y="17589"/>
                  </a:cubicBezTo>
                  <a:cubicBezTo>
                    <a:pt x="7469" y="17614"/>
                    <a:pt x="7519" y="17614"/>
                    <a:pt x="7545" y="17614"/>
                  </a:cubicBezTo>
                  <a:cubicBezTo>
                    <a:pt x="7570" y="17614"/>
                    <a:pt x="7620" y="17614"/>
                    <a:pt x="7645" y="17589"/>
                  </a:cubicBezTo>
                  <a:lnTo>
                    <a:pt x="21078" y="9969"/>
                  </a:lnTo>
                  <a:cubicBezTo>
                    <a:pt x="21154" y="9919"/>
                    <a:pt x="21204" y="9844"/>
                    <a:pt x="21204" y="9769"/>
                  </a:cubicBezTo>
                  <a:lnTo>
                    <a:pt x="21204" y="5834"/>
                  </a:lnTo>
                  <a:cubicBezTo>
                    <a:pt x="21204" y="5609"/>
                    <a:pt x="21078" y="5433"/>
                    <a:pt x="20903" y="5308"/>
                  </a:cubicBezTo>
                  <a:cubicBezTo>
                    <a:pt x="20803" y="5258"/>
                    <a:pt x="20696" y="5233"/>
                    <a:pt x="20593" y="5233"/>
                  </a:cubicBezTo>
                  <a:close/>
                  <a:moveTo>
                    <a:pt x="25063" y="421"/>
                  </a:moveTo>
                  <a:cubicBezTo>
                    <a:pt x="25289" y="421"/>
                    <a:pt x="25540" y="471"/>
                    <a:pt x="25765" y="596"/>
                  </a:cubicBezTo>
                  <a:cubicBezTo>
                    <a:pt x="26191" y="847"/>
                    <a:pt x="26467" y="1298"/>
                    <a:pt x="26467" y="1824"/>
                  </a:cubicBezTo>
                  <a:lnTo>
                    <a:pt x="26467" y="9193"/>
                  </a:lnTo>
                  <a:lnTo>
                    <a:pt x="427" y="24130"/>
                  </a:lnTo>
                  <a:lnTo>
                    <a:pt x="427" y="16260"/>
                  </a:lnTo>
                  <a:cubicBezTo>
                    <a:pt x="427" y="15157"/>
                    <a:pt x="1028" y="14130"/>
                    <a:pt x="1981" y="13579"/>
                  </a:cubicBezTo>
                  <a:lnTo>
                    <a:pt x="24362" y="621"/>
                  </a:lnTo>
                  <a:cubicBezTo>
                    <a:pt x="24587" y="471"/>
                    <a:pt x="24813" y="421"/>
                    <a:pt x="25063" y="421"/>
                  </a:cubicBezTo>
                  <a:close/>
                  <a:moveTo>
                    <a:pt x="25051" y="1"/>
                  </a:moveTo>
                  <a:cubicBezTo>
                    <a:pt x="24738" y="1"/>
                    <a:pt x="24424" y="82"/>
                    <a:pt x="24136" y="245"/>
                  </a:cubicBezTo>
                  <a:lnTo>
                    <a:pt x="1755" y="13203"/>
                  </a:lnTo>
                  <a:cubicBezTo>
                    <a:pt x="677" y="13854"/>
                    <a:pt x="1" y="15007"/>
                    <a:pt x="1" y="16260"/>
                  </a:cubicBezTo>
                  <a:lnTo>
                    <a:pt x="1" y="24481"/>
                  </a:lnTo>
                  <a:cubicBezTo>
                    <a:pt x="1" y="24556"/>
                    <a:pt x="51" y="24631"/>
                    <a:pt x="126" y="24681"/>
                  </a:cubicBezTo>
                  <a:cubicBezTo>
                    <a:pt x="151" y="24681"/>
                    <a:pt x="176" y="24706"/>
                    <a:pt x="226" y="24706"/>
                  </a:cubicBezTo>
                  <a:cubicBezTo>
                    <a:pt x="251" y="24706"/>
                    <a:pt x="301" y="24681"/>
                    <a:pt x="326" y="24681"/>
                  </a:cubicBezTo>
                  <a:lnTo>
                    <a:pt x="26768" y="9493"/>
                  </a:lnTo>
                  <a:cubicBezTo>
                    <a:pt x="26843" y="9468"/>
                    <a:pt x="26868" y="9393"/>
                    <a:pt x="26868" y="9318"/>
                  </a:cubicBezTo>
                  <a:lnTo>
                    <a:pt x="26868" y="1824"/>
                  </a:lnTo>
                  <a:cubicBezTo>
                    <a:pt x="26868" y="1147"/>
                    <a:pt x="26542" y="571"/>
                    <a:pt x="25966" y="245"/>
                  </a:cubicBezTo>
                  <a:cubicBezTo>
                    <a:pt x="25677" y="82"/>
                    <a:pt x="25364" y="1"/>
                    <a:pt x="25051"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131" name="Google Shape;1131;p32"/>
            <p:cNvSpPr/>
            <p:nvPr/>
          </p:nvSpPr>
          <p:spPr>
            <a:xfrm>
              <a:off x="7266321" y="2674392"/>
              <a:ext cx="3614886" cy="2086151"/>
            </a:xfrm>
            <a:custGeom>
              <a:avLst/>
              <a:gdLst/>
              <a:ahLst/>
              <a:cxnLst/>
              <a:rect l="l" t="t" r="r" b="b"/>
              <a:pathLst>
                <a:path w="120778" h="69701" extrusionOk="0">
                  <a:moveTo>
                    <a:pt x="65464" y="0"/>
                  </a:moveTo>
                  <a:lnTo>
                    <a:pt x="0" y="37795"/>
                  </a:lnTo>
                  <a:lnTo>
                    <a:pt x="55088" y="69700"/>
                  </a:lnTo>
                  <a:lnTo>
                    <a:pt x="120778" y="31880"/>
                  </a:lnTo>
                  <a:lnTo>
                    <a:pt x="65464"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32" name="Google Shape;1132;p32"/>
            <p:cNvSpPr/>
            <p:nvPr/>
          </p:nvSpPr>
          <p:spPr>
            <a:xfrm>
              <a:off x="7259556" y="2668586"/>
              <a:ext cx="3627666" cy="2098692"/>
            </a:xfrm>
            <a:custGeom>
              <a:avLst/>
              <a:gdLst/>
              <a:ahLst/>
              <a:cxnLst/>
              <a:rect l="l" t="t" r="r" b="b"/>
              <a:pathLst>
                <a:path w="121205" h="70120" extrusionOk="0">
                  <a:moveTo>
                    <a:pt x="65690" y="445"/>
                  </a:moveTo>
                  <a:lnTo>
                    <a:pt x="120578" y="32074"/>
                  </a:lnTo>
                  <a:lnTo>
                    <a:pt x="55314" y="69668"/>
                  </a:lnTo>
                  <a:lnTo>
                    <a:pt x="627" y="37989"/>
                  </a:lnTo>
                  <a:lnTo>
                    <a:pt x="65690" y="445"/>
                  </a:lnTo>
                  <a:close/>
                  <a:moveTo>
                    <a:pt x="65700" y="0"/>
                  </a:moveTo>
                  <a:cubicBezTo>
                    <a:pt x="65665" y="0"/>
                    <a:pt x="65627" y="6"/>
                    <a:pt x="65590" y="19"/>
                  </a:cubicBezTo>
                  <a:lnTo>
                    <a:pt x="101" y="37789"/>
                  </a:lnTo>
                  <a:cubicBezTo>
                    <a:pt x="51" y="37839"/>
                    <a:pt x="1" y="37914"/>
                    <a:pt x="1" y="37989"/>
                  </a:cubicBezTo>
                  <a:cubicBezTo>
                    <a:pt x="1" y="38064"/>
                    <a:pt x="51" y="38114"/>
                    <a:pt x="101" y="38165"/>
                  </a:cubicBezTo>
                  <a:lnTo>
                    <a:pt x="55214" y="70095"/>
                  </a:lnTo>
                  <a:cubicBezTo>
                    <a:pt x="55264" y="70095"/>
                    <a:pt x="55289" y="70120"/>
                    <a:pt x="55314" y="70120"/>
                  </a:cubicBezTo>
                  <a:cubicBezTo>
                    <a:pt x="55364" y="70120"/>
                    <a:pt x="55389" y="70095"/>
                    <a:pt x="55439" y="70095"/>
                  </a:cubicBezTo>
                  <a:lnTo>
                    <a:pt x="121104" y="32275"/>
                  </a:lnTo>
                  <a:cubicBezTo>
                    <a:pt x="121154" y="32225"/>
                    <a:pt x="121204" y="32149"/>
                    <a:pt x="121204" y="32074"/>
                  </a:cubicBezTo>
                  <a:cubicBezTo>
                    <a:pt x="121204" y="31999"/>
                    <a:pt x="121154" y="31949"/>
                    <a:pt x="121104" y="31899"/>
                  </a:cubicBezTo>
                  <a:lnTo>
                    <a:pt x="65790" y="19"/>
                  </a:lnTo>
                  <a:cubicBezTo>
                    <a:pt x="65765" y="6"/>
                    <a:pt x="65734" y="0"/>
                    <a:pt x="6570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3" name="Google Shape;1133;p32"/>
            <p:cNvSpPr/>
            <p:nvPr/>
          </p:nvSpPr>
          <p:spPr>
            <a:xfrm>
              <a:off x="7215290" y="1056346"/>
              <a:ext cx="2011895" cy="2775529"/>
            </a:xfrm>
            <a:custGeom>
              <a:avLst/>
              <a:gdLst/>
              <a:ahLst/>
              <a:cxnLst/>
              <a:rect l="l" t="t" r="r" b="b"/>
              <a:pathLst>
                <a:path w="67220" h="92734" extrusionOk="0">
                  <a:moveTo>
                    <a:pt x="65415" y="1"/>
                  </a:moveTo>
                  <a:lnTo>
                    <a:pt x="1" y="37746"/>
                  </a:lnTo>
                  <a:lnTo>
                    <a:pt x="1" y="92733"/>
                  </a:lnTo>
                  <a:lnTo>
                    <a:pt x="1705" y="91856"/>
                  </a:lnTo>
                  <a:lnTo>
                    <a:pt x="65515" y="53009"/>
                  </a:lnTo>
                  <a:lnTo>
                    <a:pt x="67219" y="1003"/>
                  </a:lnTo>
                  <a:lnTo>
                    <a:pt x="65415"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34" name="Google Shape;1134;p32"/>
            <p:cNvSpPr/>
            <p:nvPr/>
          </p:nvSpPr>
          <p:spPr>
            <a:xfrm>
              <a:off x="7209304" y="1049971"/>
              <a:ext cx="2023867" cy="2787890"/>
            </a:xfrm>
            <a:custGeom>
              <a:avLst/>
              <a:gdLst/>
              <a:ahLst/>
              <a:cxnLst/>
              <a:rect l="l" t="t" r="r" b="b"/>
              <a:pathLst>
                <a:path w="67620" h="93147" extrusionOk="0">
                  <a:moveTo>
                    <a:pt x="65615" y="465"/>
                  </a:moveTo>
                  <a:lnTo>
                    <a:pt x="67194" y="1342"/>
                  </a:lnTo>
                  <a:lnTo>
                    <a:pt x="65514" y="53096"/>
                  </a:lnTo>
                  <a:lnTo>
                    <a:pt x="1805" y="91869"/>
                  </a:lnTo>
                  <a:lnTo>
                    <a:pt x="401" y="92595"/>
                  </a:lnTo>
                  <a:lnTo>
                    <a:pt x="401" y="38084"/>
                  </a:lnTo>
                  <a:lnTo>
                    <a:pt x="65615" y="465"/>
                  </a:lnTo>
                  <a:close/>
                  <a:moveTo>
                    <a:pt x="65615" y="1"/>
                  </a:moveTo>
                  <a:cubicBezTo>
                    <a:pt x="65577" y="1"/>
                    <a:pt x="65540" y="13"/>
                    <a:pt x="65514" y="39"/>
                  </a:cubicBezTo>
                  <a:lnTo>
                    <a:pt x="101" y="37783"/>
                  </a:lnTo>
                  <a:cubicBezTo>
                    <a:pt x="25" y="37808"/>
                    <a:pt x="0" y="37883"/>
                    <a:pt x="0" y="37959"/>
                  </a:cubicBezTo>
                  <a:lnTo>
                    <a:pt x="0" y="92946"/>
                  </a:lnTo>
                  <a:cubicBezTo>
                    <a:pt x="0" y="93021"/>
                    <a:pt x="25" y="93097"/>
                    <a:pt x="101" y="93122"/>
                  </a:cubicBezTo>
                  <a:cubicBezTo>
                    <a:pt x="126" y="93147"/>
                    <a:pt x="151" y="93147"/>
                    <a:pt x="201" y="93147"/>
                  </a:cubicBezTo>
                  <a:lnTo>
                    <a:pt x="301" y="93147"/>
                  </a:lnTo>
                  <a:lnTo>
                    <a:pt x="2005" y="92245"/>
                  </a:lnTo>
                  <a:lnTo>
                    <a:pt x="65840" y="53397"/>
                  </a:lnTo>
                  <a:cubicBezTo>
                    <a:pt x="65890" y="53372"/>
                    <a:pt x="65915" y="53297"/>
                    <a:pt x="65941" y="53247"/>
                  </a:cubicBezTo>
                  <a:lnTo>
                    <a:pt x="67620" y="1216"/>
                  </a:lnTo>
                  <a:cubicBezTo>
                    <a:pt x="67620" y="1141"/>
                    <a:pt x="67595" y="1066"/>
                    <a:pt x="67520" y="1016"/>
                  </a:cubicBezTo>
                  <a:lnTo>
                    <a:pt x="65715" y="39"/>
                  </a:lnTo>
                  <a:cubicBezTo>
                    <a:pt x="65690" y="13"/>
                    <a:pt x="65652" y="1"/>
                    <a:pt x="6561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5" name="Google Shape;1135;p32"/>
            <p:cNvSpPr/>
            <p:nvPr/>
          </p:nvSpPr>
          <p:spPr>
            <a:xfrm>
              <a:off x="7215290" y="1024112"/>
              <a:ext cx="2011895" cy="1456783"/>
            </a:xfrm>
            <a:custGeom>
              <a:avLst/>
              <a:gdLst/>
              <a:ahLst/>
              <a:cxnLst/>
              <a:rect l="l" t="t" r="r" b="b"/>
              <a:pathLst>
                <a:path w="67220" h="48673" extrusionOk="0">
                  <a:moveTo>
                    <a:pt x="67219" y="0"/>
                  </a:moveTo>
                  <a:lnTo>
                    <a:pt x="1" y="38823"/>
                  </a:lnTo>
                  <a:lnTo>
                    <a:pt x="1705" y="39875"/>
                  </a:lnTo>
                  <a:cubicBezTo>
                    <a:pt x="1705" y="39875"/>
                    <a:pt x="17947" y="35335"/>
                    <a:pt x="18675" y="35335"/>
                  </a:cubicBezTo>
                  <a:cubicBezTo>
                    <a:pt x="18686" y="35335"/>
                    <a:pt x="18694" y="35336"/>
                    <a:pt x="18698" y="35339"/>
                  </a:cubicBezTo>
                  <a:cubicBezTo>
                    <a:pt x="23109" y="38096"/>
                    <a:pt x="28297" y="39023"/>
                    <a:pt x="33309" y="40101"/>
                  </a:cubicBezTo>
                  <a:cubicBezTo>
                    <a:pt x="39149" y="41379"/>
                    <a:pt x="44989" y="42833"/>
                    <a:pt x="50778" y="44361"/>
                  </a:cubicBezTo>
                  <a:cubicBezTo>
                    <a:pt x="55791" y="45690"/>
                    <a:pt x="60753" y="47143"/>
                    <a:pt x="65690" y="48672"/>
                  </a:cubicBezTo>
                  <a:lnTo>
                    <a:pt x="67219" y="2080"/>
                  </a:lnTo>
                  <a:lnTo>
                    <a:pt x="67219"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6" name="Google Shape;1136;p32"/>
            <p:cNvSpPr/>
            <p:nvPr/>
          </p:nvSpPr>
          <p:spPr>
            <a:xfrm>
              <a:off x="7209304" y="1017737"/>
              <a:ext cx="2023867" cy="1469892"/>
            </a:xfrm>
            <a:custGeom>
              <a:avLst/>
              <a:gdLst/>
              <a:ahLst/>
              <a:cxnLst/>
              <a:rect l="l" t="t" r="r" b="b"/>
              <a:pathLst>
                <a:path w="67620" h="49111" extrusionOk="0">
                  <a:moveTo>
                    <a:pt x="67194" y="589"/>
                  </a:moveTo>
                  <a:lnTo>
                    <a:pt x="67194" y="2268"/>
                  </a:lnTo>
                  <a:lnTo>
                    <a:pt x="65690" y="48610"/>
                  </a:lnTo>
                  <a:cubicBezTo>
                    <a:pt x="60402" y="46980"/>
                    <a:pt x="55615" y="45577"/>
                    <a:pt x="51028" y="44374"/>
                  </a:cubicBezTo>
                  <a:cubicBezTo>
                    <a:pt x="44512" y="42645"/>
                    <a:pt x="38798" y="41266"/>
                    <a:pt x="33559" y="40113"/>
                  </a:cubicBezTo>
                  <a:cubicBezTo>
                    <a:pt x="33083" y="40013"/>
                    <a:pt x="32632" y="39913"/>
                    <a:pt x="32181" y="39812"/>
                  </a:cubicBezTo>
                  <a:cubicBezTo>
                    <a:pt x="27670" y="38860"/>
                    <a:pt x="22983" y="37858"/>
                    <a:pt x="19023" y="35376"/>
                  </a:cubicBezTo>
                  <a:cubicBezTo>
                    <a:pt x="18998" y="35376"/>
                    <a:pt x="18973" y="35351"/>
                    <a:pt x="18923" y="35351"/>
                  </a:cubicBezTo>
                  <a:cubicBezTo>
                    <a:pt x="18572" y="35351"/>
                    <a:pt x="16542" y="35777"/>
                    <a:pt x="1930" y="39863"/>
                  </a:cubicBezTo>
                  <a:lnTo>
                    <a:pt x="602" y="39036"/>
                  </a:lnTo>
                  <a:lnTo>
                    <a:pt x="67194" y="589"/>
                  </a:lnTo>
                  <a:close/>
                  <a:moveTo>
                    <a:pt x="67410" y="0"/>
                  </a:moveTo>
                  <a:cubicBezTo>
                    <a:pt x="67375" y="0"/>
                    <a:pt x="67344" y="13"/>
                    <a:pt x="67319" y="38"/>
                  </a:cubicBezTo>
                  <a:lnTo>
                    <a:pt x="101" y="38860"/>
                  </a:lnTo>
                  <a:cubicBezTo>
                    <a:pt x="25" y="38885"/>
                    <a:pt x="0" y="38960"/>
                    <a:pt x="0" y="39036"/>
                  </a:cubicBezTo>
                  <a:cubicBezTo>
                    <a:pt x="0" y="39111"/>
                    <a:pt x="25" y="39161"/>
                    <a:pt x="101" y="39211"/>
                  </a:cubicBezTo>
                  <a:lnTo>
                    <a:pt x="1780" y="40264"/>
                  </a:lnTo>
                  <a:cubicBezTo>
                    <a:pt x="1815" y="40281"/>
                    <a:pt x="1863" y="40299"/>
                    <a:pt x="1906" y="40299"/>
                  </a:cubicBezTo>
                  <a:cubicBezTo>
                    <a:pt x="1924" y="40299"/>
                    <a:pt x="1941" y="40296"/>
                    <a:pt x="1955" y="40289"/>
                  </a:cubicBezTo>
                  <a:cubicBezTo>
                    <a:pt x="8346" y="38509"/>
                    <a:pt x="17995" y="35878"/>
                    <a:pt x="18848" y="35777"/>
                  </a:cubicBezTo>
                  <a:cubicBezTo>
                    <a:pt x="22858" y="38259"/>
                    <a:pt x="27569" y="39261"/>
                    <a:pt x="32106" y="40239"/>
                  </a:cubicBezTo>
                  <a:cubicBezTo>
                    <a:pt x="32557" y="40339"/>
                    <a:pt x="33008" y="40439"/>
                    <a:pt x="33459" y="40514"/>
                  </a:cubicBezTo>
                  <a:cubicBezTo>
                    <a:pt x="38697" y="41667"/>
                    <a:pt x="44412" y="43046"/>
                    <a:pt x="50928" y="44775"/>
                  </a:cubicBezTo>
                  <a:cubicBezTo>
                    <a:pt x="55565" y="46003"/>
                    <a:pt x="60452" y="47407"/>
                    <a:pt x="65840" y="49086"/>
                  </a:cubicBezTo>
                  <a:cubicBezTo>
                    <a:pt x="65865" y="49111"/>
                    <a:pt x="65865" y="49111"/>
                    <a:pt x="65890" y="49111"/>
                  </a:cubicBezTo>
                  <a:cubicBezTo>
                    <a:pt x="65941" y="49111"/>
                    <a:pt x="65991" y="49086"/>
                    <a:pt x="66016" y="49061"/>
                  </a:cubicBezTo>
                  <a:cubicBezTo>
                    <a:pt x="66066" y="49036"/>
                    <a:pt x="66116" y="48960"/>
                    <a:pt x="66116" y="48910"/>
                  </a:cubicBezTo>
                  <a:lnTo>
                    <a:pt x="67620" y="2293"/>
                  </a:lnTo>
                  <a:lnTo>
                    <a:pt x="67620" y="213"/>
                  </a:lnTo>
                  <a:cubicBezTo>
                    <a:pt x="67620" y="138"/>
                    <a:pt x="67595" y="63"/>
                    <a:pt x="67520" y="38"/>
                  </a:cubicBezTo>
                  <a:cubicBezTo>
                    <a:pt x="67482" y="13"/>
                    <a:pt x="67444" y="0"/>
                    <a:pt x="674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7" name="Google Shape;1137;p32"/>
            <p:cNvSpPr/>
            <p:nvPr/>
          </p:nvSpPr>
          <p:spPr>
            <a:xfrm>
              <a:off x="7266321" y="1086366"/>
              <a:ext cx="1960864" cy="2719260"/>
            </a:xfrm>
            <a:custGeom>
              <a:avLst/>
              <a:gdLst/>
              <a:ahLst/>
              <a:cxnLst/>
              <a:rect l="l" t="t" r="r" b="b"/>
              <a:pathLst>
                <a:path w="65515" h="90854" extrusionOk="0">
                  <a:moveTo>
                    <a:pt x="65514" y="0"/>
                  </a:moveTo>
                  <a:lnTo>
                    <a:pt x="0" y="37795"/>
                  </a:lnTo>
                  <a:lnTo>
                    <a:pt x="0" y="90853"/>
                  </a:lnTo>
                  <a:lnTo>
                    <a:pt x="65514" y="53058"/>
                  </a:lnTo>
                  <a:lnTo>
                    <a:pt x="65514"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38" name="Google Shape;1138;p32"/>
            <p:cNvSpPr/>
            <p:nvPr/>
          </p:nvSpPr>
          <p:spPr>
            <a:xfrm>
              <a:off x="7259556" y="1079811"/>
              <a:ext cx="1973614" cy="2731801"/>
            </a:xfrm>
            <a:custGeom>
              <a:avLst/>
              <a:gdLst/>
              <a:ahLst/>
              <a:cxnLst/>
              <a:rect l="l" t="t" r="r" b="b"/>
              <a:pathLst>
                <a:path w="65941" h="91273" extrusionOk="0">
                  <a:moveTo>
                    <a:pt x="65515" y="570"/>
                  </a:moveTo>
                  <a:lnTo>
                    <a:pt x="65515" y="53177"/>
                  </a:lnTo>
                  <a:lnTo>
                    <a:pt x="427" y="90696"/>
                  </a:lnTo>
                  <a:lnTo>
                    <a:pt x="427" y="38139"/>
                  </a:lnTo>
                  <a:lnTo>
                    <a:pt x="65515" y="570"/>
                  </a:lnTo>
                  <a:close/>
                  <a:moveTo>
                    <a:pt x="65731" y="0"/>
                  </a:moveTo>
                  <a:cubicBezTo>
                    <a:pt x="65696" y="0"/>
                    <a:pt x="65665" y="6"/>
                    <a:pt x="65640" y="19"/>
                  </a:cubicBezTo>
                  <a:lnTo>
                    <a:pt x="101" y="37839"/>
                  </a:lnTo>
                  <a:cubicBezTo>
                    <a:pt x="51" y="37864"/>
                    <a:pt x="1" y="37939"/>
                    <a:pt x="1" y="38014"/>
                  </a:cubicBezTo>
                  <a:lnTo>
                    <a:pt x="1" y="91072"/>
                  </a:lnTo>
                  <a:cubicBezTo>
                    <a:pt x="1" y="91147"/>
                    <a:pt x="51" y="91197"/>
                    <a:pt x="101" y="91248"/>
                  </a:cubicBezTo>
                  <a:cubicBezTo>
                    <a:pt x="151" y="91273"/>
                    <a:pt x="176" y="91273"/>
                    <a:pt x="226" y="91273"/>
                  </a:cubicBezTo>
                  <a:cubicBezTo>
                    <a:pt x="251" y="91273"/>
                    <a:pt x="276" y="91273"/>
                    <a:pt x="326" y="91248"/>
                  </a:cubicBezTo>
                  <a:lnTo>
                    <a:pt x="65841" y="53478"/>
                  </a:lnTo>
                  <a:cubicBezTo>
                    <a:pt x="65916" y="53428"/>
                    <a:pt x="65941" y="53353"/>
                    <a:pt x="65941" y="53277"/>
                  </a:cubicBezTo>
                  <a:lnTo>
                    <a:pt x="65941" y="219"/>
                  </a:lnTo>
                  <a:cubicBezTo>
                    <a:pt x="65941" y="144"/>
                    <a:pt x="65916" y="69"/>
                    <a:pt x="65841" y="19"/>
                  </a:cubicBezTo>
                  <a:cubicBezTo>
                    <a:pt x="65803" y="6"/>
                    <a:pt x="65765" y="0"/>
                    <a:pt x="6573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9" name="Google Shape;1139;p32"/>
            <p:cNvSpPr/>
            <p:nvPr/>
          </p:nvSpPr>
          <p:spPr>
            <a:xfrm>
              <a:off x="7906164" y="2679630"/>
              <a:ext cx="60040" cy="160574"/>
            </a:xfrm>
            <a:custGeom>
              <a:avLst/>
              <a:gdLst/>
              <a:ahLst/>
              <a:cxnLst/>
              <a:rect l="l" t="t" r="r" b="b"/>
              <a:pathLst>
                <a:path w="2006" h="5365" extrusionOk="0">
                  <a:moveTo>
                    <a:pt x="2006" y="1"/>
                  </a:moveTo>
                  <a:lnTo>
                    <a:pt x="1" y="1154"/>
                  </a:lnTo>
                  <a:lnTo>
                    <a:pt x="1" y="5364"/>
                  </a:lnTo>
                  <a:lnTo>
                    <a:pt x="2006" y="4186"/>
                  </a:lnTo>
                  <a:lnTo>
                    <a:pt x="2006" y="1"/>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0" name="Google Shape;1140;p32"/>
            <p:cNvSpPr/>
            <p:nvPr/>
          </p:nvSpPr>
          <p:spPr>
            <a:xfrm>
              <a:off x="7940673" y="2722400"/>
              <a:ext cx="3771" cy="25530"/>
            </a:xfrm>
            <a:custGeom>
              <a:avLst/>
              <a:gdLst/>
              <a:ahLst/>
              <a:cxnLst/>
              <a:rect l="l" t="t" r="r" b="b"/>
              <a:pathLst>
                <a:path w="126" h="853" extrusionOk="0">
                  <a:moveTo>
                    <a:pt x="126" y="0"/>
                  </a:moveTo>
                  <a:lnTo>
                    <a:pt x="1" y="101"/>
                  </a:lnTo>
                  <a:lnTo>
                    <a:pt x="1" y="853"/>
                  </a:lnTo>
                  <a:lnTo>
                    <a:pt x="126" y="752"/>
                  </a:lnTo>
                  <a:lnTo>
                    <a:pt x="126"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1" name="Google Shape;1141;p32"/>
            <p:cNvSpPr/>
            <p:nvPr/>
          </p:nvSpPr>
          <p:spPr>
            <a:xfrm>
              <a:off x="7931664" y="2727638"/>
              <a:ext cx="3801" cy="25560"/>
            </a:xfrm>
            <a:custGeom>
              <a:avLst/>
              <a:gdLst/>
              <a:ahLst/>
              <a:cxnLst/>
              <a:rect l="l" t="t" r="r" b="b"/>
              <a:pathLst>
                <a:path w="127" h="854" extrusionOk="0">
                  <a:moveTo>
                    <a:pt x="126" y="1"/>
                  </a:moveTo>
                  <a:lnTo>
                    <a:pt x="1" y="101"/>
                  </a:lnTo>
                  <a:lnTo>
                    <a:pt x="1" y="853"/>
                  </a:lnTo>
                  <a:lnTo>
                    <a:pt x="126" y="753"/>
                  </a:lnTo>
                  <a:lnTo>
                    <a:pt x="126"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2" name="Google Shape;1142;p32"/>
            <p:cNvSpPr/>
            <p:nvPr/>
          </p:nvSpPr>
          <p:spPr>
            <a:xfrm>
              <a:off x="7940673" y="2764392"/>
              <a:ext cx="3771" cy="24812"/>
            </a:xfrm>
            <a:custGeom>
              <a:avLst/>
              <a:gdLst/>
              <a:ahLst/>
              <a:cxnLst/>
              <a:rect l="l" t="t" r="r" b="b"/>
              <a:pathLst>
                <a:path w="126" h="829" extrusionOk="0">
                  <a:moveTo>
                    <a:pt x="126" y="1"/>
                  </a:moveTo>
                  <a:lnTo>
                    <a:pt x="1" y="76"/>
                  </a:lnTo>
                  <a:lnTo>
                    <a:pt x="1" y="828"/>
                  </a:lnTo>
                  <a:lnTo>
                    <a:pt x="126" y="753"/>
                  </a:lnTo>
                  <a:lnTo>
                    <a:pt x="126"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3" name="Google Shape;1143;p32"/>
            <p:cNvSpPr/>
            <p:nvPr/>
          </p:nvSpPr>
          <p:spPr>
            <a:xfrm>
              <a:off x="7931664" y="2769659"/>
              <a:ext cx="3801" cy="24782"/>
            </a:xfrm>
            <a:custGeom>
              <a:avLst/>
              <a:gdLst/>
              <a:ahLst/>
              <a:cxnLst/>
              <a:rect l="l" t="t" r="r" b="b"/>
              <a:pathLst>
                <a:path w="127" h="828" extrusionOk="0">
                  <a:moveTo>
                    <a:pt x="126" y="0"/>
                  </a:moveTo>
                  <a:lnTo>
                    <a:pt x="1" y="76"/>
                  </a:lnTo>
                  <a:lnTo>
                    <a:pt x="1" y="827"/>
                  </a:lnTo>
                  <a:lnTo>
                    <a:pt x="126" y="752"/>
                  </a:lnTo>
                  <a:lnTo>
                    <a:pt x="126"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4" name="Google Shape;1144;p32"/>
            <p:cNvSpPr/>
            <p:nvPr/>
          </p:nvSpPr>
          <p:spPr>
            <a:xfrm>
              <a:off x="7893414" y="2708153"/>
              <a:ext cx="12780" cy="132051"/>
            </a:xfrm>
            <a:custGeom>
              <a:avLst/>
              <a:gdLst/>
              <a:ahLst/>
              <a:cxnLst/>
              <a:rect l="l" t="t" r="r" b="b"/>
              <a:pathLst>
                <a:path w="427" h="4412" extrusionOk="0">
                  <a:moveTo>
                    <a:pt x="1" y="0"/>
                  </a:moveTo>
                  <a:lnTo>
                    <a:pt x="1" y="4186"/>
                  </a:lnTo>
                  <a:lnTo>
                    <a:pt x="427" y="4411"/>
                  </a:lnTo>
                  <a:lnTo>
                    <a:pt x="427" y="201"/>
                  </a:lnTo>
                  <a:lnTo>
                    <a:pt x="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5" name="Google Shape;1145;p32"/>
            <p:cNvSpPr/>
            <p:nvPr/>
          </p:nvSpPr>
          <p:spPr>
            <a:xfrm>
              <a:off x="7893414" y="2674392"/>
              <a:ext cx="72790" cy="39777"/>
            </a:xfrm>
            <a:custGeom>
              <a:avLst/>
              <a:gdLst/>
              <a:ahLst/>
              <a:cxnLst/>
              <a:rect l="l" t="t" r="r" b="b"/>
              <a:pathLst>
                <a:path w="2432" h="1329" extrusionOk="0">
                  <a:moveTo>
                    <a:pt x="1981" y="0"/>
                  </a:moveTo>
                  <a:lnTo>
                    <a:pt x="1" y="1128"/>
                  </a:lnTo>
                  <a:lnTo>
                    <a:pt x="427" y="1329"/>
                  </a:lnTo>
                  <a:lnTo>
                    <a:pt x="2432" y="176"/>
                  </a:lnTo>
                  <a:lnTo>
                    <a:pt x="198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6" name="Google Shape;1146;p32"/>
            <p:cNvSpPr/>
            <p:nvPr/>
          </p:nvSpPr>
          <p:spPr>
            <a:xfrm>
              <a:off x="7266321" y="2466618"/>
              <a:ext cx="1960864" cy="1339008"/>
            </a:xfrm>
            <a:custGeom>
              <a:avLst/>
              <a:gdLst/>
              <a:ahLst/>
              <a:cxnLst/>
              <a:rect l="l" t="t" r="r" b="b"/>
              <a:pathLst>
                <a:path w="65515" h="44738" extrusionOk="0">
                  <a:moveTo>
                    <a:pt x="65514" y="0"/>
                  </a:moveTo>
                  <a:lnTo>
                    <a:pt x="0" y="37770"/>
                  </a:lnTo>
                  <a:lnTo>
                    <a:pt x="0" y="44737"/>
                  </a:lnTo>
                  <a:lnTo>
                    <a:pt x="65514" y="6942"/>
                  </a:lnTo>
                  <a:lnTo>
                    <a:pt x="65514"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47" name="Google Shape;1147;p32"/>
            <p:cNvSpPr/>
            <p:nvPr/>
          </p:nvSpPr>
          <p:spPr>
            <a:xfrm>
              <a:off x="7259556" y="2460213"/>
              <a:ext cx="1973614" cy="1351399"/>
            </a:xfrm>
            <a:custGeom>
              <a:avLst/>
              <a:gdLst/>
              <a:ahLst/>
              <a:cxnLst/>
              <a:rect l="l" t="t" r="r" b="b"/>
              <a:pathLst>
                <a:path w="65941" h="45152" extrusionOk="0">
                  <a:moveTo>
                    <a:pt x="65515" y="590"/>
                  </a:moveTo>
                  <a:lnTo>
                    <a:pt x="65515" y="7056"/>
                  </a:lnTo>
                  <a:lnTo>
                    <a:pt x="427" y="44575"/>
                  </a:lnTo>
                  <a:lnTo>
                    <a:pt x="427" y="38109"/>
                  </a:lnTo>
                  <a:lnTo>
                    <a:pt x="65515" y="590"/>
                  </a:lnTo>
                  <a:close/>
                  <a:moveTo>
                    <a:pt x="65731" y="1"/>
                  </a:moveTo>
                  <a:cubicBezTo>
                    <a:pt x="65696" y="1"/>
                    <a:pt x="65665" y="14"/>
                    <a:pt x="65640" y="39"/>
                  </a:cubicBezTo>
                  <a:lnTo>
                    <a:pt x="101" y="37808"/>
                  </a:lnTo>
                  <a:cubicBezTo>
                    <a:pt x="51" y="37858"/>
                    <a:pt x="1" y="37908"/>
                    <a:pt x="1" y="37984"/>
                  </a:cubicBezTo>
                  <a:lnTo>
                    <a:pt x="1" y="44951"/>
                  </a:lnTo>
                  <a:cubicBezTo>
                    <a:pt x="1" y="45026"/>
                    <a:pt x="51" y="45076"/>
                    <a:pt x="101" y="45127"/>
                  </a:cubicBezTo>
                  <a:cubicBezTo>
                    <a:pt x="151" y="45152"/>
                    <a:pt x="176" y="45152"/>
                    <a:pt x="226" y="45152"/>
                  </a:cubicBezTo>
                  <a:cubicBezTo>
                    <a:pt x="251" y="45152"/>
                    <a:pt x="276" y="45152"/>
                    <a:pt x="326" y="45127"/>
                  </a:cubicBezTo>
                  <a:lnTo>
                    <a:pt x="65841" y="7357"/>
                  </a:lnTo>
                  <a:cubicBezTo>
                    <a:pt x="65916" y="7307"/>
                    <a:pt x="65941" y="7232"/>
                    <a:pt x="65941" y="7156"/>
                  </a:cubicBezTo>
                  <a:lnTo>
                    <a:pt x="65941" y="214"/>
                  </a:lnTo>
                  <a:cubicBezTo>
                    <a:pt x="65941" y="139"/>
                    <a:pt x="65916" y="64"/>
                    <a:pt x="65841" y="39"/>
                  </a:cubicBezTo>
                  <a:cubicBezTo>
                    <a:pt x="65803" y="14"/>
                    <a:pt x="65765" y="1"/>
                    <a:pt x="6573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48" name="Google Shape;1148;p32"/>
            <p:cNvSpPr/>
            <p:nvPr/>
          </p:nvSpPr>
          <p:spPr>
            <a:xfrm>
              <a:off x="9227155" y="1054102"/>
              <a:ext cx="1709572" cy="2606723"/>
            </a:xfrm>
            <a:custGeom>
              <a:avLst/>
              <a:gdLst/>
              <a:ahLst/>
              <a:cxnLst/>
              <a:rect l="l" t="t" r="r" b="b"/>
              <a:pathLst>
                <a:path w="57119" h="87094" extrusionOk="0">
                  <a:moveTo>
                    <a:pt x="1730" y="1"/>
                  </a:moveTo>
                  <a:lnTo>
                    <a:pt x="0" y="1078"/>
                  </a:lnTo>
                  <a:lnTo>
                    <a:pt x="1855" y="53009"/>
                  </a:lnTo>
                  <a:lnTo>
                    <a:pt x="55264" y="86016"/>
                  </a:lnTo>
                  <a:lnTo>
                    <a:pt x="57118" y="87094"/>
                  </a:lnTo>
                  <a:lnTo>
                    <a:pt x="57118" y="31831"/>
                  </a:lnTo>
                  <a:lnTo>
                    <a:pt x="173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49" name="Google Shape;1149;p32"/>
            <p:cNvSpPr/>
            <p:nvPr/>
          </p:nvSpPr>
          <p:spPr>
            <a:xfrm>
              <a:off x="9220390" y="1047727"/>
              <a:ext cx="1722322" cy="2619863"/>
            </a:xfrm>
            <a:custGeom>
              <a:avLst/>
              <a:gdLst/>
              <a:ahLst/>
              <a:cxnLst/>
              <a:rect l="l" t="t" r="r" b="b"/>
              <a:pathLst>
                <a:path w="57545" h="87533" extrusionOk="0">
                  <a:moveTo>
                    <a:pt x="1956" y="464"/>
                  </a:moveTo>
                  <a:lnTo>
                    <a:pt x="57144" y="32169"/>
                  </a:lnTo>
                  <a:lnTo>
                    <a:pt x="57144" y="86956"/>
                  </a:lnTo>
                  <a:lnTo>
                    <a:pt x="55590" y="86054"/>
                  </a:lnTo>
                  <a:lnTo>
                    <a:pt x="2281" y="53096"/>
                  </a:lnTo>
                  <a:lnTo>
                    <a:pt x="427" y="1392"/>
                  </a:lnTo>
                  <a:lnTo>
                    <a:pt x="1956" y="464"/>
                  </a:lnTo>
                  <a:close/>
                  <a:moveTo>
                    <a:pt x="1965" y="1"/>
                  </a:moveTo>
                  <a:cubicBezTo>
                    <a:pt x="1931" y="1"/>
                    <a:pt x="1893" y="13"/>
                    <a:pt x="1855" y="38"/>
                  </a:cubicBezTo>
                  <a:lnTo>
                    <a:pt x="101" y="1116"/>
                  </a:lnTo>
                  <a:cubicBezTo>
                    <a:pt x="51" y="1141"/>
                    <a:pt x="1" y="1216"/>
                    <a:pt x="26" y="1291"/>
                  </a:cubicBezTo>
                  <a:lnTo>
                    <a:pt x="1880" y="53222"/>
                  </a:lnTo>
                  <a:cubicBezTo>
                    <a:pt x="1880" y="53297"/>
                    <a:pt x="1905" y="53347"/>
                    <a:pt x="1981" y="53397"/>
                  </a:cubicBezTo>
                  <a:lnTo>
                    <a:pt x="55389" y="86430"/>
                  </a:lnTo>
                  <a:lnTo>
                    <a:pt x="57244" y="87507"/>
                  </a:lnTo>
                  <a:cubicBezTo>
                    <a:pt x="57269" y="87507"/>
                    <a:pt x="57294" y="87533"/>
                    <a:pt x="57344" y="87533"/>
                  </a:cubicBezTo>
                  <a:cubicBezTo>
                    <a:pt x="57369" y="87533"/>
                    <a:pt x="57420" y="87507"/>
                    <a:pt x="57445" y="87507"/>
                  </a:cubicBezTo>
                  <a:cubicBezTo>
                    <a:pt x="57520" y="87457"/>
                    <a:pt x="57545" y="87382"/>
                    <a:pt x="57545" y="87307"/>
                  </a:cubicBezTo>
                  <a:lnTo>
                    <a:pt x="57545" y="32044"/>
                  </a:lnTo>
                  <a:cubicBezTo>
                    <a:pt x="57545" y="31968"/>
                    <a:pt x="57520" y="31893"/>
                    <a:pt x="57445" y="31868"/>
                  </a:cubicBezTo>
                  <a:lnTo>
                    <a:pt x="2056" y="38"/>
                  </a:lnTo>
                  <a:cubicBezTo>
                    <a:pt x="2031" y="13"/>
                    <a:pt x="1999" y="1"/>
                    <a:pt x="196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0" name="Google Shape;1150;p32"/>
            <p:cNvSpPr/>
            <p:nvPr/>
          </p:nvSpPr>
          <p:spPr>
            <a:xfrm>
              <a:off x="9227155" y="1024112"/>
              <a:ext cx="1709572" cy="2505440"/>
            </a:xfrm>
            <a:custGeom>
              <a:avLst/>
              <a:gdLst/>
              <a:ahLst/>
              <a:cxnLst/>
              <a:rect l="l" t="t" r="r" b="b"/>
              <a:pathLst>
                <a:path w="57119" h="83710" extrusionOk="0">
                  <a:moveTo>
                    <a:pt x="0" y="0"/>
                  </a:moveTo>
                  <a:lnTo>
                    <a:pt x="0" y="2080"/>
                  </a:lnTo>
                  <a:lnTo>
                    <a:pt x="1855" y="54011"/>
                  </a:lnTo>
                  <a:lnTo>
                    <a:pt x="49900" y="83710"/>
                  </a:lnTo>
                  <a:cubicBezTo>
                    <a:pt x="49750" y="81905"/>
                    <a:pt x="49224" y="80076"/>
                    <a:pt x="48848" y="78347"/>
                  </a:cubicBezTo>
                  <a:cubicBezTo>
                    <a:pt x="48246" y="75489"/>
                    <a:pt x="48071" y="72557"/>
                    <a:pt x="47670" y="69700"/>
                  </a:cubicBezTo>
                  <a:cubicBezTo>
                    <a:pt x="46918" y="64311"/>
                    <a:pt x="45514" y="58973"/>
                    <a:pt x="45539" y="53484"/>
                  </a:cubicBezTo>
                  <a:cubicBezTo>
                    <a:pt x="45539" y="48672"/>
                    <a:pt x="46141" y="43158"/>
                    <a:pt x="49023" y="39148"/>
                  </a:cubicBezTo>
                  <a:cubicBezTo>
                    <a:pt x="50351" y="37244"/>
                    <a:pt x="55264" y="33985"/>
                    <a:pt x="55264" y="33985"/>
                  </a:cubicBezTo>
                  <a:lnTo>
                    <a:pt x="57118" y="32833"/>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51" name="Google Shape;1151;p32"/>
            <p:cNvSpPr/>
            <p:nvPr/>
          </p:nvSpPr>
          <p:spPr>
            <a:xfrm>
              <a:off x="9220390" y="1017737"/>
              <a:ext cx="1722322" cy="2518580"/>
            </a:xfrm>
            <a:custGeom>
              <a:avLst/>
              <a:gdLst/>
              <a:ahLst/>
              <a:cxnLst/>
              <a:rect l="l" t="t" r="r" b="b"/>
              <a:pathLst>
                <a:path w="57545" h="84149" extrusionOk="0">
                  <a:moveTo>
                    <a:pt x="427" y="564"/>
                  </a:moveTo>
                  <a:lnTo>
                    <a:pt x="56943" y="33046"/>
                  </a:lnTo>
                  <a:lnTo>
                    <a:pt x="55364" y="34023"/>
                  </a:lnTo>
                  <a:cubicBezTo>
                    <a:pt x="55164" y="34148"/>
                    <a:pt x="50402" y="37331"/>
                    <a:pt x="49074" y="39236"/>
                  </a:cubicBezTo>
                  <a:cubicBezTo>
                    <a:pt x="46718" y="42544"/>
                    <a:pt x="45565" y="47281"/>
                    <a:pt x="45540" y="53697"/>
                  </a:cubicBezTo>
                  <a:cubicBezTo>
                    <a:pt x="45540" y="57507"/>
                    <a:pt x="46216" y="61266"/>
                    <a:pt x="46868" y="64925"/>
                  </a:cubicBezTo>
                  <a:cubicBezTo>
                    <a:pt x="47144" y="66554"/>
                    <a:pt x="47445" y="68259"/>
                    <a:pt x="47670" y="69938"/>
                  </a:cubicBezTo>
                  <a:cubicBezTo>
                    <a:pt x="47820" y="70915"/>
                    <a:pt x="47921" y="71918"/>
                    <a:pt x="48046" y="72870"/>
                  </a:cubicBezTo>
                  <a:cubicBezTo>
                    <a:pt x="48247" y="74750"/>
                    <a:pt x="48472" y="76705"/>
                    <a:pt x="48873" y="78610"/>
                  </a:cubicBezTo>
                  <a:cubicBezTo>
                    <a:pt x="48973" y="79061"/>
                    <a:pt x="49099" y="79537"/>
                    <a:pt x="49199" y="80038"/>
                  </a:cubicBezTo>
                  <a:cubicBezTo>
                    <a:pt x="49475" y="81191"/>
                    <a:pt x="49750" y="82369"/>
                    <a:pt x="49876" y="83522"/>
                  </a:cubicBezTo>
                  <a:lnTo>
                    <a:pt x="2281" y="54098"/>
                  </a:lnTo>
                  <a:lnTo>
                    <a:pt x="427" y="2293"/>
                  </a:lnTo>
                  <a:lnTo>
                    <a:pt x="427" y="564"/>
                  </a:lnTo>
                  <a:close/>
                  <a:moveTo>
                    <a:pt x="217" y="0"/>
                  </a:moveTo>
                  <a:cubicBezTo>
                    <a:pt x="182" y="0"/>
                    <a:pt x="151" y="13"/>
                    <a:pt x="126" y="38"/>
                  </a:cubicBezTo>
                  <a:cubicBezTo>
                    <a:pt x="51" y="63"/>
                    <a:pt x="1" y="138"/>
                    <a:pt x="1" y="213"/>
                  </a:cubicBezTo>
                  <a:lnTo>
                    <a:pt x="26" y="2293"/>
                  </a:lnTo>
                  <a:lnTo>
                    <a:pt x="1880" y="54224"/>
                  </a:lnTo>
                  <a:cubicBezTo>
                    <a:pt x="1880" y="54299"/>
                    <a:pt x="1905" y="54349"/>
                    <a:pt x="1981" y="54399"/>
                  </a:cubicBezTo>
                  <a:lnTo>
                    <a:pt x="50026" y="84098"/>
                  </a:lnTo>
                  <a:cubicBezTo>
                    <a:pt x="50051" y="84124"/>
                    <a:pt x="50101" y="84149"/>
                    <a:pt x="50126" y="84149"/>
                  </a:cubicBezTo>
                  <a:cubicBezTo>
                    <a:pt x="50176" y="84149"/>
                    <a:pt x="50201" y="84124"/>
                    <a:pt x="50227" y="84098"/>
                  </a:cubicBezTo>
                  <a:cubicBezTo>
                    <a:pt x="50302" y="84073"/>
                    <a:pt x="50352" y="83998"/>
                    <a:pt x="50327" y="83923"/>
                  </a:cubicBezTo>
                  <a:cubicBezTo>
                    <a:pt x="50227" y="82570"/>
                    <a:pt x="49901" y="81241"/>
                    <a:pt x="49600" y="79938"/>
                  </a:cubicBezTo>
                  <a:cubicBezTo>
                    <a:pt x="49500" y="79462"/>
                    <a:pt x="49374" y="78986"/>
                    <a:pt x="49299" y="78509"/>
                  </a:cubicBezTo>
                  <a:cubicBezTo>
                    <a:pt x="48898" y="76630"/>
                    <a:pt x="48673" y="74700"/>
                    <a:pt x="48447" y="72820"/>
                  </a:cubicBezTo>
                  <a:cubicBezTo>
                    <a:pt x="48347" y="71868"/>
                    <a:pt x="48222" y="70865"/>
                    <a:pt x="48096" y="69863"/>
                  </a:cubicBezTo>
                  <a:cubicBezTo>
                    <a:pt x="47871" y="68184"/>
                    <a:pt x="47570" y="66504"/>
                    <a:pt x="47269" y="64850"/>
                  </a:cubicBezTo>
                  <a:cubicBezTo>
                    <a:pt x="46617" y="61216"/>
                    <a:pt x="45966" y="57457"/>
                    <a:pt x="45966" y="53722"/>
                  </a:cubicBezTo>
                  <a:cubicBezTo>
                    <a:pt x="45966" y="47381"/>
                    <a:pt x="47094" y="42720"/>
                    <a:pt x="49399" y="39462"/>
                  </a:cubicBezTo>
                  <a:cubicBezTo>
                    <a:pt x="50703" y="37632"/>
                    <a:pt x="55540" y="34399"/>
                    <a:pt x="55590" y="34374"/>
                  </a:cubicBezTo>
                  <a:lnTo>
                    <a:pt x="57445" y="33221"/>
                  </a:lnTo>
                  <a:cubicBezTo>
                    <a:pt x="57520" y="33196"/>
                    <a:pt x="57545" y="33121"/>
                    <a:pt x="57545" y="33046"/>
                  </a:cubicBezTo>
                  <a:cubicBezTo>
                    <a:pt x="57545" y="32970"/>
                    <a:pt x="57520" y="32895"/>
                    <a:pt x="57445" y="32870"/>
                  </a:cubicBezTo>
                  <a:lnTo>
                    <a:pt x="327" y="38"/>
                  </a:lnTo>
                  <a:cubicBezTo>
                    <a:pt x="289" y="13"/>
                    <a:pt x="251"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2" name="Google Shape;1152;p32"/>
            <p:cNvSpPr/>
            <p:nvPr/>
          </p:nvSpPr>
          <p:spPr>
            <a:xfrm>
              <a:off x="9227155" y="1086366"/>
              <a:ext cx="1654052" cy="2542224"/>
            </a:xfrm>
            <a:custGeom>
              <a:avLst/>
              <a:gdLst/>
              <a:ahLst/>
              <a:cxnLst/>
              <a:rect l="l" t="t" r="r" b="b"/>
              <a:pathLst>
                <a:path w="55264" h="84939" extrusionOk="0">
                  <a:moveTo>
                    <a:pt x="0" y="0"/>
                  </a:moveTo>
                  <a:lnTo>
                    <a:pt x="0" y="53058"/>
                  </a:lnTo>
                  <a:lnTo>
                    <a:pt x="55264" y="84938"/>
                  </a:lnTo>
                  <a:lnTo>
                    <a:pt x="55264" y="31905"/>
                  </a:lnTo>
                  <a:lnTo>
                    <a:pt x="0"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53" name="Google Shape;1153;p32"/>
            <p:cNvSpPr/>
            <p:nvPr/>
          </p:nvSpPr>
          <p:spPr>
            <a:xfrm>
              <a:off x="9220390" y="1079811"/>
              <a:ext cx="1666832" cy="2555513"/>
            </a:xfrm>
            <a:custGeom>
              <a:avLst/>
              <a:gdLst/>
              <a:ahLst/>
              <a:cxnLst/>
              <a:rect l="l" t="t" r="r" b="b"/>
              <a:pathLst>
                <a:path w="55691" h="85383" extrusionOk="0">
                  <a:moveTo>
                    <a:pt x="427" y="570"/>
                  </a:moveTo>
                  <a:lnTo>
                    <a:pt x="55264" y="32250"/>
                  </a:lnTo>
                  <a:lnTo>
                    <a:pt x="55264" y="84806"/>
                  </a:lnTo>
                  <a:lnTo>
                    <a:pt x="427" y="53177"/>
                  </a:lnTo>
                  <a:lnTo>
                    <a:pt x="427" y="570"/>
                  </a:lnTo>
                  <a:close/>
                  <a:moveTo>
                    <a:pt x="217" y="0"/>
                  </a:moveTo>
                  <a:cubicBezTo>
                    <a:pt x="182" y="0"/>
                    <a:pt x="151" y="6"/>
                    <a:pt x="126" y="19"/>
                  </a:cubicBezTo>
                  <a:cubicBezTo>
                    <a:pt x="51" y="69"/>
                    <a:pt x="1" y="144"/>
                    <a:pt x="1" y="219"/>
                  </a:cubicBezTo>
                  <a:lnTo>
                    <a:pt x="1" y="53277"/>
                  </a:lnTo>
                  <a:cubicBezTo>
                    <a:pt x="1" y="53353"/>
                    <a:pt x="51" y="53428"/>
                    <a:pt x="126" y="53478"/>
                  </a:cubicBezTo>
                  <a:lnTo>
                    <a:pt x="55389" y="85358"/>
                  </a:lnTo>
                  <a:cubicBezTo>
                    <a:pt x="55415" y="85358"/>
                    <a:pt x="55440" y="85383"/>
                    <a:pt x="55490" y="85383"/>
                  </a:cubicBezTo>
                  <a:cubicBezTo>
                    <a:pt x="55515" y="85383"/>
                    <a:pt x="55565" y="85358"/>
                    <a:pt x="55590" y="85358"/>
                  </a:cubicBezTo>
                  <a:cubicBezTo>
                    <a:pt x="55640" y="85308"/>
                    <a:pt x="55690" y="85232"/>
                    <a:pt x="55690" y="85157"/>
                  </a:cubicBezTo>
                  <a:lnTo>
                    <a:pt x="55690" y="32124"/>
                  </a:lnTo>
                  <a:cubicBezTo>
                    <a:pt x="55690" y="32049"/>
                    <a:pt x="55640" y="31974"/>
                    <a:pt x="55590" y="31924"/>
                  </a:cubicBezTo>
                  <a:lnTo>
                    <a:pt x="327" y="19"/>
                  </a:lnTo>
                  <a:cubicBezTo>
                    <a:pt x="289" y="6"/>
                    <a:pt x="251"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4" name="Google Shape;1154;p32"/>
            <p:cNvSpPr/>
            <p:nvPr/>
          </p:nvSpPr>
          <p:spPr>
            <a:xfrm>
              <a:off x="9227155" y="2467366"/>
              <a:ext cx="1654052" cy="1161224"/>
            </a:xfrm>
            <a:custGeom>
              <a:avLst/>
              <a:gdLst/>
              <a:ahLst/>
              <a:cxnLst/>
              <a:rect l="l" t="t" r="r" b="b"/>
              <a:pathLst>
                <a:path w="55264" h="38798" extrusionOk="0">
                  <a:moveTo>
                    <a:pt x="0" y="0"/>
                  </a:moveTo>
                  <a:lnTo>
                    <a:pt x="0" y="6917"/>
                  </a:lnTo>
                  <a:lnTo>
                    <a:pt x="55264" y="38797"/>
                  </a:lnTo>
                  <a:lnTo>
                    <a:pt x="55264" y="31905"/>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55" name="Google Shape;1155;p32"/>
            <p:cNvSpPr/>
            <p:nvPr/>
          </p:nvSpPr>
          <p:spPr>
            <a:xfrm>
              <a:off x="9220390" y="2461530"/>
              <a:ext cx="1666832" cy="1173795"/>
            </a:xfrm>
            <a:custGeom>
              <a:avLst/>
              <a:gdLst/>
              <a:ahLst/>
              <a:cxnLst/>
              <a:rect l="l" t="t" r="r" b="b"/>
              <a:pathLst>
                <a:path w="55691" h="39218" extrusionOk="0">
                  <a:moveTo>
                    <a:pt x="427" y="571"/>
                  </a:moveTo>
                  <a:lnTo>
                    <a:pt x="55264" y="32200"/>
                  </a:lnTo>
                  <a:lnTo>
                    <a:pt x="55264" y="38641"/>
                  </a:lnTo>
                  <a:lnTo>
                    <a:pt x="427" y="7012"/>
                  </a:lnTo>
                  <a:lnTo>
                    <a:pt x="427" y="571"/>
                  </a:lnTo>
                  <a:close/>
                  <a:moveTo>
                    <a:pt x="217" y="1"/>
                  </a:moveTo>
                  <a:cubicBezTo>
                    <a:pt x="182" y="1"/>
                    <a:pt x="151" y="7"/>
                    <a:pt x="126" y="20"/>
                  </a:cubicBezTo>
                  <a:cubicBezTo>
                    <a:pt x="51" y="70"/>
                    <a:pt x="1" y="120"/>
                    <a:pt x="1" y="195"/>
                  </a:cubicBezTo>
                  <a:lnTo>
                    <a:pt x="1" y="7112"/>
                  </a:lnTo>
                  <a:cubicBezTo>
                    <a:pt x="1" y="7188"/>
                    <a:pt x="51" y="7263"/>
                    <a:pt x="126" y="7313"/>
                  </a:cubicBezTo>
                  <a:lnTo>
                    <a:pt x="55389" y="39193"/>
                  </a:lnTo>
                  <a:cubicBezTo>
                    <a:pt x="55415" y="39193"/>
                    <a:pt x="55440" y="39218"/>
                    <a:pt x="55490" y="39218"/>
                  </a:cubicBezTo>
                  <a:cubicBezTo>
                    <a:pt x="55515" y="39218"/>
                    <a:pt x="55565" y="39193"/>
                    <a:pt x="55590" y="39193"/>
                  </a:cubicBezTo>
                  <a:cubicBezTo>
                    <a:pt x="55640" y="39143"/>
                    <a:pt x="55690" y="39067"/>
                    <a:pt x="55690" y="38992"/>
                  </a:cubicBezTo>
                  <a:lnTo>
                    <a:pt x="55690" y="32100"/>
                  </a:lnTo>
                  <a:cubicBezTo>
                    <a:pt x="55690" y="32025"/>
                    <a:pt x="55640" y="31950"/>
                    <a:pt x="55590" y="31900"/>
                  </a:cubicBezTo>
                  <a:lnTo>
                    <a:pt x="327" y="20"/>
                  </a:lnTo>
                  <a:cubicBezTo>
                    <a:pt x="289" y="7"/>
                    <a:pt x="251" y="1"/>
                    <a:pt x="21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6" name="Google Shape;1156;p32"/>
            <p:cNvSpPr/>
            <p:nvPr/>
          </p:nvSpPr>
          <p:spPr>
            <a:xfrm>
              <a:off x="7882908" y="1749465"/>
              <a:ext cx="645141" cy="852945"/>
            </a:xfrm>
            <a:custGeom>
              <a:avLst/>
              <a:gdLst/>
              <a:ahLst/>
              <a:cxnLst/>
              <a:rect l="l" t="t" r="r" b="b"/>
              <a:pathLst>
                <a:path w="21555" h="28498" extrusionOk="0">
                  <a:moveTo>
                    <a:pt x="21053" y="1"/>
                  </a:moveTo>
                  <a:lnTo>
                    <a:pt x="1" y="12307"/>
                  </a:lnTo>
                  <a:lnTo>
                    <a:pt x="1" y="28297"/>
                  </a:lnTo>
                  <a:lnTo>
                    <a:pt x="327" y="28497"/>
                  </a:lnTo>
                  <a:lnTo>
                    <a:pt x="21555" y="16091"/>
                  </a:lnTo>
                  <a:lnTo>
                    <a:pt x="21505" y="277"/>
                  </a:lnTo>
                  <a:lnTo>
                    <a:pt x="21053"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57" name="Google Shape;1157;p32"/>
            <p:cNvSpPr/>
            <p:nvPr/>
          </p:nvSpPr>
          <p:spPr>
            <a:xfrm>
              <a:off x="7876922" y="1743090"/>
              <a:ext cx="657143" cy="866054"/>
            </a:xfrm>
            <a:custGeom>
              <a:avLst/>
              <a:gdLst/>
              <a:ahLst/>
              <a:cxnLst/>
              <a:rect l="l" t="t" r="r" b="b"/>
              <a:pathLst>
                <a:path w="21956" h="28936" extrusionOk="0">
                  <a:moveTo>
                    <a:pt x="21253" y="465"/>
                  </a:moveTo>
                  <a:lnTo>
                    <a:pt x="21504" y="615"/>
                  </a:lnTo>
                  <a:lnTo>
                    <a:pt x="21554" y="16179"/>
                  </a:lnTo>
                  <a:lnTo>
                    <a:pt x="527" y="28485"/>
                  </a:lnTo>
                  <a:lnTo>
                    <a:pt x="401" y="28410"/>
                  </a:lnTo>
                  <a:lnTo>
                    <a:pt x="401" y="12645"/>
                  </a:lnTo>
                  <a:lnTo>
                    <a:pt x="21253" y="465"/>
                  </a:lnTo>
                  <a:close/>
                  <a:moveTo>
                    <a:pt x="21253" y="1"/>
                  </a:moveTo>
                  <a:cubicBezTo>
                    <a:pt x="21216" y="1"/>
                    <a:pt x="21178" y="13"/>
                    <a:pt x="21153" y="39"/>
                  </a:cubicBezTo>
                  <a:lnTo>
                    <a:pt x="100" y="12344"/>
                  </a:lnTo>
                  <a:cubicBezTo>
                    <a:pt x="25" y="12369"/>
                    <a:pt x="0" y="12445"/>
                    <a:pt x="0" y="12520"/>
                  </a:cubicBezTo>
                  <a:lnTo>
                    <a:pt x="0" y="28510"/>
                  </a:lnTo>
                  <a:cubicBezTo>
                    <a:pt x="0" y="28585"/>
                    <a:pt x="25" y="28660"/>
                    <a:pt x="100" y="28710"/>
                  </a:cubicBezTo>
                  <a:lnTo>
                    <a:pt x="426" y="28911"/>
                  </a:lnTo>
                  <a:cubicBezTo>
                    <a:pt x="451" y="28911"/>
                    <a:pt x="501" y="28936"/>
                    <a:pt x="527" y="28936"/>
                  </a:cubicBezTo>
                  <a:cubicBezTo>
                    <a:pt x="577" y="28936"/>
                    <a:pt x="602" y="28911"/>
                    <a:pt x="652" y="28911"/>
                  </a:cubicBezTo>
                  <a:lnTo>
                    <a:pt x="21855" y="16480"/>
                  </a:lnTo>
                  <a:cubicBezTo>
                    <a:pt x="21930" y="16430"/>
                    <a:pt x="21955" y="16379"/>
                    <a:pt x="21955" y="16304"/>
                  </a:cubicBezTo>
                  <a:lnTo>
                    <a:pt x="21930" y="490"/>
                  </a:lnTo>
                  <a:cubicBezTo>
                    <a:pt x="21930" y="414"/>
                    <a:pt x="21880" y="364"/>
                    <a:pt x="21830" y="314"/>
                  </a:cubicBezTo>
                  <a:lnTo>
                    <a:pt x="21354" y="39"/>
                  </a:lnTo>
                  <a:cubicBezTo>
                    <a:pt x="21329" y="13"/>
                    <a:pt x="21291" y="1"/>
                    <a:pt x="212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8" name="Google Shape;1158;p32"/>
            <p:cNvSpPr/>
            <p:nvPr/>
          </p:nvSpPr>
          <p:spPr>
            <a:xfrm>
              <a:off x="7882908" y="1749465"/>
              <a:ext cx="645141" cy="852945"/>
            </a:xfrm>
            <a:custGeom>
              <a:avLst/>
              <a:gdLst/>
              <a:ahLst/>
              <a:cxnLst/>
              <a:rect l="l" t="t" r="r" b="b"/>
              <a:pathLst>
                <a:path w="21555" h="28498" extrusionOk="0">
                  <a:moveTo>
                    <a:pt x="21053" y="1"/>
                  </a:moveTo>
                  <a:lnTo>
                    <a:pt x="1" y="12307"/>
                  </a:lnTo>
                  <a:lnTo>
                    <a:pt x="1" y="28297"/>
                  </a:lnTo>
                  <a:lnTo>
                    <a:pt x="327" y="28497"/>
                  </a:lnTo>
                  <a:lnTo>
                    <a:pt x="21555" y="16091"/>
                  </a:lnTo>
                  <a:lnTo>
                    <a:pt x="21505" y="277"/>
                  </a:lnTo>
                  <a:lnTo>
                    <a:pt x="21053"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59" name="Google Shape;1159;p32"/>
            <p:cNvSpPr/>
            <p:nvPr/>
          </p:nvSpPr>
          <p:spPr>
            <a:xfrm>
              <a:off x="7903919" y="1792984"/>
              <a:ext cx="603119" cy="781682"/>
            </a:xfrm>
            <a:custGeom>
              <a:avLst/>
              <a:gdLst/>
              <a:ahLst/>
              <a:cxnLst/>
              <a:rect l="l" t="t" r="r" b="b"/>
              <a:pathLst>
                <a:path w="20151" h="26117" extrusionOk="0">
                  <a:moveTo>
                    <a:pt x="19675" y="1"/>
                  </a:moveTo>
                  <a:lnTo>
                    <a:pt x="0" y="11504"/>
                  </a:lnTo>
                  <a:lnTo>
                    <a:pt x="0" y="25941"/>
                  </a:lnTo>
                  <a:lnTo>
                    <a:pt x="326" y="26116"/>
                  </a:lnTo>
                  <a:lnTo>
                    <a:pt x="20151" y="14512"/>
                  </a:lnTo>
                  <a:lnTo>
                    <a:pt x="20101" y="276"/>
                  </a:lnTo>
                  <a:lnTo>
                    <a:pt x="19675"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60" name="Google Shape;1160;p32"/>
            <p:cNvSpPr/>
            <p:nvPr/>
          </p:nvSpPr>
          <p:spPr>
            <a:xfrm>
              <a:off x="7897903" y="1787177"/>
              <a:ext cx="615151" cy="793474"/>
            </a:xfrm>
            <a:custGeom>
              <a:avLst/>
              <a:gdLst/>
              <a:ahLst/>
              <a:cxnLst/>
              <a:rect l="l" t="t" r="r" b="b"/>
              <a:pathLst>
                <a:path w="20553" h="26511" extrusionOk="0">
                  <a:moveTo>
                    <a:pt x="19876" y="445"/>
                  </a:moveTo>
                  <a:lnTo>
                    <a:pt x="20101" y="596"/>
                  </a:lnTo>
                  <a:lnTo>
                    <a:pt x="20126" y="14581"/>
                  </a:lnTo>
                  <a:lnTo>
                    <a:pt x="527" y="26059"/>
                  </a:lnTo>
                  <a:lnTo>
                    <a:pt x="402" y="26009"/>
                  </a:lnTo>
                  <a:lnTo>
                    <a:pt x="402" y="11824"/>
                  </a:lnTo>
                  <a:lnTo>
                    <a:pt x="19876" y="445"/>
                  </a:lnTo>
                  <a:close/>
                  <a:moveTo>
                    <a:pt x="19876" y="0"/>
                  </a:moveTo>
                  <a:cubicBezTo>
                    <a:pt x="19838" y="0"/>
                    <a:pt x="19801" y="7"/>
                    <a:pt x="19776" y="19"/>
                  </a:cubicBezTo>
                  <a:lnTo>
                    <a:pt x="101" y="11523"/>
                  </a:lnTo>
                  <a:cubicBezTo>
                    <a:pt x="26" y="11548"/>
                    <a:pt x="1" y="11623"/>
                    <a:pt x="1" y="11698"/>
                  </a:cubicBezTo>
                  <a:lnTo>
                    <a:pt x="1" y="26135"/>
                  </a:lnTo>
                  <a:cubicBezTo>
                    <a:pt x="1" y="26210"/>
                    <a:pt x="26" y="26260"/>
                    <a:pt x="101" y="26310"/>
                  </a:cubicBezTo>
                  <a:lnTo>
                    <a:pt x="402" y="26486"/>
                  </a:lnTo>
                  <a:cubicBezTo>
                    <a:pt x="452" y="26511"/>
                    <a:pt x="477" y="26511"/>
                    <a:pt x="527" y="26511"/>
                  </a:cubicBezTo>
                  <a:cubicBezTo>
                    <a:pt x="552" y="26511"/>
                    <a:pt x="602" y="26511"/>
                    <a:pt x="628" y="26486"/>
                  </a:cubicBezTo>
                  <a:lnTo>
                    <a:pt x="20452" y="14881"/>
                  </a:lnTo>
                  <a:cubicBezTo>
                    <a:pt x="20527" y="14856"/>
                    <a:pt x="20552" y="14781"/>
                    <a:pt x="20552" y="14706"/>
                  </a:cubicBezTo>
                  <a:lnTo>
                    <a:pt x="20527" y="470"/>
                  </a:lnTo>
                  <a:cubicBezTo>
                    <a:pt x="20527" y="395"/>
                    <a:pt x="20477" y="320"/>
                    <a:pt x="20427" y="295"/>
                  </a:cubicBezTo>
                  <a:lnTo>
                    <a:pt x="19976" y="19"/>
                  </a:lnTo>
                  <a:cubicBezTo>
                    <a:pt x="19951" y="7"/>
                    <a:pt x="19913" y="0"/>
                    <a:pt x="19876"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161" name="Google Shape;1161;p32"/>
            <p:cNvSpPr/>
            <p:nvPr/>
          </p:nvSpPr>
          <p:spPr>
            <a:xfrm>
              <a:off x="7903919" y="1973761"/>
              <a:ext cx="624130" cy="622634"/>
            </a:xfrm>
            <a:custGeom>
              <a:avLst/>
              <a:gdLst/>
              <a:ahLst/>
              <a:cxnLst/>
              <a:rect l="l" t="t" r="r" b="b"/>
              <a:pathLst>
                <a:path w="20853" h="20803" extrusionOk="0">
                  <a:moveTo>
                    <a:pt x="20828" y="1"/>
                  </a:moveTo>
                  <a:cubicBezTo>
                    <a:pt x="20351" y="151"/>
                    <a:pt x="19900" y="377"/>
                    <a:pt x="19499" y="652"/>
                  </a:cubicBezTo>
                  <a:cubicBezTo>
                    <a:pt x="17118" y="2281"/>
                    <a:pt x="16291" y="5339"/>
                    <a:pt x="14136" y="7194"/>
                  </a:cubicBezTo>
                  <a:cubicBezTo>
                    <a:pt x="12924" y="8263"/>
                    <a:pt x="11508" y="8593"/>
                    <a:pt x="10034" y="8593"/>
                  </a:cubicBezTo>
                  <a:cubicBezTo>
                    <a:pt x="8673" y="8593"/>
                    <a:pt x="7262" y="8312"/>
                    <a:pt x="5915" y="8071"/>
                  </a:cubicBezTo>
                  <a:cubicBezTo>
                    <a:pt x="5395" y="7972"/>
                    <a:pt x="4880" y="7925"/>
                    <a:pt x="4372" y="7925"/>
                  </a:cubicBezTo>
                  <a:cubicBezTo>
                    <a:pt x="2823" y="7925"/>
                    <a:pt x="1341" y="8362"/>
                    <a:pt x="0" y="9099"/>
                  </a:cubicBezTo>
                  <a:lnTo>
                    <a:pt x="0" y="20803"/>
                  </a:lnTo>
                  <a:lnTo>
                    <a:pt x="20853" y="8597"/>
                  </a:lnTo>
                  <a:lnTo>
                    <a:pt x="20828"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162" name="Google Shape;1162;p32"/>
            <p:cNvSpPr/>
            <p:nvPr/>
          </p:nvSpPr>
          <p:spPr>
            <a:xfrm>
              <a:off x="7897903" y="1967475"/>
              <a:ext cx="636162" cy="634935"/>
            </a:xfrm>
            <a:custGeom>
              <a:avLst/>
              <a:gdLst/>
              <a:ahLst/>
              <a:cxnLst/>
              <a:rect l="l" t="t" r="r" b="b"/>
              <a:pathLst>
                <a:path w="21255" h="21214" extrusionOk="0">
                  <a:moveTo>
                    <a:pt x="20828" y="512"/>
                  </a:moveTo>
                  <a:lnTo>
                    <a:pt x="20853" y="8682"/>
                  </a:lnTo>
                  <a:lnTo>
                    <a:pt x="427" y="20637"/>
                  </a:lnTo>
                  <a:lnTo>
                    <a:pt x="427" y="9434"/>
                  </a:lnTo>
                  <a:cubicBezTo>
                    <a:pt x="1761" y="8711"/>
                    <a:pt x="3178" y="8345"/>
                    <a:pt x="4596" y="8345"/>
                  </a:cubicBezTo>
                  <a:cubicBezTo>
                    <a:pt x="5095" y="8345"/>
                    <a:pt x="5595" y="8390"/>
                    <a:pt x="6091" y="8481"/>
                  </a:cubicBezTo>
                  <a:lnTo>
                    <a:pt x="6442" y="8532"/>
                  </a:lnTo>
                  <a:cubicBezTo>
                    <a:pt x="7679" y="8763"/>
                    <a:pt x="8991" y="9010"/>
                    <a:pt x="10274" y="9010"/>
                  </a:cubicBezTo>
                  <a:cubicBezTo>
                    <a:pt x="11772" y="9010"/>
                    <a:pt x="13232" y="8673"/>
                    <a:pt x="14487" y="7579"/>
                  </a:cubicBezTo>
                  <a:cubicBezTo>
                    <a:pt x="15490" y="6702"/>
                    <a:pt x="16192" y="5574"/>
                    <a:pt x="16893" y="4471"/>
                  </a:cubicBezTo>
                  <a:cubicBezTo>
                    <a:pt x="17745" y="3168"/>
                    <a:pt x="18547" y="1915"/>
                    <a:pt x="19801" y="1038"/>
                  </a:cubicBezTo>
                  <a:cubicBezTo>
                    <a:pt x="20126" y="837"/>
                    <a:pt x="20452" y="662"/>
                    <a:pt x="20828" y="512"/>
                  </a:cubicBezTo>
                  <a:close/>
                  <a:moveTo>
                    <a:pt x="21023" y="0"/>
                  </a:moveTo>
                  <a:cubicBezTo>
                    <a:pt x="21007" y="0"/>
                    <a:pt x="20992" y="4"/>
                    <a:pt x="20979" y="10"/>
                  </a:cubicBezTo>
                  <a:cubicBezTo>
                    <a:pt x="20477" y="186"/>
                    <a:pt x="20001" y="411"/>
                    <a:pt x="19575" y="687"/>
                  </a:cubicBezTo>
                  <a:cubicBezTo>
                    <a:pt x="18247" y="1614"/>
                    <a:pt x="17370" y="2943"/>
                    <a:pt x="16542" y="4246"/>
                  </a:cubicBezTo>
                  <a:cubicBezTo>
                    <a:pt x="15866" y="5324"/>
                    <a:pt x="15164" y="6426"/>
                    <a:pt x="14212" y="7253"/>
                  </a:cubicBezTo>
                  <a:cubicBezTo>
                    <a:pt x="13039" y="8278"/>
                    <a:pt x="11684" y="8599"/>
                    <a:pt x="10262" y="8599"/>
                  </a:cubicBezTo>
                  <a:cubicBezTo>
                    <a:pt x="9040" y="8599"/>
                    <a:pt x="7768" y="8362"/>
                    <a:pt x="6517" y="8131"/>
                  </a:cubicBezTo>
                  <a:lnTo>
                    <a:pt x="6166" y="8055"/>
                  </a:lnTo>
                  <a:cubicBezTo>
                    <a:pt x="5648" y="7961"/>
                    <a:pt x="5129" y="7914"/>
                    <a:pt x="4610" y="7914"/>
                  </a:cubicBezTo>
                  <a:cubicBezTo>
                    <a:pt x="3072" y="7914"/>
                    <a:pt x="1545" y="8327"/>
                    <a:pt x="101" y="9133"/>
                  </a:cubicBezTo>
                  <a:cubicBezTo>
                    <a:pt x="51" y="9158"/>
                    <a:pt x="1" y="9233"/>
                    <a:pt x="1" y="9309"/>
                  </a:cubicBezTo>
                  <a:lnTo>
                    <a:pt x="1" y="21013"/>
                  </a:lnTo>
                  <a:cubicBezTo>
                    <a:pt x="1" y="21088"/>
                    <a:pt x="26" y="21163"/>
                    <a:pt x="101" y="21188"/>
                  </a:cubicBezTo>
                  <a:cubicBezTo>
                    <a:pt x="126" y="21213"/>
                    <a:pt x="176" y="21213"/>
                    <a:pt x="201" y="21213"/>
                  </a:cubicBezTo>
                  <a:cubicBezTo>
                    <a:pt x="252" y="21213"/>
                    <a:pt x="277" y="21213"/>
                    <a:pt x="302" y="21188"/>
                  </a:cubicBezTo>
                  <a:lnTo>
                    <a:pt x="21154" y="8983"/>
                  </a:lnTo>
                  <a:cubicBezTo>
                    <a:pt x="21229" y="8933"/>
                    <a:pt x="21254" y="8882"/>
                    <a:pt x="21254" y="8807"/>
                  </a:cubicBezTo>
                  <a:lnTo>
                    <a:pt x="21254" y="211"/>
                  </a:lnTo>
                  <a:cubicBezTo>
                    <a:pt x="21229" y="161"/>
                    <a:pt x="21204" y="85"/>
                    <a:pt x="21154" y="60"/>
                  </a:cubicBezTo>
                  <a:cubicBezTo>
                    <a:pt x="21117" y="24"/>
                    <a:pt x="21067" y="0"/>
                    <a:pt x="2102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63" name="Google Shape;1163;p32"/>
            <p:cNvSpPr/>
            <p:nvPr/>
          </p:nvSpPr>
          <p:spPr>
            <a:xfrm>
              <a:off x="7892666" y="1757726"/>
              <a:ext cx="635384" cy="844684"/>
            </a:xfrm>
            <a:custGeom>
              <a:avLst/>
              <a:gdLst/>
              <a:ahLst/>
              <a:cxnLst/>
              <a:rect l="l" t="t" r="r" b="b"/>
              <a:pathLst>
                <a:path w="21229" h="28222" extrusionOk="0">
                  <a:moveTo>
                    <a:pt x="20176" y="1755"/>
                  </a:moveTo>
                  <a:lnTo>
                    <a:pt x="20226" y="15515"/>
                  </a:lnTo>
                  <a:lnTo>
                    <a:pt x="1028" y="26492"/>
                  </a:lnTo>
                  <a:lnTo>
                    <a:pt x="1028" y="13008"/>
                  </a:lnTo>
                  <a:lnTo>
                    <a:pt x="20176" y="1755"/>
                  </a:lnTo>
                  <a:close/>
                  <a:moveTo>
                    <a:pt x="21179" y="1"/>
                  </a:moveTo>
                  <a:lnTo>
                    <a:pt x="1" y="12382"/>
                  </a:lnTo>
                  <a:lnTo>
                    <a:pt x="1" y="28221"/>
                  </a:lnTo>
                  <a:lnTo>
                    <a:pt x="21229" y="16116"/>
                  </a:lnTo>
                  <a:lnTo>
                    <a:pt x="21179"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64" name="Google Shape;1164;p32"/>
            <p:cNvSpPr/>
            <p:nvPr/>
          </p:nvSpPr>
          <p:spPr>
            <a:xfrm>
              <a:off x="8887329" y="2233314"/>
              <a:ext cx="1362264" cy="785423"/>
            </a:xfrm>
            <a:custGeom>
              <a:avLst/>
              <a:gdLst/>
              <a:ahLst/>
              <a:cxnLst/>
              <a:rect l="l" t="t" r="r" b="b"/>
              <a:pathLst>
                <a:path w="45515" h="26242" extrusionOk="0">
                  <a:moveTo>
                    <a:pt x="11229" y="0"/>
                  </a:moveTo>
                  <a:lnTo>
                    <a:pt x="1" y="6617"/>
                  </a:lnTo>
                  <a:lnTo>
                    <a:pt x="34287" y="26241"/>
                  </a:lnTo>
                  <a:lnTo>
                    <a:pt x="45515" y="19800"/>
                  </a:lnTo>
                  <a:lnTo>
                    <a:pt x="11229"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65" name="Google Shape;1165;p32"/>
            <p:cNvSpPr/>
            <p:nvPr/>
          </p:nvSpPr>
          <p:spPr>
            <a:xfrm>
              <a:off x="8880595" y="2226939"/>
              <a:ext cx="1375762" cy="797784"/>
            </a:xfrm>
            <a:custGeom>
              <a:avLst/>
              <a:gdLst/>
              <a:ahLst/>
              <a:cxnLst/>
              <a:rect l="l" t="t" r="r" b="b"/>
              <a:pathLst>
                <a:path w="45966" h="26655" extrusionOk="0">
                  <a:moveTo>
                    <a:pt x="11454" y="464"/>
                  </a:moveTo>
                  <a:lnTo>
                    <a:pt x="45339" y="20013"/>
                  </a:lnTo>
                  <a:lnTo>
                    <a:pt x="34512" y="26204"/>
                  </a:lnTo>
                  <a:lnTo>
                    <a:pt x="627" y="6805"/>
                  </a:lnTo>
                  <a:lnTo>
                    <a:pt x="11454" y="464"/>
                  </a:lnTo>
                  <a:close/>
                  <a:moveTo>
                    <a:pt x="11441" y="0"/>
                  </a:moveTo>
                  <a:cubicBezTo>
                    <a:pt x="11404" y="0"/>
                    <a:pt x="11366" y="13"/>
                    <a:pt x="11329" y="38"/>
                  </a:cubicBezTo>
                  <a:lnTo>
                    <a:pt x="126" y="6630"/>
                  </a:lnTo>
                  <a:cubicBezTo>
                    <a:pt x="50" y="6680"/>
                    <a:pt x="0" y="6755"/>
                    <a:pt x="25" y="6830"/>
                  </a:cubicBezTo>
                  <a:cubicBezTo>
                    <a:pt x="25" y="6905"/>
                    <a:pt x="50" y="6955"/>
                    <a:pt x="126" y="7006"/>
                  </a:cubicBezTo>
                  <a:lnTo>
                    <a:pt x="34411" y="26630"/>
                  </a:lnTo>
                  <a:cubicBezTo>
                    <a:pt x="34462" y="26655"/>
                    <a:pt x="34487" y="26655"/>
                    <a:pt x="34512" y="26655"/>
                  </a:cubicBezTo>
                  <a:cubicBezTo>
                    <a:pt x="34562" y="26655"/>
                    <a:pt x="34587" y="26655"/>
                    <a:pt x="34637" y="26630"/>
                  </a:cubicBezTo>
                  <a:lnTo>
                    <a:pt x="45840" y="20189"/>
                  </a:lnTo>
                  <a:cubicBezTo>
                    <a:pt x="45915" y="20138"/>
                    <a:pt x="45965" y="20088"/>
                    <a:pt x="45965" y="20013"/>
                  </a:cubicBezTo>
                  <a:cubicBezTo>
                    <a:pt x="45965" y="19938"/>
                    <a:pt x="45915" y="19863"/>
                    <a:pt x="45840" y="19838"/>
                  </a:cubicBezTo>
                  <a:lnTo>
                    <a:pt x="11554" y="38"/>
                  </a:lnTo>
                  <a:cubicBezTo>
                    <a:pt x="11517" y="13"/>
                    <a:pt x="11479" y="0"/>
                    <a:pt x="1144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66" name="Google Shape;1166;p32"/>
            <p:cNvSpPr/>
            <p:nvPr/>
          </p:nvSpPr>
          <p:spPr>
            <a:xfrm>
              <a:off x="9913509" y="2825928"/>
              <a:ext cx="336084" cy="636880"/>
            </a:xfrm>
            <a:custGeom>
              <a:avLst/>
              <a:gdLst/>
              <a:ahLst/>
              <a:cxnLst/>
              <a:rect l="l" t="t" r="r" b="b"/>
              <a:pathLst>
                <a:path w="11229" h="21279" extrusionOk="0">
                  <a:moveTo>
                    <a:pt x="11229" y="0"/>
                  </a:moveTo>
                  <a:lnTo>
                    <a:pt x="1" y="6441"/>
                  </a:lnTo>
                  <a:lnTo>
                    <a:pt x="1" y="21278"/>
                  </a:lnTo>
                  <a:lnTo>
                    <a:pt x="11229" y="14787"/>
                  </a:lnTo>
                  <a:lnTo>
                    <a:pt x="11229"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67" name="Google Shape;1167;p32"/>
            <p:cNvSpPr/>
            <p:nvPr/>
          </p:nvSpPr>
          <p:spPr>
            <a:xfrm>
              <a:off x="9907523" y="2819553"/>
              <a:ext cx="348834" cy="649242"/>
            </a:xfrm>
            <a:custGeom>
              <a:avLst/>
              <a:gdLst/>
              <a:ahLst/>
              <a:cxnLst/>
              <a:rect l="l" t="t" r="r" b="b"/>
              <a:pathLst>
                <a:path w="11655" h="21692" extrusionOk="0">
                  <a:moveTo>
                    <a:pt x="11228" y="564"/>
                  </a:moveTo>
                  <a:lnTo>
                    <a:pt x="11228" y="14875"/>
                  </a:lnTo>
                  <a:lnTo>
                    <a:pt x="426" y="21115"/>
                  </a:lnTo>
                  <a:lnTo>
                    <a:pt x="426" y="6780"/>
                  </a:lnTo>
                  <a:lnTo>
                    <a:pt x="11228" y="564"/>
                  </a:lnTo>
                  <a:close/>
                  <a:moveTo>
                    <a:pt x="11438" y="0"/>
                  </a:moveTo>
                  <a:cubicBezTo>
                    <a:pt x="11404" y="0"/>
                    <a:pt x="11366" y="13"/>
                    <a:pt x="11329" y="38"/>
                  </a:cubicBezTo>
                  <a:lnTo>
                    <a:pt x="100" y="6479"/>
                  </a:lnTo>
                  <a:cubicBezTo>
                    <a:pt x="50" y="6504"/>
                    <a:pt x="0" y="6579"/>
                    <a:pt x="0" y="6654"/>
                  </a:cubicBezTo>
                  <a:lnTo>
                    <a:pt x="0" y="21491"/>
                  </a:lnTo>
                  <a:cubicBezTo>
                    <a:pt x="0" y="21567"/>
                    <a:pt x="50" y="21617"/>
                    <a:pt x="100" y="21667"/>
                  </a:cubicBezTo>
                  <a:cubicBezTo>
                    <a:pt x="151" y="21692"/>
                    <a:pt x="176" y="21692"/>
                    <a:pt x="201" y="21692"/>
                  </a:cubicBezTo>
                  <a:cubicBezTo>
                    <a:pt x="251" y="21692"/>
                    <a:pt x="276" y="21692"/>
                    <a:pt x="326" y="21667"/>
                  </a:cubicBezTo>
                  <a:lnTo>
                    <a:pt x="11529" y="15176"/>
                  </a:lnTo>
                  <a:cubicBezTo>
                    <a:pt x="11604" y="15151"/>
                    <a:pt x="11629" y="15075"/>
                    <a:pt x="11629" y="15000"/>
                  </a:cubicBezTo>
                  <a:lnTo>
                    <a:pt x="11654" y="213"/>
                  </a:lnTo>
                  <a:cubicBezTo>
                    <a:pt x="11654" y="138"/>
                    <a:pt x="11604" y="63"/>
                    <a:pt x="11529" y="38"/>
                  </a:cubicBezTo>
                  <a:cubicBezTo>
                    <a:pt x="11504" y="13"/>
                    <a:pt x="11473" y="0"/>
                    <a:pt x="1143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68" name="Google Shape;1168;p32"/>
            <p:cNvSpPr/>
            <p:nvPr/>
          </p:nvSpPr>
          <p:spPr>
            <a:xfrm>
              <a:off x="8887329" y="2431360"/>
              <a:ext cx="1026210" cy="1031448"/>
            </a:xfrm>
            <a:custGeom>
              <a:avLst/>
              <a:gdLst/>
              <a:ahLst/>
              <a:cxnLst/>
              <a:rect l="l" t="t" r="r" b="b"/>
              <a:pathLst>
                <a:path w="34287" h="34462" extrusionOk="0">
                  <a:moveTo>
                    <a:pt x="1" y="0"/>
                  </a:moveTo>
                  <a:lnTo>
                    <a:pt x="1" y="14662"/>
                  </a:lnTo>
                  <a:lnTo>
                    <a:pt x="34287" y="34461"/>
                  </a:lnTo>
                  <a:lnTo>
                    <a:pt x="34287" y="19624"/>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69" name="Google Shape;1169;p32"/>
            <p:cNvSpPr/>
            <p:nvPr/>
          </p:nvSpPr>
          <p:spPr>
            <a:xfrm>
              <a:off x="8881343" y="2424776"/>
              <a:ext cx="1038960" cy="1044018"/>
            </a:xfrm>
            <a:custGeom>
              <a:avLst/>
              <a:gdLst/>
              <a:ahLst/>
              <a:cxnLst/>
              <a:rect l="l" t="t" r="r" b="b"/>
              <a:pathLst>
                <a:path w="34713" h="34882" extrusionOk="0">
                  <a:moveTo>
                    <a:pt x="401" y="571"/>
                  </a:moveTo>
                  <a:lnTo>
                    <a:pt x="34286" y="19970"/>
                  </a:lnTo>
                  <a:lnTo>
                    <a:pt x="34286" y="34305"/>
                  </a:lnTo>
                  <a:lnTo>
                    <a:pt x="401" y="14756"/>
                  </a:lnTo>
                  <a:lnTo>
                    <a:pt x="401" y="571"/>
                  </a:lnTo>
                  <a:close/>
                  <a:moveTo>
                    <a:pt x="191" y="1"/>
                  </a:moveTo>
                  <a:cubicBezTo>
                    <a:pt x="157" y="1"/>
                    <a:pt x="126" y="7"/>
                    <a:pt x="101" y="20"/>
                  </a:cubicBezTo>
                  <a:cubicBezTo>
                    <a:pt x="25" y="70"/>
                    <a:pt x="0" y="145"/>
                    <a:pt x="0" y="220"/>
                  </a:cubicBezTo>
                  <a:lnTo>
                    <a:pt x="0" y="14882"/>
                  </a:lnTo>
                  <a:cubicBezTo>
                    <a:pt x="0" y="14957"/>
                    <a:pt x="25" y="15032"/>
                    <a:pt x="101" y="15057"/>
                  </a:cubicBezTo>
                  <a:lnTo>
                    <a:pt x="34386" y="34857"/>
                  </a:lnTo>
                  <a:cubicBezTo>
                    <a:pt x="34437" y="34882"/>
                    <a:pt x="34462" y="34882"/>
                    <a:pt x="34487" y="34882"/>
                  </a:cubicBezTo>
                  <a:cubicBezTo>
                    <a:pt x="34537" y="34882"/>
                    <a:pt x="34562" y="34882"/>
                    <a:pt x="34612" y="34857"/>
                  </a:cubicBezTo>
                  <a:cubicBezTo>
                    <a:pt x="34662" y="34807"/>
                    <a:pt x="34712" y="34757"/>
                    <a:pt x="34712" y="34681"/>
                  </a:cubicBezTo>
                  <a:lnTo>
                    <a:pt x="34712" y="19844"/>
                  </a:lnTo>
                  <a:cubicBezTo>
                    <a:pt x="34712" y="19769"/>
                    <a:pt x="34662" y="19694"/>
                    <a:pt x="34612" y="19669"/>
                  </a:cubicBezTo>
                  <a:lnTo>
                    <a:pt x="301" y="20"/>
                  </a:lnTo>
                  <a:cubicBezTo>
                    <a:pt x="263" y="7"/>
                    <a:pt x="226" y="1"/>
                    <a:pt x="19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70" name="Google Shape;1170;p32"/>
            <p:cNvSpPr/>
            <p:nvPr/>
          </p:nvSpPr>
          <p:spPr>
            <a:xfrm>
              <a:off x="9137873" y="2408314"/>
              <a:ext cx="507882" cy="262845"/>
            </a:xfrm>
            <a:custGeom>
              <a:avLst/>
              <a:gdLst/>
              <a:ahLst/>
              <a:cxnLst/>
              <a:rect l="l" t="t" r="r" b="b"/>
              <a:pathLst>
                <a:path w="16969" h="8782" extrusionOk="0">
                  <a:moveTo>
                    <a:pt x="6114" y="0"/>
                  </a:moveTo>
                  <a:cubicBezTo>
                    <a:pt x="4662" y="0"/>
                    <a:pt x="3342" y="275"/>
                    <a:pt x="2382" y="845"/>
                  </a:cubicBezTo>
                  <a:cubicBezTo>
                    <a:pt x="1" y="2274"/>
                    <a:pt x="803" y="5006"/>
                    <a:pt x="4161" y="6961"/>
                  </a:cubicBezTo>
                  <a:cubicBezTo>
                    <a:pt x="6198" y="8153"/>
                    <a:pt x="8698" y="8781"/>
                    <a:pt x="10885" y="8781"/>
                  </a:cubicBezTo>
                  <a:cubicBezTo>
                    <a:pt x="12331" y="8781"/>
                    <a:pt x="13640" y="8507"/>
                    <a:pt x="14587" y="7938"/>
                  </a:cubicBezTo>
                  <a:cubicBezTo>
                    <a:pt x="16968" y="6509"/>
                    <a:pt x="16166" y="3753"/>
                    <a:pt x="12808" y="1798"/>
                  </a:cubicBezTo>
                  <a:cubicBezTo>
                    <a:pt x="10790" y="623"/>
                    <a:pt x="8301" y="0"/>
                    <a:pt x="6114"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1" name="Google Shape;1171;p32"/>
            <p:cNvSpPr/>
            <p:nvPr/>
          </p:nvSpPr>
          <p:spPr>
            <a:xfrm>
              <a:off x="9141645" y="2394846"/>
              <a:ext cx="507852" cy="262845"/>
            </a:xfrm>
            <a:custGeom>
              <a:avLst/>
              <a:gdLst/>
              <a:ahLst/>
              <a:cxnLst/>
              <a:rect l="l" t="t" r="r" b="b"/>
              <a:pathLst>
                <a:path w="16968" h="8782" extrusionOk="0">
                  <a:moveTo>
                    <a:pt x="6083" y="1"/>
                  </a:moveTo>
                  <a:cubicBezTo>
                    <a:pt x="4637" y="1"/>
                    <a:pt x="3329" y="276"/>
                    <a:pt x="2381" y="844"/>
                  </a:cubicBezTo>
                  <a:cubicBezTo>
                    <a:pt x="0" y="2273"/>
                    <a:pt x="802" y="5030"/>
                    <a:pt x="4161" y="6985"/>
                  </a:cubicBezTo>
                  <a:cubicBezTo>
                    <a:pt x="6178" y="8159"/>
                    <a:pt x="8676" y="8782"/>
                    <a:pt x="10865" y="8782"/>
                  </a:cubicBezTo>
                  <a:cubicBezTo>
                    <a:pt x="12319" y="8782"/>
                    <a:pt x="13636" y="8507"/>
                    <a:pt x="14587" y="7937"/>
                  </a:cubicBezTo>
                  <a:cubicBezTo>
                    <a:pt x="16968" y="6508"/>
                    <a:pt x="16166" y="3776"/>
                    <a:pt x="12807" y="1822"/>
                  </a:cubicBezTo>
                  <a:cubicBezTo>
                    <a:pt x="10770" y="630"/>
                    <a:pt x="8270" y="1"/>
                    <a:pt x="608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2" name="Google Shape;1172;p32"/>
            <p:cNvSpPr/>
            <p:nvPr/>
          </p:nvSpPr>
          <p:spPr>
            <a:xfrm>
              <a:off x="9176124" y="2419269"/>
              <a:ext cx="414860" cy="214508"/>
            </a:xfrm>
            <a:custGeom>
              <a:avLst/>
              <a:gdLst/>
              <a:ahLst/>
              <a:cxnLst/>
              <a:rect l="l" t="t" r="r" b="b"/>
              <a:pathLst>
                <a:path w="13861" h="7167" extrusionOk="0">
                  <a:moveTo>
                    <a:pt x="4987" y="0"/>
                  </a:moveTo>
                  <a:cubicBezTo>
                    <a:pt x="3805" y="0"/>
                    <a:pt x="2734" y="221"/>
                    <a:pt x="1956" y="680"/>
                  </a:cubicBezTo>
                  <a:cubicBezTo>
                    <a:pt x="1" y="1858"/>
                    <a:pt x="653" y="4088"/>
                    <a:pt x="3410" y="5692"/>
                  </a:cubicBezTo>
                  <a:cubicBezTo>
                    <a:pt x="5065" y="6655"/>
                    <a:pt x="7099" y="7167"/>
                    <a:pt x="8884" y="7167"/>
                  </a:cubicBezTo>
                  <a:cubicBezTo>
                    <a:pt x="10072" y="7167"/>
                    <a:pt x="11150" y="6940"/>
                    <a:pt x="11931" y="6469"/>
                  </a:cubicBezTo>
                  <a:cubicBezTo>
                    <a:pt x="13861" y="5316"/>
                    <a:pt x="13209" y="3061"/>
                    <a:pt x="10477" y="1457"/>
                  </a:cubicBezTo>
                  <a:cubicBezTo>
                    <a:pt x="8817" y="506"/>
                    <a:pt x="6775" y="0"/>
                    <a:pt x="498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3" name="Google Shape;1173;p32"/>
            <p:cNvSpPr/>
            <p:nvPr/>
          </p:nvSpPr>
          <p:spPr>
            <a:xfrm>
              <a:off x="9343403" y="2541144"/>
              <a:ext cx="62314" cy="32175"/>
            </a:xfrm>
            <a:custGeom>
              <a:avLst/>
              <a:gdLst/>
              <a:ahLst/>
              <a:cxnLst/>
              <a:rect l="l" t="t" r="r" b="b"/>
              <a:pathLst>
                <a:path w="2082" h="1075" extrusionOk="0">
                  <a:moveTo>
                    <a:pt x="759" y="0"/>
                  </a:moveTo>
                  <a:cubicBezTo>
                    <a:pt x="582" y="0"/>
                    <a:pt x="422" y="36"/>
                    <a:pt x="302" y="117"/>
                  </a:cubicBezTo>
                  <a:cubicBezTo>
                    <a:pt x="1" y="292"/>
                    <a:pt x="101" y="618"/>
                    <a:pt x="527" y="868"/>
                  </a:cubicBezTo>
                  <a:cubicBezTo>
                    <a:pt x="765" y="1002"/>
                    <a:pt x="1064" y="1074"/>
                    <a:pt x="1331" y="1074"/>
                  </a:cubicBezTo>
                  <a:cubicBezTo>
                    <a:pt x="1515" y="1074"/>
                    <a:pt x="1683" y="1040"/>
                    <a:pt x="1806" y="969"/>
                  </a:cubicBezTo>
                  <a:cubicBezTo>
                    <a:pt x="2081" y="793"/>
                    <a:pt x="2006" y="467"/>
                    <a:pt x="1580" y="217"/>
                  </a:cubicBezTo>
                  <a:cubicBezTo>
                    <a:pt x="1324" y="81"/>
                    <a:pt x="1024" y="0"/>
                    <a:pt x="759"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4" name="Google Shape;1174;p32"/>
            <p:cNvSpPr/>
            <p:nvPr/>
          </p:nvSpPr>
          <p:spPr>
            <a:xfrm>
              <a:off x="9197135" y="2419269"/>
              <a:ext cx="393849" cy="194395"/>
            </a:xfrm>
            <a:custGeom>
              <a:avLst/>
              <a:gdLst/>
              <a:ahLst/>
              <a:cxnLst/>
              <a:rect l="l" t="t" r="r" b="b"/>
              <a:pathLst>
                <a:path w="13159" h="6495" extrusionOk="0">
                  <a:moveTo>
                    <a:pt x="4285" y="0"/>
                  </a:moveTo>
                  <a:cubicBezTo>
                    <a:pt x="3103" y="0"/>
                    <a:pt x="2032" y="221"/>
                    <a:pt x="1254" y="680"/>
                  </a:cubicBezTo>
                  <a:cubicBezTo>
                    <a:pt x="327" y="1231"/>
                    <a:pt x="1" y="2033"/>
                    <a:pt x="176" y="2885"/>
                  </a:cubicBezTo>
                  <a:cubicBezTo>
                    <a:pt x="961" y="2428"/>
                    <a:pt x="2026" y="2208"/>
                    <a:pt x="3197" y="2208"/>
                  </a:cubicBezTo>
                  <a:cubicBezTo>
                    <a:pt x="4979" y="2208"/>
                    <a:pt x="7008" y="2719"/>
                    <a:pt x="8672" y="3687"/>
                  </a:cubicBezTo>
                  <a:cubicBezTo>
                    <a:pt x="10101" y="4514"/>
                    <a:pt x="10978" y="5542"/>
                    <a:pt x="11179" y="6494"/>
                  </a:cubicBezTo>
                  <a:cubicBezTo>
                    <a:pt x="11204" y="6494"/>
                    <a:pt x="11204" y="6469"/>
                    <a:pt x="11229" y="6469"/>
                  </a:cubicBezTo>
                  <a:cubicBezTo>
                    <a:pt x="13159" y="5316"/>
                    <a:pt x="12507" y="3061"/>
                    <a:pt x="9775" y="1457"/>
                  </a:cubicBezTo>
                  <a:cubicBezTo>
                    <a:pt x="8115" y="506"/>
                    <a:pt x="6073" y="0"/>
                    <a:pt x="428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5" name="Google Shape;1175;p32"/>
            <p:cNvSpPr/>
            <p:nvPr/>
          </p:nvSpPr>
          <p:spPr>
            <a:xfrm>
              <a:off x="9405687" y="2354081"/>
              <a:ext cx="84043" cy="52767"/>
            </a:xfrm>
            <a:custGeom>
              <a:avLst/>
              <a:gdLst/>
              <a:ahLst/>
              <a:cxnLst/>
              <a:rect l="l" t="t" r="r" b="b"/>
              <a:pathLst>
                <a:path w="2808" h="1763" extrusionOk="0">
                  <a:moveTo>
                    <a:pt x="1354" y="1"/>
                  </a:moveTo>
                  <a:cubicBezTo>
                    <a:pt x="1172" y="1"/>
                    <a:pt x="990" y="26"/>
                    <a:pt x="827" y="76"/>
                  </a:cubicBezTo>
                  <a:lnTo>
                    <a:pt x="0" y="76"/>
                  </a:lnTo>
                  <a:lnTo>
                    <a:pt x="0" y="828"/>
                  </a:lnTo>
                  <a:cubicBezTo>
                    <a:pt x="0" y="828"/>
                    <a:pt x="0" y="828"/>
                    <a:pt x="0" y="853"/>
                  </a:cubicBezTo>
                  <a:lnTo>
                    <a:pt x="0" y="878"/>
                  </a:lnTo>
                  <a:cubicBezTo>
                    <a:pt x="25" y="1103"/>
                    <a:pt x="151" y="1304"/>
                    <a:pt x="376" y="1479"/>
                  </a:cubicBezTo>
                  <a:cubicBezTo>
                    <a:pt x="673" y="1668"/>
                    <a:pt x="1064" y="1763"/>
                    <a:pt x="1449" y="1763"/>
                  </a:cubicBezTo>
                  <a:cubicBezTo>
                    <a:pt x="1778" y="1763"/>
                    <a:pt x="2102" y="1693"/>
                    <a:pt x="2356" y="1554"/>
                  </a:cubicBezTo>
                  <a:cubicBezTo>
                    <a:pt x="2657" y="1379"/>
                    <a:pt x="2807" y="1128"/>
                    <a:pt x="2782" y="878"/>
                  </a:cubicBezTo>
                  <a:lnTo>
                    <a:pt x="2782" y="76"/>
                  </a:lnTo>
                  <a:lnTo>
                    <a:pt x="1880" y="76"/>
                  </a:lnTo>
                  <a:cubicBezTo>
                    <a:pt x="1717" y="26"/>
                    <a:pt x="1535" y="1"/>
                    <a:pt x="135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6" name="Google Shape;1176;p32"/>
            <p:cNvSpPr/>
            <p:nvPr/>
          </p:nvSpPr>
          <p:spPr>
            <a:xfrm>
              <a:off x="9432684" y="2345910"/>
              <a:ext cx="29272" cy="16372"/>
            </a:xfrm>
            <a:custGeom>
              <a:avLst/>
              <a:gdLst/>
              <a:ahLst/>
              <a:cxnLst/>
              <a:rect l="l" t="t" r="r" b="b"/>
              <a:pathLst>
                <a:path w="978" h="547" extrusionOk="0">
                  <a:moveTo>
                    <a:pt x="493" y="1"/>
                  </a:moveTo>
                  <a:cubicBezTo>
                    <a:pt x="389" y="1"/>
                    <a:pt x="284" y="26"/>
                    <a:pt x="201" y="73"/>
                  </a:cubicBezTo>
                  <a:cubicBezTo>
                    <a:pt x="26" y="173"/>
                    <a:pt x="0" y="349"/>
                    <a:pt x="176" y="449"/>
                  </a:cubicBezTo>
                  <a:cubicBezTo>
                    <a:pt x="269" y="515"/>
                    <a:pt x="389" y="546"/>
                    <a:pt x="508" y="546"/>
                  </a:cubicBezTo>
                  <a:cubicBezTo>
                    <a:pt x="614" y="546"/>
                    <a:pt x="720" y="521"/>
                    <a:pt x="802" y="474"/>
                  </a:cubicBezTo>
                  <a:cubicBezTo>
                    <a:pt x="978" y="374"/>
                    <a:pt x="978" y="198"/>
                    <a:pt x="802" y="98"/>
                  </a:cubicBezTo>
                  <a:cubicBezTo>
                    <a:pt x="723" y="32"/>
                    <a:pt x="609" y="1"/>
                    <a:pt x="493" y="1"/>
                  </a:cubicBezTo>
                  <a:close/>
                </a:path>
              </a:pathLst>
            </a:custGeom>
            <a:solidFill>
              <a:srgbClr val="D7D3E0"/>
            </a:solidFill>
            <a:ln>
              <a:noFill/>
            </a:ln>
          </p:spPr>
          <p:txBody>
            <a:bodyPr spcFirstLastPara="1" wrap="square" lIns="121900" tIns="121900" rIns="121900" bIns="121900" anchor="ctr" anchorCtr="0">
              <a:noAutofit/>
            </a:bodyPr>
            <a:lstStyle/>
            <a:p>
              <a:endParaRPr sz="2533"/>
            </a:p>
          </p:txBody>
        </p:sp>
        <p:sp>
          <p:nvSpPr>
            <p:cNvPr id="1177" name="Google Shape;1177;p32"/>
            <p:cNvSpPr/>
            <p:nvPr/>
          </p:nvSpPr>
          <p:spPr>
            <a:xfrm>
              <a:off x="9558719" y="2396851"/>
              <a:ext cx="36036" cy="75035"/>
            </a:xfrm>
            <a:custGeom>
              <a:avLst/>
              <a:gdLst/>
              <a:ahLst/>
              <a:cxnLst/>
              <a:rect l="l" t="t" r="r" b="b"/>
              <a:pathLst>
                <a:path w="1204" h="2507" extrusionOk="0">
                  <a:moveTo>
                    <a:pt x="1203" y="0"/>
                  </a:moveTo>
                  <a:lnTo>
                    <a:pt x="0" y="376"/>
                  </a:lnTo>
                  <a:lnTo>
                    <a:pt x="0" y="2506"/>
                  </a:lnTo>
                  <a:lnTo>
                    <a:pt x="1203" y="1830"/>
                  </a:lnTo>
                  <a:lnTo>
                    <a:pt x="1203"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8" name="Google Shape;1178;p32"/>
            <p:cNvSpPr/>
            <p:nvPr/>
          </p:nvSpPr>
          <p:spPr>
            <a:xfrm>
              <a:off x="9512208" y="2391584"/>
              <a:ext cx="46511" cy="80302"/>
            </a:xfrm>
            <a:custGeom>
              <a:avLst/>
              <a:gdLst/>
              <a:ahLst/>
              <a:cxnLst/>
              <a:rect l="l" t="t" r="r" b="b"/>
              <a:pathLst>
                <a:path w="1554" h="2683" extrusionOk="0">
                  <a:moveTo>
                    <a:pt x="0" y="1"/>
                  </a:moveTo>
                  <a:lnTo>
                    <a:pt x="0" y="1680"/>
                  </a:lnTo>
                  <a:lnTo>
                    <a:pt x="1554" y="2682"/>
                  </a:lnTo>
                  <a:lnTo>
                    <a:pt x="1554" y="552"/>
                  </a:lnTo>
                  <a:lnTo>
                    <a:pt x="0"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9" name="Google Shape;1179;p32"/>
            <p:cNvSpPr/>
            <p:nvPr/>
          </p:nvSpPr>
          <p:spPr>
            <a:xfrm>
              <a:off x="9383928" y="2364587"/>
              <a:ext cx="210827" cy="84792"/>
            </a:xfrm>
            <a:custGeom>
              <a:avLst/>
              <a:gdLst/>
              <a:ahLst/>
              <a:cxnLst/>
              <a:rect l="l" t="t" r="r" b="b"/>
              <a:pathLst>
                <a:path w="7044" h="2833" extrusionOk="0">
                  <a:moveTo>
                    <a:pt x="4236" y="0"/>
                  </a:moveTo>
                  <a:lnTo>
                    <a:pt x="0" y="2006"/>
                  </a:lnTo>
                  <a:lnTo>
                    <a:pt x="1454" y="2833"/>
                  </a:lnTo>
                  <a:lnTo>
                    <a:pt x="7043" y="1078"/>
                  </a:lnTo>
                  <a:lnTo>
                    <a:pt x="4236"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0" name="Google Shape;1180;p32"/>
            <p:cNvSpPr/>
            <p:nvPr/>
          </p:nvSpPr>
          <p:spPr>
            <a:xfrm>
              <a:off x="9427446" y="2396851"/>
              <a:ext cx="167309" cy="71293"/>
            </a:xfrm>
            <a:custGeom>
              <a:avLst/>
              <a:gdLst/>
              <a:ahLst/>
              <a:cxnLst/>
              <a:rect l="l" t="t" r="r" b="b"/>
              <a:pathLst>
                <a:path w="5590" h="2382" extrusionOk="0">
                  <a:moveTo>
                    <a:pt x="5589" y="0"/>
                  </a:moveTo>
                  <a:lnTo>
                    <a:pt x="0" y="1755"/>
                  </a:lnTo>
                  <a:lnTo>
                    <a:pt x="0" y="2381"/>
                  </a:lnTo>
                  <a:lnTo>
                    <a:pt x="5589" y="577"/>
                  </a:lnTo>
                  <a:lnTo>
                    <a:pt x="5589"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1" name="Google Shape;1181;p32"/>
            <p:cNvSpPr/>
            <p:nvPr/>
          </p:nvSpPr>
          <p:spPr>
            <a:xfrm>
              <a:off x="9383928" y="2424596"/>
              <a:ext cx="43548" cy="43548"/>
            </a:xfrm>
            <a:custGeom>
              <a:avLst/>
              <a:gdLst/>
              <a:ahLst/>
              <a:cxnLst/>
              <a:rect l="l" t="t" r="r" b="b"/>
              <a:pathLst>
                <a:path w="1455" h="1455" extrusionOk="0">
                  <a:moveTo>
                    <a:pt x="0" y="1"/>
                  </a:moveTo>
                  <a:lnTo>
                    <a:pt x="0" y="502"/>
                  </a:lnTo>
                  <a:lnTo>
                    <a:pt x="1454" y="1454"/>
                  </a:lnTo>
                  <a:lnTo>
                    <a:pt x="1454" y="828"/>
                  </a:lnTo>
                  <a:lnTo>
                    <a:pt x="0" y="1"/>
                  </a:ln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2" name="Google Shape;1182;p32"/>
            <p:cNvSpPr/>
            <p:nvPr/>
          </p:nvSpPr>
          <p:spPr>
            <a:xfrm>
              <a:off x="9594725" y="2463595"/>
              <a:ext cx="84043" cy="52587"/>
            </a:xfrm>
            <a:custGeom>
              <a:avLst/>
              <a:gdLst/>
              <a:ahLst/>
              <a:cxnLst/>
              <a:rect l="l" t="t" r="r" b="b"/>
              <a:pathLst>
                <a:path w="2808" h="1757" extrusionOk="0">
                  <a:moveTo>
                    <a:pt x="1353" y="1"/>
                  </a:moveTo>
                  <a:cubicBezTo>
                    <a:pt x="1172" y="1"/>
                    <a:pt x="990" y="26"/>
                    <a:pt x="827" y="76"/>
                  </a:cubicBezTo>
                  <a:lnTo>
                    <a:pt x="0" y="76"/>
                  </a:lnTo>
                  <a:lnTo>
                    <a:pt x="0" y="828"/>
                  </a:lnTo>
                  <a:lnTo>
                    <a:pt x="0" y="878"/>
                  </a:lnTo>
                  <a:cubicBezTo>
                    <a:pt x="25" y="1078"/>
                    <a:pt x="150" y="1304"/>
                    <a:pt x="401" y="1454"/>
                  </a:cubicBezTo>
                  <a:cubicBezTo>
                    <a:pt x="683" y="1656"/>
                    <a:pt x="1066" y="1757"/>
                    <a:pt x="1445" y="1757"/>
                  </a:cubicBezTo>
                  <a:cubicBezTo>
                    <a:pt x="1774" y="1757"/>
                    <a:pt x="2100" y="1681"/>
                    <a:pt x="2356" y="1530"/>
                  </a:cubicBezTo>
                  <a:cubicBezTo>
                    <a:pt x="2657" y="1354"/>
                    <a:pt x="2807" y="1129"/>
                    <a:pt x="2782" y="878"/>
                  </a:cubicBezTo>
                  <a:lnTo>
                    <a:pt x="2807" y="878"/>
                  </a:lnTo>
                  <a:lnTo>
                    <a:pt x="2807" y="76"/>
                  </a:lnTo>
                  <a:lnTo>
                    <a:pt x="1880" y="76"/>
                  </a:lnTo>
                  <a:cubicBezTo>
                    <a:pt x="1717" y="26"/>
                    <a:pt x="1535" y="1"/>
                    <a:pt x="13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3" name="Google Shape;1183;p32"/>
            <p:cNvSpPr/>
            <p:nvPr/>
          </p:nvSpPr>
          <p:spPr>
            <a:xfrm>
              <a:off x="9590205" y="2437227"/>
              <a:ext cx="93052" cy="52707"/>
            </a:xfrm>
            <a:custGeom>
              <a:avLst/>
              <a:gdLst/>
              <a:ahLst/>
              <a:cxnLst/>
              <a:rect l="l" t="t" r="r" b="b"/>
              <a:pathLst>
                <a:path w="3109" h="1761" extrusionOk="0">
                  <a:moveTo>
                    <a:pt x="1526" y="1"/>
                  </a:moveTo>
                  <a:cubicBezTo>
                    <a:pt x="1189" y="1"/>
                    <a:pt x="849" y="76"/>
                    <a:pt x="577" y="230"/>
                  </a:cubicBezTo>
                  <a:cubicBezTo>
                    <a:pt x="26" y="556"/>
                    <a:pt x="1" y="1107"/>
                    <a:pt x="552" y="1458"/>
                  </a:cubicBezTo>
                  <a:cubicBezTo>
                    <a:pt x="834" y="1660"/>
                    <a:pt x="1217" y="1760"/>
                    <a:pt x="1596" y="1760"/>
                  </a:cubicBezTo>
                  <a:cubicBezTo>
                    <a:pt x="1925" y="1760"/>
                    <a:pt x="2251" y="1685"/>
                    <a:pt x="2507" y="1533"/>
                  </a:cubicBezTo>
                  <a:cubicBezTo>
                    <a:pt x="3083" y="1208"/>
                    <a:pt x="3108" y="656"/>
                    <a:pt x="2557" y="280"/>
                  </a:cubicBezTo>
                  <a:cubicBezTo>
                    <a:pt x="2279" y="95"/>
                    <a:pt x="1904" y="1"/>
                    <a:pt x="1526"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4" name="Google Shape;1184;p32"/>
            <p:cNvSpPr/>
            <p:nvPr/>
          </p:nvSpPr>
          <p:spPr>
            <a:xfrm>
              <a:off x="9622470" y="2455424"/>
              <a:ext cx="28523" cy="16372"/>
            </a:xfrm>
            <a:custGeom>
              <a:avLst/>
              <a:gdLst/>
              <a:ahLst/>
              <a:cxnLst/>
              <a:rect l="l" t="t" r="r" b="b"/>
              <a:pathLst>
                <a:path w="953" h="547" extrusionOk="0">
                  <a:moveTo>
                    <a:pt x="470" y="1"/>
                  </a:moveTo>
                  <a:cubicBezTo>
                    <a:pt x="364" y="1"/>
                    <a:pt x="259" y="26"/>
                    <a:pt x="176" y="73"/>
                  </a:cubicBezTo>
                  <a:cubicBezTo>
                    <a:pt x="0" y="174"/>
                    <a:pt x="0" y="349"/>
                    <a:pt x="151" y="449"/>
                  </a:cubicBezTo>
                  <a:cubicBezTo>
                    <a:pt x="243" y="515"/>
                    <a:pt x="364" y="547"/>
                    <a:pt x="483" y="547"/>
                  </a:cubicBezTo>
                  <a:cubicBezTo>
                    <a:pt x="589" y="547"/>
                    <a:pt x="694" y="522"/>
                    <a:pt x="777" y="474"/>
                  </a:cubicBezTo>
                  <a:cubicBezTo>
                    <a:pt x="953" y="374"/>
                    <a:pt x="953" y="199"/>
                    <a:pt x="802" y="98"/>
                  </a:cubicBezTo>
                  <a:cubicBezTo>
                    <a:pt x="710" y="32"/>
                    <a:pt x="589" y="1"/>
                    <a:pt x="47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5" name="Google Shape;1185;p32"/>
            <p:cNvSpPr/>
            <p:nvPr/>
          </p:nvSpPr>
          <p:spPr>
            <a:xfrm>
              <a:off x="9401168" y="2327803"/>
              <a:ext cx="92304" cy="52677"/>
            </a:xfrm>
            <a:custGeom>
              <a:avLst/>
              <a:gdLst/>
              <a:ahLst/>
              <a:cxnLst/>
              <a:rect l="l" t="t" r="r" b="b"/>
              <a:pathLst>
                <a:path w="3084" h="1760" extrusionOk="0">
                  <a:moveTo>
                    <a:pt x="1509" y="0"/>
                  </a:moveTo>
                  <a:cubicBezTo>
                    <a:pt x="1177" y="0"/>
                    <a:pt x="845" y="76"/>
                    <a:pt x="577" y="227"/>
                  </a:cubicBezTo>
                  <a:cubicBezTo>
                    <a:pt x="26" y="553"/>
                    <a:pt x="1" y="1104"/>
                    <a:pt x="527" y="1480"/>
                  </a:cubicBezTo>
                  <a:cubicBezTo>
                    <a:pt x="818" y="1665"/>
                    <a:pt x="1200" y="1760"/>
                    <a:pt x="1577" y="1760"/>
                  </a:cubicBezTo>
                  <a:cubicBezTo>
                    <a:pt x="1914" y="1760"/>
                    <a:pt x="2247" y="1684"/>
                    <a:pt x="2507" y="1530"/>
                  </a:cubicBezTo>
                  <a:cubicBezTo>
                    <a:pt x="3084" y="1204"/>
                    <a:pt x="3084" y="653"/>
                    <a:pt x="2557" y="302"/>
                  </a:cubicBezTo>
                  <a:cubicBezTo>
                    <a:pt x="2275" y="101"/>
                    <a:pt x="1893" y="0"/>
                    <a:pt x="150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6" name="Google Shape;1186;p32"/>
            <p:cNvSpPr/>
            <p:nvPr/>
          </p:nvSpPr>
          <p:spPr>
            <a:xfrm>
              <a:off x="8856591" y="2830238"/>
              <a:ext cx="681147" cy="661064"/>
            </a:xfrm>
            <a:custGeom>
              <a:avLst/>
              <a:gdLst/>
              <a:ahLst/>
              <a:cxnLst/>
              <a:rect l="l" t="t" r="r" b="b"/>
              <a:pathLst>
                <a:path w="22758" h="22087" extrusionOk="0">
                  <a:moveTo>
                    <a:pt x="6231" y="5240"/>
                  </a:moveTo>
                  <a:cubicBezTo>
                    <a:pt x="6300" y="5240"/>
                    <a:pt x="6372" y="5257"/>
                    <a:pt x="6441" y="5295"/>
                  </a:cubicBezTo>
                  <a:lnTo>
                    <a:pt x="14988" y="10257"/>
                  </a:lnTo>
                  <a:cubicBezTo>
                    <a:pt x="15263" y="10433"/>
                    <a:pt x="15439" y="10708"/>
                    <a:pt x="15439" y="11034"/>
                  </a:cubicBezTo>
                  <a:lnTo>
                    <a:pt x="15439" y="15019"/>
                  </a:lnTo>
                  <a:lnTo>
                    <a:pt x="5840" y="9555"/>
                  </a:lnTo>
                  <a:lnTo>
                    <a:pt x="5840" y="5621"/>
                  </a:lnTo>
                  <a:cubicBezTo>
                    <a:pt x="5840" y="5395"/>
                    <a:pt x="6023" y="5240"/>
                    <a:pt x="6231" y="5240"/>
                  </a:cubicBezTo>
                  <a:close/>
                  <a:moveTo>
                    <a:pt x="1780" y="0"/>
                  </a:moveTo>
                  <a:cubicBezTo>
                    <a:pt x="1504" y="0"/>
                    <a:pt x="1228" y="69"/>
                    <a:pt x="978" y="207"/>
                  </a:cubicBezTo>
                  <a:cubicBezTo>
                    <a:pt x="852" y="282"/>
                    <a:pt x="752" y="357"/>
                    <a:pt x="677" y="433"/>
                  </a:cubicBezTo>
                  <a:lnTo>
                    <a:pt x="0" y="1034"/>
                  </a:lnTo>
                  <a:lnTo>
                    <a:pt x="176" y="1335"/>
                  </a:lnTo>
                  <a:cubicBezTo>
                    <a:pt x="176" y="1435"/>
                    <a:pt x="151" y="1510"/>
                    <a:pt x="151" y="1610"/>
                  </a:cubicBezTo>
                  <a:lnTo>
                    <a:pt x="151" y="9104"/>
                  </a:lnTo>
                  <a:lnTo>
                    <a:pt x="22757" y="22087"/>
                  </a:lnTo>
                  <a:lnTo>
                    <a:pt x="22757" y="13866"/>
                  </a:lnTo>
                  <a:cubicBezTo>
                    <a:pt x="22757" y="12688"/>
                    <a:pt x="22131" y="11585"/>
                    <a:pt x="21103" y="10984"/>
                  </a:cubicBezTo>
                  <a:lnTo>
                    <a:pt x="2582" y="207"/>
                  </a:lnTo>
                  <a:cubicBezTo>
                    <a:pt x="2331" y="69"/>
                    <a:pt x="2055" y="0"/>
                    <a:pt x="178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87" name="Google Shape;1187;p32"/>
            <p:cNvSpPr/>
            <p:nvPr/>
          </p:nvSpPr>
          <p:spPr>
            <a:xfrm>
              <a:off x="8849079" y="2823863"/>
              <a:ext cx="694645" cy="674203"/>
            </a:xfrm>
            <a:custGeom>
              <a:avLst/>
              <a:gdLst/>
              <a:ahLst/>
              <a:cxnLst/>
              <a:rect l="l" t="t" r="r" b="b"/>
              <a:pathLst>
                <a:path w="23209" h="22526" extrusionOk="0">
                  <a:moveTo>
                    <a:pt x="6476" y="5654"/>
                  </a:moveTo>
                  <a:cubicBezTo>
                    <a:pt x="6504" y="5654"/>
                    <a:pt x="6535" y="5662"/>
                    <a:pt x="6567" y="5683"/>
                  </a:cubicBezTo>
                  <a:lnTo>
                    <a:pt x="15139" y="10646"/>
                  </a:lnTo>
                  <a:cubicBezTo>
                    <a:pt x="15339" y="10771"/>
                    <a:pt x="15464" y="10996"/>
                    <a:pt x="15464" y="11247"/>
                  </a:cubicBezTo>
                  <a:lnTo>
                    <a:pt x="15464" y="14881"/>
                  </a:lnTo>
                  <a:lnTo>
                    <a:pt x="6316" y="9668"/>
                  </a:lnTo>
                  <a:lnTo>
                    <a:pt x="6316" y="5834"/>
                  </a:lnTo>
                  <a:cubicBezTo>
                    <a:pt x="6316" y="5733"/>
                    <a:pt x="6367" y="5683"/>
                    <a:pt x="6392" y="5683"/>
                  </a:cubicBezTo>
                  <a:cubicBezTo>
                    <a:pt x="6406" y="5669"/>
                    <a:pt x="6437" y="5654"/>
                    <a:pt x="6476" y="5654"/>
                  </a:cubicBezTo>
                  <a:close/>
                  <a:moveTo>
                    <a:pt x="6482" y="5232"/>
                  </a:moveTo>
                  <a:cubicBezTo>
                    <a:pt x="6379" y="5232"/>
                    <a:pt x="6279" y="5257"/>
                    <a:pt x="6191" y="5307"/>
                  </a:cubicBezTo>
                  <a:cubicBezTo>
                    <a:pt x="5991" y="5433"/>
                    <a:pt x="5890" y="5608"/>
                    <a:pt x="5890" y="5834"/>
                  </a:cubicBezTo>
                  <a:lnTo>
                    <a:pt x="5890" y="9768"/>
                  </a:lnTo>
                  <a:cubicBezTo>
                    <a:pt x="5890" y="9844"/>
                    <a:pt x="5915" y="9919"/>
                    <a:pt x="5991" y="9969"/>
                  </a:cubicBezTo>
                  <a:lnTo>
                    <a:pt x="15590" y="15408"/>
                  </a:lnTo>
                  <a:cubicBezTo>
                    <a:pt x="15615" y="15433"/>
                    <a:pt x="15640" y="15433"/>
                    <a:pt x="15690" y="15433"/>
                  </a:cubicBezTo>
                  <a:cubicBezTo>
                    <a:pt x="15715" y="15433"/>
                    <a:pt x="15765" y="15433"/>
                    <a:pt x="15790" y="15408"/>
                  </a:cubicBezTo>
                  <a:cubicBezTo>
                    <a:pt x="15840" y="15382"/>
                    <a:pt x="15890" y="15307"/>
                    <a:pt x="15890" y="15232"/>
                  </a:cubicBezTo>
                  <a:lnTo>
                    <a:pt x="15890" y="11247"/>
                  </a:lnTo>
                  <a:cubicBezTo>
                    <a:pt x="15890" y="10846"/>
                    <a:pt x="15690" y="10495"/>
                    <a:pt x="15339" y="10295"/>
                  </a:cubicBezTo>
                  <a:lnTo>
                    <a:pt x="6793" y="5307"/>
                  </a:lnTo>
                  <a:cubicBezTo>
                    <a:pt x="6692" y="5257"/>
                    <a:pt x="6586" y="5232"/>
                    <a:pt x="6482" y="5232"/>
                  </a:cubicBezTo>
                  <a:close/>
                  <a:moveTo>
                    <a:pt x="2004" y="410"/>
                  </a:moveTo>
                  <a:cubicBezTo>
                    <a:pt x="2251" y="410"/>
                    <a:pt x="2502" y="479"/>
                    <a:pt x="2732" y="620"/>
                  </a:cubicBezTo>
                  <a:lnTo>
                    <a:pt x="21254" y="11372"/>
                  </a:lnTo>
                  <a:cubicBezTo>
                    <a:pt x="22206" y="11949"/>
                    <a:pt x="22808" y="12976"/>
                    <a:pt x="22808" y="14079"/>
                  </a:cubicBezTo>
                  <a:lnTo>
                    <a:pt x="22808" y="21949"/>
                  </a:lnTo>
                  <a:lnTo>
                    <a:pt x="627" y="9217"/>
                  </a:lnTo>
                  <a:lnTo>
                    <a:pt x="627" y="1823"/>
                  </a:lnTo>
                  <a:cubicBezTo>
                    <a:pt x="627" y="1748"/>
                    <a:pt x="627" y="1648"/>
                    <a:pt x="652" y="1573"/>
                  </a:cubicBezTo>
                  <a:cubicBezTo>
                    <a:pt x="652" y="1523"/>
                    <a:pt x="627" y="1473"/>
                    <a:pt x="602" y="1422"/>
                  </a:cubicBezTo>
                  <a:lnTo>
                    <a:pt x="527" y="1297"/>
                  </a:lnTo>
                  <a:lnTo>
                    <a:pt x="1028" y="821"/>
                  </a:lnTo>
                  <a:cubicBezTo>
                    <a:pt x="1053" y="821"/>
                    <a:pt x="1053" y="796"/>
                    <a:pt x="1053" y="796"/>
                  </a:cubicBezTo>
                  <a:cubicBezTo>
                    <a:pt x="1153" y="721"/>
                    <a:pt x="1229" y="646"/>
                    <a:pt x="1329" y="595"/>
                  </a:cubicBezTo>
                  <a:cubicBezTo>
                    <a:pt x="1537" y="473"/>
                    <a:pt x="1769" y="410"/>
                    <a:pt x="2004" y="410"/>
                  </a:cubicBezTo>
                  <a:close/>
                  <a:moveTo>
                    <a:pt x="2018" y="0"/>
                  </a:moveTo>
                  <a:cubicBezTo>
                    <a:pt x="1705" y="0"/>
                    <a:pt x="1392" y="82"/>
                    <a:pt x="1103" y="245"/>
                  </a:cubicBezTo>
                  <a:cubicBezTo>
                    <a:pt x="1003" y="295"/>
                    <a:pt x="903" y="370"/>
                    <a:pt x="803" y="470"/>
                  </a:cubicBezTo>
                  <a:cubicBezTo>
                    <a:pt x="803" y="470"/>
                    <a:pt x="778" y="495"/>
                    <a:pt x="778" y="495"/>
                  </a:cubicBezTo>
                  <a:lnTo>
                    <a:pt x="101" y="1097"/>
                  </a:lnTo>
                  <a:cubicBezTo>
                    <a:pt x="26" y="1172"/>
                    <a:pt x="1" y="1297"/>
                    <a:pt x="76" y="1372"/>
                  </a:cubicBezTo>
                  <a:lnTo>
                    <a:pt x="226" y="1598"/>
                  </a:lnTo>
                  <a:cubicBezTo>
                    <a:pt x="201" y="1673"/>
                    <a:pt x="201" y="1748"/>
                    <a:pt x="201" y="1823"/>
                  </a:cubicBezTo>
                  <a:lnTo>
                    <a:pt x="201" y="9317"/>
                  </a:lnTo>
                  <a:cubicBezTo>
                    <a:pt x="201" y="9392"/>
                    <a:pt x="251" y="9468"/>
                    <a:pt x="301" y="9518"/>
                  </a:cubicBezTo>
                  <a:lnTo>
                    <a:pt x="22908" y="22475"/>
                  </a:lnTo>
                  <a:cubicBezTo>
                    <a:pt x="22933" y="22500"/>
                    <a:pt x="22958" y="22525"/>
                    <a:pt x="23008" y="22525"/>
                  </a:cubicBezTo>
                  <a:cubicBezTo>
                    <a:pt x="23033" y="22525"/>
                    <a:pt x="23083" y="22500"/>
                    <a:pt x="23109" y="22475"/>
                  </a:cubicBezTo>
                  <a:cubicBezTo>
                    <a:pt x="23184" y="22450"/>
                    <a:pt x="23209" y="22375"/>
                    <a:pt x="23209" y="22300"/>
                  </a:cubicBezTo>
                  <a:lnTo>
                    <a:pt x="23209" y="14079"/>
                  </a:lnTo>
                  <a:cubicBezTo>
                    <a:pt x="23209" y="12826"/>
                    <a:pt x="22532" y="11648"/>
                    <a:pt x="21454" y="11022"/>
                  </a:cubicBezTo>
                  <a:lnTo>
                    <a:pt x="2933" y="245"/>
                  </a:lnTo>
                  <a:cubicBezTo>
                    <a:pt x="2645" y="82"/>
                    <a:pt x="2331" y="0"/>
                    <a:pt x="201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88" name="Google Shape;1188;p32"/>
            <p:cNvSpPr/>
            <p:nvPr/>
          </p:nvSpPr>
          <p:spPr>
            <a:xfrm>
              <a:off x="8840818" y="2848405"/>
              <a:ext cx="676657" cy="661663"/>
            </a:xfrm>
            <a:custGeom>
              <a:avLst/>
              <a:gdLst/>
              <a:ahLst/>
              <a:cxnLst/>
              <a:rect l="l" t="t" r="r" b="b"/>
              <a:pathLst>
                <a:path w="22608" h="22107" extrusionOk="0">
                  <a:moveTo>
                    <a:pt x="6095" y="5238"/>
                  </a:moveTo>
                  <a:cubicBezTo>
                    <a:pt x="6160" y="5238"/>
                    <a:pt x="6227" y="5254"/>
                    <a:pt x="6292" y="5289"/>
                  </a:cubicBezTo>
                  <a:lnTo>
                    <a:pt x="14838" y="10277"/>
                  </a:lnTo>
                  <a:cubicBezTo>
                    <a:pt x="15114" y="10427"/>
                    <a:pt x="15289" y="10728"/>
                    <a:pt x="15289" y="11029"/>
                  </a:cubicBezTo>
                  <a:lnTo>
                    <a:pt x="15289" y="15014"/>
                  </a:lnTo>
                  <a:lnTo>
                    <a:pt x="5690" y="9575"/>
                  </a:lnTo>
                  <a:lnTo>
                    <a:pt x="5690" y="5640"/>
                  </a:lnTo>
                  <a:cubicBezTo>
                    <a:pt x="5690" y="5410"/>
                    <a:pt x="5881" y="5238"/>
                    <a:pt x="6095" y="5238"/>
                  </a:cubicBezTo>
                  <a:close/>
                  <a:moveTo>
                    <a:pt x="1630" y="1"/>
                  </a:moveTo>
                  <a:cubicBezTo>
                    <a:pt x="1354" y="1"/>
                    <a:pt x="1079" y="76"/>
                    <a:pt x="828" y="227"/>
                  </a:cubicBezTo>
                  <a:cubicBezTo>
                    <a:pt x="302" y="502"/>
                    <a:pt x="1" y="1029"/>
                    <a:pt x="1" y="1605"/>
                  </a:cubicBezTo>
                  <a:lnTo>
                    <a:pt x="1" y="9124"/>
                  </a:lnTo>
                  <a:lnTo>
                    <a:pt x="22608" y="22106"/>
                  </a:lnTo>
                  <a:lnTo>
                    <a:pt x="22608" y="13886"/>
                  </a:lnTo>
                  <a:cubicBezTo>
                    <a:pt x="22608" y="12683"/>
                    <a:pt x="21981" y="11605"/>
                    <a:pt x="20953" y="11004"/>
                  </a:cubicBezTo>
                  <a:lnTo>
                    <a:pt x="2432" y="227"/>
                  </a:lnTo>
                  <a:cubicBezTo>
                    <a:pt x="2181" y="76"/>
                    <a:pt x="1906" y="1"/>
                    <a:pt x="1630"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89" name="Google Shape;1189;p32"/>
            <p:cNvSpPr/>
            <p:nvPr/>
          </p:nvSpPr>
          <p:spPr>
            <a:xfrm>
              <a:off x="8834832" y="2841940"/>
              <a:ext cx="688659" cy="674113"/>
            </a:xfrm>
            <a:custGeom>
              <a:avLst/>
              <a:gdLst/>
              <a:ahLst/>
              <a:cxnLst/>
              <a:rect l="l" t="t" r="r" b="b"/>
              <a:pathLst>
                <a:path w="23009" h="22523" extrusionOk="0">
                  <a:moveTo>
                    <a:pt x="6293" y="5658"/>
                  </a:moveTo>
                  <a:cubicBezTo>
                    <a:pt x="6316" y="5658"/>
                    <a:pt x="6341" y="5664"/>
                    <a:pt x="6366" y="5681"/>
                  </a:cubicBezTo>
                  <a:lnTo>
                    <a:pt x="14938" y="10668"/>
                  </a:lnTo>
                  <a:cubicBezTo>
                    <a:pt x="15138" y="10793"/>
                    <a:pt x="15264" y="11019"/>
                    <a:pt x="15264" y="11245"/>
                  </a:cubicBezTo>
                  <a:lnTo>
                    <a:pt x="15264" y="14879"/>
                  </a:lnTo>
                  <a:lnTo>
                    <a:pt x="6116" y="9666"/>
                  </a:lnTo>
                  <a:lnTo>
                    <a:pt x="6116" y="5856"/>
                  </a:lnTo>
                  <a:cubicBezTo>
                    <a:pt x="6116" y="5756"/>
                    <a:pt x="6166" y="5706"/>
                    <a:pt x="6191" y="5681"/>
                  </a:cubicBezTo>
                  <a:cubicBezTo>
                    <a:pt x="6208" y="5681"/>
                    <a:pt x="6247" y="5658"/>
                    <a:pt x="6293" y="5658"/>
                  </a:cubicBezTo>
                  <a:close/>
                  <a:moveTo>
                    <a:pt x="6282" y="5236"/>
                  </a:moveTo>
                  <a:cubicBezTo>
                    <a:pt x="6178" y="5236"/>
                    <a:pt x="6078" y="5267"/>
                    <a:pt x="5990" y="5330"/>
                  </a:cubicBezTo>
                  <a:cubicBezTo>
                    <a:pt x="5790" y="5430"/>
                    <a:pt x="5690" y="5631"/>
                    <a:pt x="5690" y="5856"/>
                  </a:cubicBezTo>
                  <a:lnTo>
                    <a:pt x="5690" y="9791"/>
                  </a:lnTo>
                  <a:cubicBezTo>
                    <a:pt x="5690" y="9866"/>
                    <a:pt x="5740" y="9941"/>
                    <a:pt x="5790" y="9966"/>
                  </a:cubicBezTo>
                  <a:lnTo>
                    <a:pt x="15389" y="15430"/>
                  </a:lnTo>
                  <a:cubicBezTo>
                    <a:pt x="15414" y="15430"/>
                    <a:pt x="15439" y="15455"/>
                    <a:pt x="15489" y="15455"/>
                  </a:cubicBezTo>
                  <a:cubicBezTo>
                    <a:pt x="15514" y="15455"/>
                    <a:pt x="15564" y="15430"/>
                    <a:pt x="15589" y="15430"/>
                  </a:cubicBezTo>
                  <a:cubicBezTo>
                    <a:pt x="15640" y="15380"/>
                    <a:pt x="15690" y="15305"/>
                    <a:pt x="15690" y="15230"/>
                  </a:cubicBezTo>
                  <a:lnTo>
                    <a:pt x="15690" y="11245"/>
                  </a:lnTo>
                  <a:cubicBezTo>
                    <a:pt x="15690" y="10869"/>
                    <a:pt x="15489" y="10493"/>
                    <a:pt x="15138" y="10292"/>
                  </a:cubicBezTo>
                  <a:lnTo>
                    <a:pt x="6592" y="5330"/>
                  </a:lnTo>
                  <a:cubicBezTo>
                    <a:pt x="6492" y="5267"/>
                    <a:pt x="6385" y="5236"/>
                    <a:pt x="6282" y="5236"/>
                  </a:cubicBezTo>
                  <a:close/>
                  <a:moveTo>
                    <a:pt x="1821" y="430"/>
                  </a:moveTo>
                  <a:cubicBezTo>
                    <a:pt x="2062" y="430"/>
                    <a:pt x="2306" y="493"/>
                    <a:pt x="2532" y="618"/>
                  </a:cubicBezTo>
                  <a:lnTo>
                    <a:pt x="21053" y="11395"/>
                  </a:lnTo>
                  <a:cubicBezTo>
                    <a:pt x="22006" y="11946"/>
                    <a:pt x="22607" y="12974"/>
                    <a:pt x="22607" y="14077"/>
                  </a:cubicBezTo>
                  <a:lnTo>
                    <a:pt x="22607" y="21946"/>
                  </a:lnTo>
                  <a:lnTo>
                    <a:pt x="426" y="9215"/>
                  </a:lnTo>
                  <a:lnTo>
                    <a:pt x="426" y="1821"/>
                  </a:lnTo>
                  <a:cubicBezTo>
                    <a:pt x="426" y="1320"/>
                    <a:pt x="677" y="869"/>
                    <a:pt x="1128" y="618"/>
                  </a:cubicBezTo>
                  <a:cubicBezTo>
                    <a:pt x="1341" y="493"/>
                    <a:pt x="1579" y="430"/>
                    <a:pt x="1821" y="430"/>
                  </a:cubicBezTo>
                  <a:close/>
                  <a:moveTo>
                    <a:pt x="1809" y="1"/>
                  </a:moveTo>
                  <a:cubicBezTo>
                    <a:pt x="1499" y="1"/>
                    <a:pt x="1186" y="82"/>
                    <a:pt x="903" y="242"/>
                  </a:cubicBezTo>
                  <a:cubicBezTo>
                    <a:pt x="351" y="568"/>
                    <a:pt x="0" y="1169"/>
                    <a:pt x="0" y="1821"/>
                  </a:cubicBezTo>
                  <a:lnTo>
                    <a:pt x="0" y="9340"/>
                  </a:lnTo>
                  <a:cubicBezTo>
                    <a:pt x="0" y="9415"/>
                    <a:pt x="51" y="9490"/>
                    <a:pt x="101" y="9515"/>
                  </a:cubicBezTo>
                  <a:lnTo>
                    <a:pt x="22707" y="22498"/>
                  </a:lnTo>
                  <a:cubicBezTo>
                    <a:pt x="22732" y="22523"/>
                    <a:pt x="22782" y="22523"/>
                    <a:pt x="22808" y="22523"/>
                  </a:cubicBezTo>
                  <a:cubicBezTo>
                    <a:pt x="22833" y="22523"/>
                    <a:pt x="22883" y="22523"/>
                    <a:pt x="22908" y="22498"/>
                  </a:cubicBezTo>
                  <a:cubicBezTo>
                    <a:pt x="22983" y="22448"/>
                    <a:pt x="23008" y="22398"/>
                    <a:pt x="23008" y="22322"/>
                  </a:cubicBezTo>
                  <a:lnTo>
                    <a:pt x="23008" y="14077"/>
                  </a:lnTo>
                  <a:cubicBezTo>
                    <a:pt x="23008" y="12849"/>
                    <a:pt x="22331" y="11671"/>
                    <a:pt x="21254" y="11019"/>
                  </a:cubicBezTo>
                  <a:lnTo>
                    <a:pt x="2732" y="267"/>
                  </a:lnTo>
                  <a:cubicBezTo>
                    <a:pt x="2451" y="88"/>
                    <a:pt x="2132" y="1"/>
                    <a:pt x="180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0" name="Google Shape;1190;p32"/>
            <p:cNvSpPr/>
            <p:nvPr/>
          </p:nvSpPr>
          <p:spPr>
            <a:xfrm>
              <a:off x="8906844" y="3934236"/>
              <a:ext cx="87036" cy="89670"/>
            </a:xfrm>
            <a:custGeom>
              <a:avLst/>
              <a:gdLst/>
              <a:ahLst/>
              <a:cxnLst/>
              <a:rect l="l" t="t" r="r" b="b"/>
              <a:pathLst>
                <a:path w="2908" h="2996" extrusionOk="0">
                  <a:moveTo>
                    <a:pt x="1125" y="1"/>
                  </a:moveTo>
                  <a:cubicBezTo>
                    <a:pt x="936" y="1"/>
                    <a:pt x="756" y="46"/>
                    <a:pt x="602" y="138"/>
                  </a:cubicBezTo>
                  <a:lnTo>
                    <a:pt x="0" y="464"/>
                  </a:lnTo>
                  <a:lnTo>
                    <a:pt x="176" y="740"/>
                  </a:lnTo>
                  <a:cubicBezTo>
                    <a:pt x="76" y="1166"/>
                    <a:pt x="201" y="1667"/>
                    <a:pt x="552" y="2093"/>
                  </a:cubicBezTo>
                  <a:cubicBezTo>
                    <a:pt x="802" y="2419"/>
                    <a:pt x="1128" y="2645"/>
                    <a:pt x="1454" y="2720"/>
                  </a:cubicBezTo>
                  <a:lnTo>
                    <a:pt x="1630" y="2995"/>
                  </a:lnTo>
                  <a:lnTo>
                    <a:pt x="2306" y="2619"/>
                  </a:lnTo>
                  <a:cubicBezTo>
                    <a:pt x="2331" y="2594"/>
                    <a:pt x="2381" y="2594"/>
                    <a:pt x="2406" y="2569"/>
                  </a:cubicBezTo>
                  <a:cubicBezTo>
                    <a:pt x="2908" y="2168"/>
                    <a:pt x="2883" y="1316"/>
                    <a:pt x="2356" y="665"/>
                  </a:cubicBezTo>
                  <a:cubicBezTo>
                    <a:pt x="2026" y="230"/>
                    <a:pt x="1552" y="1"/>
                    <a:pt x="1125"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91" name="Google Shape;1191;p32"/>
            <p:cNvSpPr/>
            <p:nvPr/>
          </p:nvSpPr>
          <p:spPr>
            <a:xfrm>
              <a:off x="8900080" y="3928100"/>
              <a:ext cx="96045" cy="101792"/>
            </a:xfrm>
            <a:custGeom>
              <a:avLst/>
              <a:gdLst/>
              <a:ahLst/>
              <a:cxnLst/>
              <a:rect l="l" t="t" r="r" b="b"/>
              <a:pathLst>
                <a:path w="3209" h="3401" extrusionOk="0">
                  <a:moveTo>
                    <a:pt x="1344" y="411"/>
                  </a:moveTo>
                  <a:cubicBezTo>
                    <a:pt x="1713" y="411"/>
                    <a:pt x="2129" y="621"/>
                    <a:pt x="2432" y="995"/>
                  </a:cubicBezTo>
                  <a:cubicBezTo>
                    <a:pt x="2658" y="1271"/>
                    <a:pt x="2783" y="1596"/>
                    <a:pt x="2783" y="1922"/>
                  </a:cubicBezTo>
                  <a:cubicBezTo>
                    <a:pt x="2783" y="2198"/>
                    <a:pt x="2683" y="2449"/>
                    <a:pt x="2507" y="2599"/>
                  </a:cubicBezTo>
                  <a:cubicBezTo>
                    <a:pt x="2507" y="2599"/>
                    <a:pt x="2457" y="2624"/>
                    <a:pt x="2457" y="2624"/>
                  </a:cubicBezTo>
                  <a:cubicBezTo>
                    <a:pt x="2457" y="2624"/>
                    <a:pt x="2432" y="2649"/>
                    <a:pt x="2407" y="2649"/>
                  </a:cubicBezTo>
                  <a:cubicBezTo>
                    <a:pt x="2407" y="2649"/>
                    <a:pt x="2382" y="2674"/>
                    <a:pt x="2382" y="2674"/>
                  </a:cubicBezTo>
                  <a:lnTo>
                    <a:pt x="1931" y="2925"/>
                  </a:lnTo>
                  <a:lnTo>
                    <a:pt x="1856" y="2824"/>
                  </a:lnTo>
                  <a:cubicBezTo>
                    <a:pt x="1830" y="2774"/>
                    <a:pt x="1805" y="2749"/>
                    <a:pt x="1755" y="2724"/>
                  </a:cubicBezTo>
                  <a:cubicBezTo>
                    <a:pt x="1455" y="2649"/>
                    <a:pt x="1154" y="2449"/>
                    <a:pt x="928" y="2173"/>
                  </a:cubicBezTo>
                  <a:cubicBezTo>
                    <a:pt x="653" y="1822"/>
                    <a:pt x="527" y="1371"/>
                    <a:pt x="602" y="995"/>
                  </a:cubicBezTo>
                  <a:cubicBezTo>
                    <a:pt x="627" y="945"/>
                    <a:pt x="602" y="870"/>
                    <a:pt x="577" y="844"/>
                  </a:cubicBezTo>
                  <a:lnTo>
                    <a:pt x="527" y="744"/>
                  </a:lnTo>
                  <a:lnTo>
                    <a:pt x="878" y="544"/>
                  </a:lnTo>
                  <a:cubicBezTo>
                    <a:pt x="903" y="544"/>
                    <a:pt x="928" y="519"/>
                    <a:pt x="928" y="519"/>
                  </a:cubicBezTo>
                  <a:cubicBezTo>
                    <a:pt x="1052" y="446"/>
                    <a:pt x="1194" y="411"/>
                    <a:pt x="1344" y="411"/>
                  </a:cubicBezTo>
                  <a:close/>
                  <a:moveTo>
                    <a:pt x="1358" y="0"/>
                  </a:moveTo>
                  <a:cubicBezTo>
                    <a:pt x="1154" y="0"/>
                    <a:pt x="956" y="46"/>
                    <a:pt x="778" y="143"/>
                  </a:cubicBezTo>
                  <a:lnTo>
                    <a:pt x="728" y="143"/>
                  </a:lnTo>
                  <a:lnTo>
                    <a:pt x="126" y="469"/>
                  </a:lnTo>
                  <a:cubicBezTo>
                    <a:pt x="76" y="494"/>
                    <a:pt x="26" y="544"/>
                    <a:pt x="26" y="619"/>
                  </a:cubicBezTo>
                  <a:cubicBezTo>
                    <a:pt x="1" y="669"/>
                    <a:pt x="1" y="719"/>
                    <a:pt x="51" y="769"/>
                  </a:cubicBezTo>
                  <a:lnTo>
                    <a:pt x="176" y="995"/>
                  </a:lnTo>
                  <a:cubicBezTo>
                    <a:pt x="101" y="1471"/>
                    <a:pt x="252" y="1997"/>
                    <a:pt x="602" y="2449"/>
                  </a:cubicBezTo>
                  <a:cubicBezTo>
                    <a:pt x="878" y="2774"/>
                    <a:pt x="1204" y="3000"/>
                    <a:pt x="1555" y="3100"/>
                  </a:cubicBezTo>
                  <a:lnTo>
                    <a:pt x="1680" y="3301"/>
                  </a:lnTo>
                  <a:cubicBezTo>
                    <a:pt x="1730" y="3376"/>
                    <a:pt x="1805" y="3401"/>
                    <a:pt x="1856" y="3401"/>
                  </a:cubicBezTo>
                  <a:cubicBezTo>
                    <a:pt x="1906" y="3401"/>
                    <a:pt x="1931" y="3401"/>
                    <a:pt x="1956" y="3376"/>
                  </a:cubicBezTo>
                  <a:lnTo>
                    <a:pt x="2632" y="3025"/>
                  </a:lnTo>
                  <a:cubicBezTo>
                    <a:pt x="2658" y="3000"/>
                    <a:pt x="2658" y="3000"/>
                    <a:pt x="2683" y="2975"/>
                  </a:cubicBezTo>
                  <a:cubicBezTo>
                    <a:pt x="2708" y="2975"/>
                    <a:pt x="2733" y="2950"/>
                    <a:pt x="2758" y="2925"/>
                  </a:cubicBezTo>
                  <a:cubicBezTo>
                    <a:pt x="3059" y="2699"/>
                    <a:pt x="3209" y="2323"/>
                    <a:pt x="3209" y="1897"/>
                  </a:cubicBezTo>
                  <a:cubicBezTo>
                    <a:pt x="3184" y="1496"/>
                    <a:pt x="3033" y="1070"/>
                    <a:pt x="2758" y="719"/>
                  </a:cubicBezTo>
                  <a:cubicBezTo>
                    <a:pt x="2370" y="260"/>
                    <a:pt x="1845" y="0"/>
                    <a:pt x="135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2" name="Google Shape;1192;p32"/>
            <p:cNvSpPr/>
            <p:nvPr/>
          </p:nvSpPr>
          <p:spPr>
            <a:xfrm>
              <a:off x="8887329" y="3944172"/>
              <a:ext cx="87066" cy="83445"/>
            </a:xfrm>
            <a:custGeom>
              <a:avLst/>
              <a:gdLst/>
              <a:ahLst/>
              <a:cxnLst/>
              <a:rect l="l" t="t" r="r" b="b"/>
              <a:pathLst>
                <a:path w="2909" h="2788" extrusionOk="0">
                  <a:moveTo>
                    <a:pt x="1124" y="1"/>
                  </a:moveTo>
                  <a:cubicBezTo>
                    <a:pt x="894" y="1"/>
                    <a:pt x="677" y="67"/>
                    <a:pt x="502" y="207"/>
                  </a:cubicBezTo>
                  <a:cubicBezTo>
                    <a:pt x="1" y="608"/>
                    <a:pt x="26" y="1460"/>
                    <a:pt x="552" y="2112"/>
                  </a:cubicBezTo>
                  <a:cubicBezTo>
                    <a:pt x="900" y="2543"/>
                    <a:pt x="1380" y="2788"/>
                    <a:pt x="1810" y="2788"/>
                  </a:cubicBezTo>
                  <a:cubicBezTo>
                    <a:pt x="2030" y="2788"/>
                    <a:pt x="2237" y="2724"/>
                    <a:pt x="2407" y="2588"/>
                  </a:cubicBezTo>
                  <a:cubicBezTo>
                    <a:pt x="2908" y="2187"/>
                    <a:pt x="2883" y="1335"/>
                    <a:pt x="2357" y="658"/>
                  </a:cubicBezTo>
                  <a:cubicBezTo>
                    <a:pt x="2030" y="234"/>
                    <a:pt x="1555" y="1"/>
                    <a:pt x="1124"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93" name="Google Shape;1193;p32"/>
            <p:cNvSpPr/>
            <p:nvPr/>
          </p:nvSpPr>
          <p:spPr>
            <a:xfrm>
              <a:off x="8885085" y="3938366"/>
              <a:ext cx="91556" cy="95297"/>
            </a:xfrm>
            <a:custGeom>
              <a:avLst/>
              <a:gdLst/>
              <a:ahLst/>
              <a:cxnLst/>
              <a:rect l="l" t="t" r="r" b="b"/>
              <a:pathLst>
                <a:path w="3059" h="3184" extrusionOk="0">
                  <a:moveTo>
                    <a:pt x="1204" y="401"/>
                  </a:moveTo>
                  <a:cubicBezTo>
                    <a:pt x="1555" y="401"/>
                    <a:pt x="1981" y="627"/>
                    <a:pt x="2281" y="1003"/>
                  </a:cubicBezTo>
                  <a:cubicBezTo>
                    <a:pt x="2507" y="1278"/>
                    <a:pt x="2632" y="1604"/>
                    <a:pt x="2632" y="1930"/>
                  </a:cubicBezTo>
                  <a:cubicBezTo>
                    <a:pt x="2632" y="2206"/>
                    <a:pt x="2532" y="2456"/>
                    <a:pt x="2357" y="2607"/>
                  </a:cubicBezTo>
                  <a:cubicBezTo>
                    <a:pt x="2213" y="2716"/>
                    <a:pt x="2042" y="2769"/>
                    <a:pt x="1860" y="2769"/>
                  </a:cubicBezTo>
                  <a:cubicBezTo>
                    <a:pt x="1501" y="2769"/>
                    <a:pt x="1102" y="2563"/>
                    <a:pt x="803" y="2181"/>
                  </a:cubicBezTo>
                  <a:cubicBezTo>
                    <a:pt x="577" y="1905"/>
                    <a:pt x="427" y="1579"/>
                    <a:pt x="427" y="1253"/>
                  </a:cubicBezTo>
                  <a:cubicBezTo>
                    <a:pt x="427" y="978"/>
                    <a:pt x="527" y="727"/>
                    <a:pt x="727" y="577"/>
                  </a:cubicBezTo>
                  <a:cubicBezTo>
                    <a:pt x="853" y="451"/>
                    <a:pt x="1028" y="401"/>
                    <a:pt x="1204" y="401"/>
                  </a:cubicBezTo>
                  <a:close/>
                  <a:moveTo>
                    <a:pt x="1199" y="0"/>
                  </a:moveTo>
                  <a:cubicBezTo>
                    <a:pt x="927" y="0"/>
                    <a:pt x="667" y="81"/>
                    <a:pt x="452" y="251"/>
                  </a:cubicBezTo>
                  <a:cubicBezTo>
                    <a:pt x="151" y="476"/>
                    <a:pt x="1" y="852"/>
                    <a:pt x="26" y="1278"/>
                  </a:cubicBezTo>
                  <a:cubicBezTo>
                    <a:pt x="26" y="1679"/>
                    <a:pt x="176" y="2106"/>
                    <a:pt x="477" y="2456"/>
                  </a:cubicBezTo>
                  <a:cubicBezTo>
                    <a:pt x="853" y="2933"/>
                    <a:pt x="1379" y="3183"/>
                    <a:pt x="1880" y="3183"/>
                  </a:cubicBezTo>
                  <a:cubicBezTo>
                    <a:pt x="2156" y="3183"/>
                    <a:pt x="2407" y="3108"/>
                    <a:pt x="2607" y="2933"/>
                  </a:cubicBezTo>
                  <a:cubicBezTo>
                    <a:pt x="2908" y="2707"/>
                    <a:pt x="3058" y="2331"/>
                    <a:pt x="3058" y="1905"/>
                  </a:cubicBezTo>
                  <a:cubicBezTo>
                    <a:pt x="3058" y="1504"/>
                    <a:pt x="2883" y="1078"/>
                    <a:pt x="2607" y="727"/>
                  </a:cubicBezTo>
                  <a:cubicBezTo>
                    <a:pt x="2221" y="260"/>
                    <a:pt x="1689" y="0"/>
                    <a:pt x="119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4" name="Google Shape;1194;p32"/>
            <p:cNvSpPr/>
            <p:nvPr/>
          </p:nvSpPr>
          <p:spPr>
            <a:xfrm>
              <a:off x="8906844" y="3902360"/>
              <a:ext cx="66026" cy="93142"/>
            </a:xfrm>
            <a:custGeom>
              <a:avLst/>
              <a:gdLst/>
              <a:ahLst/>
              <a:cxnLst/>
              <a:rect l="l" t="t" r="r" b="b"/>
              <a:pathLst>
                <a:path w="2206" h="3112" extrusionOk="0">
                  <a:moveTo>
                    <a:pt x="0" y="0"/>
                  </a:moveTo>
                  <a:lnTo>
                    <a:pt x="427" y="2707"/>
                  </a:lnTo>
                  <a:cubicBezTo>
                    <a:pt x="452" y="2857"/>
                    <a:pt x="552" y="3008"/>
                    <a:pt x="702" y="3058"/>
                  </a:cubicBezTo>
                  <a:cubicBezTo>
                    <a:pt x="775" y="3094"/>
                    <a:pt x="853" y="3112"/>
                    <a:pt x="928" y="3112"/>
                  </a:cubicBezTo>
                  <a:cubicBezTo>
                    <a:pt x="1111" y="3112"/>
                    <a:pt x="1283" y="3010"/>
                    <a:pt x="1354" y="2832"/>
                  </a:cubicBezTo>
                  <a:lnTo>
                    <a:pt x="2206" y="978"/>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95" name="Google Shape;1195;p32"/>
            <p:cNvSpPr/>
            <p:nvPr/>
          </p:nvSpPr>
          <p:spPr>
            <a:xfrm>
              <a:off x="8900828" y="3895865"/>
              <a:ext cx="78057" cy="106281"/>
            </a:xfrm>
            <a:custGeom>
              <a:avLst/>
              <a:gdLst/>
              <a:ahLst/>
              <a:cxnLst/>
              <a:rect l="l" t="t" r="r" b="b"/>
              <a:pathLst>
                <a:path w="2608" h="3551" extrusionOk="0">
                  <a:moveTo>
                    <a:pt x="477" y="568"/>
                  </a:moveTo>
                  <a:lnTo>
                    <a:pt x="2131" y="1320"/>
                  </a:lnTo>
                  <a:lnTo>
                    <a:pt x="1379" y="2949"/>
                  </a:lnTo>
                  <a:cubicBezTo>
                    <a:pt x="1323" y="3062"/>
                    <a:pt x="1224" y="3118"/>
                    <a:pt x="1115" y="3118"/>
                  </a:cubicBezTo>
                  <a:cubicBezTo>
                    <a:pt x="1079" y="3118"/>
                    <a:pt x="1041" y="3112"/>
                    <a:pt x="1003" y="3099"/>
                  </a:cubicBezTo>
                  <a:cubicBezTo>
                    <a:pt x="903" y="3049"/>
                    <a:pt x="853" y="2974"/>
                    <a:pt x="828" y="2874"/>
                  </a:cubicBezTo>
                  <a:lnTo>
                    <a:pt x="477" y="568"/>
                  </a:lnTo>
                  <a:close/>
                  <a:moveTo>
                    <a:pt x="208" y="0"/>
                  </a:moveTo>
                  <a:cubicBezTo>
                    <a:pt x="164" y="0"/>
                    <a:pt x="120" y="12"/>
                    <a:pt x="76" y="42"/>
                  </a:cubicBezTo>
                  <a:cubicBezTo>
                    <a:pt x="26" y="92"/>
                    <a:pt x="1" y="167"/>
                    <a:pt x="1" y="242"/>
                  </a:cubicBezTo>
                  <a:lnTo>
                    <a:pt x="427" y="2949"/>
                  </a:lnTo>
                  <a:cubicBezTo>
                    <a:pt x="452" y="3175"/>
                    <a:pt x="602" y="3375"/>
                    <a:pt x="828" y="3475"/>
                  </a:cubicBezTo>
                  <a:cubicBezTo>
                    <a:pt x="928" y="3526"/>
                    <a:pt x="1029" y="3551"/>
                    <a:pt x="1104" y="3551"/>
                  </a:cubicBezTo>
                  <a:cubicBezTo>
                    <a:pt x="1379" y="3551"/>
                    <a:pt x="1630" y="3375"/>
                    <a:pt x="1755" y="3124"/>
                  </a:cubicBezTo>
                  <a:lnTo>
                    <a:pt x="2582" y="1295"/>
                  </a:lnTo>
                  <a:cubicBezTo>
                    <a:pt x="2607" y="1245"/>
                    <a:pt x="2607" y="1170"/>
                    <a:pt x="2582" y="1119"/>
                  </a:cubicBezTo>
                  <a:cubicBezTo>
                    <a:pt x="2582" y="1069"/>
                    <a:pt x="2532" y="1044"/>
                    <a:pt x="2482" y="1019"/>
                  </a:cubicBezTo>
                  <a:lnTo>
                    <a:pt x="302" y="17"/>
                  </a:lnTo>
                  <a:cubicBezTo>
                    <a:pt x="271" y="6"/>
                    <a:pt x="239" y="0"/>
                    <a:pt x="20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6" name="Google Shape;1196;p32"/>
            <p:cNvSpPr/>
            <p:nvPr/>
          </p:nvSpPr>
          <p:spPr>
            <a:xfrm>
              <a:off x="8905347" y="3900265"/>
              <a:ext cx="69049" cy="33641"/>
            </a:xfrm>
            <a:custGeom>
              <a:avLst/>
              <a:gdLst/>
              <a:ahLst/>
              <a:cxnLst/>
              <a:rect l="l" t="t" r="r" b="b"/>
              <a:pathLst>
                <a:path w="2307" h="1124" extrusionOk="0">
                  <a:moveTo>
                    <a:pt x="250" y="0"/>
                  </a:moveTo>
                  <a:cubicBezTo>
                    <a:pt x="145" y="0"/>
                    <a:pt x="74" y="23"/>
                    <a:pt x="50" y="70"/>
                  </a:cubicBezTo>
                  <a:cubicBezTo>
                    <a:pt x="0" y="221"/>
                    <a:pt x="426" y="571"/>
                    <a:pt x="1028" y="847"/>
                  </a:cubicBezTo>
                  <a:cubicBezTo>
                    <a:pt x="1425" y="1029"/>
                    <a:pt x="1800" y="1124"/>
                    <a:pt x="2031" y="1124"/>
                  </a:cubicBezTo>
                  <a:cubicBezTo>
                    <a:pt x="2150" y="1124"/>
                    <a:pt x="2230" y="1099"/>
                    <a:pt x="2256" y="1048"/>
                  </a:cubicBezTo>
                  <a:cubicBezTo>
                    <a:pt x="2306" y="897"/>
                    <a:pt x="1880" y="571"/>
                    <a:pt x="1279" y="296"/>
                  </a:cubicBezTo>
                  <a:cubicBezTo>
                    <a:pt x="866" y="107"/>
                    <a:pt x="478" y="0"/>
                    <a:pt x="250" y="0"/>
                  </a:cubicBez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197" name="Google Shape;1197;p32"/>
            <p:cNvSpPr/>
            <p:nvPr/>
          </p:nvSpPr>
          <p:spPr>
            <a:xfrm>
              <a:off x="8897835" y="3893950"/>
              <a:ext cx="84043" cy="46691"/>
            </a:xfrm>
            <a:custGeom>
              <a:avLst/>
              <a:gdLst/>
              <a:ahLst/>
              <a:cxnLst/>
              <a:rect l="l" t="t" r="r" b="b"/>
              <a:pathLst>
                <a:path w="2808" h="1560" extrusionOk="0">
                  <a:moveTo>
                    <a:pt x="627" y="432"/>
                  </a:moveTo>
                  <a:lnTo>
                    <a:pt x="627" y="432"/>
                  </a:lnTo>
                  <a:cubicBezTo>
                    <a:pt x="803" y="457"/>
                    <a:pt x="1103" y="532"/>
                    <a:pt x="1429" y="682"/>
                  </a:cubicBezTo>
                  <a:cubicBezTo>
                    <a:pt x="1780" y="858"/>
                    <a:pt x="2031" y="1008"/>
                    <a:pt x="2181" y="1108"/>
                  </a:cubicBezTo>
                  <a:cubicBezTo>
                    <a:pt x="2006" y="1083"/>
                    <a:pt x="1705" y="1008"/>
                    <a:pt x="1354" y="858"/>
                  </a:cubicBezTo>
                  <a:cubicBezTo>
                    <a:pt x="1003" y="707"/>
                    <a:pt x="778" y="532"/>
                    <a:pt x="627" y="432"/>
                  </a:cubicBezTo>
                  <a:close/>
                  <a:moveTo>
                    <a:pt x="488" y="0"/>
                  </a:moveTo>
                  <a:cubicBezTo>
                    <a:pt x="341" y="0"/>
                    <a:pt x="184" y="37"/>
                    <a:pt x="126" y="181"/>
                  </a:cubicBezTo>
                  <a:cubicBezTo>
                    <a:pt x="1" y="457"/>
                    <a:pt x="301" y="707"/>
                    <a:pt x="402" y="782"/>
                  </a:cubicBezTo>
                  <a:cubicBezTo>
                    <a:pt x="602" y="933"/>
                    <a:pt x="878" y="1108"/>
                    <a:pt x="1204" y="1234"/>
                  </a:cubicBezTo>
                  <a:cubicBezTo>
                    <a:pt x="1504" y="1384"/>
                    <a:pt x="1805" y="1484"/>
                    <a:pt x="2056" y="1534"/>
                  </a:cubicBezTo>
                  <a:cubicBezTo>
                    <a:pt x="2106" y="1534"/>
                    <a:pt x="2206" y="1559"/>
                    <a:pt x="2306" y="1559"/>
                  </a:cubicBezTo>
                  <a:cubicBezTo>
                    <a:pt x="2457" y="1559"/>
                    <a:pt x="2607" y="1509"/>
                    <a:pt x="2682" y="1359"/>
                  </a:cubicBezTo>
                  <a:cubicBezTo>
                    <a:pt x="2808" y="1083"/>
                    <a:pt x="2507" y="858"/>
                    <a:pt x="2407" y="757"/>
                  </a:cubicBezTo>
                  <a:cubicBezTo>
                    <a:pt x="2206" y="607"/>
                    <a:pt x="1931" y="457"/>
                    <a:pt x="1605" y="306"/>
                  </a:cubicBezTo>
                  <a:cubicBezTo>
                    <a:pt x="1304" y="156"/>
                    <a:pt x="1003" y="56"/>
                    <a:pt x="753" y="31"/>
                  </a:cubicBezTo>
                  <a:cubicBezTo>
                    <a:pt x="699" y="20"/>
                    <a:pt x="597" y="0"/>
                    <a:pt x="48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8" name="Google Shape;1198;p32"/>
            <p:cNvSpPr/>
            <p:nvPr/>
          </p:nvSpPr>
          <p:spPr>
            <a:xfrm>
              <a:off x="8248982" y="3558075"/>
              <a:ext cx="87036" cy="90000"/>
            </a:xfrm>
            <a:custGeom>
              <a:avLst/>
              <a:gdLst/>
              <a:ahLst/>
              <a:cxnLst/>
              <a:rect l="l" t="t" r="r" b="b"/>
              <a:pathLst>
                <a:path w="2908" h="3007" extrusionOk="0">
                  <a:moveTo>
                    <a:pt x="1132" y="0"/>
                  </a:moveTo>
                  <a:cubicBezTo>
                    <a:pt x="940" y="0"/>
                    <a:pt x="758" y="48"/>
                    <a:pt x="602" y="150"/>
                  </a:cubicBezTo>
                  <a:lnTo>
                    <a:pt x="602" y="125"/>
                  </a:lnTo>
                  <a:lnTo>
                    <a:pt x="0" y="451"/>
                  </a:lnTo>
                  <a:lnTo>
                    <a:pt x="176" y="751"/>
                  </a:lnTo>
                  <a:cubicBezTo>
                    <a:pt x="76" y="1177"/>
                    <a:pt x="201" y="1679"/>
                    <a:pt x="552" y="2105"/>
                  </a:cubicBezTo>
                  <a:cubicBezTo>
                    <a:pt x="802" y="2430"/>
                    <a:pt x="1153" y="2656"/>
                    <a:pt x="1479" y="2731"/>
                  </a:cubicBezTo>
                  <a:lnTo>
                    <a:pt x="1655" y="3007"/>
                  </a:lnTo>
                  <a:lnTo>
                    <a:pt x="2306" y="2631"/>
                  </a:lnTo>
                  <a:cubicBezTo>
                    <a:pt x="2331" y="2606"/>
                    <a:pt x="2381" y="2606"/>
                    <a:pt x="2406" y="2581"/>
                  </a:cubicBezTo>
                  <a:cubicBezTo>
                    <a:pt x="2908" y="2180"/>
                    <a:pt x="2883" y="1303"/>
                    <a:pt x="2356" y="651"/>
                  </a:cubicBezTo>
                  <a:cubicBezTo>
                    <a:pt x="2028" y="236"/>
                    <a:pt x="1557" y="0"/>
                    <a:pt x="1132"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99" name="Google Shape;1199;p32"/>
            <p:cNvSpPr/>
            <p:nvPr/>
          </p:nvSpPr>
          <p:spPr>
            <a:xfrm>
              <a:off x="8242218" y="3551551"/>
              <a:ext cx="96045" cy="102540"/>
            </a:xfrm>
            <a:custGeom>
              <a:avLst/>
              <a:gdLst/>
              <a:ahLst/>
              <a:cxnLst/>
              <a:rect l="l" t="t" r="r" b="b"/>
              <a:pathLst>
                <a:path w="3209" h="3426" extrusionOk="0">
                  <a:moveTo>
                    <a:pt x="1353" y="436"/>
                  </a:moveTo>
                  <a:cubicBezTo>
                    <a:pt x="1712" y="436"/>
                    <a:pt x="2129" y="645"/>
                    <a:pt x="2432" y="1019"/>
                  </a:cubicBezTo>
                  <a:cubicBezTo>
                    <a:pt x="2657" y="1295"/>
                    <a:pt x="2783" y="1621"/>
                    <a:pt x="2783" y="1922"/>
                  </a:cubicBezTo>
                  <a:cubicBezTo>
                    <a:pt x="2783" y="2222"/>
                    <a:pt x="2683" y="2473"/>
                    <a:pt x="2507" y="2623"/>
                  </a:cubicBezTo>
                  <a:cubicBezTo>
                    <a:pt x="2507" y="2623"/>
                    <a:pt x="2457" y="2648"/>
                    <a:pt x="2457" y="2648"/>
                  </a:cubicBezTo>
                  <a:cubicBezTo>
                    <a:pt x="2457" y="2648"/>
                    <a:pt x="2432" y="2674"/>
                    <a:pt x="2432" y="2674"/>
                  </a:cubicBezTo>
                  <a:cubicBezTo>
                    <a:pt x="2407" y="2674"/>
                    <a:pt x="2407" y="2699"/>
                    <a:pt x="2382" y="2699"/>
                  </a:cubicBezTo>
                  <a:lnTo>
                    <a:pt x="1931" y="2949"/>
                  </a:lnTo>
                  <a:lnTo>
                    <a:pt x="1881" y="2824"/>
                  </a:lnTo>
                  <a:cubicBezTo>
                    <a:pt x="1855" y="2799"/>
                    <a:pt x="1805" y="2749"/>
                    <a:pt x="1755" y="2749"/>
                  </a:cubicBezTo>
                  <a:cubicBezTo>
                    <a:pt x="1454" y="2674"/>
                    <a:pt x="1154" y="2473"/>
                    <a:pt x="953" y="2197"/>
                  </a:cubicBezTo>
                  <a:cubicBezTo>
                    <a:pt x="652" y="1846"/>
                    <a:pt x="527" y="1395"/>
                    <a:pt x="602" y="1019"/>
                  </a:cubicBezTo>
                  <a:cubicBezTo>
                    <a:pt x="627" y="969"/>
                    <a:pt x="627" y="894"/>
                    <a:pt x="577" y="844"/>
                  </a:cubicBezTo>
                  <a:lnTo>
                    <a:pt x="527" y="769"/>
                  </a:lnTo>
                  <a:lnTo>
                    <a:pt x="878" y="568"/>
                  </a:lnTo>
                  <a:cubicBezTo>
                    <a:pt x="903" y="568"/>
                    <a:pt x="928" y="543"/>
                    <a:pt x="953" y="543"/>
                  </a:cubicBezTo>
                  <a:cubicBezTo>
                    <a:pt x="1069" y="471"/>
                    <a:pt x="1206" y="436"/>
                    <a:pt x="1353" y="436"/>
                  </a:cubicBezTo>
                  <a:close/>
                  <a:moveTo>
                    <a:pt x="1354" y="0"/>
                  </a:moveTo>
                  <a:cubicBezTo>
                    <a:pt x="1151" y="0"/>
                    <a:pt x="955" y="46"/>
                    <a:pt x="778" y="142"/>
                  </a:cubicBezTo>
                  <a:cubicBezTo>
                    <a:pt x="753" y="167"/>
                    <a:pt x="753" y="167"/>
                    <a:pt x="728" y="167"/>
                  </a:cubicBezTo>
                  <a:lnTo>
                    <a:pt x="126" y="493"/>
                  </a:lnTo>
                  <a:cubicBezTo>
                    <a:pt x="76" y="518"/>
                    <a:pt x="26" y="568"/>
                    <a:pt x="26" y="618"/>
                  </a:cubicBezTo>
                  <a:cubicBezTo>
                    <a:pt x="1" y="694"/>
                    <a:pt x="26" y="744"/>
                    <a:pt x="51" y="794"/>
                  </a:cubicBezTo>
                  <a:lnTo>
                    <a:pt x="176" y="1019"/>
                  </a:lnTo>
                  <a:cubicBezTo>
                    <a:pt x="101" y="1496"/>
                    <a:pt x="276" y="2022"/>
                    <a:pt x="627" y="2448"/>
                  </a:cubicBezTo>
                  <a:cubicBezTo>
                    <a:pt x="878" y="2774"/>
                    <a:pt x="1204" y="3024"/>
                    <a:pt x="1555" y="3125"/>
                  </a:cubicBezTo>
                  <a:lnTo>
                    <a:pt x="1705" y="3325"/>
                  </a:lnTo>
                  <a:cubicBezTo>
                    <a:pt x="1730" y="3400"/>
                    <a:pt x="1805" y="3425"/>
                    <a:pt x="1881" y="3425"/>
                  </a:cubicBezTo>
                  <a:cubicBezTo>
                    <a:pt x="1906" y="3425"/>
                    <a:pt x="1931" y="3425"/>
                    <a:pt x="1981" y="3400"/>
                  </a:cubicBezTo>
                  <a:lnTo>
                    <a:pt x="2632" y="3049"/>
                  </a:lnTo>
                  <a:cubicBezTo>
                    <a:pt x="2657" y="3024"/>
                    <a:pt x="2657" y="3024"/>
                    <a:pt x="2683" y="2999"/>
                  </a:cubicBezTo>
                  <a:cubicBezTo>
                    <a:pt x="2708" y="2999"/>
                    <a:pt x="2733" y="2974"/>
                    <a:pt x="2758" y="2949"/>
                  </a:cubicBezTo>
                  <a:cubicBezTo>
                    <a:pt x="3058" y="2724"/>
                    <a:pt x="3209" y="2348"/>
                    <a:pt x="3209" y="1922"/>
                  </a:cubicBezTo>
                  <a:cubicBezTo>
                    <a:pt x="3209" y="1521"/>
                    <a:pt x="3033" y="1095"/>
                    <a:pt x="2758" y="744"/>
                  </a:cubicBezTo>
                  <a:cubicBezTo>
                    <a:pt x="2368" y="266"/>
                    <a:pt x="1842" y="0"/>
                    <a:pt x="135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0" name="Google Shape;1200;p32"/>
            <p:cNvSpPr/>
            <p:nvPr/>
          </p:nvSpPr>
          <p:spPr>
            <a:xfrm>
              <a:off x="8230216" y="3568371"/>
              <a:ext cx="86318" cy="82906"/>
            </a:xfrm>
            <a:custGeom>
              <a:avLst/>
              <a:gdLst/>
              <a:ahLst/>
              <a:cxnLst/>
              <a:rect l="l" t="t" r="r" b="b"/>
              <a:pathLst>
                <a:path w="2884" h="2770" extrusionOk="0">
                  <a:moveTo>
                    <a:pt x="1118" y="0"/>
                  </a:moveTo>
                  <a:cubicBezTo>
                    <a:pt x="891" y="0"/>
                    <a:pt x="677" y="67"/>
                    <a:pt x="502" y="207"/>
                  </a:cubicBezTo>
                  <a:cubicBezTo>
                    <a:pt x="1" y="608"/>
                    <a:pt x="1" y="1460"/>
                    <a:pt x="527" y="2112"/>
                  </a:cubicBezTo>
                  <a:cubicBezTo>
                    <a:pt x="870" y="2536"/>
                    <a:pt x="1341" y="2769"/>
                    <a:pt x="1765" y="2769"/>
                  </a:cubicBezTo>
                  <a:cubicBezTo>
                    <a:pt x="1993" y="2769"/>
                    <a:pt x="2207" y="2702"/>
                    <a:pt x="2382" y="2563"/>
                  </a:cubicBezTo>
                  <a:cubicBezTo>
                    <a:pt x="2883" y="2162"/>
                    <a:pt x="2883" y="1310"/>
                    <a:pt x="2357" y="658"/>
                  </a:cubicBezTo>
                  <a:cubicBezTo>
                    <a:pt x="2014" y="233"/>
                    <a:pt x="1543" y="0"/>
                    <a:pt x="1118"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01" name="Google Shape;1201;p32"/>
            <p:cNvSpPr/>
            <p:nvPr/>
          </p:nvSpPr>
          <p:spPr>
            <a:xfrm>
              <a:off x="8227223" y="3562146"/>
              <a:ext cx="91556" cy="95686"/>
            </a:xfrm>
            <a:custGeom>
              <a:avLst/>
              <a:gdLst/>
              <a:ahLst/>
              <a:cxnLst/>
              <a:rect l="l" t="t" r="r" b="b"/>
              <a:pathLst>
                <a:path w="3059" h="3197" extrusionOk="0">
                  <a:moveTo>
                    <a:pt x="1199" y="408"/>
                  </a:moveTo>
                  <a:cubicBezTo>
                    <a:pt x="1561" y="408"/>
                    <a:pt x="1978" y="620"/>
                    <a:pt x="2281" y="991"/>
                  </a:cubicBezTo>
                  <a:cubicBezTo>
                    <a:pt x="2507" y="1292"/>
                    <a:pt x="2632" y="1618"/>
                    <a:pt x="2632" y="1919"/>
                  </a:cubicBezTo>
                  <a:cubicBezTo>
                    <a:pt x="2657" y="2219"/>
                    <a:pt x="2557" y="2470"/>
                    <a:pt x="2356" y="2620"/>
                  </a:cubicBezTo>
                  <a:cubicBezTo>
                    <a:pt x="2225" y="2727"/>
                    <a:pt x="2062" y="2777"/>
                    <a:pt x="1885" y="2777"/>
                  </a:cubicBezTo>
                  <a:cubicBezTo>
                    <a:pt x="1523" y="2777"/>
                    <a:pt x="1106" y="2565"/>
                    <a:pt x="803" y="2194"/>
                  </a:cubicBezTo>
                  <a:cubicBezTo>
                    <a:pt x="577" y="1919"/>
                    <a:pt x="452" y="1593"/>
                    <a:pt x="427" y="1267"/>
                  </a:cubicBezTo>
                  <a:cubicBezTo>
                    <a:pt x="427" y="966"/>
                    <a:pt x="527" y="741"/>
                    <a:pt x="727" y="565"/>
                  </a:cubicBezTo>
                  <a:cubicBezTo>
                    <a:pt x="859" y="458"/>
                    <a:pt x="1022" y="408"/>
                    <a:pt x="1199" y="408"/>
                  </a:cubicBezTo>
                  <a:close/>
                  <a:moveTo>
                    <a:pt x="1196" y="1"/>
                  </a:moveTo>
                  <a:cubicBezTo>
                    <a:pt x="924" y="1"/>
                    <a:pt x="666" y="79"/>
                    <a:pt x="452" y="239"/>
                  </a:cubicBezTo>
                  <a:cubicBezTo>
                    <a:pt x="176" y="490"/>
                    <a:pt x="1" y="841"/>
                    <a:pt x="26" y="1267"/>
                  </a:cubicBezTo>
                  <a:cubicBezTo>
                    <a:pt x="26" y="1693"/>
                    <a:pt x="201" y="2094"/>
                    <a:pt x="477" y="2445"/>
                  </a:cubicBezTo>
                  <a:cubicBezTo>
                    <a:pt x="853" y="2921"/>
                    <a:pt x="1379" y="3197"/>
                    <a:pt x="1880" y="3197"/>
                  </a:cubicBezTo>
                  <a:cubicBezTo>
                    <a:pt x="2156" y="3197"/>
                    <a:pt x="2407" y="3122"/>
                    <a:pt x="2607" y="2946"/>
                  </a:cubicBezTo>
                  <a:cubicBezTo>
                    <a:pt x="2908" y="2721"/>
                    <a:pt x="3058" y="2345"/>
                    <a:pt x="3058" y="1919"/>
                  </a:cubicBezTo>
                  <a:cubicBezTo>
                    <a:pt x="3058" y="1518"/>
                    <a:pt x="2883" y="1091"/>
                    <a:pt x="2607" y="741"/>
                  </a:cubicBezTo>
                  <a:cubicBezTo>
                    <a:pt x="2220" y="256"/>
                    <a:pt x="1687" y="1"/>
                    <a:pt x="119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2" name="Google Shape;1202;p32"/>
            <p:cNvSpPr/>
            <p:nvPr/>
          </p:nvSpPr>
          <p:spPr>
            <a:xfrm>
              <a:off x="8249731" y="3526529"/>
              <a:ext cx="65277" cy="93022"/>
            </a:xfrm>
            <a:custGeom>
              <a:avLst/>
              <a:gdLst/>
              <a:ahLst/>
              <a:cxnLst/>
              <a:rect l="l" t="t" r="r" b="b"/>
              <a:pathLst>
                <a:path w="2181" h="3108" extrusionOk="0">
                  <a:moveTo>
                    <a:pt x="0" y="1"/>
                  </a:moveTo>
                  <a:lnTo>
                    <a:pt x="401" y="2682"/>
                  </a:lnTo>
                  <a:cubicBezTo>
                    <a:pt x="427" y="2858"/>
                    <a:pt x="552" y="3008"/>
                    <a:pt x="702" y="3058"/>
                  </a:cubicBezTo>
                  <a:cubicBezTo>
                    <a:pt x="769" y="3092"/>
                    <a:pt x="838" y="3108"/>
                    <a:pt x="906" y="3108"/>
                  </a:cubicBezTo>
                  <a:cubicBezTo>
                    <a:pt x="1090" y="3108"/>
                    <a:pt x="1262" y="2991"/>
                    <a:pt x="1354" y="2808"/>
                  </a:cubicBezTo>
                  <a:lnTo>
                    <a:pt x="2181" y="978"/>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03" name="Google Shape;1203;p32"/>
            <p:cNvSpPr/>
            <p:nvPr/>
          </p:nvSpPr>
          <p:spPr>
            <a:xfrm>
              <a:off x="8242966" y="3520034"/>
              <a:ext cx="78806" cy="105563"/>
            </a:xfrm>
            <a:custGeom>
              <a:avLst/>
              <a:gdLst/>
              <a:ahLst/>
              <a:cxnLst/>
              <a:rect l="l" t="t" r="r" b="b"/>
              <a:pathLst>
                <a:path w="2633" h="3527" extrusionOk="0">
                  <a:moveTo>
                    <a:pt x="477" y="569"/>
                  </a:moveTo>
                  <a:lnTo>
                    <a:pt x="2131" y="1295"/>
                  </a:lnTo>
                  <a:lnTo>
                    <a:pt x="1379" y="2950"/>
                  </a:lnTo>
                  <a:cubicBezTo>
                    <a:pt x="1342" y="3062"/>
                    <a:pt x="1234" y="3119"/>
                    <a:pt x="1119" y="3119"/>
                  </a:cubicBezTo>
                  <a:cubicBezTo>
                    <a:pt x="1080" y="3119"/>
                    <a:pt x="1041" y="3113"/>
                    <a:pt x="1003" y="3100"/>
                  </a:cubicBezTo>
                  <a:cubicBezTo>
                    <a:pt x="928" y="3050"/>
                    <a:pt x="853" y="2975"/>
                    <a:pt x="853" y="2874"/>
                  </a:cubicBezTo>
                  <a:lnTo>
                    <a:pt x="477" y="569"/>
                  </a:lnTo>
                  <a:close/>
                  <a:moveTo>
                    <a:pt x="208" y="1"/>
                  </a:moveTo>
                  <a:cubicBezTo>
                    <a:pt x="164" y="1"/>
                    <a:pt x="120" y="13"/>
                    <a:pt x="76" y="42"/>
                  </a:cubicBezTo>
                  <a:cubicBezTo>
                    <a:pt x="26" y="92"/>
                    <a:pt x="1" y="168"/>
                    <a:pt x="1" y="243"/>
                  </a:cubicBezTo>
                  <a:lnTo>
                    <a:pt x="427" y="2950"/>
                  </a:lnTo>
                  <a:cubicBezTo>
                    <a:pt x="477" y="3175"/>
                    <a:pt x="627" y="3376"/>
                    <a:pt x="828" y="3476"/>
                  </a:cubicBezTo>
                  <a:cubicBezTo>
                    <a:pt x="928" y="3526"/>
                    <a:pt x="1028" y="3526"/>
                    <a:pt x="1129" y="3526"/>
                  </a:cubicBezTo>
                  <a:cubicBezTo>
                    <a:pt x="1379" y="3526"/>
                    <a:pt x="1655" y="3376"/>
                    <a:pt x="1755" y="3125"/>
                  </a:cubicBezTo>
                  <a:lnTo>
                    <a:pt x="2582" y="1295"/>
                  </a:lnTo>
                  <a:cubicBezTo>
                    <a:pt x="2632" y="1170"/>
                    <a:pt x="2582" y="1045"/>
                    <a:pt x="2482" y="1020"/>
                  </a:cubicBezTo>
                  <a:lnTo>
                    <a:pt x="302" y="17"/>
                  </a:lnTo>
                  <a:cubicBezTo>
                    <a:pt x="270" y="7"/>
                    <a:pt x="239" y="1"/>
                    <a:pt x="20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4" name="Google Shape;1204;p32"/>
            <p:cNvSpPr/>
            <p:nvPr/>
          </p:nvSpPr>
          <p:spPr>
            <a:xfrm>
              <a:off x="8247486" y="3524434"/>
              <a:ext cx="69797" cy="33492"/>
            </a:xfrm>
            <a:custGeom>
              <a:avLst/>
              <a:gdLst/>
              <a:ahLst/>
              <a:cxnLst/>
              <a:rect l="l" t="t" r="r" b="b"/>
              <a:pathLst>
                <a:path w="2332" h="1119" extrusionOk="0">
                  <a:moveTo>
                    <a:pt x="263" y="0"/>
                  </a:moveTo>
                  <a:cubicBezTo>
                    <a:pt x="159" y="0"/>
                    <a:pt x="92" y="23"/>
                    <a:pt x="75" y="71"/>
                  </a:cubicBezTo>
                  <a:cubicBezTo>
                    <a:pt x="0" y="221"/>
                    <a:pt x="426" y="547"/>
                    <a:pt x="1028" y="823"/>
                  </a:cubicBezTo>
                  <a:cubicBezTo>
                    <a:pt x="1440" y="1012"/>
                    <a:pt x="1829" y="1118"/>
                    <a:pt x="2057" y="1118"/>
                  </a:cubicBezTo>
                  <a:cubicBezTo>
                    <a:pt x="2161" y="1118"/>
                    <a:pt x="2232" y="1096"/>
                    <a:pt x="2256" y="1048"/>
                  </a:cubicBezTo>
                  <a:cubicBezTo>
                    <a:pt x="2331" y="898"/>
                    <a:pt x="1880" y="547"/>
                    <a:pt x="1278" y="271"/>
                  </a:cubicBezTo>
                  <a:cubicBezTo>
                    <a:pt x="870" y="101"/>
                    <a:pt x="484" y="0"/>
                    <a:pt x="263" y="0"/>
                  </a:cubicBez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205" name="Google Shape;1205;p32"/>
            <p:cNvSpPr/>
            <p:nvPr/>
          </p:nvSpPr>
          <p:spPr>
            <a:xfrm>
              <a:off x="8239973" y="3518119"/>
              <a:ext cx="81799" cy="45943"/>
            </a:xfrm>
            <a:custGeom>
              <a:avLst/>
              <a:gdLst/>
              <a:ahLst/>
              <a:cxnLst/>
              <a:rect l="l" t="t" r="r" b="b"/>
              <a:pathLst>
                <a:path w="2733" h="1535" extrusionOk="0">
                  <a:moveTo>
                    <a:pt x="652" y="432"/>
                  </a:moveTo>
                  <a:lnTo>
                    <a:pt x="652" y="432"/>
                  </a:lnTo>
                  <a:cubicBezTo>
                    <a:pt x="828" y="457"/>
                    <a:pt x="1103" y="532"/>
                    <a:pt x="1454" y="683"/>
                  </a:cubicBezTo>
                  <a:cubicBezTo>
                    <a:pt x="1805" y="833"/>
                    <a:pt x="2031" y="1009"/>
                    <a:pt x="2181" y="1109"/>
                  </a:cubicBezTo>
                  <a:cubicBezTo>
                    <a:pt x="2006" y="1084"/>
                    <a:pt x="1730" y="1009"/>
                    <a:pt x="1379" y="858"/>
                  </a:cubicBezTo>
                  <a:cubicBezTo>
                    <a:pt x="1028" y="708"/>
                    <a:pt x="778" y="532"/>
                    <a:pt x="652" y="432"/>
                  </a:cubicBezTo>
                  <a:close/>
                  <a:moveTo>
                    <a:pt x="496" y="1"/>
                  </a:moveTo>
                  <a:cubicBezTo>
                    <a:pt x="353" y="1"/>
                    <a:pt x="198" y="37"/>
                    <a:pt x="126" y="182"/>
                  </a:cubicBezTo>
                  <a:cubicBezTo>
                    <a:pt x="1" y="457"/>
                    <a:pt x="326" y="708"/>
                    <a:pt x="427" y="783"/>
                  </a:cubicBezTo>
                  <a:cubicBezTo>
                    <a:pt x="602" y="933"/>
                    <a:pt x="903" y="1084"/>
                    <a:pt x="1204" y="1234"/>
                  </a:cubicBezTo>
                  <a:cubicBezTo>
                    <a:pt x="1504" y="1385"/>
                    <a:pt x="1805" y="1485"/>
                    <a:pt x="2056" y="1510"/>
                  </a:cubicBezTo>
                  <a:cubicBezTo>
                    <a:pt x="2106" y="1535"/>
                    <a:pt x="2206" y="1535"/>
                    <a:pt x="2306" y="1535"/>
                  </a:cubicBezTo>
                  <a:cubicBezTo>
                    <a:pt x="2457" y="1535"/>
                    <a:pt x="2632" y="1510"/>
                    <a:pt x="2682" y="1359"/>
                  </a:cubicBezTo>
                  <a:cubicBezTo>
                    <a:pt x="2707" y="1309"/>
                    <a:pt x="2732" y="1209"/>
                    <a:pt x="2707" y="1109"/>
                  </a:cubicBezTo>
                  <a:cubicBezTo>
                    <a:pt x="2582" y="833"/>
                    <a:pt x="2081" y="507"/>
                    <a:pt x="1630" y="307"/>
                  </a:cubicBezTo>
                  <a:cubicBezTo>
                    <a:pt x="1304" y="156"/>
                    <a:pt x="1003" y="56"/>
                    <a:pt x="753" y="31"/>
                  </a:cubicBezTo>
                  <a:cubicBezTo>
                    <a:pt x="699" y="21"/>
                    <a:pt x="601" y="1"/>
                    <a:pt x="49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6" name="Google Shape;1206;p32"/>
            <p:cNvSpPr/>
            <p:nvPr/>
          </p:nvSpPr>
          <p:spPr>
            <a:xfrm>
              <a:off x="8235484" y="3395256"/>
              <a:ext cx="804159" cy="531886"/>
            </a:xfrm>
            <a:custGeom>
              <a:avLst/>
              <a:gdLst/>
              <a:ahLst/>
              <a:cxnLst/>
              <a:rect l="l" t="t" r="r" b="b"/>
              <a:pathLst>
                <a:path w="26868" h="17771" extrusionOk="0">
                  <a:moveTo>
                    <a:pt x="201" y="1"/>
                  </a:moveTo>
                  <a:cubicBezTo>
                    <a:pt x="75" y="1"/>
                    <a:pt x="0" y="101"/>
                    <a:pt x="0" y="226"/>
                  </a:cubicBezTo>
                  <a:lnTo>
                    <a:pt x="0" y="2708"/>
                  </a:lnTo>
                  <a:cubicBezTo>
                    <a:pt x="0" y="3535"/>
                    <a:pt x="451" y="4312"/>
                    <a:pt x="1178" y="4738"/>
                  </a:cubicBezTo>
                  <a:lnTo>
                    <a:pt x="23334" y="17470"/>
                  </a:lnTo>
                  <a:cubicBezTo>
                    <a:pt x="23710" y="17670"/>
                    <a:pt x="24111" y="17770"/>
                    <a:pt x="24512" y="17770"/>
                  </a:cubicBezTo>
                  <a:cubicBezTo>
                    <a:pt x="24913" y="17770"/>
                    <a:pt x="25314" y="17670"/>
                    <a:pt x="25690" y="17444"/>
                  </a:cubicBezTo>
                  <a:cubicBezTo>
                    <a:pt x="26416" y="17043"/>
                    <a:pt x="26868" y="16267"/>
                    <a:pt x="26868" y="15439"/>
                  </a:cubicBezTo>
                  <a:cubicBezTo>
                    <a:pt x="26868" y="15314"/>
                    <a:pt x="26767" y="15214"/>
                    <a:pt x="26642" y="15214"/>
                  </a:cubicBezTo>
                  <a:cubicBezTo>
                    <a:pt x="26542" y="15214"/>
                    <a:pt x="26441" y="15314"/>
                    <a:pt x="26441" y="15439"/>
                  </a:cubicBezTo>
                  <a:cubicBezTo>
                    <a:pt x="26441" y="16116"/>
                    <a:pt x="26091" y="16743"/>
                    <a:pt x="25489" y="17094"/>
                  </a:cubicBezTo>
                  <a:cubicBezTo>
                    <a:pt x="25188" y="17269"/>
                    <a:pt x="24856" y="17357"/>
                    <a:pt x="24524" y="17357"/>
                  </a:cubicBezTo>
                  <a:cubicBezTo>
                    <a:pt x="24192" y="17357"/>
                    <a:pt x="23860" y="17269"/>
                    <a:pt x="23559" y="17094"/>
                  </a:cubicBezTo>
                  <a:lnTo>
                    <a:pt x="1379" y="4387"/>
                  </a:lnTo>
                  <a:cubicBezTo>
                    <a:pt x="777" y="4036"/>
                    <a:pt x="401" y="3384"/>
                    <a:pt x="401" y="2708"/>
                  </a:cubicBezTo>
                  <a:lnTo>
                    <a:pt x="401" y="226"/>
                  </a:lnTo>
                  <a:cubicBezTo>
                    <a:pt x="401" y="101"/>
                    <a:pt x="301" y="1"/>
                    <a:pt x="2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7" name="Google Shape;1207;p32"/>
            <p:cNvSpPr/>
            <p:nvPr/>
          </p:nvSpPr>
          <p:spPr>
            <a:xfrm>
              <a:off x="8030703" y="2589151"/>
              <a:ext cx="525122" cy="668876"/>
            </a:xfrm>
            <a:custGeom>
              <a:avLst/>
              <a:gdLst/>
              <a:ahLst/>
              <a:cxnLst/>
              <a:rect l="l" t="t" r="r" b="b"/>
              <a:pathLst>
                <a:path w="17545" h="22348" extrusionOk="0">
                  <a:moveTo>
                    <a:pt x="15800" y="0"/>
                  </a:moveTo>
                  <a:cubicBezTo>
                    <a:pt x="15556" y="0"/>
                    <a:pt x="15305" y="60"/>
                    <a:pt x="15063" y="192"/>
                  </a:cubicBezTo>
                  <a:lnTo>
                    <a:pt x="1830" y="7686"/>
                  </a:lnTo>
                  <a:cubicBezTo>
                    <a:pt x="702" y="8337"/>
                    <a:pt x="0" y="9540"/>
                    <a:pt x="0" y="10869"/>
                  </a:cubicBezTo>
                  <a:lnTo>
                    <a:pt x="0" y="21746"/>
                  </a:lnTo>
                  <a:lnTo>
                    <a:pt x="902" y="22347"/>
                  </a:lnTo>
                  <a:lnTo>
                    <a:pt x="17318" y="11696"/>
                  </a:lnTo>
                  <a:lnTo>
                    <a:pt x="17318" y="1545"/>
                  </a:lnTo>
                  <a:lnTo>
                    <a:pt x="17444" y="1570"/>
                  </a:lnTo>
                  <a:lnTo>
                    <a:pt x="17544" y="843"/>
                  </a:lnTo>
                  <a:lnTo>
                    <a:pt x="16667" y="267"/>
                  </a:lnTo>
                  <a:cubicBezTo>
                    <a:pt x="16414" y="98"/>
                    <a:pt x="16113" y="0"/>
                    <a:pt x="15800"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08" name="Google Shape;1208;p32"/>
            <p:cNvSpPr/>
            <p:nvPr/>
          </p:nvSpPr>
          <p:spPr>
            <a:xfrm>
              <a:off x="8023939" y="2582836"/>
              <a:ext cx="537872" cy="681925"/>
            </a:xfrm>
            <a:custGeom>
              <a:avLst/>
              <a:gdLst/>
              <a:ahLst/>
              <a:cxnLst/>
              <a:rect l="l" t="t" r="r" b="b"/>
              <a:pathLst>
                <a:path w="17971" h="22784" extrusionOk="0">
                  <a:moveTo>
                    <a:pt x="16046" y="430"/>
                  </a:moveTo>
                  <a:cubicBezTo>
                    <a:pt x="16302" y="430"/>
                    <a:pt x="16553" y="506"/>
                    <a:pt x="16768" y="653"/>
                  </a:cubicBezTo>
                  <a:cubicBezTo>
                    <a:pt x="16768" y="653"/>
                    <a:pt x="16793" y="678"/>
                    <a:pt x="16793" y="678"/>
                  </a:cubicBezTo>
                  <a:lnTo>
                    <a:pt x="17544" y="1180"/>
                  </a:lnTo>
                  <a:lnTo>
                    <a:pt x="17494" y="1556"/>
                  </a:lnTo>
                  <a:cubicBezTo>
                    <a:pt x="17444" y="1581"/>
                    <a:pt x="17419" y="1581"/>
                    <a:pt x="17394" y="1606"/>
                  </a:cubicBezTo>
                  <a:cubicBezTo>
                    <a:pt x="17344" y="1656"/>
                    <a:pt x="17319" y="1706"/>
                    <a:pt x="17319" y="1756"/>
                  </a:cubicBezTo>
                  <a:lnTo>
                    <a:pt x="17319" y="11781"/>
                  </a:lnTo>
                  <a:lnTo>
                    <a:pt x="1128" y="22308"/>
                  </a:lnTo>
                  <a:lnTo>
                    <a:pt x="427" y="21831"/>
                  </a:lnTo>
                  <a:lnTo>
                    <a:pt x="427" y="11080"/>
                  </a:lnTo>
                  <a:cubicBezTo>
                    <a:pt x="427" y="9826"/>
                    <a:pt x="1078" y="8699"/>
                    <a:pt x="2156" y="8097"/>
                  </a:cubicBezTo>
                  <a:lnTo>
                    <a:pt x="15389" y="603"/>
                  </a:lnTo>
                  <a:cubicBezTo>
                    <a:pt x="15599" y="487"/>
                    <a:pt x="15824" y="430"/>
                    <a:pt x="16046" y="430"/>
                  </a:cubicBezTo>
                  <a:close/>
                  <a:moveTo>
                    <a:pt x="16034" y="0"/>
                  </a:moveTo>
                  <a:cubicBezTo>
                    <a:pt x="15745" y="0"/>
                    <a:pt x="15456" y="76"/>
                    <a:pt x="15189" y="227"/>
                  </a:cubicBezTo>
                  <a:lnTo>
                    <a:pt x="1955" y="7721"/>
                  </a:lnTo>
                  <a:cubicBezTo>
                    <a:pt x="752" y="8398"/>
                    <a:pt x="1" y="9676"/>
                    <a:pt x="1" y="11080"/>
                  </a:cubicBezTo>
                  <a:lnTo>
                    <a:pt x="1" y="21957"/>
                  </a:lnTo>
                  <a:cubicBezTo>
                    <a:pt x="1" y="22032"/>
                    <a:pt x="51" y="22082"/>
                    <a:pt x="101" y="22132"/>
                  </a:cubicBezTo>
                  <a:lnTo>
                    <a:pt x="1028" y="22734"/>
                  </a:lnTo>
                  <a:cubicBezTo>
                    <a:pt x="1053" y="22759"/>
                    <a:pt x="1103" y="22784"/>
                    <a:pt x="1128" y="22784"/>
                  </a:cubicBezTo>
                  <a:cubicBezTo>
                    <a:pt x="1178" y="22784"/>
                    <a:pt x="1204" y="22759"/>
                    <a:pt x="1254" y="22734"/>
                  </a:cubicBezTo>
                  <a:lnTo>
                    <a:pt x="17645" y="12082"/>
                  </a:lnTo>
                  <a:cubicBezTo>
                    <a:pt x="17695" y="12032"/>
                    <a:pt x="17745" y="11982"/>
                    <a:pt x="17745" y="11907"/>
                  </a:cubicBezTo>
                  <a:lnTo>
                    <a:pt x="17745" y="1982"/>
                  </a:lnTo>
                  <a:cubicBezTo>
                    <a:pt x="17745" y="1982"/>
                    <a:pt x="17770" y="1957"/>
                    <a:pt x="17795" y="1957"/>
                  </a:cubicBezTo>
                  <a:cubicBezTo>
                    <a:pt x="17820" y="1932"/>
                    <a:pt x="17870" y="1881"/>
                    <a:pt x="17870" y="1806"/>
                  </a:cubicBezTo>
                  <a:lnTo>
                    <a:pt x="17971" y="1105"/>
                  </a:lnTo>
                  <a:cubicBezTo>
                    <a:pt x="17971" y="1004"/>
                    <a:pt x="17945" y="929"/>
                    <a:pt x="17870" y="904"/>
                  </a:cubicBezTo>
                  <a:lnTo>
                    <a:pt x="16993" y="303"/>
                  </a:lnTo>
                  <a:cubicBezTo>
                    <a:pt x="16698" y="101"/>
                    <a:pt x="16366" y="0"/>
                    <a:pt x="1603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9" name="Google Shape;1209;p32"/>
            <p:cNvSpPr/>
            <p:nvPr/>
          </p:nvSpPr>
          <p:spPr>
            <a:xfrm>
              <a:off x="8057700" y="2607588"/>
              <a:ext cx="518358" cy="650439"/>
            </a:xfrm>
            <a:custGeom>
              <a:avLst/>
              <a:gdLst/>
              <a:ahLst/>
              <a:cxnLst/>
              <a:rect l="l" t="t" r="r" b="b"/>
              <a:pathLst>
                <a:path w="17319" h="21732" extrusionOk="0">
                  <a:moveTo>
                    <a:pt x="15831" y="0"/>
                  </a:moveTo>
                  <a:cubicBezTo>
                    <a:pt x="15584" y="0"/>
                    <a:pt x="15329" y="64"/>
                    <a:pt x="15088" y="202"/>
                  </a:cubicBezTo>
                  <a:lnTo>
                    <a:pt x="1855" y="7696"/>
                  </a:lnTo>
                  <a:cubicBezTo>
                    <a:pt x="702" y="8348"/>
                    <a:pt x="0" y="9551"/>
                    <a:pt x="0" y="10854"/>
                  </a:cubicBezTo>
                  <a:lnTo>
                    <a:pt x="0" y="21731"/>
                  </a:lnTo>
                  <a:lnTo>
                    <a:pt x="17319" y="11681"/>
                  </a:lnTo>
                  <a:lnTo>
                    <a:pt x="17319" y="1506"/>
                  </a:lnTo>
                  <a:cubicBezTo>
                    <a:pt x="17319" y="630"/>
                    <a:pt x="16611" y="0"/>
                    <a:pt x="15831"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10" name="Google Shape;1210;p32"/>
            <p:cNvSpPr/>
            <p:nvPr/>
          </p:nvSpPr>
          <p:spPr>
            <a:xfrm>
              <a:off x="8051684" y="2601632"/>
              <a:ext cx="531138" cy="663129"/>
            </a:xfrm>
            <a:custGeom>
              <a:avLst/>
              <a:gdLst/>
              <a:ahLst/>
              <a:cxnLst/>
              <a:rect l="l" t="t" r="r" b="b"/>
              <a:pathLst>
                <a:path w="17746" h="22156" extrusionOk="0">
                  <a:moveTo>
                    <a:pt x="16016" y="401"/>
                  </a:moveTo>
                  <a:cubicBezTo>
                    <a:pt x="16242" y="401"/>
                    <a:pt x="16467" y="477"/>
                    <a:pt x="16668" y="577"/>
                  </a:cubicBezTo>
                  <a:cubicBezTo>
                    <a:pt x="17069" y="827"/>
                    <a:pt x="17319" y="1228"/>
                    <a:pt x="17319" y="1705"/>
                  </a:cubicBezTo>
                  <a:lnTo>
                    <a:pt x="17319" y="11780"/>
                  </a:lnTo>
                  <a:lnTo>
                    <a:pt x="427" y="21579"/>
                  </a:lnTo>
                  <a:lnTo>
                    <a:pt x="427" y="11053"/>
                  </a:lnTo>
                  <a:cubicBezTo>
                    <a:pt x="427" y="9825"/>
                    <a:pt x="1079" y="8672"/>
                    <a:pt x="2156" y="8071"/>
                  </a:cubicBezTo>
                  <a:lnTo>
                    <a:pt x="15389" y="577"/>
                  </a:lnTo>
                  <a:cubicBezTo>
                    <a:pt x="15590" y="477"/>
                    <a:pt x="15815" y="401"/>
                    <a:pt x="16016" y="401"/>
                  </a:cubicBezTo>
                  <a:close/>
                  <a:moveTo>
                    <a:pt x="16041" y="0"/>
                  </a:moveTo>
                  <a:cubicBezTo>
                    <a:pt x="15747" y="0"/>
                    <a:pt x="15452" y="76"/>
                    <a:pt x="15189" y="226"/>
                  </a:cubicBezTo>
                  <a:lnTo>
                    <a:pt x="1956" y="7720"/>
                  </a:lnTo>
                  <a:cubicBezTo>
                    <a:pt x="753" y="8396"/>
                    <a:pt x="1" y="9675"/>
                    <a:pt x="1" y="11053"/>
                  </a:cubicBezTo>
                  <a:lnTo>
                    <a:pt x="1" y="21930"/>
                  </a:lnTo>
                  <a:cubicBezTo>
                    <a:pt x="1" y="22005"/>
                    <a:pt x="26" y="22081"/>
                    <a:pt x="101" y="22131"/>
                  </a:cubicBezTo>
                  <a:cubicBezTo>
                    <a:pt x="126" y="22131"/>
                    <a:pt x="176" y="22156"/>
                    <a:pt x="201" y="22156"/>
                  </a:cubicBezTo>
                  <a:cubicBezTo>
                    <a:pt x="251" y="22156"/>
                    <a:pt x="277" y="22131"/>
                    <a:pt x="302" y="22131"/>
                  </a:cubicBezTo>
                  <a:lnTo>
                    <a:pt x="17620" y="12081"/>
                  </a:lnTo>
                  <a:cubicBezTo>
                    <a:pt x="17695" y="12030"/>
                    <a:pt x="17745" y="11955"/>
                    <a:pt x="17745" y="11880"/>
                  </a:cubicBezTo>
                  <a:lnTo>
                    <a:pt x="17745" y="1705"/>
                  </a:lnTo>
                  <a:cubicBezTo>
                    <a:pt x="17745" y="1078"/>
                    <a:pt x="17420" y="527"/>
                    <a:pt x="16893" y="226"/>
                  </a:cubicBezTo>
                  <a:cubicBezTo>
                    <a:pt x="16630" y="76"/>
                    <a:pt x="16336" y="0"/>
                    <a:pt x="1604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1" name="Google Shape;1211;p32"/>
            <p:cNvSpPr/>
            <p:nvPr/>
          </p:nvSpPr>
          <p:spPr>
            <a:xfrm>
              <a:off x="8057700" y="3235490"/>
              <a:ext cx="1140962" cy="736667"/>
            </a:xfrm>
            <a:custGeom>
              <a:avLst/>
              <a:gdLst/>
              <a:ahLst/>
              <a:cxnLst/>
              <a:rect l="l" t="t" r="r" b="b"/>
              <a:pathLst>
                <a:path w="38121" h="24613" extrusionOk="0">
                  <a:moveTo>
                    <a:pt x="0" y="0"/>
                  </a:moveTo>
                  <a:lnTo>
                    <a:pt x="0" y="2757"/>
                  </a:lnTo>
                  <a:lnTo>
                    <a:pt x="38121" y="24612"/>
                  </a:lnTo>
                  <a:lnTo>
                    <a:pt x="38121" y="21955"/>
                  </a:lnTo>
                  <a:lnTo>
                    <a:pt x="0" y="0"/>
                  </a:ln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212" name="Google Shape;1212;p32"/>
            <p:cNvSpPr/>
            <p:nvPr/>
          </p:nvSpPr>
          <p:spPr>
            <a:xfrm>
              <a:off x="8051684" y="3228935"/>
              <a:ext cx="1153742" cy="749956"/>
            </a:xfrm>
            <a:custGeom>
              <a:avLst/>
              <a:gdLst/>
              <a:ahLst/>
              <a:cxnLst/>
              <a:rect l="l" t="t" r="r" b="b"/>
              <a:pathLst>
                <a:path w="38548" h="25057" extrusionOk="0">
                  <a:moveTo>
                    <a:pt x="427" y="570"/>
                  </a:moveTo>
                  <a:lnTo>
                    <a:pt x="38121" y="22300"/>
                  </a:lnTo>
                  <a:lnTo>
                    <a:pt x="38121" y="24480"/>
                  </a:lnTo>
                  <a:lnTo>
                    <a:pt x="427" y="2851"/>
                  </a:lnTo>
                  <a:lnTo>
                    <a:pt x="427" y="570"/>
                  </a:lnTo>
                  <a:close/>
                  <a:moveTo>
                    <a:pt x="211" y="0"/>
                  </a:moveTo>
                  <a:cubicBezTo>
                    <a:pt x="176" y="0"/>
                    <a:pt x="139" y="6"/>
                    <a:pt x="101" y="19"/>
                  </a:cubicBezTo>
                  <a:cubicBezTo>
                    <a:pt x="26" y="69"/>
                    <a:pt x="1" y="144"/>
                    <a:pt x="1" y="219"/>
                  </a:cubicBezTo>
                  <a:lnTo>
                    <a:pt x="1" y="2976"/>
                  </a:lnTo>
                  <a:cubicBezTo>
                    <a:pt x="1" y="3051"/>
                    <a:pt x="26" y="3127"/>
                    <a:pt x="101" y="3152"/>
                  </a:cubicBezTo>
                  <a:lnTo>
                    <a:pt x="38222" y="25032"/>
                  </a:lnTo>
                  <a:cubicBezTo>
                    <a:pt x="38247" y="25032"/>
                    <a:pt x="38297" y="25057"/>
                    <a:pt x="38322" y="25057"/>
                  </a:cubicBezTo>
                  <a:cubicBezTo>
                    <a:pt x="38372" y="25057"/>
                    <a:pt x="38397" y="25032"/>
                    <a:pt x="38447" y="25032"/>
                  </a:cubicBezTo>
                  <a:cubicBezTo>
                    <a:pt x="38497" y="24981"/>
                    <a:pt x="38547" y="24906"/>
                    <a:pt x="38547" y="24831"/>
                  </a:cubicBezTo>
                  <a:lnTo>
                    <a:pt x="38547" y="22174"/>
                  </a:lnTo>
                  <a:cubicBezTo>
                    <a:pt x="38547" y="22099"/>
                    <a:pt x="38497" y="22024"/>
                    <a:pt x="38422" y="21999"/>
                  </a:cubicBezTo>
                  <a:lnTo>
                    <a:pt x="302" y="19"/>
                  </a:lnTo>
                  <a:cubicBezTo>
                    <a:pt x="277" y="6"/>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3" name="Google Shape;1213;p32"/>
            <p:cNvSpPr/>
            <p:nvPr/>
          </p:nvSpPr>
          <p:spPr>
            <a:xfrm>
              <a:off x="8057700" y="3155966"/>
              <a:ext cx="1140962" cy="736667"/>
            </a:xfrm>
            <a:custGeom>
              <a:avLst/>
              <a:gdLst/>
              <a:ahLst/>
              <a:cxnLst/>
              <a:rect l="l" t="t" r="r" b="b"/>
              <a:pathLst>
                <a:path w="38121" h="24613" extrusionOk="0">
                  <a:moveTo>
                    <a:pt x="0" y="1"/>
                  </a:moveTo>
                  <a:lnTo>
                    <a:pt x="0" y="2657"/>
                  </a:lnTo>
                  <a:lnTo>
                    <a:pt x="38121" y="24612"/>
                  </a:lnTo>
                  <a:lnTo>
                    <a:pt x="38121" y="22031"/>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14" name="Google Shape;1214;p32"/>
            <p:cNvSpPr/>
            <p:nvPr/>
          </p:nvSpPr>
          <p:spPr>
            <a:xfrm>
              <a:off x="8051684" y="3149411"/>
              <a:ext cx="1153742" cy="749208"/>
            </a:xfrm>
            <a:custGeom>
              <a:avLst/>
              <a:gdLst/>
              <a:ahLst/>
              <a:cxnLst/>
              <a:rect l="l" t="t" r="r" b="b"/>
              <a:pathLst>
                <a:path w="38548" h="25032" extrusionOk="0">
                  <a:moveTo>
                    <a:pt x="427" y="571"/>
                  </a:moveTo>
                  <a:lnTo>
                    <a:pt x="38121" y="22375"/>
                  </a:lnTo>
                  <a:lnTo>
                    <a:pt x="38121" y="24481"/>
                  </a:lnTo>
                  <a:lnTo>
                    <a:pt x="427" y="2751"/>
                  </a:lnTo>
                  <a:lnTo>
                    <a:pt x="427" y="571"/>
                  </a:lnTo>
                  <a:close/>
                  <a:moveTo>
                    <a:pt x="211" y="0"/>
                  </a:moveTo>
                  <a:cubicBezTo>
                    <a:pt x="176" y="0"/>
                    <a:pt x="139" y="7"/>
                    <a:pt x="101" y="19"/>
                  </a:cubicBezTo>
                  <a:cubicBezTo>
                    <a:pt x="26" y="69"/>
                    <a:pt x="1" y="145"/>
                    <a:pt x="1" y="220"/>
                  </a:cubicBezTo>
                  <a:lnTo>
                    <a:pt x="1" y="2876"/>
                  </a:lnTo>
                  <a:cubicBezTo>
                    <a:pt x="1" y="2952"/>
                    <a:pt x="26" y="3002"/>
                    <a:pt x="101" y="3052"/>
                  </a:cubicBezTo>
                  <a:lnTo>
                    <a:pt x="38222" y="25007"/>
                  </a:lnTo>
                  <a:cubicBezTo>
                    <a:pt x="38247" y="25032"/>
                    <a:pt x="38297" y="25032"/>
                    <a:pt x="38322" y="25032"/>
                  </a:cubicBezTo>
                  <a:cubicBezTo>
                    <a:pt x="38372" y="25032"/>
                    <a:pt x="38397" y="25032"/>
                    <a:pt x="38422" y="25007"/>
                  </a:cubicBezTo>
                  <a:cubicBezTo>
                    <a:pt x="38497" y="24982"/>
                    <a:pt x="38547" y="24907"/>
                    <a:pt x="38547" y="24831"/>
                  </a:cubicBezTo>
                  <a:lnTo>
                    <a:pt x="38547" y="22250"/>
                  </a:lnTo>
                  <a:cubicBezTo>
                    <a:pt x="38547" y="22200"/>
                    <a:pt x="38497" y="22125"/>
                    <a:pt x="38447" y="22074"/>
                  </a:cubicBezTo>
                  <a:lnTo>
                    <a:pt x="302" y="19"/>
                  </a:lnTo>
                  <a:cubicBezTo>
                    <a:pt x="277" y="7"/>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5" name="Google Shape;1215;p32"/>
            <p:cNvSpPr/>
            <p:nvPr/>
          </p:nvSpPr>
          <p:spPr>
            <a:xfrm>
              <a:off x="8057700" y="2884441"/>
              <a:ext cx="1621069" cy="930913"/>
            </a:xfrm>
            <a:custGeom>
              <a:avLst/>
              <a:gdLst/>
              <a:ahLst/>
              <a:cxnLst/>
              <a:rect l="l" t="t" r="r" b="b"/>
              <a:pathLst>
                <a:path w="54162" h="31103" extrusionOk="0">
                  <a:moveTo>
                    <a:pt x="16943" y="0"/>
                  </a:moveTo>
                  <a:lnTo>
                    <a:pt x="0" y="9073"/>
                  </a:lnTo>
                  <a:lnTo>
                    <a:pt x="38121" y="31103"/>
                  </a:lnTo>
                  <a:lnTo>
                    <a:pt x="54161" y="21654"/>
                  </a:lnTo>
                  <a:lnTo>
                    <a:pt x="16943"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16" name="Google Shape;1216;p32"/>
            <p:cNvSpPr/>
            <p:nvPr/>
          </p:nvSpPr>
          <p:spPr>
            <a:xfrm>
              <a:off x="8051684" y="2877856"/>
              <a:ext cx="1633071" cy="944262"/>
            </a:xfrm>
            <a:custGeom>
              <a:avLst/>
              <a:gdLst/>
              <a:ahLst/>
              <a:cxnLst/>
              <a:rect l="l" t="t" r="r" b="b"/>
              <a:pathLst>
                <a:path w="54563" h="31549" extrusionOk="0">
                  <a:moveTo>
                    <a:pt x="17144" y="446"/>
                  </a:moveTo>
                  <a:lnTo>
                    <a:pt x="53936" y="21874"/>
                  </a:lnTo>
                  <a:lnTo>
                    <a:pt x="38322" y="31097"/>
                  </a:lnTo>
                  <a:lnTo>
                    <a:pt x="627" y="9293"/>
                  </a:lnTo>
                  <a:lnTo>
                    <a:pt x="17144" y="446"/>
                  </a:lnTo>
                  <a:close/>
                  <a:moveTo>
                    <a:pt x="17153" y="1"/>
                  </a:moveTo>
                  <a:cubicBezTo>
                    <a:pt x="17119" y="1"/>
                    <a:pt x="17081" y="7"/>
                    <a:pt x="17044" y="19"/>
                  </a:cubicBezTo>
                  <a:lnTo>
                    <a:pt x="101" y="9092"/>
                  </a:lnTo>
                  <a:cubicBezTo>
                    <a:pt x="51" y="9142"/>
                    <a:pt x="1" y="9192"/>
                    <a:pt x="1" y="9268"/>
                  </a:cubicBezTo>
                  <a:cubicBezTo>
                    <a:pt x="1" y="9343"/>
                    <a:pt x="26" y="9418"/>
                    <a:pt x="101" y="9468"/>
                  </a:cubicBezTo>
                  <a:lnTo>
                    <a:pt x="38222" y="31523"/>
                  </a:lnTo>
                  <a:cubicBezTo>
                    <a:pt x="38247" y="31523"/>
                    <a:pt x="38297" y="31548"/>
                    <a:pt x="38322" y="31548"/>
                  </a:cubicBezTo>
                  <a:cubicBezTo>
                    <a:pt x="38372" y="31548"/>
                    <a:pt x="38397" y="31523"/>
                    <a:pt x="38447" y="31523"/>
                  </a:cubicBezTo>
                  <a:lnTo>
                    <a:pt x="54462" y="22050"/>
                  </a:lnTo>
                  <a:cubicBezTo>
                    <a:pt x="54537" y="22025"/>
                    <a:pt x="54563" y="21949"/>
                    <a:pt x="54563" y="21874"/>
                  </a:cubicBezTo>
                  <a:cubicBezTo>
                    <a:pt x="54563" y="21799"/>
                    <a:pt x="54537" y="21724"/>
                    <a:pt x="54462" y="21699"/>
                  </a:cubicBezTo>
                  <a:lnTo>
                    <a:pt x="17244" y="19"/>
                  </a:lnTo>
                  <a:cubicBezTo>
                    <a:pt x="17219" y="7"/>
                    <a:pt x="17188" y="1"/>
                    <a:pt x="171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7" name="Google Shape;1217;p32"/>
            <p:cNvSpPr/>
            <p:nvPr/>
          </p:nvSpPr>
          <p:spPr>
            <a:xfrm>
              <a:off x="9198631" y="3532545"/>
              <a:ext cx="480137" cy="360088"/>
            </a:xfrm>
            <a:custGeom>
              <a:avLst/>
              <a:gdLst/>
              <a:ahLst/>
              <a:cxnLst/>
              <a:rect l="l" t="t" r="r" b="b"/>
              <a:pathLst>
                <a:path w="16042" h="12031" extrusionOk="0">
                  <a:moveTo>
                    <a:pt x="16041" y="0"/>
                  </a:moveTo>
                  <a:lnTo>
                    <a:pt x="1" y="9449"/>
                  </a:lnTo>
                  <a:lnTo>
                    <a:pt x="1" y="12030"/>
                  </a:lnTo>
                  <a:lnTo>
                    <a:pt x="16041" y="2607"/>
                  </a:lnTo>
                  <a:lnTo>
                    <a:pt x="16041" y="0"/>
                  </a:lnTo>
                  <a:close/>
                </a:path>
              </a:pathLst>
            </a:custGeom>
            <a:solidFill>
              <a:srgbClr val="0AAEBF"/>
            </a:solidFill>
            <a:ln>
              <a:noFill/>
            </a:ln>
          </p:spPr>
          <p:txBody>
            <a:bodyPr spcFirstLastPara="1" wrap="square" lIns="121900" tIns="121900" rIns="121900" bIns="121900" anchor="ctr" anchorCtr="0">
              <a:noAutofit/>
            </a:bodyPr>
            <a:lstStyle/>
            <a:p>
              <a:endParaRPr sz="2533"/>
            </a:p>
          </p:txBody>
        </p:sp>
        <p:sp>
          <p:nvSpPr>
            <p:cNvPr id="1218" name="Google Shape;1218;p32"/>
            <p:cNvSpPr/>
            <p:nvPr/>
          </p:nvSpPr>
          <p:spPr>
            <a:xfrm>
              <a:off x="9192645" y="3526170"/>
              <a:ext cx="492109" cy="372449"/>
            </a:xfrm>
            <a:custGeom>
              <a:avLst/>
              <a:gdLst/>
              <a:ahLst/>
              <a:cxnLst/>
              <a:rect l="l" t="t" r="r" b="b"/>
              <a:pathLst>
                <a:path w="16442" h="12444" extrusionOk="0">
                  <a:moveTo>
                    <a:pt x="16041" y="589"/>
                  </a:moveTo>
                  <a:lnTo>
                    <a:pt x="16041" y="2694"/>
                  </a:lnTo>
                  <a:lnTo>
                    <a:pt x="426" y="11893"/>
                  </a:lnTo>
                  <a:lnTo>
                    <a:pt x="426" y="9787"/>
                  </a:lnTo>
                  <a:lnTo>
                    <a:pt x="16041" y="589"/>
                  </a:lnTo>
                  <a:close/>
                  <a:moveTo>
                    <a:pt x="16232" y="0"/>
                  </a:moveTo>
                  <a:cubicBezTo>
                    <a:pt x="16197" y="0"/>
                    <a:pt x="16166" y="13"/>
                    <a:pt x="16141" y="38"/>
                  </a:cubicBezTo>
                  <a:lnTo>
                    <a:pt x="101" y="9486"/>
                  </a:lnTo>
                  <a:cubicBezTo>
                    <a:pt x="50" y="9537"/>
                    <a:pt x="0" y="9612"/>
                    <a:pt x="0" y="9662"/>
                  </a:cubicBezTo>
                  <a:lnTo>
                    <a:pt x="0" y="12243"/>
                  </a:lnTo>
                  <a:cubicBezTo>
                    <a:pt x="0" y="12319"/>
                    <a:pt x="50" y="12394"/>
                    <a:pt x="101" y="12419"/>
                  </a:cubicBezTo>
                  <a:cubicBezTo>
                    <a:pt x="126" y="12444"/>
                    <a:pt x="176" y="12444"/>
                    <a:pt x="201" y="12444"/>
                  </a:cubicBezTo>
                  <a:cubicBezTo>
                    <a:pt x="251" y="12444"/>
                    <a:pt x="276" y="12444"/>
                    <a:pt x="326" y="12419"/>
                  </a:cubicBezTo>
                  <a:lnTo>
                    <a:pt x="16341" y="2995"/>
                  </a:lnTo>
                  <a:cubicBezTo>
                    <a:pt x="16416" y="2945"/>
                    <a:pt x="16442" y="2895"/>
                    <a:pt x="16442" y="2820"/>
                  </a:cubicBezTo>
                  <a:lnTo>
                    <a:pt x="16442" y="213"/>
                  </a:lnTo>
                  <a:cubicBezTo>
                    <a:pt x="16442" y="138"/>
                    <a:pt x="16416" y="63"/>
                    <a:pt x="16341" y="38"/>
                  </a:cubicBezTo>
                  <a:cubicBezTo>
                    <a:pt x="16304" y="13"/>
                    <a:pt x="16266" y="0"/>
                    <a:pt x="16232"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19" name="Google Shape;1219;p32"/>
            <p:cNvSpPr/>
            <p:nvPr/>
          </p:nvSpPr>
          <p:spPr>
            <a:xfrm>
              <a:off x="9198631" y="3610543"/>
              <a:ext cx="480137" cy="361614"/>
            </a:xfrm>
            <a:custGeom>
              <a:avLst/>
              <a:gdLst/>
              <a:ahLst/>
              <a:cxnLst/>
              <a:rect l="l" t="t" r="r" b="b"/>
              <a:pathLst>
                <a:path w="16042" h="12082" extrusionOk="0">
                  <a:moveTo>
                    <a:pt x="16041" y="1"/>
                  </a:moveTo>
                  <a:lnTo>
                    <a:pt x="1" y="9424"/>
                  </a:lnTo>
                  <a:lnTo>
                    <a:pt x="1" y="12081"/>
                  </a:lnTo>
                  <a:lnTo>
                    <a:pt x="16041" y="2833"/>
                  </a:lnTo>
                  <a:lnTo>
                    <a:pt x="16041" y="1"/>
                  </a:ln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220" name="Google Shape;1220;p32"/>
            <p:cNvSpPr/>
            <p:nvPr/>
          </p:nvSpPr>
          <p:spPr>
            <a:xfrm>
              <a:off x="9192645" y="3603988"/>
              <a:ext cx="492109" cy="374903"/>
            </a:xfrm>
            <a:custGeom>
              <a:avLst/>
              <a:gdLst/>
              <a:ahLst/>
              <a:cxnLst/>
              <a:rect l="l" t="t" r="r" b="b"/>
              <a:pathLst>
                <a:path w="16442" h="12526" extrusionOk="0">
                  <a:moveTo>
                    <a:pt x="16041" y="571"/>
                  </a:moveTo>
                  <a:lnTo>
                    <a:pt x="16041" y="2952"/>
                  </a:lnTo>
                  <a:lnTo>
                    <a:pt x="426" y="11949"/>
                  </a:lnTo>
                  <a:lnTo>
                    <a:pt x="426" y="9769"/>
                  </a:lnTo>
                  <a:lnTo>
                    <a:pt x="16041" y="571"/>
                  </a:lnTo>
                  <a:close/>
                  <a:moveTo>
                    <a:pt x="16232" y="0"/>
                  </a:moveTo>
                  <a:cubicBezTo>
                    <a:pt x="16197" y="0"/>
                    <a:pt x="16166" y="7"/>
                    <a:pt x="16141" y="19"/>
                  </a:cubicBezTo>
                  <a:lnTo>
                    <a:pt x="101" y="9468"/>
                  </a:lnTo>
                  <a:cubicBezTo>
                    <a:pt x="50" y="9493"/>
                    <a:pt x="0" y="9568"/>
                    <a:pt x="0" y="9643"/>
                  </a:cubicBezTo>
                  <a:lnTo>
                    <a:pt x="0" y="12300"/>
                  </a:lnTo>
                  <a:cubicBezTo>
                    <a:pt x="0" y="12375"/>
                    <a:pt x="50" y="12450"/>
                    <a:pt x="101" y="12501"/>
                  </a:cubicBezTo>
                  <a:cubicBezTo>
                    <a:pt x="126" y="12501"/>
                    <a:pt x="176" y="12526"/>
                    <a:pt x="201" y="12526"/>
                  </a:cubicBezTo>
                  <a:cubicBezTo>
                    <a:pt x="251" y="12526"/>
                    <a:pt x="276" y="12501"/>
                    <a:pt x="301" y="12501"/>
                  </a:cubicBezTo>
                  <a:lnTo>
                    <a:pt x="16341" y="3252"/>
                  </a:lnTo>
                  <a:cubicBezTo>
                    <a:pt x="16416" y="3202"/>
                    <a:pt x="16442" y="3127"/>
                    <a:pt x="16442" y="3052"/>
                  </a:cubicBezTo>
                  <a:lnTo>
                    <a:pt x="16442" y="220"/>
                  </a:lnTo>
                  <a:cubicBezTo>
                    <a:pt x="16442" y="145"/>
                    <a:pt x="16416" y="69"/>
                    <a:pt x="16341" y="19"/>
                  </a:cubicBezTo>
                  <a:cubicBezTo>
                    <a:pt x="16304" y="7"/>
                    <a:pt x="16266" y="0"/>
                    <a:pt x="16232"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21" name="Google Shape;1221;p32"/>
            <p:cNvSpPr/>
            <p:nvPr/>
          </p:nvSpPr>
          <p:spPr>
            <a:xfrm>
              <a:off x="9198631" y="3477773"/>
              <a:ext cx="480137" cy="337580"/>
            </a:xfrm>
            <a:custGeom>
              <a:avLst/>
              <a:gdLst/>
              <a:ahLst/>
              <a:cxnLst/>
              <a:rect l="l" t="t" r="r" b="b"/>
              <a:pathLst>
                <a:path w="16042" h="11279" extrusionOk="0">
                  <a:moveTo>
                    <a:pt x="16041" y="1"/>
                  </a:moveTo>
                  <a:lnTo>
                    <a:pt x="1" y="9073"/>
                  </a:lnTo>
                  <a:lnTo>
                    <a:pt x="1" y="11279"/>
                  </a:lnTo>
                  <a:lnTo>
                    <a:pt x="16041" y="1830"/>
                  </a:lnTo>
                  <a:lnTo>
                    <a:pt x="16041" y="1"/>
                  </a:lnTo>
                  <a:close/>
                </a:path>
              </a:pathLst>
            </a:custGeom>
            <a:solidFill>
              <a:srgbClr val="0AAEBF"/>
            </a:solidFill>
            <a:ln>
              <a:noFill/>
            </a:ln>
          </p:spPr>
          <p:txBody>
            <a:bodyPr spcFirstLastPara="1" wrap="square" lIns="121900" tIns="121900" rIns="121900" bIns="121900" anchor="ctr" anchorCtr="0">
              <a:noAutofit/>
            </a:bodyPr>
            <a:lstStyle/>
            <a:p>
              <a:endParaRPr sz="2533"/>
            </a:p>
          </p:txBody>
        </p:sp>
        <p:sp>
          <p:nvSpPr>
            <p:cNvPr id="1222" name="Google Shape;1222;p32"/>
            <p:cNvSpPr/>
            <p:nvPr/>
          </p:nvSpPr>
          <p:spPr>
            <a:xfrm>
              <a:off x="9192645" y="3471967"/>
              <a:ext cx="492109" cy="350151"/>
            </a:xfrm>
            <a:custGeom>
              <a:avLst/>
              <a:gdLst/>
              <a:ahLst/>
              <a:cxnLst/>
              <a:rect l="l" t="t" r="r" b="b"/>
              <a:pathLst>
                <a:path w="16442" h="11699" extrusionOk="0">
                  <a:moveTo>
                    <a:pt x="16041" y="571"/>
                  </a:moveTo>
                  <a:lnTo>
                    <a:pt x="16041" y="1899"/>
                  </a:lnTo>
                  <a:lnTo>
                    <a:pt x="426" y="11122"/>
                  </a:lnTo>
                  <a:lnTo>
                    <a:pt x="426" y="9368"/>
                  </a:lnTo>
                  <a:lnTo>
                    <a:pt x="16041" y="571"/>
                  </a:lnTo>
                  <a:close/>
                  <a:moveTo>
                    <a:pt x="16241" y="0"/>
                  </a:moveTo>
                  <a:cubicBezTo>
                    <a:pt x="16203" y="0"/>
                    <a:pt x="16166" y="7"/>
                    <a:pt x="16141" y="19"/>
                  </a:cubicBezTo>
                  <a:lnTo>
                    <a:pt x="101" y="9067"/>
                  </a:lnTo>
                  <a:cubicBezTo>
                    <a:pt x="50" y="9117"/>
                    <a:pt x="0" y="9192"/>
                    <a:pt x="0" y="9267"/>
                  </a:cubicBezTo>
                  <a:lnTo>
                    <a:pt x="0" y="11473"/>
                  </a:lnTo>
                  <a:cubicBezTo>
                    <a:pt x="0" y="11548"/>
                    <a:pt x="50" y="11623"/>
                    <a:pt x="101" y="11673"/>
                  </a:cubicBezTo>
                  <a:cubicBezTo>
                    <a:pt x="126" y="11673"/>
                    <a:pt x="176" y="11698"/>
                    <a:pt x="201" y="11698"/>
                  </a:cubicBezTo>
                  <a:cubicBezTo>
                    <a:pt x="251" y="11698"/>
                    <a:pt x="276" y="11673"/>
                    <a:pt x="326" y="11673"/>
                  </a:cubicBezTo>
                  <a:lnTo>
                    <a:pt x="16341" y="2200"/>
                  </a:lnTo>
                  <a:cubicBezTo>
                    <a:pt x="16416" y="2175"/>
                    <a:pt x="16442" y="2099"/>
                    <a:pt x="16442" y="2024"/>
                  </a:cubicBezTo>
                  <a:lnTo>
                    <a:pt x="16442" y="195"/>
                  </a:lnTo>
                  <a:cubicBezTo>
                    <a:pt x="16442" y="119"/>
                    <a:pt x="16416" y="69"/>
                    <a:pt x="16341" y="19"/>
                  </a:cubicBezTo>
                  <a:cubicBezTo>
                    <a:pt x="16316" y="7"/>
                    <a:pt x="16279" y="0"/>
                    <a:pt x="16241"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23" name="Google Shape;1223;p32"/>
            <p:cNvSpPr/>
            <p:nvPr/>
          </p:nvSpPr>
          <p:spPr>
            <a:xfrm>
              <a:off x="8429011" y="3299989"/>
              <a:ext cx="769650" cy="515365"/>
            </a:xfrm>
            <a:custGeom>
              <a:avLst/>
              <a:gdLst/>
              <a:ahLst/>
              <a:cxnLst/>
              <a:rect l="l" t="t" r="r" b="b"/>
              <a:pathLst>
                <a:path w="25715" h="17219" extrusionOk="0">
                  <a:moveTo>
                    <a:pt x="0" y="1"/>
                  </a:moveTo>
                  <a:lnTo>
                    <a:pt x="0" y="2332"/>
                  </a:lnTo>
                  <a:lnTo>
                    <a:pt x="25715" y="17219"/>
                  </a:lnTo>
                  <a:lnTo>
                    <a:pt x="25715" y="15013"/>
                  </a:lnTo>
                  <a:lnTo>
                    <a:pt x="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24" name="Google Shape;1224;p32"/>
            <p:cNvSpPr/>
            <p:nvPr/>
          </p:nvSpPr>
          <p:spPr>
            <a:xfrm>
              <a:off x="8422247" y="3293614"/>
              <a:ext cx="783178" cy="528504"/>
            </a:xfrm>
            <a:custGeom>
              <a:avLst/>
              <a:gdLst/>
              <a:ahLst/>
              <a:cxnLst/>
              <a:rect l="l" t="t" r="r" b="b"/>
              <a:pathLst>
                <a:path w="26167" h="17658" extrusionOk="0">
                  <a:moveTo>
                    <a:pt x="427" y="565"/>
                  </a:moveTo>
                  <a:lnTo>
                    <a:pt x="25740" y="15327"/>
                  </a:lnTo>
                  <a:lnTo>
                    <a:pt x="25740" y="17081"/>
                  </a:lnTo>
                  <a:lnTo>
                    <a:pt x="427" y="2444"/>
                  </a:lnTo>
                  <a:lnTo>
                    <a:pt x="427" y="565"/>
                  </a:lnTo>
                  <a:close/>
                  <a:moveTo>
                    <a:pt x="214" y="1"/>
                  </a:moveTo>
                  <a:cubicBezTo>
                    <a:pt x="176" y="1"/>
                    <a:pt x="139" y="13"/>
                    <a:pt x="101" y="38"/>
                  </a:cubicBezTo>
                  <a:cubicBezTo>
                    <a:pt x="51" y="63"/>
                    <a:pt x="1" y="139"/>
                    <a:pt x="1" y="214"/>
                  </a:cubicBezTo>
                  <a:lnTo>
                    <a:pt x="1" y="2545"/>
                  </a:lnTo>
                  <a:cubicBezTo>
                    <a:pt x="1" y="2620"/>
                    <a:pt x="51" y="2695"/>
                    <a:pt x="101" y="2745"/>
                  </a:cubicBezTo>
                  <a:lnTo>
                    <a:pt x="25841" y="17632"/>
                  </a:lnTo>
                  <a:cubicBezTo>
                    <a:pt x="25866" y="17632"/>
                    <a:pt x="25916" y="17657"/>
                    <a:pt x="25941" y="17657"/>
                  </a:cubicBezTo>
                  <a:cubicBezTo>
                    <a:pt x="25991" y="17657"/>
                    <a:pt x="26016" y="17632"/>
                    <a:pt x="26066" y="17632"/>
                  </a:cubicBezTo>
                  <a:cubicBezTo>
                    <a:pt x="26116" y="17582"/>
                    <a:pt x="26166" y="17507"/>
                    <a:pt x="26166" y="17432"/>
                  </a:cubicBezTo>
                  <a:lnTo>
                    <a:pt x="26166" y="15226"/>
                  </a:lnTo>
                  <a:cubicBezTo>
                    <a:pt x="26166" y="15151"/>
                    <a:pt x="26116" y="15076"/>
                    <a:pt x="26066" y="15026"/>
                  </a:cubicBezTo>
                  <a:lnTo>
                    <a:pt x="327" y="38"/>
                  </a:lnTo>
                  <a:cubicBezTo>
                    <a:pt x="289" y="13"/>
                    <a:pt x="252"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25" name="Google Shape;1225;p32"/>
            <p:cNvSpPr/>
            <p:nvPr/>
          </p:nvSpPr>
          <p:spPr>
            <a:xfrm>
              <a:off x="8429011" y="3032953"/>
              <a:ext cx="1249757" cy="716404"/>
            </a:xfrm>
            <a:custGeom>
              <a:avLst/>
              <a:gdLst/>
              <a:ahLst/>
              <a:cxnLst/>
              <a:rect l="l" t="t" r="r" b="b"/>
              <a:pathLst>
                <a:path w="41756" h="23936" extrusionOk="0">
                  <a:moveTo>
                    <a:pt x="15464" y="0"/>
                  </a:moveTo>
                  <a:lnTo>
                    <a:pt x="0" y="8923"/>
                  </a:lnTo>
                  <a:lnTo>
                    <a:pt x="25715" y="23935"/>
                  </a:lnTo>
                  <a:lnTo>
                    <a:pt x="41755" y="14863"/>
                  </a:lnTo>
                  <a:lnTo>
                    <a:pt x="15464"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226" name="Google Shape;1226;p32"/>
            <p:cNvSpPr/>
            <p:nvPr/>
          </p:nvSpPr>
          <p:spPr>
            <a:xfrm>
              <a:off x="8422247" y="3026399"/>
              <a:ext cx="1262507" cy="728945"/>
            </a:xfrm>
            <a:custGeom>
              <a:avLst/>
              <a:gdLst/>
              <a:ahLst/>
              <a:cxnLst/>
              <a:rect l="l" t="t" r="r" b="b"/>
              <a:pathLst>
                <a:path w="42182" h="24355" extrusionOk="0">
                  <a:moveTo>
                    <a:pt x="15690" y="445"/>
                  </a:moveTo>
                  <a:lnTo>
                    <a:pt x="41555" y="15082"/>
                  </a:lnTo>
                  <a:lnTo>
                    <a:pt x="25941" y="23904"/>
                  </a:lnTo>
                  <a:lnTo>
                    <a:pt x="627" y="9142"/>
                  </a:lnTo>
                  <a:lnTo>
                    <a:pt x="15690" y="445"/>
                  </a:lnTo>
                  <a:close/>
                  <a:moveTo>
                    <a:pt x="15681" y="0"/>
                  </a:moveTo>
                  <a:cubicBezTo>
                    <a:pt x="15646" y="0"/>
                    <a:pt x="15615" y="6"/>
                    <a:pt x="15590" y="19"/>
                  </a:cubicBezTo>
                  <a:lnTo>
                    <a:pt x="101" y="8966"/>
                  </a:lnTo>
                  <a:cubicBezTo>
                    <a:pt x="51" y="8991"/>
                    <a:pt x="1" y="9067"/>
                    <a:pt x="1" y="9142"/>
                  </a:cubicBezTo>
                  <a:cubicBezTo>
                    <a:pt x="1" y="9217"/>
                    <a:pt x="51" y="9292"/>
                    <a:pt x="101" y="9317"/>
                  </a:cubicBezTo>
                  <a:lnTo>
                    <a:pt x="25841" y="24330"/>
                  </a:lnTo>
                  <a:cubicBezTo>
                    <a:pt x="25866" y="24355"/>
                    <a:pt x="25916" y="24355"/>
                    <a:pt x="25941" y="24355"/>
                  </a:cubicBezTo>
                  <a:cubicBezTo>
                    <a:pt x="25991" y="24355"/>
                    <a:pt x="26016" y="24355"/>
                    <a:pt x="26041" y="24330"/>
                  </a:cubicBezTo>
                  <a:lnTo>
                    <a:pt x="42081" y="15282"/>
                  </a:lnTo>
                  <a:cubicBezTo>
                    <a:pt x="42156" y="15232"/>
                    <a:pt x="42182" y="15157"/>
                    <a:pt x="42182" y="15082"/>
                  </a:cubicBezTo>
                  <a:cubicBezTo>
                    <a:pt x="42182" y="15006"/>
                    <a:pt x="42156" y="14956"/>
                    <a:pt x="42081" y="14906"/>
                  </a:cubicBezTo>
                  <a:lnTo>
                    <a:pt x="15790" y="19"/>
                  </a:lnTo>
                  <a:cubicBezTo>
                    <a:pt x="15753" y="6"/>
                    <a:pt x="15715" y="0"/>
                    <a:pt x="1568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27" name="Google Shape;1227;p32"/>
            <p:cNvSpPr/>
            <p:nvPr/>
          </p:nvSpPr>
          <p:spPr>
            <a:xfrm>
              <a:off x="8077962" y="2996199"/>
              <a:ext cx="351079" cy="373586"/>
            </a:xfrm>
            <a:custGeom>
              <a:avLst/>
              <a:gdLst/>
              <a:ahLst/>
              <a:cxnLst/>
              <a:rect l="l" t="t" r="r" b="b"/>
              <a:pathLst>
                <a:path w="11730" h="12482" extrusionOk="0">
                  <a:moveTo>
                    <a:pt x="0" y="0"/>
                  </a:moveTo>
                  <a:lnTo>
                    <a:pt x="0" y="2256"/>
                  </a:lnTo>
                  <a:lnTo>
                    <a:pt x="11729" y="12482"/>
                  </a:lnTo>
                  <a:lnTo>
                    <a:pt x="11729" y="10151"/>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28" name="Google Shape;1228;p32"/>
            <p:cNvSpPr/>
            <p:nvPr/>
          </p:nvSpPr>
          <p:spPr>
            <a:xfrm>
              <a:off x="8071198" y="2990124"/>
              <a:ext cx="363829" cy="386426"/>
            </a:xfrm>
            <a:custGeom>
              <a:avLst/>
              <a:gdLst/>
              <a:ahLst/>
              <a:cxnLst/>
              <a:rect l="l" t="t" r="r" b="b"/>
              <a:pathLst>
                <a:path w="12156" h="12911" extrusionOk="0">
                  <a:moveTo>
                    <a:pt x="427" y="654"/>
                  </a:moveTo>
                  <a:lnTo>
                    <a:pt x="11730" y="10454"/>
                  </a:lnTo>
                  <a:lnTo>
                    <a:pt x="11730" y="12233"/>
                  </a:lnTo>
                  <a:lnTo>
                    <a:pt x="427" y="2359"/>
                  </a:lnTo>
                  <a:lnTo>
                    <a:pt x="427" y="654"/>
                  </a:lnTo>
                  <a:close/>
                  <a:moveTo>
                    <a:pt x="219" y="1"/>
                  </a:moveTo>
                  <a:cubicBezTo>
                    <a:pt x="187" y="1"/>
                    <a:pt x="155" y="9"/>
                    <a:pt x="126" y="28"/>
                  </a:cubicBezTo>
                  <a:cubicBezTo>
                    <a:pt x="51" y="53"/>
                    <a:pt x="0" y="128"/>
                    <a:pt x="0" y="203"/>
                  </a:cubicBezTo>
                  <a:lnTo>
                    <a:pt x="0" y="2459"/>
                  </a:lnTo>
                  <a:cubicBezTo>
                    <a:pt x="0" y="2534"/>
                    <a:pt x="26" y="2584"/>
                    <a:pt x="76" y="2634"/>
                  </a:cubicBezTo>
                  <a:lnTo>
                    <a:pt x="11805" y="12860"/>
                  </a:lnTo>
                  <a:cubicBezTo>
                    <a:pt x="11855" y="12885"/>
                    <a:pt x="11905" y="12910"/>
                    <a:pt x="11955" y="12910"/>
                  </a:cubicBezTo>
                  <a:cubicBezTo>
                    <a:pt x="11981" y="12910"/>
                    <a:pt x="12006" y="12910"/>
                    <a:pt x="12031" y="12885"/>
                  </a:cubicBezTo>
                  <a:cubicBezTo>
                    <a:pt x="12106" y="12860"/>
                    <a:pt x="12156" y="12785"/>
                    <a:pt x="12156" y="12685"/>
                  </a:cubicBezTo>
                  <a:lnTo>
                    <a:pt x="12156" y="10354"/>
                  </a:lnTo>
                  <a:cubicBezTo>
                    <a:pt x="12156" y="10304"/>
                    <a:pt x="12131" y="10228"/>
                    <a:pt x="12081" y="10203"/>
                  </a:cubicBezTo>
                  <a:lnTo>
                    <a:pt x="351" y="53"/>
                  </a:lnTo>
                  <a:cubicBezTo>
                    <a:pt x="320" y="22"/>
                    <a:pt x="270" y="1"/>
                    <a:pt x="21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29" name="Google Shape;1229;p32"/>
            <p:cNvSpPr/>
            <p:nvPr/>
          </p:nvSpPr>
          <p:spPr>
            <a:xfrm>
              <a:off x="8077962" y="2725393"/>
              <a:ext cx="813916" cy="574626"/>
            </a:xfrm>
            <a:custGeom>
              <a:avLst/>
              <a:gdLst/>
              <a:ahLst/>
              <a:cxnLst/>
              <a:rect l="l" t="t" r="r" b="b"/>
              <a:pathLst>
                <a:path w="27194" h="19199" extrusionOk="0">
                  <a:moveTo>
                    <a:pt x="15439" y="1"/>
                  </a:moveTo>
                  <a:lnTo>
                    <a:pt x="0" y="9048"/>
                  </a:lnTo>
                  <a:lnTo>
                    <a:pt x="11729" y="19199"/>
                  </a:lnTo>
                  <a:lnTo>
                    <a:pt x="27193" y="10276"/>
                  </a:lnTo>
                  <a:lnTo>
                    <a:pt x="15439"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30" name="Google Shape;1230;p32"/>
            <p:cNvSpPr/>
            <p:nvPr/>
          </p:nvSpPr>
          <p:spPr>
            <a:xfrm>
              <a:off x="8071198" y="2719108"/>
              <a:ext cx="826667" cy="586927"/>
            </a:xfrm>
            <a:custGeom>
              <a:avLst/>
              <a:gdLst/>
              <a:ahLst/>
              <a:cxnLst/>
              <a:rect l="l" t="t" r="r" b="b"/>
              <a:pathLst>
                <a:path w="27620" h="19610" extrusionOk="0">
                  <a:moveTo>
                    <a:pt x="15640" y="461"/>
                  </a:moveTo>
                  <a:lnTo>
                    <a:pt x="27068" y="10436"/>
                  </a:lnTo>
                  <a:lnTo>
                    <a:pt x="11981" y="19158"/>
                  </a:lnTo>
                  <a:lnTo>
                    <a:pt x="577" y="9308"/>
                  </a:lnTo>
                  <a:lnTo>
                    <a:pt x="15640" y="461"/>
                  </a:lnTo>
                  <a:close/>
                  <a:moveTo>
                    <a:pt x="15651" y="0"/>
                  </a:moveTo>
                  <a:cubicBezTo>
                    <a:pt x="15612" y="0"/>
                    <a:pt x="15573" y="13"/>
                    <a:pt x="15539" y="35"/>
                  </a:cubicBezTo>
                  <a:lnTo>
                    <a:pt x="126" y="9083"/>
                  </a:lnTo>
                  <a:cubicBezTo>
                    <a:pt x="51" y="9108"/>
                    <a:pt x="26" y="9183"/>
                    <a:pt x="0" y="9233"/>
                  </a:cubicBezTo>
                  <a:cubicBezTo>
                    <a:pt x="0" y="9308"/>
                    <a:pt x="26" y="9384"/>
                    <a:pt x="76" y="9434"/>
                  </a:cubicBezTo>
                  <a:lnTo>
                    <a:pt x="11805" y="19559"/>
                  </a:lnTo>
                  <a:cubicBezTo>
                    <a:pt x="11855" y="19609"/>
                    <a:pt x="11905" y="19609"/>
                    <a:pt x="11955" y="19609"/>
                  </a:cubicBezTo>
                  <a:cubicBezTo>
                    <a:pt x="11981" y="19609"/>
                    <a:pt x="12006" y="19609"/>
                    <a:pt x="12056" y="19584"/>
                  </a:cubicBezTo>
                  <a:lnTo>
                    <a:pt x="27519" y="10662"/>
                  </a:lnTo>
                  <a:cubicBezTo>
                    <a:pt x="27570" y="10637"/>
                    <a:pt x="27620" y="10562"/>
                    <a:pt x="27620" y="10486"/>
                  </a:cubicBezTo>
                  <a:cubicBezTo>
                    <a:pt x="27620" y="10436"/>
                    <a:pt x="27595" y="10361"/>
                    <a:pt x="27545" y="10311"/>
                  </a:cubicBezTo>
                  <a:lnTo>
                    <a:pt x="15790" y="60"/>
                  </a:lnTo>
                  <a:cubicBezTo>
                    <a:pt x="15749" y="19"/>
                    <a:pt x="15700" y="0"/>
                    <a:pt x="1565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1" name="Google Shape;1231;p32"/>
            <p:cNvSpPr/>
            <p:nvPr/>
          </p:nvSpPr>
          <p:spPr>
            <a:xfrm>
              <a:off x="8287981" y="2874684"/>
              <a:ext cx="480855" cy="345093"/>
            </a:xfrm>
            <a:custGeom>
              <a:avLst/>
              <a:gdLst/>
              <a:ahLst/>
              <a:cxnLst/>
              <a:rect l="l" t="t" r="r" b="b"/>
              <a:pathLst>
                <a:path w="16066" h="11530" extrusionOk="0">
                  <a:moveTo>
                    <a:pt x="10226" y="0"/>
                  </a:moveTo>
                  <a:cubicBezTo>
                    <a:pt x="4362" y="1805"/>
                    <a:pt x="1" y="5213"/>
                    <a:pt x="1" y="5213"/>
                  </a:cubicBezTo>
                  <a:lnTo>
                    <a:pt x="1" y="6341"/>
                  </a:lnTo>
                  <a:lnTo>
                    <a:pt x="5966" y="11529"/>
                  </a:lnTo>
                  <a:cubicBezTo>
                    <a:pt x="12256" y="9825"/>
                    <a:pt x="16066" y="5489"/>
                    <a:pt x="16066" y="5489"/>
                  </a:cubicBezTo>
                  <a:lnTo>
                    <a:pt x="16066" y="4361"/>
                  </a:lnTo>
                  <a:cubicBezTo>
                    <a:pt x="13359" y="1529"/>
                    <a:pt x="10226" y="0"/>
                    <a:pt x="10226"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32" name="Google Shape;1232;p32"/>
            <p:cNvSpPr/>
            <p:nvPr/>
          </p:nvSpPr>
          <p:spPr>
            <a:xfrm>
              <a:off x="8281247" y="2868668"/>
              <a:ext cx="493606" cy="357095"/>
            </a:xfrm>
            <a:custGeom>
              <a:avLst/>
              <a:gdLst/>
              <a:ahLst/>
              <a:cxnLst/>
              <a:rect l="l" t="t" r="r" b="b"/>
              <a:pathLst>
                <a:path w="16492" h="11931" extrusionOk="0">
                  <a:moveTo>
                    <a:pt x="10426" y="427"/>
                  </a:moveTo>
                  <a:cubicBezTo>
                    <a:pt x="10902" y="677"/>
                    <a:pt x="13659" y="2131"/>
                    <a:pt x="16065" y="4637"/>
                  </a:cubicBezTo>
                  <a:lnTo>
                    <a:pt x="16065" y="5615"/>
                  </a:lnTo>
                  <a:cubicBezTo>
                    <a:pt x="15589" y="6116"/>
                    <a:pt x="11955" y="9900"/>
                    <a:pt x="6241" y="11505"/>
                  </a:cubicBezTo>
                  <a:lnTo>
                    <a:pt x="426" y="6442"/>
                  </a:lnTo>
                  <a:lnTo>
                    <a:pt x="426" y="5514"/>
                  </a:lnTo>
                  <a:cubicBezTo>
                    <a:pt x="1053" y="5063"/>
                    <a:pt x="5138" y="2081"/>
                    <a:pt x="10426" y="427"/>
                  </a:cubicBezTo>
                  <a:close/>
                  <a:moveTo>
                    <a:pt x="10401" y="1"/>
                  </a:moveTo>
                  <a:cubicBezTo>
                    <a:pt x="4562" y="1805"/>
                    <a:pt x="125" y="5214"/>
                    <a:pt x="75" y="5239"/>
                  </a:cubicBezTo>
                  <a:cubicBezTo>
                    <a:pt x="25" y="5289"/>
                    <a:pt x="0" y="5339"/>
                    <a:pt x="0" y="5414"/>
                  </a:cubicBezTo>
                  <a:lnTo>
                    <a:pt x="0" y="6542"/>
                  </a:lnTo>
                  <a:cubicBezTo>
                    <a:pt x="0" y="6617"/>
                    <a:pt x="25" y="6667"/>
                    <a:pt x="75" y="6692"/>
                  </a:cubicBezTo>
                  <a:lnTo>
                    <a:pt x="6040" y="11880"/>
                  </a:lnTo>
                  <a:cubicBezTo>
                    <a:pt x="6090" y="11931"/>
                    <a:pt x="6140" y="11931"/>
                    <a:pt x="6191" y="11931"/>
                  </a:cubicBezTo>
                  <a:lnTo>
                    <a:pt x="6241" y="11931"/>
                  </a:lnTo>
                  <a:cubicBezTo>
                    <a:pt x="12531" y="10226"/>
                    <a:pt x="16391" y="5890"/>
                    <a:pt x="16441" y="5840"/>
                  </a:cubicBezTo>
                  <a:cubicBezTo>
                    <a:pt x="16466" y="5790"/>
                    <a:pt x="16491" y="5740"/>
                    <a:pt x="16491" y="5690"/>
                  </a:cubicBezTo>
                  <a:lnTo>
                    <a:pt x="16491" y="4562"/>
                  </a:lnTo>
                  <a:cubicBezTo>
                    <a:pt x="16491" y="4512"/>
                    <a:pt x="16466" y="4462"/>
                    <a:pt x="16441" y="4412"/>
                  </a:cubicBezTo>
                  <a:cubicBezTo>
                    <a:pt x="13734" y="1580"/>
                    <a:pt x="10577" y="51"/>
                    <a:pt x="10552" y="26"/>
                  </a:cubicBezTo>
                  <a:cubicBezTo>
                    <a:pt x="10501" y="1"/>
                    <a:pt x="10451" y="1"/>
                    <a:pt x="104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3" name="Google Shape;1233;p32"/>
            <p:cNvSpPr/>
            <p:nvPr/>
          </p:nvSpPr>
          <p:spPr>
            <a:xfrm>
              <a:off x="8287981" y="2840923"/>
              <a:ext cx="480855" cy="345093"/>
            </a:xfrm>
            <a:custGeom>
              <a:avLst/>
              <a:gdLst/>
              <a:ahLst/>
              <a:cxnLst/>
              <a:rect l="l" t="t" r="r" b="b"/>
              <a:pathLst>
                <a:path w="16066" h="11530" extrusionOk="0">
                  <a:moveTo>
                    <a:pt x="10226" y="0"/>
                  </a:moveTo>
                  <a:cubicBezTo>
                    <a:pt x="2808" y="2281"/>
                    <a:pt x="1" y="6341"/>
                    <a:pt x="1" y="6341"/>
                  </a:cubicBezTo>
                  <a:lnTo>
                    <a:pt x="5966" y="11529"/>
                  </a:lnTo>
                  <a:cubicBezTo>
                    <a:pt x="12256" y="9825"/>
                    <a:pt x="16066" y="5489"/>
                    <a:pt x="16066" y="5489"/>
                  </a:cubicBezTo>
                  <a:cubicBezTo>
                    <a:pt x="13209" y="2381"/>
                    <a:pt x="10226" y="0"/>
                    <a:pt x="10226"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34" name="Google Shape;1234;p32"/>
            <p:cNvSpPr/>
            <p:nvPr/>
          </p:nvSpPr>
          <p:spPr>
            <a:xfrm>
              <a:off x="8280499" y="2834907"/>
              <a:ext cx="495102" cy="357095"/>
            </a:xfrm>
            <a:custGeom>
              <a:avLst/>
              <a:gdLst/>
              <a:ahLst/>
              <a:cxnLst/>
              <a:rect l="l" t="t" r="r" b="b"/>
              <a:pathLst>
                <a:path w="16542" h="11931" extrusionOk="0">
                  <a:moveTo>
                    <a:pt x="10426" y="452"/>
                  </a:moveTo>
                  <a:cubicBezTo>
                    <a:pt x="10927" y="853"/>
                    <a:pt x="13509" y="3008"/>
                    <a:pt x="16015" y="5690"/>
                  </a:cubicBezTo>
                  <a:cubicBezTo>
                    <a:pt x="15313" y="6442"/>
                    <a:pt x="11729" y="9976"/>
                    <a:pt x="6266" y="11505"/>
                  </a:cubicBezTo>
                  <a:lnTo>
                    <a:pt x="526" y="6517"/>
                  </a:lnTo>
                  <a:cubicBezTo>
                    <a:pt x="1103" y="5765"/>
                    <a:pt x="4035" y="2432"/>
                    <a:pt x="10426" y="452"/>
                  </a:cubicBezTo>
                  <a:close/>
                  <a:moveTo>
                    <a:pt x="10426" y="1"/>
                  </a:moveTo>
                  <a:cubicBezTo>
                    <a:pt x="3008" y="2282"/>
                    <a:pt x="175" y="6267"/>
                    <a:pt x="75" y="6417"/>
                  </a:cubicBezTo>
                  <a:cubicBezTo>
                    <a:pt x="0" y="6517"/>
                    <a:pt x="25" y="6642"/>
                    <a:pt x="100" y="6693"/>
                  </a:cubicBezTo>
                  <a:lnTo>
                    <a:pt x="6065" y="11881"/>
                  </a:lnTo>
                  <a:cubicBezTo>
                    <a:pt x="6115" y="11906"/>
                    <a:pt x="6165" y="11931"/>
                    <a:pt x="6216" y="11931"/>
                  </a:cubicBezTo>
                  <a:lnTo>
                    <a:pt x="6266" y="11931"/>
                  </a:lnTo>
                  <a:cubicBezTo>
                    <a:pt x="12556" y="10226"/>
                    <a:pt x="16416" y="5866"/>
                    <a:pt x="16466" y="5840"/>
                  </a:cubicBezTo>
                  <a:cubicBezTo>
                    <a:pt x="16541" y="5740"/>
                    <a:pt x="16541" y="5640"/>
                    <a:pt x="16466" y="5540"/>
                  </a:cubicBezTo>
                  <a:cubicBezTo>
                    <a:pt x="13634" y="2482"/>
                    <a:pt x="10652" y="76"/>
                    <a:pt x="10602" y="51"/>
                  </a:cubicBezTo>
                  <a:cubicBezTo>
                    <a:pt x="10551" y="1"/>
                    <a:pt x="10476" y="1"/>
                    <a:pt x="104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5" name="Google Shape;1235;p32"/>
            <p:cNvSpPr/>
            <p:nvPr/>
          </p:nvSpPr>
          <p:spPr>
            <a:xfrm>
              <a:off x="9162625" y="3384152"/>
              <a:ext cx="531138" cy="608986"/>
            </a:xfrm>
            <a:custGeom>
              <a:avLst/>
              <a:gdLst/>
              <a:ahLst/>
              <a:cxnLst/>
              <a:rect l="l" t="t" r="r" b="b"/>
              <a:pathLst>
                <a:path w="17746" h="20347" extrusionOk="0">
                  <a:moveTo>
                    <a:pt x="14157" y="1"/>
                  </a:moveTo>
                  <a:cubicBezTo>
                    <a:pt x="14048" y="1"/>
                    <a:pt x="13937" y="27"/>
                    <a:pt x="13836" y="71"/>
                  </a:cubicBezTo>
                  <a:lnTo>
                    <a:pt x="3059" y="5961"/>
                  </a:lnTo>
                  <a:cubicBezTo>
                    <a:pt x="2958" y="6036"/>
                    <a:pt x="2858" y="6111"/>
                    <a:pt x="2783" y="6236"/>
                  </a:cubicBezTo>
                  <a:lnTo>
                    <a:pt x="176" y="9770"/>
                  </a:lnTo>
                  <a:cubicBezTo>
                    <a:pt x="51" y="9921"/>
                    <a:pt x="1" y="10121"/>
                    <a:pt x="1" y="10297"/>
                  </a:cubicBezTo>
                  <a:lnTo>
                    <a:pt x="1" y="19996"/>
                  </a:lnTo>
                  <a:lnTo>
                    <a:pt x="577" y="20347"/>
                  </a:lnTo>
                  <a:lnTo>
                    <a:pt x="17294" y="9846"/>
                  </a:lnTo>
                  <a:lnTo>
                    <a:pt x="17294" y="2176"/>
                  </a:lnTo>
                  <a:lnTo>
                    <a:pt x="17745" y="2377"/>
                  </a:lnTo>
                  <a:lnTo>
                    <a:pt x="17745" y="1976"/>
                  </a:lnTo>
                  <a:lnTo>
                    <a:pt x="17169" y="1374"/>
                  </a:lnTo>
                  <a:lnTo>
                    <a:pt x="17169" y="1399"/>
                  </a:lnTo>
                  <a:cubicBezTo>
                    <a:pt x="17119" y="1324"/>
                    <a:pt x="17044" y="1249"/>
                    <a:pt x="16943" y="1224"/>
                  </a:cubicBezTo>
                  <a:lnTo>
                    <a:pt x="14387" y="46"/>
                  </a:lnTo>
                  <a:cubicBezTo>
                    <a:pt x="14313" y="14"/>
                    <a:pt x="14236" y="1"/>
                    <a:pt x="1415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36" name="Google Shape;1236;p32"/>
            <p:cNvSpPr/>
            <p:nvPr/>
          </p:nvSpPr>
          <p:spPr>
            <a:xfrm>
              <a:off x="9156639" y="3378106"/>
              <a:ext cx="543858" cy="621796"/>
            </a:xfrm>
            <a:custGeom>
              <a:avLst/>
              <a:gdLst/>
              <a:ahLst/>
              <a:cxnLst/>
              <a:rect l="l" t="t" r="r" b="b"/>
              <a:pathLst>
                <a:path w="18171" h="20775" extrusionOk="0">
                  <a:moveTo>
                    <a:pt x="14339" y="414"/>
                  </a:moveTo>
                  <a:cubicBezTo>
                    <a:pt x="14391" y="414"/>
                    <a:pt x="14442" y="426"/>
                    <a:pt x="14487" y="448"/>
                  </a:cubicBezTo>
                  <a:lnTo>
                    <a:pt x="17068" y="1626"/>
                  </a:lnTo>
                  <a:cubicBezTo>
                    <a:pt x="17118" y="1626"/>
                    <a:pt x="17168" y="1677"/>
                    <a:pt x="17193" y="1727"/>
                  </a:cubicBezTo>
                  <a:cubicBezTo>
                    <a:pt x="17218" y="1752"/>
                    <a:pt x="17244" y="1752"/>
                    <a:pt x="17244" y="1777"/>
                  </a:cubicBezTo>
                  <a:lnTo>
                    <a:pt x="17720" y="2253"/>
                  </a:lnTo>
                  <a:lnTo>
                    <a:pt x="17720" y="2253"/>
                  </a:lnTo>
                  <a:lnTo>
                    <a:pt x="17594" y="2178"/>
                  </a:lnTo>
                  <a:cubicBezTo>
                    <a:pt x="17572" y="2170"/>
                    <a:pt x="17550" y="2167"/>
                    <a:pt x="17529" y="2167"/>
                  </a:cubicBezTo>
                  <a:cubicBezTo>
                    <a:pt x="17477" y="2167"/>
                    <a:pt x="17429" y="2185"/>
                    <a:pt x="17394" y="2203"/>
                  </a:cubicBezTo>
                  <a:cubicBezTo>
                    <a:pt x="17319" y="2253"/>
                    <a:pt x="17294" y="2303"/>
                    <a:pt x="17294" y="2378"/>
                  </a:cubicBezTo>
                  <a:lnTo>
                    <a:pt x="17294" y="9947"/>
                  </a:lnTo>
                  <a:lnTo>
                    <a:pt x="777" y="20298"/>
                  </a:lnTo>
                  <a:lnTo>
                    <a:pt x="401" y="20073"/>
                  </a:lnTo>
                  <a:lnTo>
                    <a:pt x="401" y="10499"/>
                  </a:lnTo>
                  <a:cubicBezTo>
                    <a:pt x="401" y="10348"/>
                    <a:pt x="451" y="10223"/>
                    <a:pt x="552" y="10098"/>
                  </a:cubicBezTo>
                  <a:lnTo>
                    <a:pt x="3133" y="6564"/>
                  </a:lnTo>
                  <a:cubicBezTo>
                    <a:pt x="3208" y="6464"/>
                    <a:pt x="3284" y="6413"/>
                    <a:pt x="3359" y="6363"/>
                  </a:cubicBezTo>
                  <a:lnTo>
                    <a:pt x="14136" y="474"/>
                  </a:lnTo>
                  <a:cubicBezTo>
                    <a:pt x="14205" y="432"/>
                    <a:pt x="14274" y="414"/>
                    <a:pt x="14339" y="414"/>
                  </a:cubicBezTo>
                  <a:close/>
                  <a:moveTo>
                    <a:pt x="14320" y="0"/>
                  </a:moveTo>
                  <a:cubicBezTo>
                    <a:pt x="14187" y="0"/>
                    <a:pt x="14054" y="31"/>
                    <a:pt x="13935" y="98"/>
                  </a:cubicBezTo>
                  <a:lnTo>
                    <a:pt x="3158" y="5987"/>
                  </a:lnTo>
                  <a:cubicBezTo>
                    <a:pt x="3033" y="6063"/>
                    <a:pt x="2908" y="6188"/>
                    <a:pt x="2807" y="6313"/>
                  </a:cubicBezTo>
                  <a:lnTo>
                    <a:pt x="201" y="9847"/>
                  </a:lnTo>
                  <a:cubicBezTo>
                    <a:pt x="76" y="10048"/>
                    <a:pt x="0" y="10273"/>
                    <a:pt x="0" y="10499"/>
                  </a:cubicBezTo>
                  <a:lnTo>
                    <a:pt x="0" y="20198"/>
                  </a:lnTo>
                  <a:cubicBezTo>
                    <a:pt x="0" y="20273"/>
                    <a:pt x="25" y="20348"/>
                    <a:pt x="101" y="20373"/>
                  </a:cubicBezTo>
                  <a:lnTo>
                    <a:pt x="677" y="20724"/>
                  </a:lnTo>
                  <a:cubicBezTo>
                    <a:pt x="702" y="20749"/>
                    <a:pt x="752" y="20774"/>
                    <a:pt x="777" y="20774"/>
                  </a:cubicBezTo>
                  <a:cubicBezTo>
                    <a:pt x="827" y="20774"/>
                    <a:pt x="852" y="20749"/>
                    <a:pt x="903" y="20724"/>
                  </a:cubicBezTo>
                  <a:lnTo>
                    <a:pt x="17619" y="10223"/>
                  </a:lnTo>
                  <a:cubicBezTo>
                    <a:pt x="17670" y="10198"/>
                    <a:pt x="17720" y="10123"/>
                    <a:pt x="17720" y="10048"/>
                  </a:cubicBezTo>
                  <a:lnTo>
                    <a:pt x="17720" y="2679"/>
                  </a:lnTo>
                  <a:lnTo>
                    <a:pt x="17870" y="2754"/>
                  </a:lnTo>
                  <a:cubicBezTo>
                    <a:pt x="17901" y="2765"/>
                    <a:pt x="17932" y="2771"/>
                    <a:pt x="17962" y="2771"/>
                  </a:cubicBezTo>
                  <a:cubicBezTo>
                    <a:pt x="18003" y="2771"/>
                    <a:pt x="18041" y="2759"/>
                    <a:pt x="18071" y="2729"/>
                  </a:cubicBezTo>
                  <a:cubicBezTo>
                    <a:pt x="18121" y="2704"/>
                    <a:pt x="18171" y="2629"/>
                    <a:pt x="18171" y="2554"/>
                  </a:cubicBezTo>
                  <a:lnTo>
                    <a:pt x="18171" y="2178"/>
                  </a:lnTo>
                  <a:cubicBezTo>
                    <a:pt x="18171" y="2128"/>
                    <a:pt x="18146" y="2078"/>
                    <a:pt x="18096" y="2027"/>
                  </a:cubicBezTo>
                  <a:lnTo>
                    <a:pt x="17519" y="1451"/>
                  </a:lnTo>
                  <a:cubicBezTo>
                    <a:pt x="17494" y="1426"/>
                    <a:pt x="17494" y="1426"/>
                    <a:pt x="17494" y="1426"/>
                  </a:cubicBezTo>
                  <a:cubicBezTo>
                    <a:pt x="17419" y="1326"/>
                    <a:pt x="17319" y="1276"/>
                    <a:pt x="17244" y="1225"/>
                  </a:cubicBezTo>
                  <a:lnTo>
                    <a:pt x="14662" y="73"/>
                  </a:lnTo>
                  <a:cubicBezTo>
                    <a:pt x="14556" y="25"/>
                    <a:pt x="14438" y="0"/>
                    <a:pt x="1432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7" name="Google Shape;1237;p32"/>
            <p:cNvSpPr/>
            <p:nvPr/>
          </p:nvSpPr>
          <p:spPr>
            <a:xfrm>
              <a:off x="9179895" y="3401841"/>
              <a:ext cx="518358" cy="591297"/>
            </a:xfrm>
            <a:custGeom>
              <a:avLst/>
              <a:gdLst/>
              <a:ahLst/>
              <a:cxnLst/>
              <a:rect l="l" t="t" r="r" b="b"/>
              <a:pathLst>
                <a:path w="17319" h="19756" extrusionOk="0">
                  <a:moveTo>
                    <a:pt x="14114" y="0"/>
                  </a:moveTo>
                  <a:cubicBezTo>
                    <a:pt x="14023" y="0"/>
                    <a:pt x="13935" y="19"/>
                    <a:pt x="13860" y="56"/>
                  </a:cubicBezTo>
                  <a:lnTo>
                    <a:pt x="3083" y="5971"/>
                  </a:lnTo>
                  <a:cubicBezTo>
                    <a:pt x="2958" y="6021"/>
                    <a:pt x="2857" y="6122"/>
                    <a:pt x="2782" y="6222"/>
                  </a:cubicBezTo>
                  <a:lnTo>
                    <a:pt x="176" y="9756"/>
                  </a:lnTo>
                  <a:cubicBezTo>
                    <a:pt x="75" y="9931"/>
                    <a:pt x="0" y="10107"/>
                    <a:pt x="0" y="10307"/>
                  </a:cubicBezTo>
                  <a:lnTo>
                    <a:pt x="0" y="19756"/>
                  </a:lnTo>
                  <a:lnTo>
                    <a:pt x="17319" y="9856"/>
                  </a:lnTo>
                  <a:lnTo>
                    <a:pt x="17319" y="1761"/>
                  </a:lnTo>
                  <a:cubicBezTo>
                    <a:pt x="17319" y="1535"/>
                    <a:pt x="17168" y="1310"/>
                    <a:pt x="16968" y="1209"/>
                  </a:cubicBezTo>
                  <a:lnTo>
                    <a:pt x="14386" y="56"/>
                  </a:lnTo>
                  <a:cubicBezTo>
                    <a:pt x="14299" y="19"/>
                    <a:pt x="14205" y="0"/>
                    <a:pt x="14114"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38" name="Google Shape;1238;p32"/>
            <p:cNvSpPr/>
            <p:nvPr/>
          </p:nvSpPr>
          <p:spPr>
            <a:xfrm>
              <a:off x="9173879" y="3395346"/>
              <a:ext cx="530390" cy="604556"/>
            </a:xfrm>
            <a:custGeom>
              <a:avLst/>
              <a:gdLst/>
              <a:ahLst/>
              <a:cxnLst/>
              <a:rect l="l" t="t" r="r" b="b"/>
              <a:pathLst>
                <a:path w="17721" h="20199" extrusionOk="0">
                  <a:moveTo>
                    <a:pt x="14337" y="424"/>
                  </a:moveTo>
                  <a:cubicBezTo>
                    <a:pt x="14387" y="424"/>
                    <a:pt x="14437" y="424"/>
                    <a:pt x="14487" y="449"/>
                  </a:cubicBezTo>
                  <a:lnTo>
                    <a:pt x="17069" y="1627"/>
                  </a:lnTo>
                  <a:cubicBezTo>
                    <a:pt x="17219" y="1677"/>
                    <a:pt x="17294" y="1827"/>
                    <a:pt x="17294" y="1978"/>
                  </a:cubicBezTo>
                  <a:lnTo>
                    <a:pt x="17294" y="9948"/>
                  </a:lnTo>
                  <a:lnTo>
                    <a:pt x="427" y="19622"/>
                  </a:lnTo>
                  <a:lnTo>
                    <a:pt x="427" y="10524"/>
                  </a:lnTo>
                  <a:cubicBezTo>
                    <a:pt x="427" y="10374"/>
                    <a:pt x="452" y="10223"/>
                    <a:pt x="552" y="10098"/>
                  </a:cubicBezTo>
                  <a:lnTo>
                    <a:pt x="3159" y="6564"/>
                  </a:lnTo>
                  <a:cubicBezTo>
                    <a:pt x="3209" y="6489"/>
                    <a:pt x="3284" y="6414"/>
                    <a:pt x="3384" y="6364"/>
                  </a:cubicBezTo>
                  <a:lnTo>
                    <a:pt x="14161" y="474"/>
                  </a:lnTo>
                  <a:cubicBezTo>
                    <a:pt x="14211" y="449"/>
                    <a:pt x="14287" y="424"/>
                    <a:pt x="14337" y="424"/>
                  </a:cubicBezTo>
                  <a:close/>
                  <a:moveTo>
                    <a:pt x="14323" y="1"/>
                  </a:moveTo>
                  <a:cubicBezTo>
                    <a:pt x="14193" y="1"/>
                    <a:pt x="14067" y="32"/>
                    <a:pt x="13961" y="98"/>
                  </a:cubicBezTo>
                  <a:lnTo>
                    <a:pt x="3184" y="5988"/>
                  </a:lnTo>
                  <a:cubicBezTo>
                    <a:pt x="3033" y="6063"/>
                    <a:pt x="2908" y="6188"/>
                    <a:pt x="2808" y="6314"/>
                  </a:cubicBezTo>
                  <a:lnTo>
                    <a:pt x="201" y="9847"/>
                  </a:lnTo>
                  <a:cubicBezTo>
                    <a:pt x="76" y="10048"/>
                    <a:pt x="1" y="10274"/>
                    <a:pt x="1" y="10524"/>
                  </a:cubicBezTo>
                  <a:lnTo>
                    <a:pt x="1" y="19973"/>
                  </a:lnTo>
                  <a:cubicBezTo>
                    <a:pt x="1" y="20048"/>
                    <a:pt x="26" y="20123"/>
                    <a:pt x="101" y="20148"/>
                  </a:cubicBezTo>
                  <a:cubicBezTo>
                    <a:pt x="126" y="20173"/>
                    <a:pt x="176" y="20198"/>
                    <a:pt x="201" y="20198"/>
                  </a:cubicBezTo>
                  <a:cubicBezTo>
                    <a:pt x="251" y="20198"/>
                    <a:pt x="276" y="20173"/>
                    <a:pt x="302" y="20148"/>
                  </a:cubicBezTo>
                  <a:lnTo>
                    <a:pt x="17620" y="10248"/>
                  </a:lnTo>
                  <a:cubicBezTo>
                    <a:pt x="17670" y="10198"/>
                    <a:pt x="17720" y="10148"/>
                    <a:pt x="17720" y="10073"/>
                  </a:cubicBezTo>
                  <a:lnTo>
                    <a:pt x="17720" y="1978"/>
                  </a:lnTo>
                  <a:cubicBezTo>
                    <a:pt x="17720" y="1652"/>
                    <a:pt x="17545" y="1376"/>
                    <a:pt x="17244" y="1251"/>
                  </a:cubicBezTo>
                  <a:lnTo>
                    <a:pt x="14663" y="73"/>
                  </a:lnTo>
                  <a:cubicBezTo>
                    <a:pt x="14556" y="26"/>
                    <a:pt x="14438" y="1"/>
                    <a:pt x="1432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9" name="Google Shape;1239;p32"/>
            <p:cNvSpPr/>
            <p:nvPr/>
          </p:nvSpPr>
          <p:spPr>
            <a:xfrm>
              <a:off x="9253403" y="3481514"/>
              <a:ext cx="371342" cy="384870"/>
            </a:xfrm>
            <a:custGeom>
              <a:avLst/>
              <a:gdLst/>
              <a:ahLst/>
              <a:cxnLst/>
              <a:rect l="l" t="t" r="r" b="b"/>
              <a:pathLst>
                <a:path w="12407" h="12859" extrusionOk="0">
                  <a:moveTo>
                    <a:pt x="11755" y="1"/>
                  </a:moveTo>
                  <a:lnTo>
                    <a:pt x="2106" y="5289"/>
                  </a:lnTo>
                  <a:lnTo>
                    <a:pt x="0" y="8146"/>
                  </a:lnTo>
                  <a:lnTo>
                    <a:pt x="0" y="12858"/>
                  </a:lnTo>
                  <a:lnTo>
                    <a:pt x="12407" y="5765"/>
                  </a:lnTo>
                  <a:lnTo>
                    <a:pt x="12407" y="302"/>
                  </a:lnTo>
                  <a:lnTo>
                    <a:pt x="11755"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40" name="Google Shape;1240;p32"/>
            <p:cNvSpPr/>
            <p:nvPr/>
          </p:nvSpPr>
          <p:spPr>
            <a:xfrm>
              <a:off x="9247387" y="3475050"/>
              <a:ext cx="383373" cy="398069"/>
            </a:xfrm>
            <a:custGeom>
              <a:avLst/>
              <a:gdLst/>
              <a:ahLst/>
              <a:cxnLst/>
              <a:rect l="l" t="t" r="r" b="b"/>
              <a:pathLst>
                <a:path w="12809" h="13300" extrusionOk="0">
                  <a:moveTo>
                    <a:pt x="11981" y="443"/>
                  </a:moveTo>
                  <a:lnTo>
                    <a:pt x="12382" y="643"/>
                  </a:lnTo>
                  <a:lnTo>
                    <a:pt x="12382" y="5856"/>
                  </a:lnTo>
                  <a:lnTo>
                    <a:pt x="402" y="12723"/>
                  </a:lnTo>
                  <a:lnTo>
                    <a:pt x="402" y="8438"/>
                  </a:lnTo>
                  <a:lnTo>
                    <a:pt x="2432" y="5656"/>
                  </a:lnTo>
                  <a:lnTo>
                    <a:pt x="11981" y="443"/>
                  </a:lnTo>
                  <a:close/>
                  <a:moveTo>
                    <a:pt x="11965" y="0"/>
                  </a:moveTo>
                  <a:cubicBezTo>
                    <a:pt x="11923" y="0"/>
                    <a:pt x="11885" y="12"/>
                    <a:pt x="11856" y="42"/>
                  </a:cubicBezTo>
                  <a:lnTo>
                    <a:pt x="2206" y="5330"/>
                  </a:lnTo>
                  <a:cubicBezTo>
                    <a:pt x="2181" y="5330"/>
                    <a:pt x="2156" y="5355"/>
                    <a:pt x="2131" y="5380"/>
                  </a:cubicBezTo>
                  <a:lnTo>
                    <a:pt x="26" y="8237"/>
                  </a:lnTo>
                  <a:cubicBezTo>
                    <a:pt x="1" y="8262"/>
                    <a:pt x="1" y="8312"/>
                    <a:pt x="1" y="8362"/>
                  </a:cubicBezTo>
                  <a:lnTo>
                    <a:pt x="1" y="13074"/>
                  </a:lnTo>
                  <a:cubicBezTo>
                    <a:pt x="1" y="13149"/>
                    <a:pt x="26" y="13225"/>
                    <a:pt x="101" y="13275"/>
                  </a:cubicBezTo>
                  <a:cubicBezTo>
                    <a:pt x="126" y="13275"/>
                    <a:pt x="176" y="13300"/>
                    <a:pt x="201" y="13300"/>
                  </a:cubicBezTo>
                  <a:cubicBezTo>
                    <a:pt x="227" y="13300"/>
                    <a:pt x="277" y="13275"/>
                    <a:pt x="302" y="13275"/>
                  </a:cubicBezTo>
                  <a:lnTo>
                    <a:pt x="12708" y="6157"/>
                  </a:lnTo>
                  <a:cubicBezTo>
                    <a:pt x="12783" y="6132"/>
                    <a:pt x="12808" y="6057"/>
                    <a:pt x="12808" y="5981"/>
                  </a:cubicBezTo>
                  <a:lnTo>
                    <a:pt x="12808" y="518"/>
                  </a:lnTo>
                  <a:cubicBezTo>
                    <a:pt x="12808" y="417"/>
                    <a:pt x="12758" y="342"/>
                    <a:pt x="12683" y="317"/>
                  </a:cubicBezTo>
                  <a:lnTo>
                    <a:pt x="12056" y="16"/>
                  </a:lnTo>
                  <a:cubicBezTo>
                    <a:pt x="12025" y="6"/>
                    <a:pt x="11994" y="0"/>
                    <a:pt x="1196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1" name="Google Shape;1241;p32"/>
            <p:cNvSpPr/>
            <p:nvPr/>
          </p:nvSpPr>
          <p:spPr>
            <a:xfrm>
              <a:off x="8295494" y="3155786"/>
              <a:ext cx="681147" cy="661094"/>
            </a:xfrm>
            <a:custGeom>
              <a:avLst/>
              <a:gdLst/>
              <a:ahLst/>
              <a:cxnLst/>
              <a:rect l="l" t="t" r="r" b="b"/>
              <a:pathLst>
                <a:path w="22758" h="22088" extrusionOk="0">
                  <a:moveTo>
                    <a:pt x="6231" y="5240"/>
                  </a:moveTo>
                  <a:cubicBezTo>
                    <a:pt x="6300" y="5240"/>
                    <a:pt x="6372" y="5257"/>
                    <a:pt x="6441" y="5295"/>
                  </a:cubicBezTo>
                  <a:lnTo>
                    <a:pt x="14988" y="10257"/>
                  </a:lnTo>
                  <a:cubicBezTo>
                    <a:pt x="15264" y="10408"/>
                    <a:pt x="15439" y="10709"/>
                    <a:pt x="15439" y="11034"/>
                  </a:cubicBezTo>
                  <a:lnTo>
                    <a:pt x="15439" y="15019"/>
                  </a:lnTo>
                  <a:lnTo>
                    <a:pt x="5840" y="9556"/>
                  </a:lnTo>
                  <a:lnTo>
                    <a:pt x="5840" y="5621"/>
                  </a:lnTo>
                  <a:cubicBezTo>
                    <a:pt x="5840" y="5395"/>
                    <a:pt x="6023" y="5240"/>
                    <a:pt x="6231" y="5240"/>
                  </a:cubicBezTo>
                  <a:close/>
                  <a:moveTo>
                    <a:pt x="1780" y="0"/>
                  </a:moveTo>
                  <a:cubicBezTo>
                    <a:pt x="1504" y="0"/>
                    <a:pt x="1228" y="69"/>
                    <a:pt x="978" y="207"/>
                  </a:cubicBezTo>
                  <a:cubicBezTo>
                    <a:pt x="852" y="282"/>
                    <a:pt x="752" y="358"/>
                    <a:pt x="677" y="433"/>
                  </a:cubicBezTo>
                  <a:lnTo>
                    <a:pt x="0" y="1034"/>
                  </a:lnTo>
                  <a:lnTo>
                    <a:pt x="176" y="1335"/>
                  </a:lnTo>
                  <a:cubicBezTo>
                    <a:pt x="176" y="1410"/>
                    <a:pt x="151" y="1510"/>
                    <a:pt x="151" y="1611"/>
                  </a:cubicBezTo>
                  <a:lnTo>
                    <a:pt x="151" y="9105"/>
                  </a:lnTo>
                  <a:lnTo>
                    <a:pt x="22757" y="22087"/>
                  </a:lnTo>
                  <a:lnTo>
                    <a:pt x="22757" y="13866"/>
                  </a:lnTo>
                  <a:cubicBezTo>
                    <a:pt x="22757" y="12689"/>
                    <a:pt x="22131" y="11586"/>
                    <a:pt x="21103" y="10984"/>
                  </a:cubicBezTo>
                  <a:lnTo>
                    <a:pt x="2582" y="207"/>
                  </a:lnTo>
                  <a:cubicBezTo>
                    <a:pt x="2331" y="69"/>
                    <a:pt x="2055" y="0"/>
                    <a:pt x="178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42" name="Google Shape;1242;p32"/>
            <p:cNvSpPr/>
            <p:nvPr/>
          </p:nvSpPr>
          <p:spPr>
            <a:xfrm>
              <a:off x="8288729" y="3149411"/>
              <a:ext cx="693897" cy="674203"/>
            </a:xfrm>
            <a:custGeom>
              <a:avLst/>
              <a:gdLst/>
              <a:ahLst/>
              <a:cxnLst/>
              <a:rect l="l" t="t" r="r" b="b"/>
              <a:pathLst>
                <a:path w="23184" h="22526" extrusionOk="0">
                  <a:moveTo>
                    <a:pt x="6455" y="5654"/>
                  </a:moveTo>
                  <a:cubicBezTo>
                    <a:pt x="6487" y="5654"/>
                    <a:pt x="6525" y="5662"/>
                    <a:pt x="6567" y="5683"/>
                  </a:cubicBezTo>
                  <a:lnTo>
                    <a:pt x="15114" y="10646"/>
                  </a:lnTo>
                  <a:cubicBezTo>
                    <a:pt x="15314" y="10771"/>
                    <a:pt x="15464" y="10997"/>
                    <a:pt x="15464" y="11247"/>
                  </a:cubicBezTo>
                  <a:lnTo>
                    <a:pt x="15464" y="14881"/>
                  </a:lnTo>
                  <a:lnTo>
                    <a:pt x="6291" y="9668"/>
                  </a:lnTo>
                  <a:lnTo>
                    <a:pt x="6291" y="5834"/>
                  </a:lnTo>
                  <a:cubicBezTo>
                    <a:pt x="6291" y="5734"/>
                    <a:pt x="6342" y="5683"/>
                    <a:pt x="6367" y="5683"/>
                  </a:cubicBezTo>
                  <a:cubicBezTo>
                    <a:pt x="6381" y="5669"/>
                    <a:pt x="6412" y="5654"/>
                    <a:pt x="6455" y="5654"/>
                  </a:cubicBezTo>
                  <a:close/>
                  <a:moveTo>
                    <a:pt x="6467" y="5232"/>
                  </a:moveTo>
                  <a:cubicBezTo>
                    <a:pt x="6367" y="5232"/>
                    <a:pt x="6266" y="5257"/>
                    <a:pt x="6166" y="5307"/>
                  </a:cubicBezTo>
                  <a:cubicBezTo>
                    <a:pt x="5991" y="5433"/>
                    <a:pt x="5865" y="5608"/>
                    <a:pt x="5865" y="5834"/>
                  </a:cubicBezTo>
                  <a:lnTo>
                    <a:pt x="5865" y="9769"/>
                  </a:lnTo>
                  <a:cubicBezTo>
                    <a:pt x="5865" y="9844"/>
                    <a:pt x="5916" y="9919"/>
                    <a:pt x="5966" y="9969"/>
                  </a:cubicBezTo>
                  <a:lnTo>
                    <a:pt x="15565" y="15408"/>
                  </a:lnTo>
                  <a:cubicBezTo>
                    <a:pt x="15590" y="15433"/>
                    <a:pt x="15615" y="15433"/>
                    <a:pt x="15665" y="15433"/>
                  </a:cubicBezTo>
                  <a:cubicBezTo>
                    <a:pt x="15690" y="15433"/>
                    <a:pt x="15740" y="15433"/>
                    <a:pt x="15765" y="15408"/>
                  </a:cubicBezTo>
                  <a:cubicBezTo>
                    <a:pt x="15840" y="15383"/>
                    <a:pt x="15865" y="15308"/>
                    <a:pt x="15865" y="15232"/>
                  </a:cubicBezTo>
                  <a:lnTo>
                    <a:pt x="15865" y="11247"/>
                  </a:lnTo>
                  <a:cubicBezTo>
                    <a:pt x="15865" y="10846"/>
                    <a:pt x="15665" y="10495"/>
                    <a:pt x="15314" y="10295"/>
                  </a:cubicBezTo>
                  <a:lnTo>
                    <a:pt x="6768" y="5307"/>
                  </a:lnTo>
                  <a:cubicBezTo>
                    <a:pt x="6667" y="5257"/>
                    <a:pt x="6567" y="5232"/>
                    <a:pt x="6467" y="5232"/>
                  </a:cubicBezTo>
                  <a:close/>
                  <a:moveTo>
                    <a:pt x="1979" y="411"/>
                  </a:moveTo>
                  <a:cubicBezTo>
                    <a:pt x="2226" y="411"/>
                    <a:pt x="2477" y="480"/>
                    <a:pt x="2707" y="621"/>
                  </a:cubicBezTo>
                  <a:lnTo>
                    <a:pt x="21229" y="11373"/>
                  </a:lnTo>
                  <a:cubicBezTo>
                    <a:pt x="22181" y="11949"/>
                    <a:pt x="22783" y="12977"/>
                    <a:pt x="22783" y="14079"/>
                  </a:cubicBezTo>
                  <a:lnTo>
                    <a:pt x="22783" y="21949"/>
                  </a:lnTo>
                  <a:lnTo>
                    <a:pt x="602" y="9217"/>
                  </a:lnTo>
                  <a:lnTo>
                    <a:pt x="602" y="1824"/>
                  </a:lnTo>
                  <a:cubicBezTo>
                    <a:pt x="602" y="1749"/>
                    <a:pt x="602" y="1648"/>
                    <a:pt x="627" y="1573"/>
                  </a:cubicBezTo>
                  <a:cubicBezTo>
                    <a:pt x="627" y="1523"/>
                    <a:pt x="627" y="1473"/>
                    <a:pt x="577" y="1423"/>
                  </a:cubicBezTo>
                  <a:lnTo>
                    <a:pt x="502" y="1297"/>
                  </a:lnTo>
                  <a:lnTo>
                    <a:pt x="1028" y="821"/>
                  </a:lnTo>
                  <a:cubicBezTo>
                    <a:pt x="1028" y="821"/>
                    <a:pt x="1028" y="796"/>
                    <a:pt x="1053" y="796"/>
                  </a:cubicBezTo>
                  <a:cubicBezTo>
                    <a:pt x="1129" y="721"/>
                    <a:pt x="1204" y="646"/>
                    <a:pt x="1304" y="596"/>
                  </a:cubicBezTo>
                  <a:cubicBezTo>
                    <a:pt x="1512" y="473"/>
                    <a:pt x="1744" y="411"/>
                    <a:pt x="1979" y="411"/>
                  </a:cubicBezTo>
                  <a:close/>
                  <a:moveTo>
                    <a:pt x="2006" y="0"/>
                  </a:moveTo>
                  <a:cubicBezTo>
                    <a:pt x="1692" y="0"/>
                    <a:pt x="1379" y="82"/>
                    <a:pt x="1103" y="245"/>
                  </a:cubicBezTo>
                  <a:cubicBezTo>
                    <a:pt x="978" y="295"/>
                    <a:pt x="878" y="370"/>
                    <a:pt x="778" y="470"/>
                  </a:cubicBezTo>
                  <a:cubicBezTo>
                    <a:pt x="778" y="470"/>
                    <a:pt x="753" y="470"/>
                    <a:pt x="753" y="495"/>
                  </a:cubicBezTo>
                  <a:lnTo>
                    <a:pt x="76" y="1097"/>
                  </a:lnTo>
                  <a:cubicBezTo>
                    <a:pt x="1" y="1172"/>
                    <a:pt x="1" y="1297"/>
                    <a:pt x="51" y="1373"/>
                  </a:cubicBezTo>
                  <a:lnTo>
                    <a:pt x="201" y="1598"/>
                  </a:lnTo>
                  <a:cubicBezTo>
                    <a:pt x="176" y="1673"/>
                    <a:pt x="176" y="1749"/>
                    <a:pt x="176" y="1824"/>
                  </a:cubicBezTo>
                  <a:lnTo>
                    <a:pt x="176" y="9318"/>
                  </a:lnTo>
                  <a:cubicBezTo>
                    <a:pt x="176" y="9393"/>
                    <a:pt x="226" y="9468"/>
                    <a:pt x="276" y="9518"/>
                  </a:cubicBezTo>
                  <a:lnTo>
                    <a:pt x="22883" y="22475"/>
                  </a:lnTo>
                  <a:cubicBezTo>
                    <a:pt x="22908" y="22501"/>
                    <a:pt x="22958" y="22526"/>
                    <a:pt x="22983" y="22526"/>
                  </a:cubicBezTo>
                  <a:cubicBezTo>
                    <a:pt x="23008" y="22526"/>
                    <a:pt x="23058" y="22501"/>
                    <a:pt x="23084" y="22475"/>
                  </a:cubicBezTo>
                  <a:cubicBezTo>
                    <a:pt x="23159" y="22450"/>
                    <a:pt x="23184" y="22375"/>
                    <a:pt x="23184" y="22300"/>
                  </a:cubicBezTo>
                  <a:lnTo>
                    <a:pt x="23184" y="14079"/>
                  </a:lnTo>
                  <a:cubicBezTo>
                    <a:pt x="23184" y="12826"/>
                    <a:pt x="22532" y="11648"/>
                    <a:pt x="21429" y="11022"/>
                  </a:cubicBezTo>
                  <a:lnTo>
                    <a:pt x="2908" y="245"/>
                  </a:lnTo>
                  <a:cubicBezTo>
                    <a:pt x="2632" y="82"/>
                    <a:pt x="2319" y="0"/>
                    <a:pt x="200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3" name="Google Shape;1243;p32"/>
            <p:cNvSpPr/>
            <p:nvPr/>
          </p:nvSpPr>
          <p:spPr>
            <a:xfrm>
              <a:off x="8280499" y="3173984"/>
              <a:ext cx="675879" cy="661633"/>
            </a:xfrm>
            <a:custGeom>
              <a:avLst/>
              <a:gdLst/>
              <a:ahLst/>
              <a:cxnLst/>
              <a:rect l="l" t="t" r="r" b="b"/>
              <a:pathLst>
                <a:path w="22582" h="22106" extrusionOk="0">
                  <a:moveTo>
                    <a:pt x="6058" y="5234"/>
                  </a:moveTo>
                  <a:cubicBezTo>
                    <a:pt x="6126" y="5234"/>
                    <a:pt x="6198" y="5251"/>
                    <a:pt x="6266" y="5288"/>
                  </a:cubicBezTo>
                  <a:lnTo>
                    <a:pt x="14812" y="10276"/>
                  </a:lnTo>
                  <a:cubicBezTo>
                    <a:pt x="15088" y="10426"/>
                    <a:pt x="15263" y="10727"/>
                    <a:pt x="15263" y="11028"/>
                  </a:cubicBezTo>
                  <a:lnTo>
                    <a:pt x="15263" y="15013"/>
                  </a:lnTo>
                  <a:lnTo>
                    <a:pt x="5664" y="9574"/>
                  </a:lnTo>
                  <a:lnTo>
                    <a:pt x="5664" y="5639"/>
                  </a:lnTo>
                  <a:cubicBezTo>
                    <a:pt x="5664" y="5394"/>
                    <a:pt x="5849" y="5234"/>
                    <a:pt x="6058" y="5234"/>
                  </a:cubicBezTo>
                  <a:close/>
                  <a:moveTo>
                    <a:pt x="1604" y="0"/>
                  </a:moveTo>
                  <a:cubicBezTo>
                    <a:pt x="1328" y="0"/>
                    <a:pt x="1053" y="75"/>
                    <a:pt x="802" y="226"/>
                  </a:cubicBezTo>
                  <a:cubicBezTo>
                    <a:pt x="301" y="501"/>
                    <a:pt x="0" y="1028"/>
                    <a:pt x="0" y="1604"/>
                  </a:cubicBezTo>
                  <a:lnTo>
                    <a:pt x="0" y="9123"/>
                  </a:lnTo>
                  <a:lnTo>
                    <a:pt x="22582" y="22106"/>
                  </a:lnTo>
                  <a:lnTo>
                    <a:pt x="22582" y="13860"/>
                  </a:lnTo>
                  <a:cubicBezTo>
                    <a:pt x="22582" y="12682"/>
                    <a:pt x="21955" y="11579"/>
                    <a:pt x="20927" y="11003"/>
                  </a:cubicBezTo>
                  <a:lnTo>
                    <a:pt x="2406" y="226"/>
                  </a:lnTo>
                  <a:cubicBezTo>
                    <a:pt x="2155" y="75"/>
                    <a:pt x="1880" y="0"/>
                    <a:pt x="1604"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44" name="Google Shape;1244;p32"/>
            <p:cNvSpPr/>
            <p:nvPr/>
          </p:nvSpPr>
          <p:spPr>
            <a:xfrm>
              <a:off x="8273734" y="3167489"/>
              <a:ext cx="688659" cy="674143"/>
            </a:xfrm>
            <a:custGeom>
              <a:avLst/>
              <a:gdLst/>
              <a:ahLst/>
              <a:cxnLst/>
              <a:rect l="l" t="t" r="r" b="b"/>
              <a:pathLst>
                <a:path w="23009" h="22524" extrusionOk="0">
                  <a:moveTo>
                    <a:pt x="6300" y="5659"/>
                  </a:moveTo>
                  <a:cubicBezTo>
                    <a:pt x="6327" y="5659"/>
                    <a:pt x="6358" y="5664"/>
                    <a:pt x="6391" y="5681"/>
                  </a:cubicBezTo>
                  <a:lnTo>
                    <a:pt x="14938" y="10668"/>
                  </a:lnTo>
                  <a:cubicBezTo>
                    <a:pt x="15138" y="10794"/>
                    <a:pt x="15289" y="11019"/>
                    <a:pt x="15289" y="11245"/>
                  </a:cubicBezTo>
                  <a:lnTo>
                    <a:pt x="15289" y="14879"/>
                  </a:lnTo>
                  <a:lnTo>
                    <a:pt x="6116" y="9666"/>
                  </a:lnTo>
                  <a:lnTo>
                    <a:pt x="6116" y="5856"/>
                  </a:lnTo>
                  <a:cubicBezTo>
                    <a:pt x="6116" y="5756"/>
                    <a:pt x="6166" y="5706"/>
                    <a:pt x="6191" y="5681"/>
                  </a:cubicBezTo>
                  <a:cubicBezTo>
                    <a:pt x="6208" y="5681"/>
                    <a:pt x="6247" y="5659"/>
                    <a:pt x="6300" y="5659"/>
                  </a:cubicBezTo>
                  <a:close/>
                  <a:moveTo>
                    <a:pt x="6291" y="5236"/>
                  </a:moveTo>
                  <a:cubicBezTo>
                    <a:pt x="6191" y="5236"/>
                    <a:pt x="6091" y="5267"/>
                    <a:pt x="5990" y="5330"/>
                  </a:cubicBezTo>
                  <a:cubicBezTo>
                    <a:pt x="5815" y="5430"/>
                    <a:pt x="5690" y="5631"/>
                    <a:pt x="5690" y="5856"/>
                  </a:cubicBezTo>
                  <a:lnTo>
                    <a:pt x="5690" y="9791"/>
                  </a:lnTo>
                  <a:cubicBezTo>
                    <a:pt x="5690" y="9866"/>
                    <a:pt x="5740" y="9942"/>
                    <a:pt x="5790" y="9967"/>
                  </a:cubicBezTo>
                  <a:lnTo>
                    <a:pt x="15389" y="15430"/>
                  </a:lnTo>
                  <a:cubicBezTo>
                    <a:pt x="15414" y="15430"/>
                    <a:pt x="15439" y="15455"/>
                    <a:pt x="15489" y="15455"/>
                  </a:cubicBezTo>
                  <a:cubicBezTo>
                    <a:pt x="15514" y="15455"/>
                    <a:pt x="15564" y="15430"/>
                    <a:pt x="15590" y="15430"/>
                  </a:cubicBezTo>
                  <a:cubicBezTo>
                    <a:pt x="15665" y="15380"/>
                    <a:pt x="15690" y="15305"/>
                    <a:pt x="15690" y="15230"/>
                  </a:cubicBezTo>
                  <a:lnTo>
                    <a:pt x="15690" y="11245"/>
                  </a:lnTo>
                  <a:cubicBezTo>
                    <a:pt x="15690" y="10869"/>
                    <a:pt x="15489" y="10493"/>
                    <a:pt x="15163" y="10292"/>
                  </a:cubicBezTo>
                  <a:lnTo>
                    <a:pt x="6592" y="5330"/>
                  </a:lnTo>
                  <a:cubicBezTo>
                    <a:pt x="6492" y="5267"/>
                    <a:pt x="6391" y="5236"/>
                    <a:pt x="6291" y="5236"/>
                  </a:cubicBezTo>
                  <a:close/>
                  <a:moveTo>
                    <a:pt x="1830" y="430"/>
                  </a:moveTo>
                  <a:cubicBezTo>
                    <a:pt x="2068" y="430"/>
                    <a:pt x="2306" y="493"/>
                    <a:pt x="2532" y="618"/>
                  </a:cubicBezTo>
                  <a:lnTo>
                    <a:pt x="21053" y="11395"/>
                  </a:lnTo>
                  <a:cubicBezTo>
                    <a:pt x="22006" y="11947"/>
                    <a:pt x="22607" y="12974"/>
                    <a:pt x="22607" y="14077"/>
                  </a:cubicBezTo>
                  <a:lnTo>
                    <a:pt x="22607" y="21947"/>
                  </a:lnTo>
                  <a:lnTo>
                    <a:pt x="427" y="9215"/>
                  </a:lnTo>
                  <a:lnTo>
                    <a:pt x="427" y="1821"/>
                  </a:lnTo>
                  <a:cubicBezTo>
                    <a:pt x="427" y="1320"/>
                    <a:pt x="677" y="869"/>
                    <a:pt x="1128" y="618"/>
                  </a:cubicBezTo>
                  <a:cubicBezTo>
                    <a:pt x="1354" y="493"/>
                    <a:pt x="1592" y="430"/>
                    <a:pt x="1830" y="430"/>
                  </a:cubicBezTo>
                  <a:close/>
                  <a:moveTo>
                    <a:pt x="1813" y="1"/>
                  </a:moveTo>
                  <a:cubicBezTo>
                    <a:pt x="1505" y="1"/>
                    <a:pt x="1198" y="82"/>
                    <a:pt x="928" y="242"/>
                  </a:cubicBezTo>
                  <a:cubicBezTo>
                    <a:pt x="351" y="568"/>
                    <a:pt x="0" y="1170"/>
                    <a:pt x="0" y="1821"/>
                  </a:cubicBezTo>
                  <a:lnTo>
                    <a:pt x="0" y="9340"/>
                  </a:lnTo>
                  <a:cubicBezTo>
                    <a:pt x="0" y="9415"/>
                    <a:pt x="51" y="9490"/>
                    <a:pt x="101" y="9516"/>
                  </a:cubicBezTo>
                  <a:lnTo>
                    <a:pt x="22707" y="22498"/>
                  </a:lnTo>
                  <a:cubicBezTo>
                    <a:pt x="22732" y="22523"/>
                    <a:pt x="22783" y="22523"/>
                    <a:pt x="22808" y="22523"/>
                  </a:cubicBezTo>
                  <a:cubicBezTo>
                    <a:pt x="22858" y="22523"/>
                    <a:pt x="22883" y="22523"/>
                    <a:pt x="22908" y="22498"/>
                  </a:cubicBezTo>
                  <a:cubicBezTo>
                    <a:pt x="22983" y="22448"/>
                    <a:pt x="23008" y="22398"/>
                    <a:pt x="23008" y="22323"/>
                  </a:cubicBezTo>
                  <a:lnTo>
                    <a:pt x="23008" y="14077"/>
                  </a:lnTo>
                  <a:cubicBezTo>
                    <a:pt x="23008" y="12849"/>
                    <a:pt x="22356" y="11671"/>
                    <a:pt x="21254" y="11019"/>
                  </a:cubicBezTo>
                  <a:lnTo>
                    <a:pt x="2732" y="267"/>
                  </a:lnTo>
                  <a:cubicBezTo>
                    <a:pt x="2451" y="89"/>
                    <a:pt x="2132" y="1"/>
                    <a:pt x="181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5" name="Google Shape;1245;p32"/>
            <p:cNvSpPr/>
            <p:nvPr/>
          </p:nvSpPr>
          <p:spPr>
            <a:xfrm>
              <a:off x="10465598" y="3483789"/>
              <a:ext cx="12780" cy="288825"/>
            </a:xfrm>
            <a:custGeom>
              <a:avLst/>
              <a:gdLst/>
              <a:ahLst/>
              <a:cxnLst/>
              <a:rect l="l" t="t" r="r" b="b"/>
              <a:pathLst>
                <a:path w="427" h="9650" extrusionOk="0">
                  <a:moveTo>
                    <a:pt x="201" y="0"/>
                  </a:moveTo>
                  <a:cubicBezTo>
                    <a:pt x="101" y="0"/>
                    <a:pt x="1" y="100"/>
                    <a:pt x="1" y="226"/>
                  </a:cubicBezTo>
                  <a:lnTo>
                    <a:pt x="1" y="9449"/>
                  </a:lnTo>
                  <a:cubicBezTo>
                    <a:pt x="1" y="9549"/>
                    <a:pt x="101" y="9649"/>
                    <a:pt x="201" y="9649"/>
                  </a:cubicBezTo>
                  <a:cubicBezTo>
                    <a:pt x="327" y="9649"/>
                    <a:pt x="427" y="9549"/>
                    <a:pt x="427" y="9449"/>
                  </a:cubicBezTo>
                  <a:lnTo>
                    <a:pt x="427" y="226"/>
                  </a:lnTo>
                  <a:cubicBezTo>
                    <a:pt x="427" y="100"/>
                    <a:pt x="327" y="0"/>
                    <a:pt x="2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6" name="Google Shape;1246;p32"/>
            <p:cNvSpPr/>
            <p:nvPr/>
          </p:nvSpPr>
          <p:spPr>
            <a:xfrm>
              <a:off x="10676395" y="3369008"/>
              <a:ext cx="12780" cy="288825"/>
            </a:xfrm>
            <a:custGeom>
              <a:avLst/>
              <a:gdLst/>
              <a:ahLst/>
              <a:cxnLst/>
              <a:rect l="l" t="t" r="r" b="b"/>
              <a:pathLst>
                <a:path w="427" h="9650" extrusionOk="0">
                  <a:moveTo>
                    <a:pt x="226" y="1"/>
                  </a:moveTo>
                  <a:cubicBezTo>
                    <a:pt x="101" y="1"/>
                    <a:pt x="1" y="101"/>
                    <a:pt x="1" y="201"/>
                  </a:cubicBezTo>
                  <a:lnTo>
                    <a:pt x="1" y="9424"/>
                  </a:lnTo>
                  <a:cubicBezTo>
                    <a:pt x="1" y="9549"/>
                    <a:pt x="101" y="9650"/>
                    <a:pt x="226" y="9650"/>
                  </a:cubicBezTo>
                  <a:cubicBezTo>
                    <a:pt x="326" y="9650"/>
                    <a:pt x="427" y="9549"/>
                    <a:pt x="427" y="9424"/>
                  </a:cubicBezTo>
                  <a:lnTo>
                    <a:pt x="427" y="201"/>
                  </a:lnTo>
                  <a:cubicBezTo>
                    <a:pt x="427" y="101"/>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7" name="Google Shape;1247;p32"/>
            <p:cNvSpPr/>
            <p:nvPr/>
          </p:nvSpPr>
          <p:spPr>
            <a:xfrm>
              <a:off x="10092042" y="3276733"/>
              <a:ext cx="12780" cy="288854"/>
            </a:xfrm>
            <a:custGeom>
              <a:avLst/>
              <a:gdLst/>
              <a:ahLst/>
              <a:cxnLst/>
              <a:rect l="l" t="t" r="r" b="b"/>
              <a:pathLst>
                <a:path w="427" h="9651" extrusionOk="0">
                  <a:moveTo>
                    <a:pt x="226" y="1"/>
                  </a:moveTo>
                  <a:cubicBezTo>
                    <a:pt x="101" y="1"/>
                    <a:pt x="1" y="76"/>
                    <a:pt x="1" y="201"/>
                  </a:cubicBezTo>
                  <a:lnTo>
                    <a:pt x="1" y="9424"/>
                  </a:lnTo>
                  <a:cubicBezTo>
                    <a:pt x="1" y="9550"/>
                    <a:pt x="101" y="9650"/>
                    <a:pt x="226" y="9650"/>
                  </a:cubicBezTo>
                  <a:cubicBezTo>
                    <a:pt x="326" y="9650"/>
                    <a:pt x="427" y="9550"/>
                    <a:pt x="427" y="9424"/>
                  </a:cubicBezTo>
                  <a:lnTo>
                    <a:pt x="427" y="201"/>
                  </a:lnTo>
                  <a:cubicBezTo>
                    <a:pt x="427" y="76"/>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8" name="Google Shape;1248;p32"/>
            <p:cNvSpPr/>
            <p:nvPr/>
          </p:nvSpPr>
          <p:spPr>
            <a:xfrm>
              <a:off x="10303587" y="3161233"/>
              <a:ext cx="12780" cy="288824"/>
            </a:xfrm>
            <a:custGeom>
              <a:avLst/>
              <a:gdLst/>
              <a:ahLst/>
              <a:cxnLst/>
              <a:rect l="l" t="t" r="r" b="b"/>
              <a:pathLst>
                <a:path w="427" h="9650" extrusionOk="0">
                  <a:moveTo>
                    <a:pt x="201" y="0"/>
                  </a:moveTo>
                  <a:cubicBezTo>
                    <a:pt x="101" y="0"/>
                    <a:pt x="0" y="100"/>
                    <a:pt x="0" y="226"/>
                  </a:cubicBezTo>
                  <a:lnTo>
                    <a:pt x="0" y="9449"/>
                  </a:lnTo>
                  <a:cubicBezTo>
                    <a:pt x="0" y="9549"/>
                    <a:pt x="101" y="9649"/>
                    <a:pt x="201" y="9649"/>
                  </a:cubicBezTo>
                  <a:cubicBezTo>
                    <a:pt x="326" y="9649"/>
                    <a:pt x="426" y="9549"/>
                    <a:pt x="426" y="9449"/>
                  </a:cubicBezTo>
                  <a:lnTo>
                    <a:pt x="426" y="226"/>
                  </a:lnTo>
                  <a:cubicBezTo>
                    <a:pt x="426" y="100"/>
                    <a:pt x="326" y="0"/>
                    <a:pt x="201"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49" name="Google Shape;1249;p32"/>
            <p:cNvSpPr/>
            <p:nvPr/>
          </p:nvSpPr>
          <p:spPr>
            <a:xfrm>
              <a:off x="10057532" y="3229474"/>
              <a:ext cx="669893" cy="383343"/>
            </a:xfrm>
            <a:custGeom>
              <a:avLst/>
              <a:gdLst/>
              <a:ahLst/>
              <a:cxnLst/>
              <a:rect l="l" t="t" r="r" b="b"/>
              <a:pathLst>
                <a:path w="22382" h="12808" extrusionOk="0">
                  <a:moveTo>
                    <a:pt x="8597" y="1"/>
                  </a:moveTo>
                  <a:lnTo>
                    <a:pt x="1" y="4186"/>
                  </a:lnTo>
                  <a:lnTo>
                    <a:pt x="1" y="4813"/>
                  </a:lnTo>
                  <a:lnTo>
                    <a:pt x="13760" y="12808"/>
                  </a:lnTo>
                  <a:lnTo>
                    <a:pt x="22382" y="7896"/>
                  </a:lnTo>
                  <a:lnTo>
                    <a:pt x="22382" y="7244"/>
                  </a:lnTo>
                  <a:lnTo>
                    <a:pt x="8597"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50" name="Google Shape;1250;p32"/>
            <p:cNvSpPr/>
            <p:nvPr/>
          </p:nvSpPr>
          <p:spPr>
            <a:xfrm>
              <a:off x="10051546" y="3223667"/>
              <a:ext cx="681895" cy="395166"/>
            </a:xfrm>
            <a:custGeom>
              <a:avLst/>
              <a:gdLst/>
              <a:ahLst/>
              <a:cxnLst/>
              <a:rect l="l" t="t" r="r" b="b"/>
              <a:pathLst>
                <a:path w="22783" h="13203" extrusionOk="0">
                  <a:moveTo>
                    <a:pt x="8797" y="446"/>
                  </a:moveTo>
                  <a:lnTo>
                    <a:pt x="22356" y="7563"/>
                  </a:lnTo>
                  <a:lnTo>
                    <a:pt x="22356" y="7964"/>
                  </a:lnTo>
                  <a:lnTo>
                    <a:pt x="13960" y="12751"/>
                  </a:lnTo>
                  <a:lnTo>
                    <a:pt x="401" y="4907"/>
                  </a:lnTo>
                  <a:lnTo>
                    <a:pt x="401" y="4506"/>
                  </a:lnTo>
                  <a:lnTo>
                    <a:pt x="8797" y="446"/>
                  </a:lnTo>
                  <a:close/>
                  <a:moveTo>
                    <a:pt x="8810" y="1"/>
                  </a:moveTo>
                  <a:cubicBezTo>
                    <a:pt x="8779" y="1"/>
                    <a:pt x="8747" y="7"/>
                    <a:pt x="8722" y="19"/>
                  </a:cubicBezTo>
                  <a:lnTo>
                    <a:pt x="101" y="4180"/>
                  </a:lnTo>
                  <a:cubicBezTo>
                    <a:pt x="25" y="4230"/>
                    <a:pt x="0" y="4305"/>
                    <a:pt x="0" y="4380"/>
                  </a:cubicBezTo>
                  <a:lnTo>
                    <a:pt x="0" y="5007"/>
                  </a:lnTo>
                  <a:cubicBezTo>
                    <a:pt x="0" y="5082"/>
                    <a:pt x="25" y="5157"/>
                    <a:pt x="101" y="5207"/>
                  </a:cubicBezTo>
                  <a:lnTo>
                    <a:pt x="13860" y="13177"/>
                  </a:lnTo>
                  <a:cubicBezTo>
                    <a:pt x="13885" y="13202"/>
                    <a:pt x="13910" y="13202"/>
                    <a:pt x="13960" y="13202"/>
                  </a:cubicBezTo>
                  <a:cubicBezTo>
                    <a:pt x="13985" y="13202"/>
                    <a:pt x="14035" y="13202"/>
                    <a:pt x="14060" y="13177"/>
                  </a:cubicBezTo>
                  <a:lnTo>
                    <a:pt x="22682" y="8265"/>
                  </a:lnTo>
                  <a:cubicBezTo>
                    <a:pt x="22732" y="8240"/>
                    <a:pt x="22782" y="8165"/>
                    <a:pt x="22782" y="8090"/>
                  </a:cubicBezTo>
                  <a:lnTo>
                    <a:pt x="22782" y="7438"/>
                  </a:lnTo>
                  <a:cubicBezTo>
                    <a:pt x="22782" y="7363"/>
                    <a:pt x="22732" y="7313"/>
                    <a:pt x="22682" y="7263"/>
                  </a:cubicBezTo>
                  <a:lnTo>
                    <a:pt x="8898" y="19"/>
                  </a:lnTo>
                  <a:cubicBezTo>
                    <a:pt x="8872" y="7"/>
                    <a:pt x="8841" y="1"/>
                    <a:pt x="88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1" name="Google Shape;1251;p32"/>
            <p:cNvSpPr/>
            <p:nvPr/>
          </p:nvSpPr>
          <p:spPr>
            <a:xfrm>
              <a:off x="10057532" y="3210738"/>
              <a:ext cx="669893" cy="382595"/>
            </a:xfrm>
            <a:custGeom>
              <a:avLst/>
              <a:gdLst/>
              <a:ahLst/>
              <a:cxnLst/>
              <a:rect l="l" t="t" r="r" b="b"/>
              <a:pathLst>
                <a:path w="22382" h="12783" extrusionOk="0">
                  <a:moveTo>
                    <a:pt x="8597" y="0"/>
                  </a:moveTo>
                  <a:lnTo>
                    <a:pt x="1" y="4812"/>
                  </a:lnTo>
                  <a:lnTo>
                    <a:pt x="13760" y="12782"/>
                  </a:lnTo>
                  <a:lnTo>
                    <a:pt x="22382" y="7870"/>
                  </a:lnTo>
                  <a:lnTo>
                    <a:pt x="8597"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52" name="Google Shape;1252;p32"/>
            <p:cNvSpPr/>
            <p:nvPr/>
          </p:nvSpPr>
          <p:spPr>
            <a:xfrm>
              <a:off x="10051546" y="3204183"/>
              <a:ext cx="681895" cy="395136"/>
            </a:xfrm>
            <a:custGeom>
              <a:avLst/>
              <a:gdLst/>
              <a:ahLst/>
              <a:cxnLst/>
              <a:rect l="l" t="t" r="r" b="b"/>
              <a:pathLst>
                <a:path w="22783" h="13202" extrusionOk="0">
                  <a:moveTo>
                    <a:pt x="8797" y="445"/>
                  </a:moveTo>
                  <a:lnTo>
                    <a:pt x="22156" y="8089"/>
                  </a:lnTo>
                  <a:lnTo>
                    <a:pt x="13960" y="12776"/>
                  </a:lnTo>
                  <a:lnTo>
                    <a:pt x="627" y="5031"/>
                  </a:lnTo>
                  <a:lnTo>
                    <a:pt x="8797" y="445"/>
                  </a:lnTo>
                  <a:close/>
                  <a:moveTo>
                    <a:pt x="8807" y="0"/>
                  </a:moveTo>
                  <a:cubicBezTo>
                    <a:pt x="8772" y="0"/>
                    <a:pt x="8735" y="6"/>
                    <a:pt x="8697" y="19"/>
                  </a:cubicBezTo>
                  <a:lnTo>
                    <a:pt x="101" y="4856"/>
                  </a:lnTo>
                  <a:cubicBezTo>
                    <a:pt x="25" y="4881"/>
                    <a:pt x="0" y="4956"/>
                    <a:pt x="0" y="5031"/>
                  </a:cubicBezTo>
                  <a:cubicBezTo>
                    <a:pt x="0" y="5107"/>
                    <a:pt x="25" y="5182"/>
                    <a:pt x="101" y="5207"/>
                  </a:cubicBezTo>
                  <a:lnTo>
                    <a:pt x="13860" y="13177"/>
                  </a:lnTo>
                  <a:cubicBezTo>
                    <a:pt x="13885" y="13202"/>
                    <a:pt x="13910" y="13202"/>
                    <a:pt x="13960" y="13202"/>
                  </a:cubicBezTo>
                  <a:cubicBezTo>
                    <a:pt x="13985" y="13202"/>
                    <a:pt x="14035" y="13202"/>
                    <a:pt x="14060" y="13177"/>
                  </a:cubicBezTo>
                  <a:lnTo>
                    <a:pt x="22682" y="8290"/>
                  </a:lnTo>
                  <a:cubicBezTo>
                    <a:pt x="22732" y="8239"/>
                    <a:pt x="22782" y="8164"/>
                    <a:pt x="22782" y="8089"/>
                  </a:cubicBezTo>
                  <a:cubicBezTo>
                    <a:pt x="22782" y="8014"/>
                    <a:pt x="22732" y="7964"/>
                    <a:pt x="22682" y="7914"/>
                  </a:cubicBezTo>
                  <a:lnTo>
                    <a:pt x="8898" y="19"/>
                  </a:lnTo>
                  <a:cubicBezTo>
                    <a:pt x="8872" y="6"/>
                    <a:pt x="8841" y="0"/>
                    <a:pt x="88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3" name="Google Shape;1253;p32"/>
            <p:cNvSpPr/>
            <p:nvPr/>
          </p:nvSpPr>
          <p:spPr>
            <a:xfrm>
              <a:off x="10465598" y="3279008"/>
              <a:ext cx="12780" cy="288825"/>
            </a:xfrm>
            <a:custGeom>
              <a:avLst/>
              <a:gdLst/>
              <a:ahLst/>
              <a:cxnLst/>
              <a:rect l="l" t="t" r="r" b="b"/>
              <a:pathLst>
                <a:path w="427" h="9650" extrusionOk="0">
                  <a:moveTo>
                    <a:pt x="201" y="0"/>
                  </a:moveTo>
                  <a:cubicBezTo>
                    <a:pt x="101" y="0"/>
                    <a:pt x="1" y="100"/>
                    <a:pt x="1" y="226"/>
                  </a:cubicBezTo>
                  <a:lnTo>
                    <a:pt x="1" y="9449"/>
                  </a:lnTo>
                  <a:cubicBezTo>
                    <a:pt x="1" y="9549"/>
                    <a:pt x="101" y="9649"/>
                    <a:pt x="201" y="9649"/>
                  </a:cubicBezTo>
                  <a:cubicBezTo>
                    <a:pt x="327" y="9649"/>
                    <a:pt x="427" y="9549"/>
                    <a:pt x="427" y="9449"/>
                  </a:cubicBezTo>
                  <a:lnTo>
                    <a:pt x="427" y="226"/>
                  </a:lnTo>
                  <a:cubicBezTo>
                    <a:pt x="427" y="100"/>
                    <a:pt x="327" y="0"/>
                    <a:pt x="2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4" name="Google Shape;1254;p32"/>
            <p:cNvSpPr/>
            <p:nvPr/>
          </p:nvSpPr>
          <p:spPr>
            <a:xfrm>
              <a:off x="10676395" y="3164226"/>
              <a:ext cx="12780" cy="288824"/>
            </a:xfrm>
            <a:custGeom>
              <a:avLst/>
              <a:gdLst/>
              <a:ahLst/>
              <a:cxnLst/>
              <a:rect l="l" t="t" r="r" b="b"/>
              <a:pathLst>
                <a:path w="427" h="9650" extrusionOk="0">
                  <a:moveTo>
                    <a:pt x="226" y="0"/>
                  </a:moveTo>
                  <a:cubicBezTo>
                    <a:pt x="101" y="0"/>
                    <a:pt x="1" y="101"/>
                    <a:pt x="1" y="201"/>
                  </a:cubicBezTo>
                  <a:lnTo>
                    <a:pt x="1" y="9424"/>
                  </a:lnTo>
                  <a:cubicBezTo>
                    <a:pt x="1" y="9549"/>
                    <a:pt x="101" y="9650"/>
                    <a:pt x="226" y="9650"/>
                  </a:cubicBezTo>
                  <a:cubicBezTo>
                    <a:pt x="326" y="9650"/>
                    <a:pt x="427" y="9549"/>
                    <a:pt x="427" y="9424"/>
                  </a:cubicBezTo>
                  <a:lnTo>
                    <a:pt x="427" y="201"/>
                  </a:lnTo>
                  <a:cubicBezTo>
                    <a:pt x="427" y="101"/>
                    <a:pt x="326" y="0"/>
                    <a:pt x="22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5" name="Google Shape;1255;p32"/>
            <p:cNvSpPr/>
            <p:nvPr/>
          </p:nvSpPr>
          <p:spPr>
            <a:xfrm>
              <a:off x="10471614" y="3195743"/>
              <a:ext cx="222051" cy="263324"/>
            </a:xfrm>
            <a:custGeom>
              <a:avLst/>
              <a:gdLst/>
              <a:ahLst/>
              <a:cxnLst/>
              <a:rect l="l" t="t" r="r" b="b"/>
              <a:pathLst>
                <a:path w="7419" h="8798" extrusionOk="0">
                  <a:moveTo>
                    <a:pt x="7419" y="0"/>
                  </a:moveTo>
                  <a:lnTo>
                    <a:pt x="0" y="3008"/>
                  </a:lnTo>
                  <a:lnTo>
                    <a:pt x="0" y="8797"/>
                  </a:lnTo>
                  <a:lnTo>
                    <a:pt x="7419" y="4612"/>
                  </a:lnTo>
                  <a:lnTo>
                    <a:pt x="7419"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56" name="Google Shape;1256;p32"/>
            <p:cNvSpPr/>
            <p:nvPr/>
          </p:nvSpPr>
          <p:spPr>
            <a:xfrm>
              <a:off x="10465598" y="3189248"/>
              <a:ext cx="234083" cy="276553"/>
            </a:xfrm>
            <a:custGeom>
              <a:avLst/>
              <a:gdLst/>
              <a:ahLst/>
              <a:cxnLst/>
              <a:rect l="l" t="t" r="r" b="b"/>
              <a:pathLst>
                <a:path w="7821" h="9240" extrusionOk="0">
                  <a:moveTo>
                    <a:pt x="7394" y="518"/>
                  </a:moveTo>
                  <a:lnTo>
                    <a:pt x="7394" y="4703"/>
                  </a:lnTo>
                  <a:lnTo>
                    <a:pt x="427" y="8663"/>
                  </a:lnTo>
                  <a:lnTo>
                    <a:pt x="427" y="3350"/>
                  </a:lnTo>
                  <a:lnTo>
                    <a:pt x="7394" y="518"/>
                  </a:lnTo>
                  <a:close/>
                  <a:moveTo>
                    <a:pt x="7616" y="0"/>
                  </a:moveTo>
                  <a:cubicBezTo>
                    <a:pt x="7591" y="0"/>
                    <a:pt x="7566" y="6"/>
                    <a:pt x="7545" y="17"/>
                  </a:cubicBezTo>
                  <a:lnTo>
                    <a:pt x="126" y="3024"/>
                  </a:lnTo>
                  <a:cubicBezTo>
                    <a:pt x="51" y="3049"/>
                    <a:pt x="1" y="3124"/>
                    <a:pt x="1" y="3225"/>
                  </a:cubicBezTo>
                  <a:lnTo>
                    <a:pt x="1" y="9014"/>
                  </a:lnTo>
                  <a:cubicBezTo>
                    <a:pt x="1" y="9089"/>
                    <a:pt x="51" y="9164"/>
                    <a:pt x="101" y="9215"/>
                  </a:cubicBezTo>
                  <a:cubicBezTo>
                    <a:pt x="126" y="9215"/>
                    <a:pt x="176" y="9240"/>
                    <a:pt x="201" y="9240"/>
                  </a:cubicBezTo>
                  <a:cubicBezTo>
                    <a:pt x="252" y="9240"/>
                    <a:pt x="277" y="9215"/>
                    <a:pt x="302" y="9215"/>
                  </a:cubicBezTo>
                  <a:lnTo>
                    <a:pt x="7720" y="5004"/>
                  </a:lnTo>
                  <a:cubicBezTo>
                    <a:pt x="7795" y="4979"/>
                    <a:pt x="7821" y="4904"/>
                    <a:pt x="7821" y="4829"/>
                  </a:cubicBezTo>
                  <a:lnTo>
                    <a:pt x="7821" y="217"/>
                  </a:lnTo>
                  <a:cubicBezTo>
                    <a:pt x="7821" y="142"/>
                    <a:pt x="7795" y="92"/>
                    <a:pt x="7720" y="42"/>
                  </a:cubicBezTo>
                  <a:cubicBezTo>
                    <a:pt x="7691" y="12"/>
                    <a:pt x="7653" y="0"/>
                    <a:pt x="761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7" name="Google Shape;1257;p32"/>
            <p:cNvSpPr/>
            <p:nvPr/>
          </p:nvSpPr>
          <p:spPr>
            <a:xfrm>
              <a:off x="10092042" y="3071952"/>
              <a:ext cx="12780" cy="288076"/>
            </a:xfrm>
            <a:custGeom>
              <a:avLst/>
              <a:gdLst/>
              <a:ahLst/>
              <a:cxnLst/>
              <a:rect l="l" t="t" r="r" b="b"/>
              <a:pathLst>
                <a:path w="427" h="9625" extrusionOk="0">
                  <a:moveTo>
                    <a:pt x="226" y="1"/>
                  </a:moveTo>
                  <a:cubicBezTo>
                    <a:pt x="101" y="1"/>
                    <a:pt x="1" y="76"/>
                    <a:pt x="1" y="201"/>
                  </a:cubicBezTo>
                  <a:lnTo>
                    <a:pt x="1" y="9424"/>
                  </a:lnTo>
                  <a:cubicBezTo>
                    <a:pt x="1" y="9550"/>
                    <a:pt x="101" y="9625"/>
                    <a:pt x="226" y="9625"/>
                  </a:cubicBezTo>
                  <a:cubicBezTo>
                    <a:pt x="326" y="9625"/>
                    <a:pt x="427" y="9550"/>
                    <a:pt x="427" y="9424"/>
                  </a:cubicBezTo>
                  <a:lnTo>
                    <a:pt x="427" y="201"/>
                  </a:lnTo>
                  <a:cubicBezTo>
                    <a:pt x="427" y="76"/>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8" name="Google Shape;1258;p32"/>
            <p:cNvSpPr/>
            <p:nvPr/>
          </p:nvSpPr>
          <p:spPr>
            <a:xfrm>
              <a:off x="10303587" y="2956452"/>
              <a:ext cx="12780" cy="288824"/>
            </a:xfrm>
            <a:custGeom>
              <a:avLst/>
              <a:gdLst/>
              <a:ahLst/>
              <a:cxnLst/>
              <a:rect l="l" t="t" r="r" b="b"/>
              <a:pathLst>
                <a:path w="427" h="9650" extrusionOk="0">
                  <a:moveTo>
                    <a:pt x="201" y="0"/>
                  </a:moveTo>
                  <a:cubicBezTo>
                    <a:pt x="101" y="0"/>
                    <a:pt x="0" y="100"/>
                    <a:pt x="0" y="201"/>
                  </a:cubicBezTo>
                  <a:lnTo>
                    <a:pt x="0" y="9449"/>
                  </a:lnTo>
                  <a:cubicBezTo>
                    <a:pt x="0" y="9549"/>
                    <a:pt x="101" y="9649"/>
                    <a:pt x="201" y="9649"/>
                  </a:cubicBezTo>
                  <a:cubicBezTo>
                    <a:pt x="326" y="9649"/>
                    <a:pt x="426" y="9549"/>
                    <a:pt x="426" y="9449"/>
                  </a:cubicBezTo>
                  <a:lnTo>
                    <a:pt x="426" y="201"/>
                  </a:lnTo>
                  <a:cubicBezTo>
                    <a:pt x="426" y="100"/>
                    <a:pt x="326" y="0"/>
                    <a:pt x="201"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59" name="Google Shape;1259;p32"/>
            <p:cNvSpPr/>
            <p:nvPr/>
          </p:nvSpPr>
          <p:spPr>
            <a:xfrm>
              <a:off x="10088301" y="3095208"/>
              <a:ext cx="383343" cy="363859"/>
            </a:xfrm>
            <a:custGeom>
              <a:avLst/>
              <a:gdLst/>
              <a:ahLst/>
              <a:cxnLst/>
              <a:rect l="l" t="t" r="r" b="b"/>
              <a:pathLst>
                <a:path w="12808" h="12157" extrusionOk="0">
                  <a:moveTo>
                    <a:pt x="0" y="1"/>
                  </a:moveTo>
                  <a:lnTo>
                    <a:pt x="0" y="5088"/>
                  </a:lnTo>
                  <a:lnTo>
                    <a:pt x="12807" y="12156"/>
                  </a:lnTo>
                  <a:lnTo>
                    <a:pt x="12807" y="7118"/>
                  </a:lnTo>
                  <a:lnTo>
                    <a:pt x="0"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60" name="Google Shape;1260;p32"/>
            <p:cNvSpPr/>
            <p:nvPr/>
          </p:nvSpPr>
          <p:spPr>
            <a:xfrm>
              <a:off x="10081536" y="3088653"/>
              <a:ext cx="396842" cy="377148"/>
            </a:xfrm>
            <a:custGeom>
              <a:avLst/>
              <a:gdLst/>
              <a:ahLst/>
              <a:cxnLst/>
              <a:rect l="l" t="t" r="r" b="b"/>
              <a:pathLst>
                <a:path w="13259" h="12601" extrusionOk="0">
                  <a:moveTo>
                    <a:pt x="427" y="571"/>
                  </a:moveTo>
                  <a:lnTo>
                    <a:pt x="12833" y="7463"/>
                  </a:lnTo>
                  <a:lnTo>
                    <a:pt x="12833" y="12024"/>
                  </a:lnTo>
                  <a:lnTo>
                    <a:pt x="427" y="5207"/>
                  </a:lnTo>
                  <a:lnTo>
                    <a:pt x="427" y="571"/>
                  </a:lnTo>
                  <a:close/>
                  <a:moveTo>
                    <a:pt x="214" y="0"/>
                  </a:moveTo>
                  <a:cubicBezTo>
                    <a:pt x="176" y="0"/>
                    <a:pt x="139" y="7"/>
                    <a:pt x="101" y="19"/>
                  </a:cubicBezTo>
                  <a:cubicBezTo>
                    <a:pt x="51" y="69"/>
                    <a:pt x="1" y="144"/>
                    <a:pt x="1" y="220"/>
                  </a:cubicBezTo>
                  <a:lnTo>
                    <a:pt x="1" y="5307"/>
                  </a:lnTo>
                  <a:cubicBezTo>
                    <a:pt x="1" y="5408"/>
                    <a:pt x="51" y="5458"/>
                    <a:pt x="126" y="5508"/>
                  </a:cubicBezTo>
                  <a:lnTo>
                    <a:pt x="12933" y="12576"/>
                  </a:lnTo>
                  <a:cubicBezTo>
                    <a:pt x="12983" y="12576"/>
                    <a:pt x="13008" y="12601"/>
                    <a:pt x="13033" y="12601"/>
                  </a:cubicBezTo>
                  <a:cubicBezTo>
                    <a:pt x="13084" y="12601"/>
                    <a:pt x="13109" y="12576"/>
                    <a:pt x="13159" y="12576"/>
                  </a:cubicBezTo>
                  <a:cubicBezTo>
                    <a:pt x="13209" y="12525"/>
                    <a:pt x="13259" y="12450"/>
                    <a:pt x="13259" y="12375"/>
                  </a:cubicBezTo>
                  <a:lnTo>
                    <a:pt x="13259" y="7337"/>
                  </a:lnTo>
                  <a:cubicBezTo>
                    <a:pt x="13259" y="7262"/>
                    <a:pt x="13209" y="7187"/>
                    <a:pt x="13134" y="7162"/>
                  </a:cubicBezTo>
                  <a:lnTo>
                    <a:pt x="327" y="19"/>
                  </a:lnTo>
                  <a:cubicBezTo>
                    <a:pt x="289" y="7"/>
                    <a:pt x="251" y="0"/>
                    <a:pt x="21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1" name="Google Shape;1261;p32"/>
            <p:cNvSpPr/>
            <p:nvPr/>
          </p:nvSpPr>
          <p:spPr>
            <a:xfrm>
              <a:off x="10057532" y="2959445"/>
              <a:ext cx="669893" cy="383343"/>
            </a:xfrm>
            <a:custGeom>
              <a:avLst/>
              <a:gdLst/>
              <a:ahLst/>
              <a:cxnLst/>
              <a:rect l="l" t="t" r="r" b="b"/>
              <a:pathLst>
                <a:path w="22382" h="12808" extrusionOk="0">
                  <a:moveTo>
                    <a:pt x="8597" y="0"/>
                  </a:moveTo>
                  <a:lnTo>
                    <a:pt x="1" y="4186"/>
                  </a:lnTo>
                  <a:lnTo>
                    <a:pt x="1" y="4812"/>
                  </a:lnTo>
                  <a:lnTo>
                    <a:pt x="13760" y="12807"/>
                  </a:lnTo>
                  <a:lnTo>
                    <a:pt x="22382" y="7895"/>
                  </a:lnTo>
                  <a:lnTo>
                    <a:pt x="22382" y="7243"/>
                  </a:lnTo>
                  <a:lnTo>
                    <a:pt x="859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62" name="Google Shape;1262;p32"/>
            <p:cNvSpPr/>
            <p:nvPr/>
          </p:nvSpPr>
          <p:spPr>
            <a:xfrm>
              <a:off x="10051546" y="2953070"/>
              <a:ext cx="681895" cy="395705"/>
            </a:xfrm>
            <a:custGeom>
              <a:avLst/>
              <a:gdLst/>
              <a:ahLst/>
              <a:cxnLst/>
              <a:rect l="l" t="t" r="r" b="b"/>
              <a:pathLst>
                <a:path w="22783" h="13221" extrusionOk="0">
                  <a:moveTo>
                    <a:pt x="8797" y="439"/>
                  </a:moveTo>
                  <a:lnTo>
                    <a:pt x="22356" y="7582"/>
                  </a:lnTo>
                  <a:lnTo>
                    <a:pt x="22356" y="7983"/>
                  </a:lnTo>
                  <a:lnTo>
                    <a:pt x="13960" y="12770"/>
                  </a:lnTo>
                  <a:lnTo>
                    <a:pt x="401" y="4900"/>
                  </a:lnTo>
                  <a:lnTo>
                    <a:pt x="401" y="4524"/>
                  </a:lnTo>
                  <a:lnTo>
                    <a:pt x="8797" y="439"/>
                  </a:lnTo>
                  <a:close/>
                  <a:moveTo>
                    <a:pt x="8810" y="0"/>
                  </a:moveTo>
                  <a:cubicBezTo>
                    <a:pt x="8779" y="0"/>
                    <a:pt x="8747" y="13"/>
                    <a:pt x="8722" y="38"/>
                  </a:cubicBezTo>
                  <a:lnTo>
                    <a:pt x="101" y="4198"/>
                  </a:lnTo>
                  <a:cubicBezTo>
                    <a:pt x="25" y="4248"/>
                    <a:pt x="0" y="4324"/>
                    <a:pt x="0" y="4399"/>
                  </a:cubicBezTo>
                  <a:lnTo>
                    <a:pt x="0" y="5025"/>
                  </a:lnTo>
                  <a:cubicBezTo>
                    <a:pt x="0" y="5101"/>
                    <a:pt x="25" y="5176"/>
                    <a:pt x="101" y="5201"/>
                  </a:cubicBezTo>
                  <a:lnTo>
                    <a:pt x="13860" y="13196"/>
                  </a:lnTo>
                  <a:cubicBezTo>
                    <a:pt x="13885" y="13196"/>
                    <a:pt x="13910" y="13221"/>
                    <a:pt x="13960" y="13221"/>
                  </a:cubicBezTo>
                  <a:cubicBezTo>
                    <a:pt x="13985" y="13221"/>
                    <a:pt x="14035" y="13196"/>
                    <a:pt x="14060" y="13196"/>
                  </a:cubicBezTo>
                  <a:lnTo>
                    <a:pt x="22682" y="8283"/>
                  </a:lnTo>
                  <a:cubicBezTo>
                    <a:pt x="22732" y="8258"/>
                    <a:pt x="22782" y="8183"/>
                    <a:pt x="22782" y="8108"/>
                  </a:cubicBezTo>
                  <a:lnTo>
                    <a:pt x="22782" y="7456"/>
                  </a:lnTo>
                  <a:cubicBezTo>
                    <a:pt x="22782" y="7381"/>
                    <a:pt x="22732" y="7306"/>
                    <a:pt x="22682" y="7281"/>
                  </a:cubicBezTo>
                  <a:lnTo>
                    <a:pt x="8898" y="38"/>
                  </a:lnTo>
                  <a:cubicBezTo>
                    <a:pt x="8872" y="13"/>
                    <a:pt x="8841" y="0"/>
                    <a:pt x="88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3" name="Google Shape;1263;p32"/>
            <p:cNvSpPr/>
            <p:nvPr/>
          </p:nvSpPr>
          <p:spPr>
            <a:xfrm>
              <a:off x="10057532" y="2940679"/>
              <a:ext cx="669893" cy="382595"/>
            </a:xfrm>
            <a:custGeom>
              <a:avLst/>
              <a:gdLst/>
              <a:ahLst/>
              <a:cxnLst/>
              <a:rect l="l" t="t" r="r" b="b"/>
              <a:pathLst>
                <a:path w="22382" h="12783" extrusionOk="0">
                  <a:moveTo>
                    <a:pt x="8597" y="1"/>
                  </a:moveTo>
                  <a:lnTo>
                    <a:pt x="1" y="4813"/>
                  </a:lnTo>
                  <a:lnTo>
                    <a:pt x="13760" y="12783"/>
                  </a:lnTo>
                  <a:lnTo>
                    <a:pt x="22382" y="7870"/>
                  </a:lnTo>
                  <a:lnTo>
                    <a:pt x="8597"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64" name="Google Shape;1264;p32"/>
            <p:cNvSpPr/>
            <p:nvPr/>
          </p:nvSpPr>
          <p:spPr>
            <a:xfrm>
              <a:off x="10051546" y="2934125"/>
              <a:ext cx="681895" cy="395166"/>
            </a:xfrm>
            <a:custGeom>
              <a:avLst/>
              <a:gdLst/>
              <a:ahLst/>
              <a:cxnLst/>
              <a:rect l="l" t="t" r="r" b="b"/>
              <a:pathLst>
                <a:path w="22783" h="13203" extrusionOk="0">
                  <a:moveTo>
                    <a:pt x="8797" y="445"/>
                  </a:moveTo>
                  <a:lnTo>
                    <a:pt x="22156" y="8089"/>
                  </a:lnTo>
                  <a:lnTo>
                    <a:pt x="13960" y="12751"/>
                  </a:lnTo>
                  <a:lnTo>
                    <a:pt x="627" y="5032"/>
                  </a:lnTo>
                  <a:lnTo>
                    <a:pt x="8797" y="445"/>
                  </a:lnTo>
                  <a:close/>
                  <a:moveTo>
                    <a:pt x="8807" y="0"/>
                  </a:moveTo>
                  <a:cubicBezTo>
                    <a:pt x="8772" y="0"/>
                    <a:pt x="8735" y="7"/>
                    <a:pt x="8697" y="19"/>
                  </a:cubicBezTo>
                  <a:lnTo>
                    <a:pt x="101" y="4856"/>
                  </a:lnTo>
                  <a:cubicBezTo>
                    <a:pt x="25" y="4881"/>
                    <a:pt x="0" y="4957"/>
                    <a:pt x="0" y="5032"/>
                  </a:cubicBezTo>
                  <a:cubicBezTo>
                    <a:pt x="0" y="5107"/>
                    <a:pt x="25" y="5182"/>
                    <a:pt x="101" y="5207"/>
                  </a:cubicBezTo>
                  <a:lnTo>
                    <a:pt x="13860" y="13177"/>
                  </a:lnTo>
                  <a:cubicBezTo>
                    <a:pt x="13885" y="13202"/>
                    <a:pt x="13910" y="13202"/>
                    <a:pt x="13960" y="13202"/>
                  </a:cubicBezTo>
                  <a:cubicBezTo>
                    <a:pt x="13985" y="13202"/>
                    <a:pt x="14035" y="13202"/>
                    <a:pt x="14060" y="13177"/>
                  </a:cubicBezTo>
                  <a:lnTo>
                    <a:pt x="22682" y="8290"/>
                  </a:lnTo>
                  <a:cubicBezTo>
                    <a:pt x="22732" y="8240"/>
                    <a:pt x="22782" y="8165"/>
                    <a:pt x="22782" y="8089"/>
                  </a:cubicBezTo>
                  <a:cubicBezTo>
                    <a:pt x="22782" y="8014"/>
                    <a:pt x="22732" y="7964"/>
                    <a:pt x="22682" y="7914"/>
                  </a:cubicBezTo>
                  <a:lnTo>
                    <a:pt x="8898" y="19"/>
                  </a:lnTo>
                  <a:cubicBezTo>
                    <a:pt x="8872" y="7"/>
                    <a:pt x="8841" y="0"/>
                    <a:pt x="88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5" name="Google Shape;1265;p32"/>
            <p:cNvSpPr/>
            <p:nvPr/>
          </p:nvSpPr>
          <p:spPr>
            <a:xfrm>
              <a:off x="10495618" y="3134955"/>
              <a:ext cx="59291" cy="101313"/>
            </a:xfrm>
            <a:custGeom>
              <a:avLst/>
              <a:gdLst/>
              <a:ahLst/>
              <a:cxnLst/>
              <a:rect l="l" t="t" r="r" b="b"/>
              <a:pathLst>
                <a:path w="1981" h="3385" extrusionOk="0">
                  <a:moveTo>
                    <a:pt x="1980" y="1"/>
                  </a:moveTo>
                  <a:lnTo>
                    <a:pt x="0" y="1104"/>
                  </a:lnTo>
                  <a:lnTo>
                    <a:pt x="0" y="3384"/>
                  </a:lnTo>
                  <a:lnTo>
                    <a:pt x="1980" y="2232"/>
                  </a:lnTo>
                  <a:lnTo>
                    <a:pt x="198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66" name="Google Shape;1266;p32"/>
            <p:cNvSpPr/>
            <p:nvPr/>
          </p:nvSpPr>
          <p:spPr>
            <a:xfrm>
              <a:off x="10489602" y="3128580"/>
              <a:ext cx="71293" cy="113674"/>
            </a:xfrm>
            <a:custGeom>
              <a:avLst/>
              <a:gdLst/>
              <a:ahLst/>
              <a:cxnLst/>
              <a:rect l="l" t="t" r="r" b="b"/>
              <a:pathLst>
                <a:path w="2382" h="3798" extrusionOk="0">
                  <a:moveTo>
                    <a:pt x="1956" y="565"/>
                  </a:moveTo>
                  <a:lnTo>
                    <a:pt x="1956" y="2344"/>
                  </a:lnTo>
                  <a:lnTo>
                    <a:pt x="427" y="3222"/>
                  </a:lnTo>
                  <a:lnTo>
                    <a:pt x="427" y="1442"/>
                  </a:lnTo>
                  <a:lnTo>
                    <a:pt x="1956" y="565"/>
                  </a:lnTo>
                  <a:close/>
                  <a:moveTo>
                    <a:pt x="2169" y="1"/>
                  </a:moveTo>
                  <a:cubicBezTo>
                    <a:pt x="2131" y="1"/>
                    <a:pt x="2094" y="13"/>
                    <a:pt x="2056" y="39"/>
                  </a:cubicBezTo>
                  <a:lnTo>
                    <a:pt x="101" y="1141"/>
                  </a:lnTo>
                  <a:cubicBezTo>
                    <a:pt x="51" y="1191"/>
                    <a:pt x="1" y="1242"/>
                    <a:pt x="1" y="1317"/>
                  </a:cubicBezTo>
                  <a:lnTo>
                    <a:pt x="1" y="3597"/>
                  </a:lnTo>
                  <a:cubicBezTo>
                    <a:pt x="1" y="3673"/>
                    <a:pt x="51" y="3723"/>
                    <a:pt x="101" y="3773"/>
                  </a:cubicBezTo>
                  <a:cubicBezTo>
                    <a:pt x="126" y="3798"/>
                    <a:pt x="176" y="3798"/>
                    <a:pt x="201" y="3798"/>
                  </a:cubicBezTo>
                  <a:cubicBezTo>
                    <a:pt x="252" y="3798"/>
                    <a:pt x="277" y="3798"/>
                    <a:pt x="302" y="3773"/>
                  </a:cubicBezTo>
                  <a:lnTo>
                    <a:pt x="2282" y="2645"/>
                  </a:lnTo>
                  <a:cubicBezTo>
                    <a:pt x="2332" y="2595"/>
                    <a:pt x="2382" y="2520"/>
                    <a:pt x="2382" y="2445"/>
                  </a:cubicBezTo>
                  <a:lnTo>
                    <a:pt x="2382" y="214"/>
                  </a:lnTo>
                  <a:cubicBezTo>
                    <a:pt x="2382" y="139"/>
                    <a:pt x="2332" y="64"/>
                    <a:pt x="2282" y="39"/>
                  </a:cubicBezTo>
                  <a:cubicBezTo>
                    <a:pt x="2244" y="13"/>
                    <a:pt x="2206" y="1"/>
                    <a:pt x="216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7" name="Google Shape;1267;p32"/>
            <p:cNvSpPr/>
            <p:nvPr/>
          </p:nvSpPr>
          <p:spPr>
            <a:xfrm>
              <a:off x="10380088" y="3067463"/>
              <a:ext cx="174821" cy="100535"/>
            </a:xfrm>
            <a:custGeom>
              <a:avLst/>
              <a:gdLst/>
              <a:ahLst/>
              <a:cxnLst/>
              <a:rect l="l" t="t" r="r" b="b"/>
              <a:pathLst>
                <a:path w="5841" h="3359" extrusionOk="0">
                  <a:moveTo>
                    <a:pt x="1931" y="0"/>
                  </a:moveTo>
                  <a:lnTo>
                    <a:pt x="1" y="1153"/>
                  </a:lnTo>
                  <a:lnTo>
                    <a:pt x="3860" y="3359"/>
                  </a:lnTo>
                  <a:lnTo>
                    <a:pt x="5840" y="2256"/>
                  </a:lnTo>
                  <a:lnTo>
                    <a:pt x="1931"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68" name="Google Shape;1268;p32"/>
            <p:cNvSpPr/>
            <p:nvPr/>
          </p:nvSpPr>
          <p:spPr>
            <a:xfrm>
              <a:off x="10373354" y="3061088"/>
              <a:ext cx="187541" cy="113674"/>
            </a:xfrm>
            <a:custGeom>
              <a:avLst/>
              <a:gdLst/>
              <a:ahLst/>
              <a:cxnLst/>
              <a:rect l="l" t="t" r="r" b="b"/>
              <a:pathLst>
                <a:path w="6266" h="3798" extrusionOk="0">
                  <a:moveTo>
                    <a:pt x="2156" y="439"/>
                  </a:moveTo>
                  <a:lnTo>
                    <a:pt x="5639" y="2469"/>
                  </a:lnTo>
                  <a:lnTo>
                    <a:pt x="4085" y="3346"/>
                  </a:lnTo>
                  <a:lnTo>
                    <a:pt x="627" y="1366"/>
                  </a:lnTo>
                  <a:lnTo>
                    <a:pt x="2156" y="439"/>
                  </a:lnTo>
                  <a:close/>
                  <a:moveTo>
                    <a:pt x="2168" y="0"/>
                  </a:moveTo>
                  <a:cubicBezTo>
                    <a:pt x="2131" y="0"/>
                    <a:pt x="2093" y="13"/>
                    <a:pt x="2055" y="38"/>
                  </a:cubicBezTo>
                  <a:lnTo>
                    <a:pt x="100" y="1191"/>
                  </a:lnTo>
                  <a:cubicBezTo>
                    <a:pt x="50" y="1216"/>
                    <a:pt x="0" y="1291"/>
                    <a:pt x="0" y="1366"/>
                  </a:cubicBezTo>
                  <a:cubicBezTo>
                    <a:pt x="0" y="1441"/>
                    <a:pt x="50" y="1517"/>
                    <a:pt x="126" y="1542"/>
                  </a:cubicBezTo>
                  <a:lnTo>
                    <a:pt x="3985" y="3772"/>
                  </a:lnTo>
                  <a:cubicBezTo>
                    <a:pt x="4010" y="3772"/>
                    <a:pt x="4060" y="3797"/>
                    <a:pt x="4085" y="3797"/>
                  </a:cubicBezTo>
                  <a:cubicBezTo>
                    <a:pt x="4136" y="3797"/>
                    <a:pt x="4161" y="3772"/>
                    <a:pt x="4186" y="3772"/>
                  </a:cubicBezTo>
                  <a:lnTo>
                    <a:pt x="6166" y="2644"/>
                  </a:lnTo>
                  <a:cubicBezTo>
                    <a:pt x="6216" y="2619"/>
                    <a:pt x="6266" y="2544"/>
                    <a:pt x="6266" y="2469"/>
                  </a:cubicBezTo>
                  <a:cubicBezTo>
                    <a:pt x="6266" y="2394"/>
                    <a:pt x="6216" y="2319"/>
                    <a:pt x="6166" y="2294"/>
                  </a:cubicBezTo>
                  <a:lnTo>
                    <a:pt x="2281" y="38"/>
                  </a:lnTo>
                  <a:cubicBezTo>
                    <a:pt x="2243" y="13"/>
                    <a:pt x="2206" y="0"/>
                    <a:pt x="216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9" name="Google Shape;1269;p32"/>
            <p:cNvSpPr/>
            <p:nvPr/>
          </p:nvSpPr>
          <p:spPr>
            <a:xfrm>
              <a:off x="10380088" y="3101972"/>
              <a:ext cx="115560" cy="134296"/>
            </a:xfrm>
            <a:custGeom>
              <a:avLst/>
              <a:gdLst/>
              <a:ahLst/>
              <a:cxnLst/>
              <a:rect l="l" t="t" r="r" b="b"/>
              <a:pathLst>
                <a:path w="3861" h="4487" extrusionOk="0">
                  <a:moveTo>
                    <a:pt x="1" y="0"/>
                  </a:moveTo>
                  <a:lnTo>
                    <a:pt x="1" y="2231"/>
                  </a:lnTo>
                  <a:lnTo>
                    <a:pt x="3860" y="4486"/>
                  </a:lnTo>
                  <a:lnTo>
                    <a:pt x="3860" y="2206"/>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70" name="Google Shape;1270;p32"/>
            <p:cNvSpPr/>
            <p:nvPr/>
          </p:nvSpPr>
          <p:spPr>
            <a:xfrm>
              <a:off x="10373354" y="3095597"/>
              <a:ext cx="129028" cy="146657"/>
            </a:xfrm>
            <a:custGeom>
              <a:avLst/>
              <a:gdLst/>
              <a:ahLst/>
              <a:cxnLst/>
              <a:rect l="l" t="t" r="r" b="b"/>
              <a:pathLst>
                <a:path w="4311" h="4900" extrusionOk="0">
                  <a:moveTo>
                    <a:pt x="426" y="564"/>
                  </a:moveTo>
                  <a:lnTo>
                    <a:pt x="3885" y="2544"/>
                  </a:lnTo>
                  <a:lnTo>
                    <a:pt x="3885" y="4324"/>
                  </a:lnTo>
                  <a:lnTo>
                    <a:pt x="426" y="2318"/>
                  </a:lnTo>
                  <a:lnTo>
                    <a:pt x="426" y="564"/>
                  </a:lnTo>
                  <a:close/>
                  <a:moveTo>
                    <a:pt x="216" y="0"/>
                  </a:moveTo>
                  <a:cubicBezTo>
                    <a:pt x="182" y="0"/>
                    <a:pt x="151" y="13"/>
                    <a:pt x="126" y="38"/>
                  </a:cubicBezTo>
                  <a:cubicBezTo>
                    <a:pt x="50" y="63"/>
                    <a:pt x="0" y="138"/>
                    <a:pt x="0" y="213"/>
                  </a:cubicBezTo>
                  <a:lnTo>
                    <a:pt x="0" y="2444"/>
                  </a:lnTo>
                  <a:cubicBezTo>
                    <a:pt x="0" y="2519"/>
                    <a:pt x="50" y="2594"/>
                    <a:pt x="100" y="2619"/>
                  </a:cubicBezTo>
                  <a:lnTo>
                    <a:pt x="3985" y="4875"/>
                  </a:lnTo>
                  <a:cubicBezTo>
                    <a:pt x="4010" y="4900"/>
                    <a:pt x="4060" y="4900"/>
                    <a:pt x="4085" y="4900"/>
                  </a:cubicBezTo>
                  <a:cubicBezTo>
                    <a:pt x="4136" y="4900"/>
                    <a:pt x="4161" y="4900"/>
                    <a:pt x="4186" y="4875"/>
                  </a:cubicBezTo>
                  <a:cubicBezTo>
                    <a:pt x="4261" y="4825"/>
                    <a:pt x="4311" y="4775"/>
                    <a:pt x="4311" y="4699"/>
                  </a:cubicBezTo>
                  <a:lnTo>
                    <a:pt x="4311" y="2419"/>
                  </a:lnTo>
                  <a:cubicBezTo>
                    <a:pt x="4311" y="2344"/>
                    <a:pt x="4261" y="2293"/>
                    <a:pt x="4186" y="2243"/>
                  </a:cubicBezTo>
                  <a:lnTo>
                    <a:pt x="326" y="38"/>
                  </a:lnTo>
                  <a:cubicBezTo>
                    <a:pt x="288" y="13"/>
                    <a:pt x="251" y="0"/>
                    <a:pt x="21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71" name="Google Shape;1271;p32"/>
            <p:cNvSpPr/>
            <p:nvPr/>
          </p:nvSpPr>
          <p:spPr>
            <a:xfrm>
              <a:off x="10430341" y="3149980"/>
              <a:ext cx="9787" cy="38280"/>
            </a:xfrm>
            <a:custGeom>
              <a:avLst/>
              <a:gdLst/>
              <a:ahLst/>
              <a:cxnLst/>
              <a:rect l="l" t="t" r="r" b="b"/>
              <a:pathLst>
                <a:path w="327" h="1279" extrusionOk="0">
                  <a:moveTo>
                    <a:pt x="1" y="0"/>
                  </a:moveTo>
                  <a:lnTo>
                    <a:pt x="1" y="1078"/>
                  </a:lnTo>
                  <a:lnTo>
                    <a:pt x="327" y="1278"/>
                  </a:lnTo>
                  <a:lnTo>
                    <a:pt x="327" y="176"/>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72" name="Google Shape;1272;p32"/>
            <p:cNvSpPr/>
            <p:nvPr/>
          </p:nvSpPr>
          <p:spPr>
            <a:xfrm>
              <a:off x="10421362" y="3155218"/>
              <a:ext cx="27775" cy="27027"/>
            </a:xfrm>
            <a:custGeom>
              <a:avLst/>
              <a:gdLst/>
              <a:ahLst/>
              <a:cxnLst/>
              <a:rect l="l" t="t" r="r" b="b"/>
              <a:pathLst>
                <a:path w="928" h="903" extrusionOk="0">
                  <a:moveTo>
                    <a:pt x="0" y="1"/>
                  </a:moveTo>
                  <a:lnTo>
                    <a:pt x="0" y="377"/>
                  </a:lnTo>
                  <a:lnTo>
                    <a:pt x="928" y="903"/>
                  </a:lnTo>
                  <a:lnTo>
                    <a:pt x="928" y="552"/>
                  </a:lnTo>
                  <a:lnTo>
                    <a:pt x="0"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73" name="Google Shape;1273;p32"/>
            <p:cNvSpPr/>
            <p:nvPr/>
          </p:nvSpPr>
          <p:spPr>
            <a:xfrm>
              <a:off x="7832656" y="3522788"/>
              <a:ext cx="27775" cy="246084"/>
            </a:xfrm>
            <a:custGeom>
              <a:avLst/>
              <a:gdLst/>
              <a:ahLst/>
              <a:cxnLst/>
              <a:rect l="l" t="t" r="r" b="b"/>
              <a:pathLst>
                <a:path w="928" h="8222" extrusionOk="0">
                  <a:moveTo>
                    <a:pt x="1" y="0"/>
                  </a:moveTo>
                  <a:lnTo>
                    <a:pt x="1" y="7645"/>
                  </a:lnTo>
                  <a:lnTo>
                    <a:pt x="928" y="8221"/>
                  </a:lnTo>
                  <a:lnTo>
                    <a:pt x="928" y="527"/>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74" name="Google Shape;1274;p32"/>
            <p:cNvSpPr/>
            <p:nvPr/>
          </p:nvSpPr>
          <p:spPr>
            <a:xfrm>
              <a:off x="7860401" y="3519795"/>
              <a:ext cx="25530" cy="249077"/>
            </a:xfrm>
            <a:custGeom>
              <a:avLst/>
              <a:gdLst/>
              <a:ahLst/>
              <a:cxnLst/>
              <a:rect l="l" t="t" r="r" b="b"/>
              <a:pathLst>
                <a:path w="853" h="8322" extrusionOk="0">
                  <a:moveTo>
                    <a:pt x="853" y="0"/>
                  </a:moveTo>
                  <a:lnTo>
                    <a:pt x="1" y="627"/>
                  </a:lnTo>
                  <a:lnTo>
                    <a:pt x="1" y="8321"/>
                  </a:lnTo>
                  <a:lnTo>
                    <a:pt x="853" y="7820"/>
                  </a:lnTo>
                  <a:lnTo>
                    <a:pt x="853"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75" name="Google Shape;1275;p32"/>
            <p:cNvSpPr/>
            <p:nvPr/>
          </p:nvSpPr>
          <p:spPr>
            <a:xfrm>
              <a:off x="7640625" y="3043459"/>
              <a:ext cx="218309" cy="497347"/>
            </a:xfrm>
            <a:custGeom>
              <a:avLst/>
              <a:gdLst/>
              <a:ahLst/>
              <a:cxnLst/>
              <a:rect l="l" t="t" r="r" b="b"/>
              <a:pathLst>
                <a:path w="7294" h="16617" extrusionOk="0">
                  <a:moveTo>
                    <a:pt x="0" y="0"/>
                  </a:moveTo>
                  <a:lnTo>
                    <a:pt x="0" y="12381"/>
                  </a:lnTo>
                  <a:lnTo>
                    <a:pt x="7294" y="16617"/>
                  </a:lnTo>
                  <a:lnTo>
                    <a:pt x="7294" y="15514"/>
                  </a:lnTo>
                  <a:lnTo>
                    <a:pt x="928" y="11905"/>
                  </a:lnTo>
                  <a:lnTo>
                    <a:pt x="928" y="451"/>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76" name="Google Shape;1276;p32"/>
            <p:cNvSpPr/>
            <p:nvPr/>
          </p:nvSpPr>
          <p:spPr>
            <a:xfrm>
              <a:off x="7640625" y="3414022"/>
              <a:ext cx="27775" cy="246055"/>
            </a:xfrm>
            <a:custGeom>
              <a:avLst/>
              <a:gdLst/>
              <a:ahLst/>
              <a:cxnLst/>
              <a:rect l="l" t="t" r="r" b="b"/>
              <a:pathLst>
                <a:path w="928" h="8221" extrusionOk="0">
                  <a:moveTo>
                    <a:pt x="0" y="0"/>
                  </a:moveTo>
                  <a:lnTo>
                    <a:pt x="0" y="7670"/>
                  </a:lnTo>
                  <a:lnTo>
                    <a:pt x="928" y="8221"/>
                  </a:lnTo>
                  <a:lnTo>
                    <a:pt x="928" y="552"/>
                  </a:lnTo>
                  <a:lnTo>
                    <a:pt x="0"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77" name="Google Shape;1277;p32"/>
            <p:cNvSpPr/>
            <p:nvPr/>
          </p:nvSpPr>
          <p:spPr>
            <a:xfrm>
              <a:off x="7668370" y="3430514"/>
              <a:ext cx="25530" cy="229563"/>
            </a:xfrm>
            <a:custGeom>
              <a:avLst/>
              <a:gdLst/>
              <a:ahLst/>
              <a:cxnLst/>
              <a:rect l="l" t="t" r="r" b="b"/>
              <a:pathLst>
                <a:path w="853" h="7670" extrusionOk="0">
                  <a:moveTo>
                    <a:pt x="1" y="1"/>
                  </a:moveTo>
                  <a:lnTo>
                    <a:pt x="1" y="7670"/>
                  </a:lnTo>
                  <a:lnTo>
                    <a:pt x="853" y="7194"/>
                  </a:lnTo>
                  <a:lnTo>
                    <a:pt x="853" y="477"/>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78" name="Google Shape;1278;p32"/>
            <p:cNvSpPr/>
            <p:nvPr/>
          </p:nvSpPr>
          <p:spPr>
            <a:xfrm>
              <a:off x="8021694" y="3408755"/>
              <a:ext cx="27775" cy="246084"/>
            </a:xfrm>
            <a:custGeom>
              <a:avLst/>
              <a:gdLst/>
              <a:ahLst/>
              <a:cxnLst/>
              <a:rect l="l" t="t" r="r" b="b"/>
              <a:pathLst>
                <a:path w="928" h="8222" extrusionOk="0">
                  <a:moveTo>
                    <a:pt x="0" y="1"/>
                  </a:moveTo>
                  <a:lnTo>
                    <a:pt x="0" y="7645"/>
                  </a:lnTo>
                  <a:lnTo>
                    <a:pt x="928" y="8221"/>
                  </a:lnTo>
                  <a:lnTo>
                    <a:pt x="928" y="527"/>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79" name="Google Shape;1279;p32"/>
            <p:cNvSpPr/>
            <p:nvPr/>
          </p:nvSpPr>
          <p:spPr>
            <a:xfrm>
              <a:off x="8049439" y="3405762"/>
              <a:ext cx="24782" cy="249077"/>
            </a:xfrm>
            <a:custGeom>
              <a:avLst/>
              <a:gdLst/>
              <a:ahLst/>
              <a:cxnLst/>
              <a:rect l="l" t="t" r="r" b="b"/>
              <a:pathLst>
                <a:path w="828" h="8322" extrusionOk="0">
                  <a:moveTo>
                    <a:pt x="828" y="1"/>
                  </a:moveTo>
                  <a:lnTo>
                    <a:pt x="1" y="627"/>
                  </a:lnTo>
                  <a:lnTo>
                    <a:pt x="1" y="8321"/>
                  </a:lnTo>
                  <a:lnTo>
                    <a:pt x="828" y="7820"/>
                  </a:lnTo>
                  <a:lnTo>
                    <a:pt x="828"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80" name="Google Shape;1280;p32"/>
            <p:cNvSpPr/>
            <p:nvPr/>
          </p:nvSpPr>
          <p:spPr>
            <a:xfrm>
              <a:off x="7825892" y="3516413"/>
              <a:ext cx="40555" cy="258446"/>
            </a:xfrm>
            <a:custGeom>
              <a:avLst/>
              <a:gdLst/>
              <a:ahLst/>
              <a:cxnLst/>
              <a:rect l="l" t="t" r="r" b="b"/>
              <a:pathLst>
                <a:path w="1355" h="8635" extrusionOk="0">
                  <a:moveTo>
                    <a:pt x="427" y="564"/>
                  </a:moveTo>
                  <a:lnTo>
                    <a:pt x="928" y="865"/>
                  </a:lnTo>
                  <a:lnTo>
                    <a:pt x="928" y="8058"/>
                  </a:lnTo>
                  <a:lnTo>
                    <a:pt x="427" y="7732"/>
                  </a:lnTo>
                  <a:lnTo>
                    <a:pt x="427" y="564"/>
                  </a:lnTo>
                  <a:close/>
                  <a:moveTo>
                    <a:pt x="217" y="0"/>
                  </a:moveTo>
                  <a:cubicBezTo>
                    <a:pt x="183" y="0"/>
                    <a:pt x="151" y="13"/>
                    <a:pt x="126" y="38"/>
                  </a:cubicBezTo>
                  <a:cubicBezTo>
                    <a:pt x="51" y="63"/>
                    <a:pt x="1" y="138"/>
                    <a:pt x="1" y="213"/>
                  </a:cubicBezTo>
                  <a:lnTo>
                    <a:pt x="1" y="7858"/>
                  </a:lnTo>
                  <a:cubicBezTo>
                    <a:pt x="1" y="7933"/>
                    <a:pt x="51" y="8008"/>
                    <a:pt x="101" y="8033"/>
                  </a:cubicBezTo>
                  <a:lnTo>
                    <a:pt x="1029" y="8609"/>
                  </a:lnTo>
                  <a:cubicBezTo>
                    <a:pt x="1079" y="8635"/>
                    <a:pt x="1104" y="8635"/>
                    <a:pt x="1154" y="8635"/>
                  </a:cubicBezTo>
                  <a:cubicBezTo>
                    <a:pt x="1179" y="8635"/>
                    <a:pt x="1229" y="8635"/>
                    <a:pt x="1254" y="8609"/>
                  </a:cubicBezTo>
                  <a:cubicBezTo>
                    <a:pt x="1304" y="8559"/>
                    <a:pt x="1354" y="8509"/>
                    <a:pt x="1354" y="8434"/>
                  </a:cubicBezTo>
                  <a:lnTo>
                    <a:pt x="1354" y="740"/>
                  </a:lnTo>
                  <a:cubicBezTo>
                    <a:pt x="1354" y="665"/>
                    <a:pt x="1329" y="614"/>
                    <a:pt x="1254" y="564"/>
                  </a:cubicBezTo>
                  <a:lnTo>
                    <a:pt x="327" y="38"/>
                  </a:lnTo>
                  <a:cubicBezTo>
                    <a:pt x="289" y="13"/>
                    <a:pt x="252"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1" name="Google Shape;1281;p32"/>
            <p:cNvSpPr/>
            <p:nvPr/>
          </p:nvSpPr>
          <p:spPr>
            <a:xfrm>
              <a:off x="7853667" y="3514048"/>
              <a:ext cx="38280" cy="260810"/>
            </a:xfrm>
            <a:custGeom>
              <a:avLst/>
              <a:gdLst/>
              <a:ahLst/>
              <a:cxnLst/>
              <a:rect l="l" t="t" r="r" b="b"/>
              <a:pathLst>
                <a:path w="1279" h="8714" extrusionOk="0">
                  <a:moveTo>
                    <a:pt x="852" y="618"/>
                  </a:moveTo>
                  <a:lnTo>
                    <a:pt x="852" y="7912"/>
                  </a:lnTo>
                  <a:lnTo>
                    <a:pt x="426" y="8137"/>
                  </a:lnTo>
                  <a:lnTo>
                    <a:pt x="426" y="919"/>
                  </a:lnTo>
                  <a:lnTo>
                    <a:pt x="852" y="618"/>
                  </a:lnTo>
                  <a:close/>
                  <a:moveTo>
                    <a:pt x="1072" y="0"/>
                  </a:moveTo>
                  <a:cubicBezTo>
                    <a:pt x="1029" y="0"/>
                    <a:pt x="982" y="12"/>
                    <a:pt x="953" y="42"/>
                  </a:cubicBezTo>
                  <a:lnTo>
                    <a:pt x="101" y="668"/>
                  </a:lnTo>
                  <a:cubicBezTo>
                    <a:pt x="50" y="693"/>
                    <a:pt x="0" y="769"/>
                    <a:pt x="0" y="819"/>
                  </a:cubicBezTo>
                  <a:lnTo>
                    <a:pt x="0" y="8513"/>
                  </a:lnTo>
                  <a:cubicBezTo>
                    <a:pt x="0" y="8588"/>
                    <a:pt x="50" y="8638"/>
                    <a:pt x="126" y="8688"/>
                  </a:cubicBezTo>
                  <a:cubicBezTo>
                    <a:pt x="151" y="8714"/>
                    <a:pt x="176" y="8714"/>
                    <a:pt x="226" y="8714"/>
                  </a:cubicBezTo>
                  <a:cubicBezTo>
                    <a:pt x="251" y="8714"/>
                    <a:pt x="301" y="8714"/>
                    <a:pt x="326" y="8688"/>
                  </a:cubicBezTo>
                  <a:lnTo>
                    <a:pt x="1178" y="8212"/>
                  </a:lnTo>
                  <a:cubicBezTo>
                    <a:pt x="1228" y="8162"/>
                    <a:pt x="1278" y="8087"/>
                    <a:pt x="1278" y="8012"/>
                  </a:cubicBezTo>
                  <a:lnTo>
                    <a:pt x="1278" y="192"/>
                  </a:lnTo>
                  <a:cubicBezTo>
                    <a:pt x="1278" y="117"/>
                    <a:pt x="1228" y="42"/>
                    <a:pt x="1153" y="17"/>
                  </a:cubicBezTo>
                  <a:cubicBezTo>
                    <a:pt x="1132" y="6"/>
                    <a:pt x="1103" y="0"/>
                    <a:pt x="107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2" name="Google Shape;1282;p32"/>
            <p:cNvSpPr/>
            <p:nvPr/>
          </p:nvSpPr>
          <p:spPr>
            <a:xfrm>
              <a:off x="7634609" y="3408216"/>
              <a:ext cx="40555" cy="257877"/>
            </a:xfrm>
            <a:custGeom>
              <a:avLst/>
              <a:gdLst/>
              <a:ahLst/>
              <a:cxnLst/>
              <a:rect l="l" t="t" r="r" b="b"/>
              <a:pathLst>
                <a:path w="1355" h="8616" extrusionOk="0">
                  <a:moveTo>
                    <a:pt x="427" y="570"/>
                  </a:moveTo>
                  <a:lnTo>
                    <a:pt x="928" y="846"/>
                  </a:lnTo>
                  <a:lnTo>
                    <a:pt x="928" y="8039"/>
                  </a:lnTo>
                  <a:lnTo>
                    <a:pt x="427" y="7738"/>
                  </a:lnTo>
                  <a:lnTo>
                    <a:pt x="427" y="570"/>
                  </a:lnTo>
                  <a:close/>
                  <a:moveTo>
                    <a:pt x="214" y="0"/>
                  </a:moveTo>
                  <a:cubicBezTo>
                    <a:pt x="176" y="0"/>
                    <a:pt x="139" y="6"/>
                    <a:pt x="101" y="19"/>
                  </a:cubicBezTo>
                  <a:cubicBezTo>
                    <a:pt x="51" y="44"/>
                    <a:pt x="1" y="119"/>
                    <a:pt x="1" y="194"/>
                  </a:cubicBezTo>
                  <a:lnTo>
                    <a:pt x="1" y="7864"/>
                  </a:lnTo>
                  <a:cubicBezTo>
                    <a:pt x="1" y="7914"/>
                    <a:pt x="51" y="7989"/>
                    <a:pt x="101" y="8039"/>
                  </a:cubicBezTo>
                  <a:lnTo>
                    <a:pt x="1029" y="8590"/>
                  </a:lnTo>
                  <a:cubicBezTo>
                    <a:pt x="1054" y="8615"/>
                    <a:pt x="1104" y="8615"/>
                    <a:pt x="1129" y="8615"/>
                  </a:cubicBezTo>
                  <a:cubicBezTo>
                    <a:pt x="1179" y="8615"/>
                    <a:pt x="1204" y="8615"/>
                    <a:pt x="1229" y="8590"/>
                  </a:cubicBezTo>
                  <a:cubicBezTo>
                    <a:pt x="1304" y="8565"/>
                    <a:pt x="1354" y="8490"/>
                    <a:pt x="1354" y="8415"/>
                  </a:cubicBezTo>
                  <a:lnTo>
                    <a:pt x="1354" y="746"/>
                  </a:lnTo>
                  <a:cubicBezTo>
                    <a:pt x="1354" y="671"/>
                    <a:pt x="1304" y="595"/>
                    <a:pt x="1254" y="545"/>
                  </a:cubicBezTo>
                  <a:lnTo>
                    <a:pt x="327" y="19"/>
                  </a:lnTo>
                  <a:cubicBezTo>
                    <a:pt x="289" y="6"/>
                    <a:pt x="252" y="0"/>
                    <a:pt x="21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3" name="Google Shape;1283;p32"/>
            <p:cNvSpPr/>
            <p:nvPr/>
          </p:nvSpPr>
          <p:spPr>
            <a:xfrm>
              <a:off x="7662384" y="3423959"/>
              <a:ext cx="38280" cy="242134"/>
            </a:xfrm>
            <a:custGeom>
              <a:avLst/>
              <a:gdLst/>
              <a:ahLst/>
              <a:cxnLst/>
              <a:rect l="l" t="t" r="r" b="b"/>
              <a:pathLst>
                <a:path w="1279" h="8090" extrusionOk="0">
                  <a:moveTo>
                    <a:pt x="426" y="571"/>
                  </a:moveTo>
                  <a:lnTo>
                    <a:pt x="852" y="821"/>
                  </a:lnTo>
                  <a:lnTo>
                    <a:pt x="852" y="7287"/>
                  </a:lnTo>
                  <a:lnTo>
                    <a:pt x="426" y="7538"/>
                  </a:lnTo>
                  <a:lnTo>
                    <a:pt x="426" y="571"/>
                  </a:lnTo>
                  <a:close/>
                  <a:moveTo>
                    <a:pt x="213" y="0"/>
                  </a:moveTo>
                  <a:cubicBezTo>
                    <a:pt x="176" y="0"/>
                    <a:pt x="138" y="7"/>
                    <a:pt x="101" y="19"/>
                  </a:cubicBezTo>
                  <a:cubicBezTo>
                    <a:pt x="50" y="69"/>
                    <a:pt x="0" y="145"/>
                    <a:pt x="0" y="220"/>
                  </a:cubicBezTo>
                  <a:lnTo>
                    <a:pt x="0" y="7889"/>
                  </a:lnTo>
                  <a:cubicBezTo>
                    <a:pt x="0" y="7964"/>
                    <a:pt x="50" y="8039"/>
                    <a:pt x="101" y="8064"/>
                  </a:cubicBezTo>
                  <a:cubicBezTo>
                    <a:pt x="151" y="8089"/>
                    <a:pt x="176" y="8089"/>
                    <a:pt x="201" y="8089"/>
                  </a:cubicBezTo>
                  <a:cubicBezTo>
                    <a:pt x="251" y="8089"/>
                    <a:pt x="276" y="8089"/>
                    <a:pt x="326" y="8064"/>
                  </a:cubicBezTo>
                  <a:lnTo>
                    <a:pt x="1153" y="7588"/>
                  </a:lnTo>
                  <a:cubicBezTo>
                    <a:pt x="1228" y="7563"/>
                    <a:pt x="1278" y="7488"/>
                    <a:pt x="1278" y="7413"/>
                  </a:cubicBezTo>
                  <a:lnTo>
                    <a:pt x="1278" y="696"/>
                  </a:lnTo>
                  <a:cubicBezTo>
                    <a:pt x="1278" y="621"/>
                    <a:pt x="1228" y="571"/>
                    <a:pt x="1153" y="520"/>
                  </a:cubicBezTo>
                  <a:lnTo>
                    <a:pt x="326" y="19"/>
                  </a:lnTo>
                  <a:cubicBezTo>
                    <a:pt x="288" y="7"/>
                    <a:pt x="251" y="0"/>
                    <a:pt x="2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4" name="Google Shape;1284;p32"/>
            <p:cNvSpPr/>
            <p:nvPr/>
          </p:nvSpPr>
          <p:spPr>
            <a:xfrm>
              <a:off x="8014930" y="3402379"/>
              <a:ext cx="40555" cy="258446"/>
            </a:xfrm>
            <a:custGeom>
              <a:avLst/>
              <a:gdLst/>
              <a:ahLst/>
              <a:cxnLst/>
              <a:rect l="l" t="t" r="r" b="b"/>
              <a:pathLst>
                <a:path w="1355" h="8635" extrusionOk="0">
                  <a:moveTo>
                    <a:pt x="427" y="565"/>
                  </a:moveTo>
                  <a:lnTo>
                    <a:pt x="928" y="866"/>
                  </a:lnTo>
                  <a:lnTo>
                    <a:pt x="928" y="8059"/>
                  </a:lnTo>
                  <a:lnTo>
                    <a:pt x="427" y="7733"/>
                  </a:lnTo>
                  <a:lnTo>
                    <a:pt x="427" y="565"/>
                  </a:lnTo>
                  <a:close/>
                  <a:moveTo>
                    <a:pt x="214" y="1"/>
                  </a:moveTo>
                  <a:cubicBezTo>
                    <a:pt x="176" y="1"/>
                    <a:pt x="139" y="13"/>
                    <a:pt x="101" y="38"/>
                  </a:cubicBezTo>
                  <a:cubicBezTo>
                    <a:pt x="51" y="64"/>
                    <a:pt x="1" y="139"/>
                    <a:pt x="1" y="214"/>
                  </a:cubicBezTo>
                  <a:lnTo>
                    <a:pt x="1" y="7858"/>
                  </a:lnTo>
                  <a:cubicBezTo>
                    <a:pt x="1" y="7933"/>
                    <a:pt x="51" y="8008"/>
                    <a:pt x="101" y="8033"/>
                  </a:cubicBezTo>
                  <a:lnTo>
                    <a:pt x="1028" y="8610"/>
                  </a:lnTo>
                  <a:cubicBezTo>
                    <a:pt x="1078" y="8635"/>
                    <a:pt x="1104" y="8635"/>
                    <a:pt x="1154" y="8635"/>
                  </a:cubicBezTo>
                  <a:cubicBezTo>
                    <a:pt x="1179" y="8635"/>
                    <a:pt x="1204" y="8635"/>
                    <a:pt x="1254" y="8610"/>
                  </a:cubicBezTo>
                  <a:cubicBezTo>
                    <a:pt x="1304" y="8560"/>
                    <a:pt x="1354" y="8510"/>
                    <a:pt x="1354" y="8434"/>
                  </a:cubicBezTo>
                  <a:lnTo>
                    <a:pt x="1354" y="740"/>
                  </a:lnTo>
                  <a:cubicBezTo>
                    <a:pt x="1354" y="665"/>
                    <a:pt x="1304" y="615"/>
                    <a:pt x="1254" y="565"/>
                  </a:cubicBezTo>
                  <a:lnTo>
                    <a:pt x="327" y="38"/>
                  </a:lnTo>
                  <a:cubicBezTo>
                    <a:pt x="289" y="13"/>
                    <a:pt x="251"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5" name="Google Shape;1285;p32"/>
            <p:cNvSpPr/>
            <p:nvPr/>
          </p:nvSpPr>
          <p:spPr>
            <a:xfrm>
              <a:off x="8042705" y="3400015"/>
              <a:ext cx="38280" cy="260810"/>
            </a:xfrm>
            <a:custGeom>
              <a:avLst/>
              <a:gdLst/>
              <a:ahLst/>
              <a:cxnLst/>
              <a:rect l="l" t="t" r="r" b="b"/>
              <a:pathLst>
                <a:path w="1279" h="8714" extrusionOk="0">
                  <a:moveTo>
                    <a:pt x="852" y="619"/>
                  </a:moveTo>
                  <a:lnTo>
                    <a:pt x="852" y="7912"/>
                  </a:lnTo>
                  <a:lnTo>
                    <a:pt x="426" y="8138"/>
                  </a:lnTo>
                  <a:lnTo>
                    <a:pt x="426" y="919"/>
                  </a:lnTo>
                  <a:lnTo>
                    <a:pt x="852" y="619"/>
                  </a:lnTo>
                  <a:close/>
                  <a:moveTo>
                    <a:pt x="1061" y="1"/>
                  </a:moveTo>
                  <a:cubicBezTo>
                    <a:pt x="1020" y="1"/>
                    <a:pt x="982" y="13"/>
                    <a:pt x="952" y="42"/>
                  </a:cubicBezTo>
                  <a:lnTo>
                    <a:pt x="100" y="669"/>
                  </a:lnTo>
                  <a:cubicBezTo>
                    <a:pt x="50" y="694"/>
                    <a:pt x="0" y="769"/>
                    <a:pt x="0" y="819"/>
                  </a:cubicBezTo>
                  <a:lnTo>
                    <a:pt x="0" y="8513"/>
                  </a:lnTo>
                  <a:cubicBezTo>
                    <a:pt x="0" y="8589"/>
                    <a:pt x="50" y="8639"/>
                    <a:pt x="100" y="8689"/>
                  </a:cubicBezTo>
                  <a:cubicBezTo>
                    <a:pt x="150" y="8714"/>
                    <a:pt x="176" y="8714"/>
                    <a:pt x="226" y="8714"/>
                  </a:cubicBezTo>
                  <a:cubicBezTo>
                    <a:pt x="251" y="8714"/>
                    <a:pt x="276" y="8714"/>
                    <a:pt x="326" y="8689"/>
                  </a:cubicBezTo>
                  <a:lnTo>
                    <a:pt x="1178" y="8213"/>
                  </a:lnTo>
                  <a:cubicBezTo>
                    <a:pt x="1228" y="8163"/>
                    <a:pt x="1278" y="8087"/>
                    <a:pt x="1278" y="8012"/>
                  </a:cubicBezTo>
                  <a:lnTo>
                    <a:pt x="1278" y="193"/>
                  </a:lnTo>
                  <a:cubicBezTo>
                    <a:pt x="1278" y="117"/>
                    <a:pt x="1228" y="42"/>
                    <a:pt x="1153" y="17"/>
                  </a:cubicBezTo>
                  <a:cubicBezTo>
                    <a:pt x="1122" y="7"/>
                    <a:pt x="1091" y="1"/>
                    <a:pt x="106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6" name="Google Shape;1286;p32"/>
            <p:cNvSpPr/>
            <p:nvPr/>
          </p:nvSpPr>
          <p:spPr>
            <a:xfrm>
              <a:off x="7858905" y="3382506"/>
              <a:ext cx="215316" cy="158300"/>
            </a:xfrm>
            <a:custGeom>
              <a:avLst/>
              <a:gdLst/>
              <a:ahLst/>
              <a:cxnLst/>
              <a:rect l="l" t="t" r="r" b="b"/>
              <a:pathLst>
                <a:path w="7194" h="5289" extrusionOk="0">
                  <a:moveTo>
                    <a:pt x="7194" y="1"/>
                  </a:moveTo>
                  <a:lnTo>
                    <a:pt x="1" y="4186"/>
                  </a:lnTo>
                  <a:lnTo>
                    <a:pt x="1" y="5289"/>
                  </a:lnTo>
                  <a:lnTo>
                    <a:pt x="7194" y="1053"/>
                  </a:lnTo>
                  <a:lnTo>
                    <a:pt x="7194"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87" name="Google Shape;1287;p32"/>
            <p:cNvSpPr/>
            <p:nvPr/>
          </p:nvSpPr>
          <p:spPr>
            <a:xfrm>
              <a:off x="7668370" y="3273740"/>
              <a:ext cx="405851" cy="234083"/>
            </a:xfrm>
            <a:custGeom>
              <a:avLst/>
              <a:gdLst/>
              <a:ahLst/>
              <a:cxnLst/>
              <a:rect l="l" t="t" r="r" b="b"/>
              <a:pathLst>
                <a:path w="13560" h="7821" extrusionOk="0">
                  <a:moveTo>
                    <a:pt x="7269" y="1"/>
                  </a:moveTo>
                  <a:lnTo>
                    <a:pt x="1" y="4211"/>
                  </a:lnTo>
                  <a:lnTo>
                    <a:pt x="6367" y="7820"/>
                  </a:lnTo>
                  <a:lnTo>
                    <a:pt x="13560" y="3635"/>
                  </a:lnTo>
                  <a:lnTo>
                    <a:pt x="7269"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88" name="Google Shape;1288;p32"/>
            <p:cNvSpPr/>
            <p:nvPr/>
          </p:nvSpPr>
          <p:spPr>
            <a:xfrm>
              <a:off x="7668370" y="2932449"/>
              <a:ext cx="217561" cy="467357"/>
            </a:xfrm>
            <a:custGeom>
              <a:avLst/>
              <a:gdLst/>
              <a:ahLst/>
              <a:cxnLst/>
              <a:rect l="l" t="t" r="r" b="b"/>
              <a:pathLst>
                <a:path w="7269" h="15615" extrusionOk="0">
                  <a:moveTo>
                    <a:pt x="7269" y="0"/>
                  </a:moveTo>
                  <a:lnTo>
                    <a:pt x="1" y="4160"/>
                  </a:lnTo>
                  <a:lnTo>
                    <a:pt x="1" y="15614"/>
                  </a:lnTo>
                  <a:lnTo>
                    <a:pt x="7269" y="11404"/>
                  </a:lnTo>
                  <a:lnTo>
                    <a:pt x="7269"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89" name="Google Shape;1289;p32"/>
            <p:cNvSpPr/>
            <p:nvPr/>
          </p:nvSpPr>
          <p:spPr>
            <a:xfrm>
              <a:off x="7661636" y="2926612"/>
              <a:ext cx="230311" cy="479928"/>
            </a:xfrm>
            <a:custGeom>
              <a:avLst/>
              <a:gdLst/>
              <a:ahLst/>
              <a:cxnLst/>
              <a:rect l="l" t="t" r="r" b="b"/>
              <a:pathLst>
                <a:path w="7695" h="16035" extrusionOk="0">
                  <a:moveTo>
                    <a:pt x="7268" y="571"/>
                  </a:moveTo>
                  <a:lnTo>
                    <a:pt x="7268" y="11473"/>
                  </a:lnTo>
                  <a:lnTo>
                    <a:pt x="426" y="15458"/>
                  </a:lnTo>
                  <a:lnTo>
                    <a:pt x="426" y="4456"/>
                  </a:lnTo>
                  <a:lnTo>
                    <a:pt x="7268" y="571"/>
                  </a:lnTo>
                  <a:close/>
                  <a:moveTo>
                    <a:pt x="7485" y="1"/>
                  </a:moveTo>
                  <a:cubicBezTo>
                    <a:pt x="7450" y="1"/>
                    <a:pt x="7419" y="7"/>
                    <a:pt x="7394" y="20"/>
                  </a:cubicBezTo>
                  <a:lnTo>
                    <a:pt x="100" y="4155"/>
                  </a:lnTo>
                  <a:cubicBezTo>
                    <a:pt x="50" y="4205"/>
                    <a:pt x="0" y="4280"/>
                    <a:pt x="0" y="4355"/>
                  </a:cubicBezTo>
                  <a:lnTo>
                    <a:pt x="0" y="15809"/>
                  </a:lnTo>
                  <a:cubicBezTo>
                    <a:pt x="0" y="15884"/>
                    <a:pt x="50" y="15960"/>
                    <a:pt x="100" y="16010"/>
                  </a:cubicBezTo>
                  <a:cubicBezTo>
                    <a:pt x="151" y="16010"/>
                    <a:pt x="176" y="16035"/>
                    <a:pt x="226" y="16035"/>
                  </a:cubicBezTo>
                  <a:cubicBezTo>
                    <a:pt x="251" y="16035"/>
                    <a:pt x="276" y="16010"/>
                    <a:pt x="326" y="16010"/>
                  </a:cubicBezTo>
                  <a:lnTo>
                    <a:pt x="7594" y="11774"/>
                  </a:lnTo>
                  <a:cubicBezTo>
                    <a:pt x="7644" y="11749"/>
                    <a:pt x="7694" y="11674"/>
                    <a:pt x="7694" y="11599"/>
                  </a:cubicBezTo>
                  <a:lnTo>
                    <a:pt x="7694" y="195"/>
                  </a:lnTo>
                  <a:cubicBezTo>
                    <a:pt x="7694" y="120"/>
                    <a:pt x="7644" y="70"/>
                    <a:pt x="7594" y="20"/>
                  </a:cubicBezTo>
                  <a:cubicBezTo>
                    <a:pt x="7557" y="7"/>
                    <a:pt x="7519" y="1"/>
                    <a:pt x="748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0" name="Google Shape;1290;p32"/>
            <p:cNvSpPr/>
            <p:nvPr/>
          </p:nvSpPr>
          <p:spPr>
            <a:xfrm>
              <a:off x="7640625" y="2915927"/>
              <a:ext cx="245306" cy="141060"/>
            </a:xfrm>
            <a:custGeom>
              <a:avLst/>
              <a:gdLst/>
              <a:ahLst/>
              <a:cxnLst/>
              <a:rect l="l" t="t" r="r" b="b"/>
              <a:pathLst>
                <a:path w="8196" h="4713" extrusionOk="0">
                  <a:moveTo>
                    <a:pt x="7294" y="1"/>
                  </a:moveTo>
                  <a:lnTo>
                    <a:pt x="0" y="4261"/>
                  </a:lnTo>
                  <a:lnTo>
                    <a:pt x="928" y="4712"/>
                  </a:lnTo>
                  <a:lnTo>
                    <a:pt x="8196" y="552"/>
                  </a:lnTo>
                  <a:lnTo>
                    <a:pt x="7294"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91" name="Google Shape;1291;p32"/>
            <p:cNvSpPr/>
            <p:nvPr/>
          </p:nvSpPr>
          <p:spPr>
            <a:xfrm>
              <a:off x="8964609" y="4342690"/>
              <a:ext cx="27775" cy="246055"/>
            </a:xfrm>
            <a:custGeom>
              <a:avLst/>
              <a:gdLst/>
              <a:ahLst/>
              <a:cxnLst/>
              <a:rect l="l" t="t" r="r" b="b"/>
              <a:pathLst>
                <a:path w="928" h="8221" extrusionOk="0">
                  <a:moveTo>
                    <a:pt x="0" y="0"/>
                  </a:moveTo>
                  <a:lnTo>
                    <a:pt x="0" y="7644"/>
                  </a:lnTo>
                  <a:lnTo>
                    <a:pt x="928" y="8221"/>
                  </a:lnTo>
                  <a:lnTo>
                    <a:pt x="928" y="526"/>
                  </a:lnTo>
                  <a:lnTo>
                    <a:pt x="0"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92" name="Google Shape;1292;p32"/>
            <p:cNvSpPr/>
            <p:nvPr/>
          </p:nvSpPr>
          <p:spPr>
            <a:xfrm>
              <a:off x="8957844" y="4336106"/>
              <a:ext cx="40555" cy="258655"/>
            </a:xfrm>
            <a:custGeom>
              <a:avLst/>
              <a:gdLst/>
              <a:ahLst/>
              <a:cxnLst/>
              <a:rect l="l" t="t" r="r" b="b"/>
              <a:pathLst>
                <a:path w="1355" h="8642" extrusionOk="0">
                  <a:moveTo>
                    <a:pt x="427" y="571"/>
                  </a:moveTo>
                  <a:lnTo>
                    <a:pt x="928" y="872"/>
                  </a:lnTo>
                  <a:lnTo>
                    <a:pt x="928" y="8065"/>
                  </a:lnTo>
                  <a:lnTo>
                    <a:pt x="427" y="7739"/>
                  </a:lnTo>
                  <a:lnTo>
                    <a:pt x="427" y="571"/>
                  </a:lnTo>
                  <a:close/>
                  <a:moveTo>
                    <a:pt x="217" y="1"/>
                  </a:moveTo>
                  <a:cubicBezTo>
                    <a:pt x="182" y="1"/>
                    <a:pt x="151" y="7"/>
                    <a:pt x="126" y="20"/>
                  </a:cubicBezTo>
                  <a:cubicBezTo>
                    <a:pt x="51" y="70"/>
                    <a:pt x="1" y="145"/>
                    <a:pt x="1" y="220"/>
                  </a:cubicBezTo>
                  <a:lnTo>
                    <a:pt x="1" y="7864"/>
                  </a:lnTo>
                  <a:cubicBezTo>
                    <a:pt x="1" y="7939"/>
                    <a:pt x="51" y="8015"/>
                    <a:pt x="101" y="8040"/>
                  </a:cubicBezTo>
                  <a:lnTo>
                    <a:pt x="1028" y="8616"/>
                  </a:lnTo>
                  <a:cubicBezTo>
                    <a:pt x="1078" y="8641"/>
                    <a:pt x="1103" y="8641"/>
                    <a:pt x="1154" y="8641"/>
                  </a:cubicBezTo>
                  <a:cubicBezTo>
                    <a:pt x="1179" y="8641"/>
                    <a:pt x="1229" y="8641"/>
                    <a:pt x="1254" y="8616"/>
                  </a:cubicBezTo>
                  <a:cubicBezTo>
                    <a:pt x="1329" y="8566"/>
                    <a:pt x="1354" y="8516"/>
                    <a:pt x="1354" y="8441"/>
                  </a:cubicBezTo>
                  <a:lnTo>
                    <a:pt x="1354" y="746"/>
                  </a:lnTo>
                  <a:cubicBezTo>
                    <a:pt x="1354" y="671"/>
                    <a:pt x="1329" y="596"/>
                    <a:pt x="1254" y="571"/>
                  </a:cubicBezTo>
                  <a:lnTo>
                    <a:pt x="327" y="20"/>
                  </a:lnTo>
                  <a:cubicBezTo>
                    <a:pt x="289" y="7"/>
                    <a:pt x="251" y="1"/>
                    <a:pt x="21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3" name="Google Shape;1293;p32"/>
            <p:cNvSpPr/>
            <p:nvPr/>
          </p:nvSpPr>
          <p:spPr>
            <a:xfrm>
              <a:off x="8992354" y="4339667"/>
              <a:ext cx="25530" cy="249077"/>
            </a:xfrm>
            <a:custGeom>
              <a:avLst/>
              <a:gdLst/>
              <a:ahLst/>
              <a:cxnLst/>
              <a:rect l="l" t="t" r="r" b="b"/>
              <a:pathLst>
                <a:path w="853" h="8322" extrusionOk="0">
                  <a:moveTo>
                    <a:pt x="853" y="1"/>
                  </a:moveTo>
                  <a:lnTo>
                    <a:pt x="1" y="627"/>
                  </a:lnTo>
                  <a:lnTo>
                    <a:pt x="1" y="8322"/>
                  </a:lnTo>
                  <a:lnTo>
                    <a:pt x="853" y="7820"/>
                  </a:lnTo>
                  <a:lnTo>
                    <a:pt x="85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94" name="Google Shape;1294;p32"/>
            <p:cNvSpPr/>
            <p:nvPr/>
          </p:nvSpPr>
          <p:spPr>
            <a:xfrm>
              <a:off x="8985619" y="4333921"/>
              <a:ext cx="38280" cy="260840"/>
            </a:xfrm>
            <a:custGeom>
              <a:avLst/>
              <a:gdLst/>
              <a:ahLst/>
              <a:cxnLst/>
              <a:rect l="l" t="t" r="r" b="b"/>
              <a:pathLst>
                <a:path w="1279" h="8715" extrusionOk="0">
                  <a:moveTo>
                    <a:pt x="852" y="619"/>
                  </a:moveTo>
                  <a:lnTo>
                    <a:pt x="852" y="7887"/>
                  </a:lnTo>
                  <a:lnTo>
                    <a:pt x="426" y="8138"/>
                  </a:lnTo>
                  <a:lnTo>
                    <a:pt x="426" y="920"/>
                  </a:lnTo>
                  <a:lnTo>
                    <a:pt x="852" y="619"/>
                  </a:lnTo>
                  <a:close/>
                  <a:moveTo>
                    <a:pt x="1072" y="1"/>
                  </a:moveTo>
                  <a:cubicBezTo>
                    <a:pt x="1028" y="1"/>
                    <a:pt x="982" y="13"/>
                    <a:pt x="952" y="42"/>
                  </a:cubicBezTo>
                  <a:lnTo>
                    <a:pt x="100" y="644"/>
                  </a:lnTo>
                  <a:cubicBezTo>
                    <a:pt x="50" y="694"/>
                    <a:pt x="0" y="769"/>
                    <a:pt x="0" y="819"/>
                  </a:cubicBezTo>
                  <a:lnTo>
                    <a:pt x="0" y="8514"/>
                  </a:lnTo>
                  <a:cubicBezTo>
                    <a:pt x="0" y="8589"/>
                    <a:pt x="50" y="8639"/>
                    <a:pt x="125" y="8689"/>
                  </a:cubicBezTo>
                  <a:cubicBezTo>
                    <a:pt x="150" y="8714"/>
                    <a:pt x="175" y="8714"/>
                    <a:pt x="226" y="8714"/>
                  </a:cubicBezTo>
                  <a:cubicBezTo>
                    <a:pt x="251" y="8714"/>
                    <a:pt x="301" y="8714"/>
                    <a:pt x="326" y="8689"/>
                  </a:cubicBezTo>
                  <a:lnTo>
                    <a:pt x="1178" y="8213"/>
                  </a:lnTo>
                  <a:cubicBezTo>
                    <a:pt x="1228" y="8163"/>
                    <a:pt x="1278" y="8088"/>
                    <a:pt x="1278" y="8012"/>
                  </a:cubicBezTo>
                  <a:lnTo>
                    <a:pt x="1278" y="193"/>
                  </a:lnTo>
                  <a:cubicBezTo>
                    <a:pt x="1278" y="118"/>
                    <a:pt x="1228" y="42"/>
                    <a:pt x="1153" y="17"/>
                  </a:cubicBezTo>
                  <a:cubicBezTo>
                    <a:pt x="1132" y="7"/>
                    <a:pt x="1103" y="1"/>
                    <a:pt x="1072"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5" name="Google Shape;1295;p32"/>
            <p:cNvSpPr/>
            <p:nvPr/>
          </p:nvSpPr>
          <p:spPr>
            <a:xfrm>
              <a:off x="8772578" y="4233895"/>
              <a:ext cx="27775" cy="246084"/>
            </a:xfrm>
            <a:custGeom>
              <a:avLst/>
              <a:gdLst/>
              <a:ahLst/>
              <a:cxnLst/>
              <a:rect l="l" t="t" r="r" b="b"/>
              <a:pathLst>
                <a:path w="928" h="8222" extrusionOk="0">
                  <a:moveTo>
                    <a:pt x="0" y="1"/>
                  </a:moveTo>
                  <a:lnTo>
                    <a:pt x="0" y="7645"/>
                  </a:lnTo>
                  <a:lnTo>
                    <a:pt x="928" y="8222"/>
                  </a:lnTo>
                  <a:lnTo>
                    <a:pt x="928" y="552"/>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96" name="Google Shape;1296;p32"/>
            <p:cNvSpPr/>
            <p:nvPr/>
          </p:nvSpPr>
          <p:spPr>
            <a:xfrm>
              <a:off x="8766562" y="4227520"/>
              <a:ext cx="40555" cy="258475"/>
            </a:xfrm>
            <a:custGeom>
              <a:avLst/>
              <a:gdLst/>
              <a:ahLst/>
              <a:cxnLst/>
              <a:rect l="l" t="t" r="r" b="b"/>
              <a:pathLst>
                <a:path w="1355" h="8636" extrusionOk="0">
                  <a:moveTo>
                    <a:pt x="427" y="590"/>
                  </a:moveTo>
                  <a:lnTo>
                    <a:pt x="928" y="866"/>
                  </a:lnTo>
                  <a:lnTo>
                    <a:pt x="928" y="8059"/>
                  </a:lnTo>
                  <a:lnTo>
                    <a:pt x="427" y="7758"/>
                  </a:lnTo>
                  <a:lnTo>
                    <a:pt x="427" y="590"/>
                  </a:lnTo>
                  <a:close/>
                  <a:moveTo>
                    <a:pt x="214" y="1"/>
                  </a:moveTo>
                  <a:cubicBezTo>
                    <a:pt x="176" y="1"/>
                    <a:pt x="139" y="13"/>
                    <a:pt x="101" y="39"/>
                  </a:cubicBezTo>
                  <a:cubicBezTo>
                    <a:pt x="51" y="64"/>
                    <a:pt x="1" y="139"/>
                    <a:pt x="1" y="214"/>
                  </a:cubicBezTo>
                  <a:lnTo>
                    <a:pt x="1" y="7858"/>
                  </a:lnTo>
                  <a:cubicBezTo>
                    <a:pt x="1" y="7933"/>
                    <a:pt x="51" y="8008"/>
                    <a:pt x="101" y="8059"/>
                  </a:cubicBezTo>
                  <a:lnTo>
                    <a:pt x="1028" y="8610"/>
                  </a:lnTo>
                  <a:cubicBezTo>
                    <a:pt x="1053" y="8635"/>
                    <a:pt x="1103" y="8635"/>
                    <a:pt x="1129" y="8635"/>
                  </a:cubicBezTo>
                  <a:cubicBezTo>
                    <a:pt x="1179" y="8635"/>
                    <a:pt x="1204" y="8635"/>
                    <a:pt x="1254" y="8610"/>
                  </a:cubicBezTo>
                  <a:cubicBezTo>
                    <a:pt x="1304" y="8585"/>
                    <a:pt x="1354" y="8510"/>
                    <a:pt x="1354" y="8435"/>
                  </a:cubicBezTo>
                  <a:lnTo>
                    <a:pt x="1354" y="765"/>
                  </a:lnTo>
                  <a:cubicBezTo>
                    <a:pt x="1354" y="690"/>
                    <a:pt x="1304" y="615"/>
                    <a:pt x="1254" y="565"/>
                  </a:cubicBezTo>
                  <a:lnTo>
                    <a:pt x="327" y="39"/>
                  </a:lnTo>
                  <a:cubicBezTo>
                    <a:pt x="289" y="13"/>
                    <a:pt x="251"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7" name="Google Shape;1297;p32"/>
            <p:cNvSpPr/>
            <p:nvPr/>
          </p:nvSpPr>
          <p:spPr>
            <a:xfrm>
              <a:off x="8800323" y="4250416"/>
              <a:ext cx="25530" cy="229563"/>
            </a:xfrm>
            <a:custGeom>
              <a:avLst/>
              <a:gdLst/>
              <a:ahLst/>
              <a:cxnLst/>
              <a:rect l="l" t="t" r="r" b="b"/>
              <a:pathLst>
                <a:path w="853" h="7670" extrusionOk="0">
                  <a:moveTo>
                    <a:pt x="1" y="0"/>
                  </a:moveTo>
                  <a:lnTo>
                    <a:pt x="1" y="7670"/>
                  </a:lnTo>
                  <a:lnTo>
                    <a:pt x="853" y="7193"/>
                  </a:lnTo>
                  <a:lnTo>
                    <a:pt x="853" y="477"/>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98" name="Google Shape;1298;p32"/>
            <p:cNvSpPr/>
            <p:nvPr/>
          </p:nvSpPr>
          <p:spPr>
            <a:xfrm>
              <a:off x="8794337" y="4243861"/>
              <a:ext cx="38280" cy="242134"/>
            </a:xfrm>
            <a:custGeom>
              <a:avLst/>
              <a:gdLst/>
              <a:ahLst/>
              <a:cxnLst/>
              <a:rect l="l" t="t" r="r" b="b"/>
              <a:pathLst>
                <a:path w="1279" h="8090" extrusionOk="0">
                  <a:moveTo>
                    <a:pt x="426" y="570"/>
                  </a:moveTo>
                  <a:lnTo>
                    <a:pt x="852" y="821"/>
                  </a:lnTo>
                  <a:lnTo>
                    <a:pt x="852" y="7287"/>
                  </a:lnTo>
                  <a:lnTo>
                    <a:pt x="426" y="7538"/>
                  </a:lnTo>
                  <a:lnTo>
                    <a:pt x="426" y="570"/>
                  </a:lnTo>
                  <a:close/>
                  <a:moveTo>
                    <a:pt x="213" y="0"/>
                  </a:moveTo>
                  <a:cubicBezTo>
                    <a:pt x="175" y="0"/>
                    <a:pt x="138" y="6"/>
                    <a:pt x="100" y="19"/>
                  </a:cubicBezTo>
                  <a:cubicBezTo>
                    <a:pt x="50" y="69"/>
                    <a:pt x="0" y="144"/>
                    <a:pt x="0" y="219"/>
                  </a:cubicBezTo>
                  <a:lnTo>
                    <a:pt x="0" y="7889"/>
                  </a:lnTo>
                  <a:cubicBezTo>
                    <a:pt x="0" y="7964"/>
                    <a:pt x="50" y="8039"/>
                    <a:pt x="100" y="8064"/>
                  </a:cubicBezTo>
                  <a:cubicBezTo>
                    <a:pt x="150" y="8089"/>
                    <a:pt x="175" y="8089"/>
                    <a:pt x="201" y="8089"/>
                  </a:cubicBezTo>
                  <a:cubicBezTo>
                    <a:pt x="251" y="8089"/>
                    <a:pt x="276" y="8089"/>
                    <a:pt x="326" y="8064"/>
                  </a:cubicBezTo>
                  <a:lnTo>
                    <a:pt x="1153" y="7588"/>
                  </a:lnTo>
                  <a:cubicBezTo>
                    <a:pt x="1228" y="7563"/>
                    <a:pt x="1278" y="7488"/>
                    <a:pt x="1278" y="7412"/>
                  </a:cubicBezTo>
                  <a:lnTo>
                    <a:pt x="1278" y="696"/>
                  </a:lnTo>
                  <a:cubicBezTo>
                    <a:pt x="1278" y="620"/>
                    <a:pt x="1228" y="570"/>
                    <a:pt x="1153" y="520"/>
                  </a:cubicBezTo>
                  <a:lnTo>
                    <a:pt x="326" y="19"/>
                  </a:lnTo>
                  <a:cubicBezTo>
                    <a:pt x="288" y="6"/>
                    <a:pt x="251" y="0"/>
                    <a:pt x="2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9" name="Google Shape;1299;p32"/>
            <p:cNvSpPr/>
            <p:nvPr/>
          </p:nvSpPr>
          <p:spPr>
            <a:xfrm>
              <a:off x="9153646" y="4228657"/>
              <a:ext cx="27775" cy="246084"/>
            </a:xfrm>
            <a:custGeom>
              <a:avLst/>
              <a:gdLst/>
              <a:ahLst/>
              <a:cxnLst/>
              <a:rect l="l" t="t" r="r" b="b"/>
              <a:pathLst>
                <a:path w="928" h="8222" extrusionOk="0">
                  <a:moveTo>
                    <a:pt x="0" y="1"/>
                  </a:moveTo>
                  <a:lnTo>
                    <a:pt x="0" y="7645"/>
                  </a:lnTo>
                  <a:lnTo>
                    <a:pt x="927" y="8221"/>
                  </a:lnTo>
                  <a:lnTo>
                    <a:pt x="927" y="527"/>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300" name="Google Shape;1300;p32"/>
            <p:cNvSpPr/>
            <p:nvPr/>
          </p:nvSpPr>
          <p:spPr>
            <a:xfrm>
              <a:off x="9146882" y="4222102"/>
              <a:ext cx="40525" cy="258625"/>
            </a:xfrm>
            <a:custGeom>
              <a:avLst/>
              <a:gdLst/>
              <a:ahLst/>
              <a:cxnLst/>
              <a:rect l="l" t="t" r="r" b="b"/>
              <a:pathLst>
                <a:path w="1354" h="8641" extrusionOk="0">
                  <a:moveTo>
                    <a:pt x="427" y="570"/>
                  </a:moveTo>
                  <a:lnTo>
                    <a:pt x="928" y="871"/>
                  </a:lnTo>
                  <a:lnTo>
                    <a:pt x="928" y="8064"/>
                  </a:lnTo>
                  <a:lnTo>
                    <a:pt x="427" y="7738"/>
                  </a:lnTo>
                  <a:lnTo>
                    <a:pt x="427" y="570"/>
                  </a:lnTo>
                  <a:close/>
                  <a:moveTo>
                    <a:pt x="214" y="0"/>
                  </a:moveTo>
                  <a:cubicBezTo>
                    <a:pt x="176" y="0"/>
                    <a:pt x="138" y="6"/>
                    <a:pt x="101" y="19"/>
                  </a:cubicBezTo>
                  <a:cubicBezTo>
                    <a:pt x="51" y="69"/>
                    <a:pt x="1" y="144"/>
                    <a:pt x="1" y="220"/>
                  </a:cubicBezTo>
                  <a:lnTo>
                    <a:pt x="1" y="7864"/>
                  </a:lnTo>
                  <a:cubicBezTo>
                    <a:pt x="1" y="7939"/>
                    <a:pt x="51" y="8014"/>
                    <a:pt x="101" y="8039"/>
                  </a:cubicBezTo>
                  <a:lnTo>
                    <a:pt x="1028" y="8616"/>
                  </a:lnTo>
                  <a:cubicBezTo>
                    <a:pt x="1078" y="8641"/>
                    <a:pt x="1103" y="8641"/>
                    <a:pt x="1153" y="8641"/>
                  </a:cubicBezTo>
                  <a:cubicBezTo>
                    <a:pt x="1178" y="8641"/>
                    <a:pt x="1204" y="8641"/>
                    <a:pt x="1254" y="8616"/>
                  </a:cubicBezTo>
                  <a:cubicBezTo>
                    <a:pt x="1304" y="8565"/>
                    <a:pt x="1354" y="8515"/>
                    <a:pt x="1354" y="8440"/>
                  </a:cubicBezTo>
                  <a:lnTo>
                    <a:pt x="1354" y="746"/>
                  </a:lnTo>
                  <a:cubicBezTo>
                    <a:pt x="1354" y="671"/>
                    <a:pt x="1304" y="595"/>
                    <a:pt x="1254" y="570"/>
                  </a:cubicBezTo>
                  <a:lnTo>
                    <a:pt x="326" y="19"/>
                  </a:lnTo>
                  <a:cubicBezTo>
                    <a:pt x="289" y="6"/>
                    <a:pt x="251" y="0"/>
                    <a:pt x="21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1" name="Google Shape;1301;p32"/>
            <p:cNvSpPr/>
            <p:nvPr/>
          </p:nvSpPr>
          <p:spPr>
            <a:xfrm>
              <a:off x="9181392" y="4225664"/>
              <a:ext cx="24782" cy="249077"/>
            </a:xfrm>
            <a:custGeom>
              <a:avLst/>
              <a:gdLst/>
              <a:ahLst/>
              <a:cxnLst/>
              <a:rect l="l" t="t" r="r" b="b"/>
              <a:pathLst>
                <a:path w="828" h="8322" extrusionOk="0">
                  <a:moveTo>
                    <a:pt x="827" y="0"/>
                  </a:moveTo>
                  <a:lnTo>
                    <a:pt x="0" y="627"/>
                  </a:lnTo>
                  <a:lnTo>
                    <a:pt x="0" y="8321"/>
                  </a:lnTo>
                  <a:lnTo>
                    <a:pt x="827" y="7820"/>
                  </a:lnTo>
                  <a:lnTo>
                    <a:pt x="82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02" name="Google Shape;1302;p32"/>
            <p:cNvSpPr/>
            <p:nvPr/>
          </p:nvSpPr>
          <p:spPr>
            <a:xfrm>
              <a:off x="9174627" y="4219917"/>
              <a:ext cx="38310" cy="260810"/>
            </a:xfrm>
            <a:custGeom>
              <a:avLst/>
              <a:gdLst/>
              <a:ahLst/>
              <a:cxnLst/>
              <a:rect l="l" t="t" r="r" b="b"/>
              <a:pathLst>
                <a:path w="1280" h="8714" extrusionOk="0">
                  <a:moveTo>
                    <a:pt x="853" y="618"/>
                  </a:moveTo>
                  <a:lnTo>
                    <a:pt x="853" y="7887"/>
                  </a:lnTo>
                  <a:lnTo>
                    <a:pt x="427" y="8137"/>
                  </a:lnTo>
                  <a:lnTo>
                    <a:pt x="427" y="919"/>
                  </a:lnTo>
                  <a:lnTo>
                    <a:pt x="853" y="618"/>
                  </a:lnTo>
                  <a:close/>
                  <a:moveTo>
                    <a:pt x="1062" y="0"/>
                  </a:moveTo>
                  <a:cubicBezTo>
                    <a:pt x="1021" y="0"/>
                    <a:pt x="983" y="13"/>
                    <a:pt x="953" y="42"/>
                  </a:cubicBezTo>
                  <a:lnTo>
                    <a:pt x="101" y="643"/>
                  </a:lnTo>
                  <a:cubicBezTo>
                    <a:pt x="51" y="694"/>
                    <a:pt x="1" y="769"/>
                    <a:pt x="1" y="819"/>
                  </a:cubicBezTo>
                  <a:lnTo>
                    <a:pt x="1" y="8513"/>
                  </a:lnTo>
                  <a:cubicBezTo>
                    <a:pt x="1" y="8588"/>
                    <a:pt x="51" y="8638"/>
                    <a:pt x="101" y="8689"/>
                  </a:cubicBezTo>
                  <a:cubicBezTo>
                    <a:pt x="151" y="8714"/>
                    <a:pt x="176" y="8714"/>
                    <a:pt x="226" y="8714"/>
                  </a:cubicBezTo>
                  <a:cubicBezTo>
                    <a:pt x="251" y="8714"/>
                    <a:pt x="277" y="8714"/>
                    <a:pt x="327" y="8689"/>
                  </a:cubicBezTo>
                  <a:lnTo>
                    <a:pt x="1179" y="8212"/>
                  </a:lnTo>
                  <a:cubicBezTo>
                    <a:pt x="1229" y="8162"/>
                    <a:pt x="1279" y="8087"/>
                    <a:pt x="1279" y="8012"/>
                  </a:cubicBezTo>
                  <a:lnTo>
                    <a:pt x="1279" y="192"/>
                  </a:lnTo>
                  <a:cubicBezTo>
                    <a:pt x="1279" y="117"/>
                    <a:pt x="1229" y="42"/>
                    <a:pt x="1154" y="17"/>
                  </a:cubicBezTo>
                  <a:cubicBezTo>
                    <a:pt x="1123" y="6"/>
                    <a:pt x="1091" y="0"/>
                    <a:pt x="106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3" name="Google Shape;1303;p32"/>
            <p:cNvSpPr/>
            <p:nvPr/>
          </p:nvSpPr>
          <p:spPr>
            <a:xfrm>
              <a:off x="8772578" y="4204653"/>
              <a:ext cx="218309" cy="156055"/>
            </a:xfrm>
            <a:custGeom>
              <a:avLst/>
              <a:gdLst/>
              <a:ahLst/>
              <a:cxnLst/>
              <a:rect l="l" t="t" r="r" b="b"/>
              <a:pathLst>
                <a:path w="7294" h="5214" extrusionOk="0">
                  <a:moveTo>
                    <a:pt x="0" y="1"/>
                  </a:moveTo>
                  <a:lnTo>
                    <a:pt x="0" y="978"/>
                  </a:lnTo>
                  <a:lnTo>
                    <a:pt x="7293" y="5214"/>
                  </a:lnTo>
                  <a:lnTo>
                    <a:pt x="7293" y="4111"/>
                  </a:lnTo>
                  <a:lnTo>
                    <a:pt x="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04" name="Google Shape;1304;p32"/>
            <p:cNvSpPr/>
            <p:nvPr/>
          </p:nvSpPr>
          <p:spPr>
            <a:xfrm>
              <a:off x="8766562" y="4198278"/>
              <a:ext cx="230311" cy="168446"/>
            </a:xfrm>
            <a:custGeom>
              <a:avLst/>
              <a:gdLst/>
              <a:ahLst/>
              <a:cxnLst/>
              <a:rect l="l" t="t" r="r" b="b"/>
              <a:pathLst>
                <a:path w="7695" h="5628" extrusionOk="0">
                  <a:moveTo>
                    <a:pt x="427" y="564"/>
                  </a:moveTo>
                  <a:lnTo>
                    <a:pt x="7294" y="4449"/>
                  </a:lnTo>
                  <a:lnTo>
                    <a:pt x="7294" y="5051"/>
                  </a:lnTo>
                  <a:lnTo>
                    <a:pt x="427" y="1066"/>
                  </a:lnTo>
                  <a:lnTo>
                    <a:pt x="427" y="564"/>
                  </a:lnTo>
                  <a:close/>
                  <a:moveTo>
                    <a:pt x="211" y="0"/>
                  </a:moveTo>
                  <a:cubicBezTo>
                    <a:pt x="176" y="0"/>
                    <a:pt x="139" y="13"/>
                    <a:pt x="101" y="38"/>
                  </a:cubicBezTo>
                  <a:cubicBezTo>
                    <a:pt x="26" y="63"/>
                    <a:pt x="1" y="138"/>
                    <a:pt x="1" y="214"/>
                  </a:cubicBezTo>
                  <a:lnTo>
                    <a:pt x="1" y="1191"/>
                  </a:lnTo>
                  <a:cubicBezTo>
                    <a:pt x="1" y="1266"/>
                    <a:pt x="26" y="1341"/>
                    <a:pt x="101" y="1366"/>
                  </a:cubicBezTo>
                  <a:lnTo>
                    <a:pt x="7394" y="5602"/>
                  </a:lnTo>
                  <a:cubicBezTo>
                    <a:pt x="7419" y="5627"/>
                    <a:pt x="7469" y="5627"/>
                    <a:pt x="7494" y="5627"/>
                  </a:cubicBezTo>
                  <a:cubicBezTo>
                    <a:pt x="7520" y="5627"/>
                    <a:pt x="7570" y="5627"/>
                    <a:pt x="7595" y="5602"/>
                  </a:cubicBezTo>
                  <a:cubicBezTo>
                    <a:pt x="7670" y="5577"/>
                    <a:pt x="7695" y="5502"/>
                    <a:pt x="7695" y="5427"/>
                  </a:cubicBezTo>
                  <a:lnTo>
                    <a:pt x="7695" y="4324"/>
                  </a:lnTo>
                  <a:cubicBezTo>
                    <a:pt x="7695" y="4249"/>
                    <a:pt x="7670" y="4173"/>
                    <a:pt x="7595" y="4148"/>
                  </a:cubicBezTo>
                  <a:lnTo>
                    <a:pt x="301" y="38"/>
                  </a:lnTo>
                  <a:cubicBezTo>
                    <a:pt x="276"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5" name="Google Shape;1305;p32"/>
            <p:cNvSpPr/>
            <p:nvPr/>
          </p:nvSpPr>
          <p:spPr>
            <a:xfrm>
              <a:off x="8990857" y="4202408"/>
              <a:ext cx="215316" cy="158300"/>
            </a:xfrm>
            <a:custGeom>
              <a:avLst/>
              <a:gdLst/>
              <a:ahLst/>
              <a:cxnLst/>
              <a:rect l="l" t="t" r="r" b="b"/>
              <a:pathLst>
                <a:path w="7194" h="5289" extrusionOk="0">
                  <a:moveTo>
                    <a:pt x="7193" y="0"/>
                  </a:moveTo>
                  <a:lnTo>
                    <a:pt x="0" y="4186"/>
                  </a:lnTo>
                  <a:lnTo>
                    <a:pt x="0" y="5289"/>
                  </a:lnTo>
                  <a:lnTo>
                    <a:pt x="7193" y="1053"/>
                  </a:lnTo>
                  <a:lnTo>
                    <a:pt x="7193"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06" name="Google Shape;1306;p32"/>
            <p:cNvSpPr/>
            <p:nvPr/>
          </p:nvSpPr>
          <p:spPr>
            <a:xfrm>
              <a:off x="8984841" y="4196602"/>
              <a:ext cx="228097" cy="170122"/>
            </a:xfrm>
            <a:custGeom>
              <a:avLst/>
              <a:gdLst/>
              <a:ahLst/>
              <a:cxnLst/>
              <a:rect l="l" t="t" r="r" b="b"/>
              <a:pathLst>
                <a:path w="7621" h="5684" extrusionOk="0">
                  <a:moveTo>
                    <a:pt x="7194" y="570"/>
                  </a:moveTo>
                  <a:lnTo>
                    <a:pt x="7194" y="1122"/>
                  </a:lnTo>
                  <a:lnTo>
                    <a:pt x="402" y="5107"/>
                  </a:lnTo>
                  <a:lnTo>
                    <a:pt x="402" y="4505"/>
                  </a:lnTo>
                  <a:lnTo>
                    <a:pt x="7194" y="570"/>
                  </a:lnTo>
                  <a:close/>
                  <a:moveTo>
                    <a:pt x="7407" y="0"/>
                  </a:moveTo>
                  <a:cubicBezTo>
                    <a:pt x="7369" y="0"/>
                    <a:pt x="7332" y="6"/>
                    <a:pt x="7294" y="19"/>
                  </a:cubicBezTo>
                  <a:lnTo>
                    <a:pt x="101" y="4204"/>
                  </a:lnTo>
                  <a:cubicBezTo>
                    <a:pt x="26" y="4229"/>
                    <a:pt x="1" y="4305"/>
                    <a:pt x="1" y="4380"/>
                  </a:cubicBezTo>
                  <a:lnTo>
                    <a:pt x="1" y="5483"/>
                  </a:lnTo>
                  <a:cubicBezTo>
                    <a:pt x="1" y="5558"/>
                    <a:pt x="26" y="5633"/>
                    <a:pt x="101" y="5658"/>
                  </a:cubicBezTo>
                  <a:cubicBezTo>
                    <a:pt x="126" y="5683"/>
                    <a:pt x="176" y="5683"/>
                    <a:pt x="201" y="5683"/>
                  </a:cubicBezTo>
                  <a:cubicBezTo>
                    <a:pt x="227" y="5683"/>
                    <a:pt x="277" y="5683"/>
                    <a:pt x="302" y="5658"/>
                  </a:cubicBezTo>
                  <a:lnTo>
                    <a:pt x="7520" y="1422"/>
                  </a:lnTo>
                  <a:cubicBezTo>
                    <a:pt x="7570" y="1397"/>
                    <a:pt x="7620" y="1322"/>
                    <a:pt x="7620" y="1247"/>
                  </a:cubicBezTo>
                  <a:lnTo>
                    <a:pt x="7620" y="194"/>
                  </a:lnTo>
                  <a:cubicBezTo>
                    <a:pt x="7620" y="119"/>
                    <a:pt x="7570" y="69"/>
                    <a:pt x="7520" y="19"/>
                  </a:cubicBezTo>
                  <a:cubicBezTo>
                    <a:pt x="7482" y="6"/>
                    <a:pt x="7445" y="0"/>
                    <a:pt x="74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7" name="Google Shape;1307;p32"/>
            <p:cNvSpPr/>
            <p:nvPr/>
          </p:nvSpPr>
          <p:spPr>
            <a:xfrm>
              <a:off x="8772578" y="4077870"/>
              <a:ext cx="433596" cy="249826"/>
            </a:xfrm>
            <a:custGeom>
              <a:avLst/>
              <a:gdLst/>
              <a:ahLst/>
              <a:cxnLst/>
              <a:rect l="l" t="t" r="r" b="b"/>
              <a:pathLst>
                <a:path w="14487" h="8347" extrusionOk="0">
                  <a:moveTo>
                    <a:pt x="7293" y="1"/>
                  </a:moveTo>
                  <a:lnTo>
                    <a:pt x="0" y="4237"/>
                  </a:lnTo>
                  <a:lnTo>
                    <a:pt x="7293" y="8347"/>
                  </a:lnTo>
                  <a:lnTo>
                    <a:pt x="14486" y="4161"/>
                  </a:lnTo>
                  <a:lnTo>
                    <a:pt x="7293"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308" name="Google Shape;1308;p32"/>
            <p:cNvSpPr/>
            <p:nvPr/>
          </p:nvSpPr>
          <p:spPr>
            <a:xfrm>
              <a:off x="8766562" y="4072063"/>
              <a:ext cx="446376" cy="262396"/>
            </a:xfrm>
            <a:custGeom>
              <a:avLst/>
              <a:gdLst/>
              <a:ahLst/>
              <a:cxnLst/>
              <a:rect l="l" t="t" r="r" b="b"/>
              <a:pathLst>
                <a:path w="14914" h="8767" extrusionOk="0">
                  <a:moveTo>
                    <a:pt x="7494" y="446"/>
                  </a:moveTo>
                  <a:lnTo>
                    <a:pt x="14286" y="4355"/>
                  </a:lnTo>
                  <a:lnTo>
                    <a:pt x="7494" y="8315"/>
                  </a:lnTo>
                  <a:lnTo>
                    <a:pt x="627" y="4431"/>
                  </a:lnTo>
                  <a:lnTo>
                    <a:pt x="7494" y="446"/>
                  </a:lnTo>
                  <a:close/>
                  <a:moveTo>
                    <a:pt x="7494" y="1"/>
                  </a:moveTo>
                  <a:cubicBezTo>
                    <a:pt x="7457" y="1"/>
                    <a:pt x="7419" y="7"/>
                    <a:pt x="7394" y="19"/>
                  </a:cubicBezTo>
                  <a:lnTo>
                    <a:pt x="101" y="4255"/>
                  </a:lnTo>
                  <a:cubicBezTo>
                    <a:pt x="26" y="4280"/>
                    <a:pt x="1" y="4355"/>
                    <a:pt x="1" y="4431"/>
                  </a:cubicBezTo>
                  <a:cubicBezTo>
                    <a:pt x="1" y="4506"/>
                    <a:pt x="26" y="4581"/>
                    <a:pt x="101" y="4606"/>
                  </a:cubicBezTo>
                  <a:lnTo>
                    <a:pt x="7394" y="8716"/>
                  </a:lnTo>
                  <a:cubicBezTo>
                    <a:pt x="7419" y="8741"/>
                    <a:pt x="7469" y="8766"/>
                    <a:pt x="7494" y="8766"/>
                  </a:cubicBezTo>
                  <a:cubicBezTo>
                    <a:pt x="7520" y="8766"/>
                    <a:pt x="7570" y="8741"/>
                    <a:pt x="7595" y="8716"/>
                  </a:cubicBezTo>
                  <a:lnTo>
                    <a:pt x="14813" y="4556"/>
                  </a:lnTo>
                  <a:cubicBezTo>
                    <a:pt x="14863" y="4506"/>
                    <a:pt x="14913" y="4431"/>
                    <a:pt x="14913" y="4355"/>
                  </a:cubicBezTo>
                  <a:cubicBezTo>
                    <a:pt x="14913" y="4280"/>
                    <a:pt x="14863" y="4230"/>
                    <a:pt x="14813" y="4180"/>
                  </a:cubicBezTo>
                  <a:lnTo>
                    <a:pt x="7595" y="19"/>
                  </a:lnTo>
                  <a:cubicBezTo>
                    <a:pt x="7570" y="7"/>
                    <a:pt x="7532" y="1"/>
                    <a:pt x="749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9" name="Google Shape;1309;p32"/>
            <p:cNvSpPr/>
            <p:nvPr/>
          </p:nvSpPr>
          <p:spPr>
            <a:xfrm>
              <a:off x="7279071" y="2437346"/>
              <a:ext cx="1198726" cy="729903"/>
            </a:xfrm>
            <a:custGeom>
              <a:avLst/>
              <a:gdLst/>
              <a:ahLst/>
              <a:cxnLst/>
              <a:rect l="l" t="t" r="r" b="b"/>
              <a:pathLst>
                <a:path w="40051" h="24387" extrusionOk="0">
                  <a:moveTo>
                    <a:pt x="0" y="1"/>
                  </a:moveTo>
                  <a:lnTo>
                    <a:pt x="0" y="1078"/>
                  </a:lnTo>
                  <a:lnTo>
                    <a:pt x="40051" y="24387"/>
                  </a:lnTo>
                  <a:lnTo>
                    <a:pt x="40051" y="23334"/>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0" name="Google Shape;1310;p32"/>
            <p:cNvSpPr/>
            <p:nvPr/>
          </p:nvSpPr>
          <p:spPr>
            <a:xfrm>
              <a:off x="7279071" y="2422352"/>
              <a:ext cx="1227968" cy="713411"/>
            </a:xfrm>
            <a:custGeom>
              <a:avLst/>
              <a:gdLst/>
              <a:ahLst/>
              <a:cxnLst/>
              <a:rect l="l" t="t" r="r" b="b"/>
              <a:pathLst>
                <a:path w="41028" h="23836" extrusionOk="0">
                  <a:moveTo>
                    <a:pt x="902" y="0"/>
                  </a:moveTo>
                  <a:lnTo>
                    <a:pt x="0" y="502"/>
                  </a:lnTo>
                  <a:lnTo>
                    <a:pt x="40051" y="23835"/>
                  </a:lnTo>
                  <a:lnTo>
                    <a:pt x="41028" y="23284"/>
                  </a:lnTo>
                  <a:lnTo>
                    <a:pt x="902"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11" name="Google Shape;1311;p32"/>
            <p:cNvSpPr/>
            <p:nvPr/>
          </p:nvSpPr>
          <p:spPr>
            <a:xfrm>
              <a:off x="8477767" y="3119212"/>
              <a:ext cx="29272" cy="48038"/>
            </a:xfrm>
            <a:custGeom>
              <a:avLst/>
              <a:gdLst/>
              <a:ahLst/>
              <a:cxnLst/>
              <a:rect l="l" t="t" r="r" b="b"/>
              <a:pathLst>
                <a:path w="978" h="1605" extrusionOk="0">
                  <a:moveTo>
                    <a:pt x="978" y="1"/>
                  </a:moveTo>
                  <a:lnTo>
                    <a:pt x="1" y="552"/>
                  </a:lnTo>
                  <a:lnTo>
                    <a:pt x="1" y="1605"/>
                  </a:lnTo>
                  <a:lnTo>
                    <a:pt x="978" y="1053"/>
                  </a:lnTo>
                  <a:lnTo>
                    <a:pt x="978"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2" name="Google Shape;1312;p32"/>
            <p:cNvSpPr/>
            <p:nvPr/>
          </p:nvSpPr>
          <p:spPr>
            <a:xfrm>
              <a:off x="7279071" y="2469611"/>
              <a:ext cx="323334" cy="1463517"/>
            </a:xfrm>
            <a:custGeom>
              <a:avLst/>
              <a:gdLst/>
              <a:ahLst/>
              <a:cxnLst/>
              <a:rect l="l" t="t" r="r" b="b"/>
              <a:pathLst>
                <a:path w="10803" h="48898" extrusionOk="0">
                  <a:moveTo>
                    <a:pt x="0" y="0"/>
                  </a:moveTo>
                  <a:lnTo>
                    <a:pt x="0" y="42607"/>
                  </a:lnTo>
                  <a:lnTo>
                    <a:pt x="10802" y="48898"/>
                  </a:lnTo>
                  <a:lnTo>
                    <a:pt x="10802" y="6291"/>
                  </a:lnTo>
                  <a:lnTo>
                    <a:pt x="0"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13" name="Google Shape;1313;p32"/>
            <p:cNvSpPr/>
            <p:nvPr/>
          </p:nvSpPr>
          <p:spPr>
            <a:xfrm>
              <a:off x="7279071" y="2469611"/>
              <a:ext cx="22537" cy="1288756"/>
            </a:xfrm>
            <a:custGeom>
              <a:avLst/>
              <a:gdLst/>
              <a:ahLst/>
              <a:cxnLst/>
              <a:rect l="l" t="t" r="r" b="b"/>
              <a:pathLst>
                <a:path w="753" h="43059" extrusionOk="0">
                  <a:moveTo>
                    <a:pt x="0" y="0"/>
                  </a:moveTo>
                  <a:lnTo>
                    <a:pt x="0" y="42607"/>
                  </a:lnTo>
                  <a:lnTo>
                    <a:pt x="752" y="43058"/>
                  </a:lnTo>
                  <a:lnTo>
                    <a:pt x="752" y="426"/>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4" name="Google Shape;1314;p32"/>
            <p:cNvSpPr/>
            <p:nvPr/>
          </p:nvSpPr>
          <p:spPr>
            <a:xfrm>
              <a:off x="7325582" y="2497356"/>
              <a:ext cx="21759" cy="1288008"/>
            </a:xfrm>
            <a:custGeom>
              <a:avLst/>
              <a:gdLst/>
              <a:ahLst/>
              <a:cxnLst/>
              <a:rect l="l" t="t" r="r" b="b"/>
              <a:pathLst>
                <a:path w="727" h="43034" extrusionOk="0">
                  <a:moveTo>
                    <a:pt x="0" y="1"/>
                  </a:moveTo>
                  <a:lnTo>
                    <a:pt x="0" y="42607"/>
                  </a:lnTo>
                  <a:lnTo>
                    <a:pt x="727" y="43033"/>
                  </a:lnTo>
                  <a:lnTo>
                    <a:pt x="727" y="427"/>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5" name="Google Shape;1315;p32"/>
            <p:cNvSpPr/>
            <p:nvPr/>
          </p:nvSpPr>
          <p:spPr>
            <a:xfrm>
              <a:off x="7371315" y="2525101"/>
              <a:ext cx="22537" cy="1288008"/>
            </a:xfrm>
            <a:custGeom>
              <a:avLst/>
              <a:gdLst/>
              <a:ahLst/>
              <a:cxnLst/>
              <a:rect l="l" t="t" r="r" b="b"/>
              <a:pathLst>
                <a:path w="753" h="43034" extrusionOk="0">
                  <a:moveTo>
                    <a:pt x="1" y="1"/>
                  </a:moveTo>
                  <a:lnTo>
                    <a:pt x="1" y="42608"/>
                  </a:lnTo>
                  <a:lnTo>
                    <a:pt x="753" y="43034"/>
                  </a:lnTo>
                  <a:lnTo>
                    <a:pt x="753" y="427"/>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6" name="Google Shape;1316;p32"/>
            <p:cNvSpPr/>
            <p:nvPr/>
          </p:nvSpPr>
          <p:spPr>
            <a:xfrm>
              <a:off x="7417826" y="2552128"/>
              <a:ext cx="21789" cy="1288756"/>
            </a:xfrm>
            <a:custGeom>
              <a:avLst/>
              <a:gdLst/>
              <a:ahLst/>
              <a:cxnLst/>
              <a:rect l="l" t="t" r="r" b="b"/>
              <a:pathLst>
                <a:path w="728" h="43059" extrusionOk="0">
                  <a:moveTo>
                    <a:pt x="1" y="0"/>
                  </a:moveTo>
                  <a:lnTo>
                    <a:pt x="1" y="42607"/>
                  </a:lnTo>
                  <a:lnTo>
                    <a:pt x="728" y="43058"/>
                  </a:lnTo>
                  <a:lnTo>
                    <a:pt x="728" y="451"/>
                  </a:lnTo>
                  <a:lnTo>
                    <a:pt x="1"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7" name="Google Shape;1317;p32"/>
            <p:cNvSpPr/>
            <p:nvPr/>
          </p:nvSpPr>
          <p:spPr>
            <a:xfrm>
              <a:off x="7463589" y="2579873"/>
              <a:ext cx="22537" cy="1288756"/>
            </a:xfrm>
            <a:custGeom>
              <a:avLst/>
              <a:gdLst/>
              <a:ahLst/>
              <a:cxnLst/>
              <a:rect l="l" t="t" r="r" b="b"/>
              <a:pathLst>
                <a:path w="753" h="43059" extrusionOk="0">
                  <a:moveTo>
                    <a:pt x="1" y="1"/>
                  </a:moveTo>
                  <a:lnTo>
                    <a:pt x="1" y="42607"/>
                  </a:lnTo>
                  <a:lnTo>
                    <a:pt x="753" y="43058"/>
                  </a:lnTo>
                  <a:lnTo>
                    <a:pt x="753" y="452"/>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8" name="Google Shape;1318;p32"/>
            <p:cNvSpPr/>
            <p:nvPr/>
          </p:nvSpPr>
          <p:spPr>
            <a:xfrm>
              <a:off x="7510100" y="2607618"/>
              <a:ext cx="21789" cy="1288008"/>
            </a:xfrm>
            <a:custGeom>
              <a:avLst/>
              <a:gdLst/>
              <a:ahLst/>
              <a:cxnLst/>
              <a:rect l="l" t="t" r="r" b="b"/>
              <a:pathLst>
                <a:path w="728" h="43034" extrusionOk="0">
                  <a:moveTo>
                    <a:pt x="1" y="1"/>
                  </a:moveTo>
                  <a:lnTo>
                    <a:pt x="1" y="42608"/>
                  </a:lnTo>
                  <a:lnTo>
                    <a:pt x="727" y="43034"/>
                  </a:lnTo>
                  <a:lnTo>
                    <a:pt x="727" y="427"/>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9" name="Google Shape;1319;p32"/>
            <p:cNvSpPr/>
            <p:nvPr/>
          </p:nvSpPr>
          <p:spPr>
            <a:xfrm>
              <a:off x="7555863" y="2635393"/>
              <a:ext cx="22537" cy="1287978"/>
            </a:xfrm>
            <a:custGeom>
              <a:avLst/>
              <a:gdLst/>
              <a:ahLst/>
              <a:cxnLst/>
              <a:rect l="l" t="t" r="r" b="b"/>
              <a:pathLst>
                <a:path w="753" h="43033" extrusionOk="0">
                  <a:moveTo>
                    <a:pt x="0" y="0"/>
                  </a:moveTo>
                  <a:lnTo>
                    <a:pt x="0" y="42607"/>
                  </a:lnTo>
                  <a:lnTo>
                    <a:pt x="752" y="43033"/>
                  </a:lnTo>
                  <a:lnTo>
                    <a:pt x="752" y="426"/>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20" name="Google Shape;1320;p32"/>
            <p:cNvSpPr/>
            <p:nvPr/>
          </p:nvSpPr>
          <p:spPr>
            <a:xfrm>
              <a:off x="7273055" y="2463236"/>
              <a:ext cx="336084" cy="1475908"/>
            </a:xfrm>
            <a:custGeom>
              <a:avLst/>
              <a:gdLst/>
              <a:ahLst/>
              <a:cxnLst/>
              <a:rect l="l" t="t" r="r" b="b"/>
              <a:pathLst>
                <a:path w="11229" h="49312" extrusionOk="0">
                  <a:moveTo>
                    <a:pt x="402" y="589"/>
                  </a:moveTo>
                  <a:lnTo>
                    <a:pt x="10803" y="6629"/>
                  </a:lnTo>
                  <a:lnTo>
                    <a:pt x="10803" y="48735"/>
                  </a:lnTo>
                  <a:lnTo>
                    <a:pt x="402" y="42695"/>
                  </a:lnTo>
                  <a:lnTo>
                    <a:pt x="402" y="589"/>
                  </a:lnTo>
                  <a:close/>
                  <a:moveTo>
                    <a:pt x="211" y="0"/>
                  </a:moveTo>
                  <a:cubicBezTo>
                    <a:pt x="176" y="0"/>
                    <a:pt x="139" y="13"/>
                    <a:pt x="101" y="38"/>
                  </a:cubicBezTo>
                  <a:cubicBezTo>
                    <a:pt x="26" y="63"/>
                    <a:pt x="1" y="138"/>
                    <a:pt x="1" y="213"/>
                  </a:cubicBezTo>
                  <a:lnTo>
                    <a:pt x="1" y="42820"/>
                  </a:lnTo>
                  <a:cubicBezTo>
                    <a:pt x="1" y="42895"/>
                    <a:pt x="26" y="42970"/>
                    <a:pt x="101" y="42995"/>
                  </a:cubicBezTo>
                  <a:lnTo>
                    <a:pt x="10903" y="49286"/>
                  </a:lnTo>
                  <a:cubicBezTo>
                    <a:pt x="10928" y="49311"/>
                    <a:pt x="10978" y="49311"/>
                    <a:pt x="11003" y="49311"/>
                  </a:cubicBezTo>
                  <a:cubicBezTo>
                    <a:pt x="11053" y="49311"/>
                    <a:pt x="11078" y="49311"/>
                    <a:pt x="11103" y="49286"/>
                  </a:cubicBezTo>
                  <a:cubicBezTo>
                    <a:pt x="11179" y="49261"/>
                    <a:pt x="11229" y="49186"/>
                    <a:pt x="11229" y="49111"/>
                  </a:cubicBezTo>
                  <a:lnTo>
                    <a:pt x="11229" y="6504"/>
                  </a:lnTo>
                  <a:cubicBezTo>
                    <a:pt x="11229" y="6429"/>
                    <a:pt x="11179" y="6354"/>
                    <a:pt x="11103" y="6329"/>
                  </a:cubicBezTo>
                  <a:lnTo>
                    <a:pt x="301" y="38"/>
                  </a:lnTo>
                  <a:cubicBezTo>
                    <a:pt x="276"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1" name="Google Shape;1321;p32"/>
            <p:cNvSpPr/>
            <p:nvPr/>
          </p:nvSpPr>
          <p:spPr>
            <a:xfrm>
              <a:off x="7273055" y="2463236"/>
              <a:ext cx="34539" cy="1301117"/>
            </a:xfrm>
            <a:custGeom>
              <a:avLst/>
              <a:gdLst/>
              <a:ahLst/>
              <a:cxnLst/>
              <a:rect l="l" t="t" r="r" b="b"/>
              <a:pathLst>
                <a:path w="1154" h="43472" extrusionOk="0">
                  <a:moveTo>
                    <a:pt x="402" y="589"/>
                  </a:moveTo>
                  <a:lnTo>
                    <a:pt x="753" y="765"/>
                  </a:lnTo>
                  <a:lnTo>
                    <a:pt x="753" y="42895"/>
                  </a:lnTo>
                  <a:lnTo>
                    <a:pt x="402" y="42695"/>
                  </a:lnTo>
                  <a:lnTo>
                    <a:pt x="402" y="589"/>
                  </a:lnTo>
                  <a:close/>
                  <a:moveTo>
                    <a:pt x="211" y="0"/>
                  </a:moveTo>
                  <a:cubicBezTo>
                    <a:pt x="176" y="0"/>
                    <a:pt x="139" y="13"/>
                    <a:pt x="101" y="38"/>
                  </a:cubicBezTo>
                  <a:cubicBezTo>
                    <a:pt x="26" y="63"/>
                    <a:pt x="1" y="138"/>
                    <a:pt x="1" y="213"/>
                  </a:cubicBezTo>
                  <a:lnTo>
                    <a:pt x="1" y="42820"/>
                  </a:lnTo>
                  <a:cubicBezTo>
                    <a:pt x="1" y="42895"/>
                    <a:pt x="26" y="42970"/>
                    <a:pt x="101" y="42995"/>
                  </a:cubicBezTo>
                  <a:lnTo>
                    <a:pt x="853" y="43447"/>
                  </a:lnTo>
                  <a:cubicBezTo>
                    <a:pt x="878" y="43472"/>
                    <a:pt x="903" y="43472"/>
                    <a:pt x="953" y="43472"/>
                  </a:cubicBezTo>
                  <a:cubicBezTo>
                    <a:pt x="978" y="43472"/>
                    <a:pt x="1028" y="43472"/>
                    <a:pt x="1053" y="43447"/>
                  </a:cubicBezTo>
                  <a:cubicBezTo>
                    <a:pt x="1129" y="43396"/>
                    <a:pt x="1154" y="43346"/>
                    <a:pt x="1154" y="43271"/>
                  </a:cubicBezTo>
                  <a:lnTo>
                    <a:pt x="1154" y="639"/>
                  </a:lnTo>
                  <a:cubicBezTo>
                    <a:pt x="1154" y="589"/>
                    <a:pt x="1129" y="514"/>
                    <a:pt x="1053" y="464"/>
                  </a:cubicBezTo>
                  <a:lnTo>
                    <a:pt x="301" y="38"/>
                  </a:lnTo>
                  <a:cubicBezTo>
                    <a:pt x="276"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2" name="Google Shape;1322;p32"/>
            <p:cNvSpPr/>
            <p:nvPr/>
          </p:nvSpPr>
          <p:spPr>
            <a:xfrm>
              <a:off x="7318818" y="2490981"/>
              <a:ext cx="35287" cy="1301117"/>
            </a:xfrm>
            <a:custGeom>
              <a:avLst/>
              <a:gdLst/>
              <a:ahLst/>
              <a:cxnLst/>
              <a:rect l="l" t="t" r="r" b="b"/>
              <a:pathLst>
                <a:path w="1179" h="43472" extrusionOk="0">
                  <a:moveTo>
                    <a:pt x="427" y="564"/>
                  </a:moveTo>
                  <a:lnTo>
                    <a:pt x="752" y="765"/>
                  </a:lnTo>
                  <a:lnTo>
                    <a:pt x="752" y="42896"/>
                  </a:lnTo>
                  <a:lnTo>
                    <a:pt x="427" y="42695"/>
                  </a:lnTo>
                  <a:lnTo>
                    <a:pt x="427" y="564"/>
                  </a:lnTo>
                  <a:close/>
                  <a:moveTo>
                    <a:pt x="214" y="1"/>
                  </a:moveTo>
                  <a:cubicBezTo>
                    <a:pt x="176" y="1"/>
                    <a:pt x="138" y="13"/>
                    <a:pt x="101" y="38"/>
                  </a:cubicBezTo>
                  <a:cubicBezTo>
                    <a:pt x="51" y="63"/>
                    <a:pt x="1" y="138"/>
                    <a:pt x="1" y="214"/>
                  </a:cubicBezTo>
                  <a:lnTo>
                    <a:pt x="1" y="42820"/>
                  </a:lnTo>
                  <a:cubicBezTo>
                    <a:pt x="1" y="42896"/>
                    <a:pt x="51" y="42971"/>
                    <a:pt x="101" y="42996"/>
                  </a:cubicBezTo>
                  <a:lnTo>
                    <a:pt x="853" y="43447"/>
                  </a:lnTo>
                  <a:cubicBezTo>
                    <a:pt x="903" y="43447"/>
                    <a:pt x="928" y="43472"/>
                    <a:pt x="953" y="43472"/>
                  </a:cubicBezTo>
                  <a:cubicBezTo>
                    <a:pt x="1003" y="43472"/>
                    <a:pt x="1028" y="43447"/>
                    <a:pt x="1078" y="43447"/>
                  </a:cubicBezTo>
                  <a:cubicBezTo>
                    <a:pt x="1128" y="43397"/>
                    <a:pt x="1178" y="43322"/>
                    <a:pt x="1178" y="43246"/>
                  </a:cubicBezTo>
                  <a:lnTo>
                    <a:pt x="1178" y="640"/>
                  </a:lnTo>
                  <a:cubicBezTo>
                    <a:pt x="1178" y="564"/>
                    <a:pt x="1128" y="514"/>
                    <a:pt x="1078" y="464"/>
                  </a:cubicBezTo>
                  <a:lnTo>
                    <a:pt x="326" y="38"/>
                  </a:lnTo>
                  <a:cubicBezTo>
                    <a:pt x="289" y="13"/>
                    <a:pt x="251"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3" name="Google Shape;1323;p32"/>
            <p:cNvSpPr/>
            <p:nvPr/>
          </p:nvSpPr>
          <p:spPr>
            <a:xfrm>
              <a:off x="7365329" y="2518547"/>
              <a:ext cx="34539" cy="1300578"/>
            </a:xfrm>
            <a:custGeom>
              <a:avLst/>
              <a:gdLst/>
              <a:ahLst/>
              <a:cxnLst/>
              <a:rect l="l" t="t" r="r" b="b"/>
              <a:pathLst>
                <a:path w="1154" h="43454" extrusionOk="0">
                  <a:moveTo>
                    <a:pt x="401" y="571"/>
                  </a:moveTo>
                  <a:lnTo>
                    <a:pt x="752" y="771"/>
                  </a:lnTo>
                  <a:lnTo>
                    <a:pt x="752" y="42902"/>
                  </a:lnTo>
                  <a:lnTo>
                    <a:pt x="401" y="42701"/>
                  </a:lnTo>
                  <a:lnTo>
                    <a:pt x="401" y="571"/>
                  </a:lnTo>
                  <a:close/>
                  <a:moveTo>
                    <a:pt x="210" y="1"/>
                  </a:moveTo>
                  <a:cubicBezTo>
                    <a:pt x="176" y="1"/>
                    <a:pt x="138" y="7"/>
                    <a:pt x="101" y="19"/>
                  </a:cubicBezTo>
                  <a:cubicBezTo>
                    <a:pt x="25" y="70"/>
                    <a:pt x="0" y="145"/>
                    <a:pt x="0" y="220"/>
                  </a:cubicBezTo>
                  <a:lnTo>
                    <a:pt x="0" y="42827"/>
                  </a:lnTo>
                  <a:cubicBezTo>
                    <a:pt x="0" y="42902"/>
                    <a:pt x="25" y="42952"/>
                    <a:pt x="101" y="43002"/>
                  </a:cubicBezTo>
                  <a:lnTo>
                    <a:pt x="853" y="43428"/>
                  </a:lnTo>
                  <a:cubicBezTo>
                    <a:pt x="878" y="43453"/>
                    <a:pt x="903" y="43453"/>
                    <a:pt x="953" y="43453"/>
                  </a:cubicBezTo>
                  <a:cubicBezTo>
                    <a:pt x="978" y="43453"/>
                    <a:pt x="1028" y="43453"/>
                    <a:pt x="1053" y="43428"/>
                  </a:cubicBezTo>
                  <a:cubicBezTo>
                    <a:pt x="1128" y="43403"/>
                    <a:pt x="1153" y="43328"/>
                    <a:pt x="1153" y="43253"/>
                  </a:cubicBezTo>
                  <a:lnTo>
                    <a:pt x="1153" y="646"/>
                  </a:lnTo>
                  <a:cubicBezTo>
                    <a:pt x="1153" y="571"/>
                    <a:pt x="1128" y="496"/>
                    <a:pt x="1053" y="471"/>
                  </a:cubicBezTo>
                  <a:lnTo>
                    <a:pt x="301" y="19"/>
                  </a:lnTo>
                  <a:cubicBezTo>
                    <a:pt x="276" y="7"/>
                    <a:pt x="245" y="1"/>
                    <a:pt x="2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4" name="Google Shape;1324;p32"/>
            <p:cNvSpPr/>
            <p:nvPr/>
          </p:nvSpPr>
          <p:spPr>
            <a:xfrm>
              <a:off x="7411092" y="2546292"/>
              <a:ext cx="35287" cy="1300578"/>
            </a:xfrm>
            <a:custGeom>
              <a:avLst/>
              <a:gdLst/>
              <a:ahLst/>
              <a:cxnLst/>
              <a:rect l="l" t="t" r="r" b="b"/>
              <a:pathLst>
                <a:path w="1179" h="43454" extrusionOk="0">
                  <a:moveTo>
                    <a:pt x="426" y="571"/>
                  </a:moveTo>
                  <a:lnTo>
                    <a:pt x="752" y="772"/>
                  </a:lnTo>
                  <a:lnTo>
                    <a:pt x="752" y="42877"/>
                  </a:lnTo>
                  <a:lnTo>
                    <a:pt x="426" y="42702"/>
                  </a:lnTo>
                  <a:lnTo>
                    <a:pt x="426" y="571"/>
                  </a:lnTo>
                  <a:close/>
                  <a:moveTo>
                    <a:pt x="213" y="1"/>
                  </a:moveTo>
                  <a:cubicBezTo>
                    <a:pt x="176" y="1"/>
                    <a:pt x="138" y="7"/>
                    <a:pt x="100" y="20"/>
                  </a:cubicBezTo>
                  <a:cubicBezTo>
                    <a:pt x="50" y="70"/>
                    <a:pt x="0" y="120"/>
                    <a:pt x="0" y="195"/>
                  </a:cubicBezTo>
                  <a:lnTo>
                    <a:pt x="0" y="42827"/>
                  </a:lnTo>
                  <a:cubicBezTo>
                    <a:pt x="0" y="42877"/>
                    <a:pt x="50" y="42952"/>
                    <a:pt x="100" y="43002"/>
                  </a:cubicBezTo>
                  <a:lnTo>
                    <a:pt x="852" y="43429"/>
                  </a:lnTo>
                  <a:cubicBezTo>
                    <a:pt x="902" y="43454"/>
                    <a:pt x="928" y="43454"/>
                    <a:pt x="953" y="43454"/>
                  </a:cubicBezTo>
                  <a:cubicBezTo>
                    <a:pt x="1003" y="43454"/>
                    <a:pt x="1028" y="43454"/>
                    <a:pt x="1078" y="43429"/>
                  </a:cubicBezTo>
                  <a:cubicBezTo>
                    <a:pt x="1128" y="43403"/>
                    <a:pt x="1178" y="43328"/>
                    <a:pt x="1178" y="43253"/>
                  </a:cubicBezTo>
                  <a:lnTo>
                    <a:pt x="1178" y="646"/>
                  </a:lnTo>
                  <a:cubicBezTo>
                    <a:pt x="1178" y="571"/>
                    <a:pt x="1128" y="496"/>
                    <a:pt x="1078" y="471"/>
                  </a:cubicBezTo>
                  <a:lnTo>
                    <a:pt x="326" y="20"/>
                  </a:lnTo>
                  <a:cubicBezTo>
                    <a:pt x="288" y="7"/>
                    <a:pt x="251" y="1"/>
                    <a:pt x="21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5" name="Google Shape;1325;p32"/>
            <p:cNvSpPr/>
            <p:nvPr/>
          </p:nvSpPr>
          <p:spPr>
            <a:xfrm>
              <a:off x="7457603" y="2574067"/>
              <a:ext cx="34539" cy="1300548"/>
            </a:xfrm>
            <a:custGeom>
              <a:avLst/>
              <a:gdLst/>
              <a:ahLst/>
              <a:cxnLst/>
              <a:rect l="l" t="t" r="r" b="b"/>
              <a:pathLst>
                <a:path w="1154" h="43453" extrusionOk="0">
                  <a:moveTo>
                    <a:pt x="401" y="570"/>
                  </a:moveTo>
                  <a:lnTo>
                    <a:pt x="752" y="746"/>
                  </a:lnTo>
                  <a:lnTo>
                    <a:pt x="752" y="42876"/>
                  </a:lnTo>
                  <a:lnTo>
                    <a:pt x="401" y="42676"/>
                  </a:lnTo>
                  <a:lnTo>
                    <a:pt x="401" y="570"/>
                  </a:lnTo>
                  <a:close/>
                  <a:moveTo>
                    <a:pt x="210" y="0"/>
                  </a:moveTo>
                  <a:cubicBezTo>
                    <a:pt x="176" y="0"/>
                    <a:pt x="138" y="7"/>
                    <a:pt x="100" y="19"/>
                  </a:cubicBezTo>
                  <a:cubicBezTo>
                    <a:pt x="25" y="44"/>
                    <a:pt x="0" y="119"/>
                    <a:pt x="0" y="195"/>
                  </a:cubicBezTo>
                  <a:lnTo>
                    <a:pt x="0" y="42801"/>
                  </a:lnTo>
                  <a:cubicBezTo>
                    <a:pt x="0" y="42876"/>
                    <a:pt x="25" y="42952"/>
                    <a:pt x="100" y="42977"/>
                  </a:cubicBezTo>
                  <a:lnTo>
                    <a:pt x="852" y="43428"/>
                  </a:lnTo>
                  <a:cubicBezTo>
                    <a:pt x="877" y="43453"/>
                    <a:pt x="902" y="43453"/>
                    <a:pt x="953" y="43453"/>
                  </a:cubicBezTo>
                  <a:cubicBezTo>
                    <a:pt x="978" y="43453"/>
                    <a:pt x="1028" y="43453"/>
                    <a:pt x="1053" y="43428"/>
                  </a:cubicBezTo>
                  <a:cubicBezTo>
                    <a:pt x="1128" y="43378"/>
                    <a:pt x="1153" y="43328"/>
                    <a:pt x="1153" y="43252"/>
                  </a:cubicBezTo>
                  <a:lnTo>
                    <a:pt x="1153" y="646"/>
                  </a:lnTo>
                  <a:cubicBezTo>
                    <a:pt x="1153" y="570"/>
                    <a:pt x="1128" y="495"/>
                    <a:pt x="1053" y="445"/>
                  </a:cubicBezTo>
                  <a:lnTo>
                    <a:pt x="301" y="19"/>
                  </a:lnTo>
                  <a:cubicBezTo>
                    <a:pt x="276" y="7"/>
                    <a:pt x="244"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6" name="Google Shape;1326;p32"/>
            <p:cNvSpPr/>
            <p:nvPr/>
          </p:nvSpPr>
          <p:spPr>
            <a:xfrm>
              <a:off x="7503336" y="2601243"/>
              <a:ext cx="35287" cy="1301147"/>
            </a:xfrm>
            <a:custGeom>
              <a:avLst/>
              <a:gdLst/>
              <a:ahLst/>
              <a:cxnLst/>
              <a:rect l="l" t="t" r="r" b="b"/>
              <a:pathLst>
                <a:path w="1179" h="43473" extrusionOk="0">
                  <a:moveTo>
                    <a:pt x="427" y="565"/>
                  </a:moveTo>
                  <a:lnTo>
                    <a:pt x="753" y="765"/>
                  </a:lnTo>
                  <a:lnTo>
                    <a:pt x="753" y="42896"/>
                  </a:lnTo>
                  <a:lnTo>
                    <a:pt x="427" y="42695"/>
                  </a:lnTo>
                  <a:lnTo>
                    <a:pt x="427" y="565"/>
                  </a:lnTo>
                  <a:close/>
                  <a:moveTo>
                    <a:pt x="214" y="1"/>
                  </a:moveTo>
                  <a:cubicBezTo>
                    <a:pt x="176" y="1"/>
                    <a:pt x="139" y="13"/>
                    <a:pt x="101" y="38"/>
                  </a:cubicBezTo>
                  <a:cubicBezTo>
                    <a:pt x="51" y="63"/>
                    <a:pt x="1" y="139"/>
                    <a:pt x="1" y="214"/>
                  </a:cubicBezTo>
                  <a:lnTo>
                    <a:pt x="1" y="42821"/>
                  </a:lnTo>
                  <a:cubicBezTo>
                    <a:pt x="1" y="42896"/>
                    <a:pt x="51" y="42971"/>
                    <a:pt x="101" y="42996"/>
                  </a:cubicBezTo>
                  <a:lnTo>
                    <a:pt x="853" y="43447"/>
                  </a:lnTo>
                  <a:cubicBezTo>
                    <a:pt x="903" y="43447"/>
                    <a:pt x="928" y="43472"/>
                    <a:pt x="953" y="43472"/>
                  </a:cubicBezTo>
                  <a:cubicBezTo>
                    <a:pt x="1003" y="43472"/>
                    <a:pt x="1029" y="43447"/>
                    <a:pt x="1079" y="43447"/>
                  </a:cubicBezTo>
                  <a:cubicBezTo>
                    <a:pt x="1129" y="43397"/>
                    <a:pt x="1179" y="43322"/>
                    <a:pt x="1179" y="43247"/>
                  </a:cubicBezTo>
                  <a:lnTo>
                    <a:pt x="1179" y="640"/>
                  </a:lnTo>
                  <a:cubicBezTo>
                    <a:pt x="1179" y="565"/>
                    <a:pt x="1129" y="515"/>
                    <a:pt x="1079" y="464"/>
                  </a:cubicBezTo>
                  <a:lnTo>
                    <a:pt x="327" y="38"/>
                  </a:lnTo>
                  <a:cubicBezTo>
                    <a:pt x="289" y="13"/>
                    <a:pt x="252"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7" name="Google Shape;1327;p32"/>
            <p:cNvSpPr/>
            <p:nvPr/>
          </p:nvSpPr>
          <p:spPr>
            <a:xfrm>
              <a:off x="7549847" y="2629018"/>
              <a:ext cx="34539" cy="1300369"/>
            </a:xfrm>
            <a:custGeom>
              <a:avLst/>
              <a:gdLst/>
              <a:ahLst/>
              <a:cxnLst/>
              <a:rect l="l" t="t" r="r" b="b"/>
              <a:pathLst>
                <a:path w="1154" h="43447" extrusionOk="0">
                  <a:moveTo>
                    <a:pt x="402" y="564"/>
                  </a:moveTo>
                  <a:lnTo>
                    <a:pt x="753" y="765"/>
                  </a:lnTo>
                  <a:lnTo>
                    <a:pt x="753" y="42895"/>
                  </a:lnTo>
                  <a:lnTo>
                    <a:pt x="402" y="42695"/>
                  </a:lnTo>
                  <a:lnTo>
                    <a:pt x="402" y="564"/>
                  </a:lnTo>
                  <a:close/>
                  <a:moveTo>
                    <a:pt x="211" y="0"/>
                  </a:moveTo>
                  <a:cubicBezTo>
                    <a:pt x="176" y="0"/>
                    <a:pt x="139" y="13"/>
                    <a:pt x="101" y="38"/>
                  </a:cubicBezTo>
                  <a:cubicBezTo>
                    <a:pt x="26" y="63"/>
                    <a:pt x="1" y="138"/>
                    <a:pt x="1" y="213"/>
                  </a:cubicBezTo>
                  <a:lnTo>
                    <a:pt x="1" y="42820"/>
                  </a:lnTo>
                  <a:cubicBezTo>
                    <a:pt x="1" y="42895"/>
                    <a:pt x="26" y="42970"/>
                    <a:pt x="101" y="42995"/>
                  </a:cubicBezTo>
                  <a:lnTo>
                    <a:pt x="853" y="43421"/>
                  </a:lnTo>
                  <a:cubicBezTo>
                    <a:pt x="878" y="43446"/>
                    <a:pt x="903" y="43446"/>
                    <a:pt x="953" y="43446"/>
                  </a:cubicBezTo>
                  <a:cubicBezTo>
                    <a:pt x="978" y="43446"/>
                    <a:pt x="1028" y="43446"/>
                    <a:pt x="1053" y="43421"/>
                  </a:cubicBezTo>
                  <a:cubicBezTo>
                    <a:pt x="1129" y="43396"/>
                    <a:pt x="1154" y="43321"/>
                    <a:pt x="1154" y="43246"/>
                  </a:cubicBezTo>
                  <a:lnTo>
                    <a:pt x="1154" y="639"/>
                  </a:lnTo>
                  <a:cubicBezTo>
                    <a:pt x="1154" y="564"/>
                    <a:pt x="1129" y="489"/>
                    <a:pt x="1053" y="464"/>
                  </a:cubicBezTo>
                  <a:lnTo>
                    <a:pt x="302" y="38"/>
                  </a:lnTo>
                  <a:cubicBezTo>
                    <a:pt x="277"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8" name="Google Shape;1328;p32"/>
            <p:cNvSpPr/>
            <p:nvPr/>
          </p:nvSpPr>
          <p:spPr>
            <a:xfrm>
              <a:off x="7273055" y="2431540"/>
              <a:ext cx="1210758" cy="741725"/>
            </a:xfrm>
            <a:custGeom>
              <a:avLst/>
              <a:gdLst/>
              <a:ahLst/>
              <a:cxnLst/>
              <a:rect l="l" t="t" r="r" b="b"/>
              <a:pathLst>
                <a:path w="40453" h="24782" extrusionOk="0">
                  <a:moveTo>
                    <a:pt x="402" y="571"/>
                  </a:moveTo>
                  <a:lnTo>
                    <a:pt x="40026" y="23653"/>
                  </a:lnTo>
                  <a:lnTo>
                    <a:pt x="40026" y="24205"/>
                  </a:lnTo>
                  <a:lnTo>
                    <a:pt x="402" y="1147"/>
                  </a:lnTo>
                  <a:lnTo>
                    <a:pt x="402" y="571"/>
                  </a:lnTo>
                  <a:close/>
                  <a:moveTo>
                    <a:pt x="211" y="0"/>
                  </a:moveTo>
                  <a:cubicBezTo>
                    <a:pt x="176" y="0"/>
                    <a:pt x="139" y="7"/>
                    <a:pt x="101" y="19"/>
                  </a:cubicBezTo>
                  <a:cubicBezTo>
                    <a:pt x="26" y="69"/>
                    <a:pt x="1" y="119"/>
                    <a:pt x="1" y="195"/>
                  </a:cubicBezTo>
                  <a:lnTo>
                    <a:pt x="1" y="1272"/>
                  </a:lnTo>
                  <a:cubicBezTo>
                    <a:pt x="1" y="1347"/>
                    <a:pt x="26" y="1423"/>
                    <a:pt x="101" y="1448"/>
                  </a:cubicBezTo>
                  <a:lnTo>
                    <a:pt x="40151" y="24756"/>
                  </a:lnTo>
                  <a:cubicBezTo>
                    <a:pt x="40176" y="24781"/>
                    <a:pt x="40201" y="24781"/>
                    <a:pt x="40252" y="24781"/>
                  </a:cubicBezTo>
                  <a:cubicBezTo>
                    <a:pt x="40277" y="24781"/>
                    <a:pt x="40327" y="24781"/>
                    <a:pt x="40352" y="24756"/>
                  </a:cubicBezTo>
                  <a:cubicBezTo>
                    <a:pt x="40402" y="24706"/>
                    <a:pt x="40452" y="24656"/>
                    <a:pt x="40452" y="24581"/>
                  </a:cubicBezTo>
                  <a:lnTo>
                    <a:pt x="40452" y="23528"/>
                  </a:lnTo>
                  <a:cubicBezTo>
                    <a:pt x="40452" y="23453"/>
                    <a:pt x="40402" y="23403"/>
                    <a:pt x="40352" y="23353"/>
                  </a:cubicBezTo>
                  <a:lnTo>
                    <a:pt x="301" y="19"/>
                  </a:lnTo>
                  <a:cubicBezTo>
                    <a:pt x="276" y="7"/>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9" name="Google Shape;1329;p32"/>
            <p:cNvSpPr/>
            <p:nvPr/>
          </p:nvSpPr>
          <p:spPr>
            <a:xfrm>
              <a:off x="7273055" y="2415797"/>
              <a:ext cx="1240000" cy="726700"/>
            </a:xfrm>
            <a:custGeom>
              <a:avLst/>
              <a:gdLst/>
              <a:ahLst/>
              <a:cxnLst/>
              <a:rect l="l" t="t" r="r" b="b"/>
              <a:pathLst>
                <a:path w="41430" h="24280" extrusionOk="0">
                  <a:moveTo>
                    <a:pt x="1103" y="445"/>
                  </a:moveTo>
                  <a:lnTo>
                    <a:pt x="40803" y="23503"/>
                  </a:lnTo>
                  <a:lnTo>
                    <a:pt x="40252" y="23828"/>
                  </a:lnTo>
                  <a:lnTo>
                    <a:pt x="627" y="721"/>
                  </a:lnTo>
                  <a:lnTo>
                    <a:pt x="1103" y="445"/>
                  </a:lnTo>
                  <a:close/>
                  <a:moveTo>
                    <a:pt x="1116" y="0"/>
                  </a:moveTo>
                  <a:cubicBezTo>
                    <a:pt x="1078" y="0"/>
                    <a:pt x="1041" y="6"/>
                    <a:pt x="1003" y="19"/>
                  </a:cubicBezTo>
                  <a:lnTo>
                    <a:pt x="101" y="545"/>
                  </a:lnTo>
                  <a:cubicBezTo>
                    <a:pt x="26" y="595"/>
                    <a:pt x="1" y="645"/>
                    <a:pt x="1" y="721"/>
                  </a:cubicBezTo>
                  <a:cubicBezTo>
                    <a:pt x="1" y="796"/>
                    <a:pt x="26" y="871"/>
                    <a:pt x="101" y="921"/>
                  </a:cubicBezTo>
                  <a:lnTo>
                    <a:pt x="40151" y="24255"/>
                  </a:lnTo>
                  <a:cubicBezTo>
                    <a:pt x="40176" y="24255"/>
                    <a:pt x="40201" y="24280"/>
                    <a:pt x="40252" y="24280"/>
                  </a:cubicBezTo>
                  <a:cubicBezTo>
                    <a:pt x="40277" y="24280"/>
                    <a:pt x="40327" y="24255"/>
                    <a:pt x="40352" y="24255"/>
                  </a:cubicBezTo>
                  <a:lnTo>
                    <a:pt x="41329" y="23678"/>
                  </a:lnTo>
                  <a:cubicBezTo>
                    <a:pt x="41404" y="23653"/>
                    <a:pt x="41429" y="23578"/>
                    <a:pt x="41429" y="23503"/>
                  </a:cubicBezTo>
                  <a:cubicBezTo>
                    <a:pt x="41429" y="23427"/>
                    <a:pt x="41404" y="23352"/>
                    <a:pt x="41329" y="23327"/>
                  </a:cubicBezTo>
                  <a:lnTo>
                    <a:pt x="1229" y="19"/>
                  </a:lnTo>
                  <a:cubicBezTo>
                    <a:pt x="1191" y="6"/>
                    <a:pt x="1154" y="0"/>
                    <a:pt x="111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0" name="Google Shape;1330;p32"/>
            <p:cNvSpPr/>
            <p:nvPr/>
          </p:nvSpPr>
          <p:spPr>
            <a:xfrm>
              <a:off x="8471003" y="3112837"/>
              <a:ext cx="42052" cy="60429"/>
            </a:xfrm>
            <a:custGeom>
              <a:avLst/>
              <a:gdLst/>
              <a:ahLst/>
              <a:cxnLst/>
              <a:rect l="l" t="t" r="r" b="b"/>
              <a:pathLst>
                <a:path w="1405" h="2019" extrusionOk="0">
                  <a:moveTo>
                    <a:pt x="978" y="565"/>
                  </a:moveTo>
                  <a:lnTo>
                    <a:pt x="978" y="1141"/>
                  </a:lnTo>
                  <a:lnTo>
                    <a:pt x="427" y="1467"/>
                  </a:lnTo>
                  <a:lnTo>
                    <a:pt x="427" y="890"/>
                  </a:lnTo>
                  <a:lnTo>
                    <a:pt x="978" y="565"/>
                  </a:lnTo>
                  <a:close/>
                  <a:moveTo>
                    <a:pt x="1195" y="1"/>
                  </a:moveTo>
                  <a:cubicBezTo>
                    <a:pt x="1160" y="1"/>
                    <a:pt x="1129" y="13"/>
                    <a:pt x="1104" y="38"/>
                  </a:cubicBezTo>
                  <a:lnTo>
                    <a:pt x="126" y="590"/>
                  </a:lnTo>
                  <a:cubicBezTo>
                    <a:pt x="51" y="640"/>
                    <a:pt x="1" y="690"/>
                    <a:pt x="1" y="765"/>
                  </a:cubicBezTo>
                  <a:lnTo>
                    <a:pt x="1" y="1818"/>
                  </a:lnTo>
                  <a:cubicBezTo>
                    <a:pt x="1" y="1868"/>
                    <a:pt x="51" y="1943"/>
                    <a:pt x="101" y="1993"/>
                  </a:cubicBezTo>
                  <a:cubicBezTo>
                    <a:pt x="151" y="1993"/>
                    <a:pt x="176" y="2018"/>
                    <a:pt x="227" y="2018"/>
                  </a:cubicBezTo>
                  <a:cubicBezTo>
                    <a:pt x="252" y="2018"/>
                    <a:pt x="277" y="2018"/>
                    <a:pt x="327" y="1993"/>
                  </a:cubicBezTo>
                  <a:lnTo>
                    <a:pt x="1304" y="1467"/>
                  </a:lnTo>
                  <a:cubicBezTo>
                    <a:pt x="1354" y="1417"/>
                    <a:pt x="1404" y="1367"/>
                    <a:pt x="1404" y="1266"/>
                  </a:cubicBezTo>
                  <a:lnTo>
                    <a:pt x="1404" y="214"/>
                  </a:lnTo>
                  <a:cubicBezTo>
                    <a:pt x="1404" y="138"/>
                    <a:pt x="1379" y="63"/>
                    <a:pt x="1304" y="38"/>
                  </a:cubicBezTo>
                  <a:cubicBezTo>
                    <a:pt x="1267" y="13"/>
                    <a:pt x="1229" y="1"/>
                    <a:pt x="119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1" name="Google Shape;1331;p32"/>
            <p:cNvSpPr/>
            <p:nvPr/>
          </p:nvSpPr>
          <p:spPr>
            <a:xfrm>
              <a:off x="7634609" y="3036964"/>
              <a:ext cx="230341" cy="509858"/>
            </a:xfrm>
            <a:custGeom>
              <a:avLst/>
              <a:gdLst/>
              <a:ahLst/>
              <a:cxnLst/>
              <a:rect l="l" t="t" r="r" b="b"/>
              <a:pathLst>
                <a:path w="7696" h="17035" extrusionOk="0">
                  <a:moveTo>
                    <a:pt x="427" y="543"/>
                  </a:moveTo>
                  <a:lnTo>
                    <a:pt x="903" y="794"/>
                  </a:lnTo>
                  <a:lnTo>
                    <a:pt x="903" y="12122"/>
                  </a:lnTo>
                  <a:cubicBezTo>
                    <a:pt x="903" y="12197"/>
                    <a:pt x="953" y="12273"/>
                    <a:pt x="1003" y="12323"/>
                  </a:cubicBezTo>
                  <a:lnTo>
                    <a:pt x="7294" y="15856"/>
                  </a:lnTo>
                  <a:lnTo>
                    <a:pt x="7294" y="16458"/>
                  </a:lnTo>
                  <a:lnTo>
                    <a:pt x="427" y="12473"/>
                  </a:lnTo>
                  <a:lnTo>
                    <a:pt x="427" y="543"/>
                  </a:lnTo>
                  <a:close/>
                  <a:moveTo>
                    <a:pt x="210" y="0"/>
                  </a:moveTo>
                  <a:cubicBezTo>
                    <a:pt x="169" y="0"/>
                    <a:pt x="131" y="13"/>
                    <a:pt x="101" y="42"/>
                  </a:cubicBezTo>
                  <a:cubicBezTo>
                    <a:pt x="26" y="67"/>
                    <a:pt x="1" y="142"/>
                    <a:pt x="1" y="217"/>
                  </a:cubicBezTo>
                  <a:lnTo>
                    <a:pt x="1" y="12598"/>
                  </a:lnTo>
                  <a:cubicBezTo>
                    <a:pt x="1" y="12674"/>
                    <a:pt x="26" y="12749"/>
                    <a:pt x="101" y="12774"/>
                  </a:cubicBezTo>
                  <a:lnTo>
                    <a:pt x="7394" y="17009"/>
                  </a:lnTo>
                  <a:cubicBezTo>
                    <a:pt x="7420" y="17034"/>
                    <a:pt x="7470" y="17034"/>
                    <a:pt x="7495" y="17034"/>
                  </a:cubicBezTo>
                  <a:cubicBezTo>
                    <a:pt x="7520" y="17034"/>
                    <a:pt x="7570" y="17034"/>
                    <a:pt x="7595" y="17009"/>
                  </a:cubicBezTo>
                  <a:cubicBezTo>
                    <a:pt x="7670" y="16984"/>
                    <a:pt x="7695" y="16909"/>
                    <a:pt x="7695" y="16834"/>
                  </a:cubicBezTo>
                  <a:lnTo>
                    <a:pt x="7695" y="15731"/>
                  </a:lnTo>
                  <a:cubicBezTo>
                    <a:pt x="7695" y="15656"/>
                    <a:pt x="7670" y="15581"/>
                    <a:pt x="7595" y="15556"/>
                  </a:cubicBezTo>
                  <a:lnTo>
                    <a:pt x="1329" y="11997"/>
                  </a:lnTo>
                  <a:lnTo>
                    <a:pt x="1329" y="668"/>
                  </a:lnTo>
                  <a:cubicBezTo>
                    <a:pt x="1329" y="568"/>
                    <a:pt x="1279" y="518"/>
                    <a:pt x="1204" y="468"/>
                  </a:cubicBezTo>
                  <a:lnTo>
                    <a:pt x="302" y="17"/>
                  </a:lnTo>
                  <a:cubicBezTo>
                    <a:pt x="271" y="6"/>
                    <a:pt x="239"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2" name="Google Shape;1332;p32"/>
            <p:cNvSpPr/>
            <p:nvPr/>
          </p:nvSpPr>
          <p:spPr>
            <a:xfrm>
              <a:off x="7661636" y="3267365"/>
              <a:ext cx="419349" cy="247192"/>
            </a:xfrm>
            <a:custGeom>
              <a:avLst/>
              <a:gdLst/>
              <a:ahLst/>
              <a:cxnLst/>
              <a:rect l="l" t="t" r="r" b="b"/>
              <a:pathLst>
                <a:path w="14011" h="8259" extrusionOk="0">
                  <a:moveTo>
                    <a:pt x="7494" y="439"/>
                  </a:moveTo>
                  <a:lnTo>
                    <a:pt x="13384" y="3848"/>
                  </a:lnTo>
                  <a:lnTo>
                    <a:pt x="6592" y="7808"/>
                  </a:lnTo>
                  <a:lnTo>
                    <a:pt x="627" y="4424"/>
                  </a:lnTo>
                  <a:lnTo>
                    <a:pt x="7494" y="439"/>
                  </a:lnTo>
                  <a:close/>
                  <a:moveTo>
                    <a:pt x="7507" y="1"/>
                  </a:moveTo>
                  <a:cubicBezTo>
                    <a:pt x="7469" y="1"/>
                    <a:pt x="7431" y="13"/>
                    <a:pt x="7394" y="38"/>
                  </a:cubicBezTo>
                  <a:lnTo>
                    <a:pt x="100" y="4249"/>
                  </a:lnTo>
                  <a:cubicBezTo>
                    <a:pt x="50" y="4299"/>
                    <a:pt x="0" y="4349"/>
                    <a:pt x="0" y="4424"/>
                  </a:cubicBezTo>
                  <a:cubicBezTo>
                    <a:pt x="0" y="4499"/>
                    <a:pt x="50" y="4575"/>
                    <a:pt x="100" y="4625"/>
                  </a:cubicBezTo>
                  <a:lnTo>
                    <a:pt x="6491" y="8234"/>
                  </a:lnTo>
                  <a:cubicBezTo>
                    <a:pt x="6517" y="8234"/>
                    <a:pt x="6567" y="8259"/>
                    <a:pt x="6592" y="8259"/>
                  </a:cubicBezTo>
                  <a:cubicBezTo>
                    <a:pt x="6617" y="8259"/>
                    <a:pt x="6667" y="8234"/>
                    <a:pt x="6692" y="8209"/>
                  </a:cubicBezTo>
                  <a:lnTo>
                    <a:pt x="13910" y="4048"/>
                  </a:lnTo>
                  <a:cubicBezTo>
                    <a:pt x="13960" y="3998"/>
                    <a:pt x="14010" y="3923"/>
                    <a:pt x="14010" y="3848"/>
                  </a:cubicBezTo>
                  <a:cubicBezTo>
                    <a:pt x="14010" y="3773"/>
                    <a:pt x="13960" y="3722"/>
                    <a:pt x="13910" y="3672"/>
                  </a:cubicBezTo>
                  <a:lnTo>
                    <a:pt x="7619" y="38"/>
                  </a:lnTo>
                  <a:cubicBezTo>
                    <a:pt x="7582" y="13"/>
                    <a:pt x="7544" y="1"/>
                    <a:pt x="750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3" name="Google Shape;1333;p32"/>
            <p:cNvSpPr/>
            <p:nvPr/>
          </p:nvSpPr>
          <p:spPr>
            <a:xfrm>
              <a:off x="7852919" y="3376700"/>
              <a:ext cx="228067" cy="170122"/>
            </a:xfrm>
            <a:custGeom>
              <a:avLst/>
              <a:gdLst/>
              <a:ahLst/>
              <a:cxnLst/>
              <a:rect l="l" t="t" r="r" b="b"/>
              <a:pathLst>
                <a:path w="7620" h="5684" extrusionOk="0">
                  <a:moveTo>
                    <a:pt x="7193" y="571"/>
                  </a:moveTo>
                  <a:lnTo>
                    <a:pt x="7193" y="1122"/>
                  </a:lnTo>
                  <a:lnTo>
                    <a:pt x="401" y="5107"/>
                  </a:lnTo>
                  <a:lnTo>
                    <a:pt x="401" y="4505"/>
                  </a:lnTo>
                  <a:lnTo>
                    <a:pt x="7193" y="571"/>
                  </a:lnTo>
                  <a:close/>
                  <a:moveTo>
                    <a:pt x="7406" y="0"/>
                  </a:moveTo>
                  <a:cubicBezTo>
                    <a:pt x="7369" y="0"/>
                    <a:pt x="7331" y="7"/>
                    <a:pt x="7293" y="19"/>
                  </a:cubicBezTo>
                  <a:lnTo>
                    <a:pt x="100" y="4205"/>
                  </a:lnTo>
                  <a:cubicBezTo>
                    <a:pt x="25" y="4255"/>
                    <a:pt x="0" y="4305"/>
                    <a:pt x="0" y="4380"/>
                  </a:cubicBezTo>
                  <a:lnTo>
                    <a:pt x="0" y="5483"/>
                  </a:lnTo>
                  <a:cubicBezTo>
                    <a:pt x="0" y="5558"/>
                    <a:pt x="25" y="5633"/>
                    <a:pt x="100" y="5658"/>
                  </a:cubicBezTo>
                  <a:cubicBezTo>
                    <a:pt x="126" y="5683"/>
                    <a:pt x="176" y="5683"/>
                    <a:pt x="201" y="5683"/>
                  </a:cubicBezTo>
                  <a:cubicBezTo>
                    <a:pt x="226" y="5683"/>
                    <a:pt x="276" y="5683"/>
                    <a:pt x="301" y="5658"/>
                  </a:cubicBezTo>
                  <a:lnTo>
                    <a:pt x="7519" y="1423"/>
                  </a:lnTo>
                  <a:cubicBezTo>
                    <a:pt x="7569" y="1398"/>
                    <a:pt x="7619" y="1323"/>
                    <a:pt x="7619" y="1247"/>
                  </a:cubicBezTo>
                  <a:lnTo>
                    <a:pt x="7619" y="195"/>
                  </a:lnTo>
                  <a:cubicBezTo>
                    <a:pt x="7619" y="120"/>
                    <a:pt x="7569" y="69"/>
                    <a:pt x="7519" y="19"/>
                  </a:cubicBezTo>
                  <a:cubicBezTo>
                    <a:pt x="7481" y="7"/>
                    <a:pt x="7444" y="0"/>
                    <a:pt x="740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4" name="Google Shape;1334;p32"/>
            <p:cNvSpPr/>
            <p:nvPr/>
          </p:nvSpPr>
          <p:spPr>
            <a:xfrm>
              <a:off x="7634609" y="2910121"/>
              <a:ext cx="257338" cy="152853"/>
            </a:xfrm>
            <a:custGeom>
              <a:avLst/>
              <a:gdLst/>
              <a:ahLst/>
              <a:cxnLst/>
              <a:rect l="l" t="t" r="r" b="b"/>
              <a:pathLst>
                <a:path w="8598" h="5107" extrusionOk="0">
                  <a:moveTo>
                    <a:pt x="7495" y="445"/>
                  </a:moveTo>
                  <a:lnTo>
                    <a:pt x="7971" y="746"/>
                  </a:lnTo>
                  <a:lnTo>
                    <a:pt x="1104" y="4656"/>
                  </a:lnTo>
                  <a:lnTo>
                    <a:pt x="653" y="4430"/>
                  </a:lnTo>
                  <a:lnTo>
                    <a:pt x="7495" y="445"/>
                  </a:lnTo>
                  <a:close/>
                  <a:moveTo>
                    <a:pt x="7495" y="0"/>
                  </a:moveTo>
                  <a:cubicBezTo>
                    <a:pt x="7457" y="0"/>
                    <a:pt x="7420" y="7"/>
                    <a:pt x="7394" y="19"/>
                  </a:cubicBezTo>
                  <a:lnTo>
                    <a:pt x="101" y="4280"/>
                  </a:lnTo>
                  <a:cubicBezTo>
                    <a:pt x="26" y="4305"/>
                    <a:pt x="1" y="4380"/>
                    <a:pt x="1" y="4455"/>
                  </a:cubicBezTo>
                  <a:cubicBezTo>
                    <a:pt x="1" y="4531"/>
                    <a:pt x="51" y="4606"/>
                    <a:pt x="126" y="4631"/>
                  </a:cubicBezTo>
                  <a:lnTo>
                    <a:pt x="1029" y="5082"/>
                  </a:lnTo>
                  <a:cubicBezTo>
                    <a:pt x="1054" y="5107"/>
                    <a:pt x="1079" y="5107"/>
                    <a:pt x="1129" y="5107"/>
                  </a:cubicBezTo>
                  <a:cubicBezTo>
                    <a:pt x="1154" y="5107"/>
                    <a:pt x="1179" y="5107"/>
                    <a:pt x="1229" y="5082"/>
                  </a:cubicBezTo>
                  <a:lnTo>
                    <a:pt x="8497" y="947"/>
                  </a:lnTo>
                  <a:cubicBezTo>
                    <a:pt x="8547" y="896"/>
                    <a:pt x="8597" y="821"/>
                    <a:pt x="8597" y="771"/>
                  </a:cubicBezTo>
                  <a:cubicBezTo>
                    <a:pt x="8597" y="696"/>
                    <a:pt x="8572" y="621"/>
                    <a:pt x="8497" y="571"/>
                  </a:cubicBezTo>
                  <a:lnTo>
                    <a:pt x="7595" y="19"/>
                  </a:lnTo>
                  <a:cubicBezTo>
                    <a:pt x="7570" y="7"/>
                    <a:pt x="7532" y="0"/>
                    <a:pt x="749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5" name="Google Shape;1335;p32"/>
            <p:cNvSpPr/>
            <p:nvPr/>
          </p:nvSpPr>
          <p:spPr>
            <a:xfrm>
              <a:off x="7876922" y="1743090"/>
              <a:ext cx="657143" cy="866054"/>
            </a:xfrm>
            <a:custGeom>
              <a:avLst/>
              <a:gdLst/>
              <a:ahLst/>
              <a:cxnLst/>
              <a:rect l="l" t="t" r="r" b="b"/>
              <a:pathLst>
                <a:path w="21956" h="28936" extrusionOk="0">
                  <a:moveTo>
                    <a:pt x="21253" y="465"/>
                  </a:moveTo>
                  <a:lnTo>
                    <a:pt x="21504" y="615"/>
                  </a:lnTo>
                  <a:lnTo>
                    <a:pt x="21554" y="16179"/>
                  </a:lnTo>
                  <a:lnTo>
                    <a:pt x="527" y="28485"/>
                  </a:lnTo>
                  <a:lnTo>
                    <a:pt x="401" y="28410"/>
                  </a:lnTo>
                  <a:lnTo>
                    <a:pt x="401" y="12645"/>
                  </a:lnTo>
                  <a:lnTo>
                    <a:pt x="21253" y="465"/>
                  </a:lnTo>
                  <a:close/>
                  <a:moveTo>
                    <a:pt x="21253" y="1"/>
                  </a:moveTo>
                  <a:cubicBezTo>
                    <a:pt x="21216" y="1"/>
                    <a:pt x="21178" y="13"/>
                    <a:pt x="21153" y="39"/>
                  </a:cubicBezTo>
                  <a:lnTo>
                    <a:pt x="100" y="12344"/>
                  </a:lnTo>
                  <a:cubicBezTo>
                    <a:pt x="25" y="12369"/>
                    <a:pt x="0" y="12445"/>
                    <a:pt x="0" y="12520"/>
                  </a:cubicBezTo>
                  <a:lnTo>
                    <a:pt x="0" y="28510"/>
                  </a:lnTo>
                  <a:cubicBezTo>
                    <a:pt x="0" y="28585"/>
                    <a:pt x="25" y="28660"/>
                    <a:pt x="100" y="28710"/>
                  </a:cubicBezTo>
                  <a:lnTo>
                    <a:pt x="426" y="28911"/>
                  </a:lnTo>
                  <a:cubicBezTo>
                    <a:pt x="451" y="28911"/>
                    <a:pt x="501" y="28936"/>
                    <a:pt x="527" y="28936"/>
                  </a:cubicBezTo>
                  <a:cubicBezTo>
                    <a:pt x="577" y="28936"/>
                    <a:pt x="602" y="28911"/>
                    <a:pt x="652" y="28911"/>
                  </a:cubicBezTo>
                  <a:lnTo>
                    <a:pt x="21855" y="16480"/>
                  </a:lnTo>
                  <a:cubicBezTo>
                    <a:pt x="21930" y="16430"/>
                    <a:pt x="21955" y="16379"/>
                    <a:pt x="21955" y="16304"/>
                  </a:cubicBezTo>
                  <a:lnTo>
                    <a:pt x="21930" y="490"/>
                  </a:lnTo>
                  <a:cubicBezTo>
                    <a:pt x="21930" y="414"/>
                    <a:pt x="21880" y="364"/>
                    <a:pt x="21830" y="314"/>
                  </a:cubicBezTo>
                  <a:lnTo>
                    <a:pt x="21354" y="39"/>
                  </a:lnTo>
                  <a:cubicBezTo>
                    <a:pt x="21329" y="13"/>
                    <a:pt x="21291" y="1"/>
                    <a:pt x="212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6" name="Google Shape;1336;p32"/>
            <p:cNvSpPr/>
            <p:nvPr/>
          </p:nvSpPr>
          <p:spPr>
            <a:xfrm>
              <a:off x="7886680" y="1751920"/>
              <a:ext cx="647386" cy="857225"/>
            </a:xfrm>
            <a:custGeom>
              <a:avLst/>
              <a:gdLst/>
              <a:ahLst/>
              <a:cxnLst/>
              <a:rect l="l" t="t" r="r" b="b"/>
              <a:pathLst>
                <a:path w="21630" h="28641" extrusionOk="0">
                  <a:moveTo>
                    <a:pt x="20176" y="2300"/>
                  </a:moveTo>
                  <a:lnTo>
                    <a:pt x="20201" y="15583"/>
                  </a:lnTo>
                  <a:lnTo>
                    <a:pt x="1429" y="26335"/>
                  </a:lnTo>
                  <a:lnTo>
                    <a:pt x="1429" y="13303"/>
                  </a:lnTo>
                  <a:lnTo>
                    <a:pt x="20176" y="2300"/>
                  </a:lnTo>
                  <a:close/>
                  <a:moveTo>
                    <a:pt x="20376" y="1736"/>
                  </a:moveTo>
                  <a:cubicBezTo>
                    <a:pt x="20339" y="1736"/>
                    <a:pt x="20301" y="1749"/>
                    <a:pt x="20276" y="1774"/>
                  </a:cubicBezTo>
                  <a:lnTo>
                    <a:pt x="1128" y="13002"/>
                  </a:lnTo>
                  <a:cubicBezTo>
                    <a:pt x="1053" y="13052"/>
                    <a:pt x="1028" y="13127"/>
                    <a:pt x="1028" y="13202"/>
                  </a:cubicBezTo>
                  <a:lnTo>
                    <a:pt x="1028" y="26686"/>
                  </a:lnTo>
                  <a:cubicBezTo>
                    <a:pt x="1028" y="26761"/>
                    <a:pt x="1053" y="26836"/>
                    <a:pt x="1128" y="26861"/>
                  </a:cubicBezTo>
                  <a:cubicBezTo>
                    <a:pt x="1153" y="26887"/>
                    <a:pt x="1178" y="26887"/>
                    <a:pt x="1228" y="26887"/>
                  </a:cubicBezTo>
                  <a:cubicBezTo>
                    <a:pt x="1253" y="26887"/>
                    <a:pt x="1303" y="26887"/>
                    <a:pt x="1328" y="26861"/>
                  </a:cubicBezTo>
                  <a:lnTo>
                    <a:pt x="20526" y="15884"/>
                  </a:lnTo>
                  <a:cubicBezTo>
                    <a:pt x="20577" y="15859"/>
                    <a:pt x="20627" y="15784"/>
                    <a:pt x="20627" y="15709"/>
                  </a:cubicBezTo>
                  <a:lnTo>
                    <a:pt x="20577" y="1949"/>
                  </a:lnTo>
                  <a:cubicBezTo>
                    <a:pt x="20577" y="1874"/>
                    <a:pt x="20552" y="1799"/>
                    <a:pt x="20476" y="1774"/>
                  </a:cubicBezTo>
                  <a:cubicBezTo>
                    <a:pt x="20451" y="1749"/>
                    <a:pt x="20414" y="1736"/>
                    <a:pt x="20376" y="1736"/>
                  </a:cubicBezTo>
                  <a:close/>
                  <a:moveTo>
                    <a:pt x="21178" y="571"/>
                  </a:moveTo>
                  <a:lnTo>
                    <a:pt x="21228" y="16210"/>
                  </a:lnTo>
                  <a:lnTo>
                    <a:pt x="426" y="28065"/>
                  </a:lnTo>
                  <a:lnTo>
                    <a:pt x="426" y="12676"/>
                  </a:lnTo>
                  <a:lnTo>
                    <a:pt x="21178" y="571"/>
                  </a:lnTo>
                  <a:close/>
                  <a:moveTo>
                    <a:pt x="21391" y="0"/>
                  </a:moveTo>
                  <a:cubicBezTo>
                    <a:pt x="21354" y="0"/>
                    <a:pt x="21316" y="7"/>
                    <a:pt x="21278" y="19"/>
                  </a:cubicBezTo>
                  <a:lnTo>
                    <a:pt x="100" y="12375"/>
                  </a:lnTo>
                  <a:cubicBezTo>
                    <a:pt x="50" y="12425"/>
                    <a:pt x="0" y="12501"/>
                    <a:pt x="0" y="12576"/>
                  </a:cubicBezTo>
                  <a:lnTo>
                    <a:pt x="0" y="28415"/>
                  </a:lnTo>
                  <a:cubicBezTo>
                    <a:pt x="0" y="28491"/>
                    <a:pt x="50" y="28566"/>
                    <a:pt x="100" y="28616"/>
                  </a:cubicBezTo>
                  <a:cubicBezTo>
                    <a:pt x="125" y="28616"/>
                    <a:pt x="175" y="28641"/>
                    <a:pt x="201" y="28641"/>
                  </a:cubicBezTo>
                  <a:cubicBezTo>
                    <a:pt x="251" y="28641"/>
                    <a:pt x="276" y="28616"/>
                    <a:pt x="301" y="28616"/>
                  </a:cubicBezTo>
                  <a:lnTo>
                    <a:pt x="21529" y="16511"/>
                  </a:lnTo>
                  <a:cubicBezTo>
                    <a:pt x="21604" y="16460"/>
                    <a:pt x="21629" y="16385"/>
                    <a:pt x="21629" y="16310"/>
                  </a:cubicBezTo>
                  <a:lnTo>
                    <a:pt x="21604" y="195"/>
                  </a:lnTo>
                  <a:cubicBezTo>
                    <a:pt x="21604" y="119"/>
                    <a:pt x="21554" y="69"/>
                    <a:pt x="21504" y="19"/>
                  </a:cubicBezTo>
                  <a:cubicBezTo>
                    <a:pt x="21466" y="7"/>
                    <a:pt x="21429" y="0"/>
                    <a:pt x="2139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7" name="Google Shape;1337;p32"/>
            <p:cNvSpPr/>
            <p:nvPr/>
          </p:nvSpPr>
          <p:spPr>
            <a:xfrm>
              <a:off x="9433432" y="2344649"/>
              <a:ext cx="28523" cy="16372"/>
            </a:xfrm>
            <a:custGeom>
              <a:avLst/>
              <a:gdLst/>
              <a:ahLst/>
              <a:cxnLst/>
              <a:rect l="l" t="t" r="r" b="b"/>
              <a:pathLst>
                <a:path w="953" h="547" extrusionOk="0">
                  <a:moveTo>
                    <a:pt x="470" y="1"/>
                  </a:moveTo>
                  <a:cubicBezTo>
                    <a:pt x="364" y="1"/>
                    <a:pt x="259" y="26"/>
                    <a:pt x="176" y="73"/>
                  </a:cubicBezTo>
                  <a:cubicBezTo>
                    <a:pt x="0" y="174"/>
                    <a:pt x="0" y="349"/>
                    <a:pt x="151" y="449"/>
                  </a:cubicBezTo>
                  <a:cubicBezTo>
                    <a:pt x="243" y="515"/>
                    <a:pt x="364" y="547"/>
                    <a:pt x="483" y="547"/>
                  </a:cubicBezTo>
                  <a:cubicBezTo>
                    <a:pt x="589" y="547"/>
                    <a:pt x="694" y="522"/>
                    <a:pt x="777" y="474"/>
                  </a:cubicBezTo>
                  <a:cubicBezTo>
                    <a:pt x="953" y="374"/>
                    <a:pt x="953" y="199"/>
                    <a:pt x="802" y="98"/>
                  </a:cubicBezTo>
                  <a:cubicBezTo>
                    <a:pt x="710" y="32"/>
                    <a:pt x="589" y="1"/>
                    <a:pt x="47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38" name="Google Shape;1338;p32"/>
            <p:cNvSpPr/>
            <p:nvPr/>
          </p:nvSpPr>
          <p:spPr>
            <a:xfrm>
              <a:off x="9725125" y="1710375"/>
              <a:ext cx="434850" cy="737500"/>
            </a:xfrm>
            <a:custGeom>
              <a:avLst/>
              <a:gdLst/>
              <a:ahLst/>
              <a:cxnLst/>
              <a:rect l="l" t="t" r="r" b="b"/>
              <a:pathLst>
                <a:path w="17394" h="29500" extrusionOk="0">
                  <a:moveTo>
                    <a:pt x="50" y="1"/>
                  </a:moveTo>
                  <a:lnTo>
                    <a:pt x="0" y="20051"/>
                  </a:lnTo>
                  <a:lnTo>
                    <a:pt x="17394" y="29499"/>
                  </a:lnTo>
                  <a:lnTo>
                    <a:pt x="17394" y="9374"/>
                  </a:lnTo>
                  <a:lnTo>
                    <a:pt x="50"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339" name="Google Shape;1339;p32"/>
            <p:cNvSpPr/>
            <p:nvPr/>
          </p:nvSpPr>
          <p:spPr>
            <a:xfrm>
              <a:off x="9720100" y="1704950"/>
              <a:ext cx="445525" cy="747925"/>
            </a:xfrm>
            <a:custGeom>
              <a:avLst/>
              <a:gdLst/>
              <a:ahLst/>
              <a:cxnLst/>
              <a:rect l="l" t="t" r="r" b="b"/>
              <a:pathLst>
                <a:path w="17821" h="29917" extrusionOk="0">
                  <a:moveTo>
                    <a:pt x="452" y="568"/>
                  </a:moveTo>
                  <a:lnTo>
                    <a:pt x="17394" y="9716"/>
                  </a:lnTo>
                  <a:lnTo>
                    <a:pt x="17394" y="29366"/>
                  </a:lnTo>
                  <a:lnTo>
                    <a:pt x="402" y="20142"/>
                  </a:lnTo>
                  <a:lnTo>
                    <a:pt x="452" y="568"/>
                  </a:lnTo>
                  <a:close/>
                  <a:moveTo>
                    <a:pt x="260" y="1"/>
                  </a:moveTo>
                  <a:cubicBezTo>
                    <a:pt x="219" y="1"/>
                    <a:pt x="181" y="13"/>
                    <a:pt x="151" y="42"/>
                  </a:cubicBezTo>
                  <a:cubicBezTo>
                    <a:pt x="76" y="67"/>
                    <a:pt x="51" y="142"/>
                    <a:pt x="51" y="218"/>
                  </a:cubicBezTo>
                  <a:lnTo>
                    <a:pt x="1" y="20268"/>
                  </a:lnTo>
                  <a:cubicBezTo>
                    <a:pt x="1" y="20343"/>
                    <a:pt x="26" y="20418"/>
                    <a:pt x="101" y="20443"/>
                  </a:cubicBezTo>
                  <a:lnTo>
                    <a:pt x="17495" y="29892"/>
                  </a:lnTo>
                  <a:cubicBezTo>
                    <a:pt x="17520" y="29917"/>
                    <a:pt x="17570" y="29917"/>
                    <a:pt x="17595" y="29917"/>
                  </a:cubicBezTo>
                  <a:cubicBezTo>
                    <a:pt x="17645" y="29917"/>
                    <a:pt x="17670" y="29917"/>
                    <a:pt x="17695" y="29892"/>
                  </a:cubicBezTo>
                  <a:cubicBezTo>
                    <a:pt x="17770" y="29867"/>
                    <a:pt x="17820" y="29792"/>
                    <a:pt x="17820" y="29716"/>
                  </a:cubicBezTo>
                  <a:lnTo>
                    <a:pt x="17820" y="9591"/>
                  </a:lnTo>
                  <a:cubicBezTo>
                    <a:pt x="17820" y="9516"/>
                    <a:pt x="17770" y="9441"/>
                    <a:pt x="17695" y="9390"/>
                  </a:cubicBezTo>
                  <a:lnTo>
                    <a:pt x="352" y="17"/>
                  </a:lnTo>
                  <a:cubicBezTo>
                    <a:pt x="321" y="7"/>
                    <a:pt x="289" y="1"/>
                    <a:pt x="260"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340" name="Google Shape;1340;p32"/>
            <p:cNvSpPr/>
            <p:nvPr/>
          </p:nvSpPr>
          <p:spPr>
            <a:xfrm>
              <a:off x="9997675" y="1857000"/>
              <a:ext cx="162300" cy="409175"/>
            </a:xfrm>
            <a:custGeom>
              <a:avLst/>
              <a:gdLst/>
              <a:ahLst/>
              <a:cxnLst/>
              <a:rect l="l" t="t" r="r" b="b"/>
              <a:pathLst>
                <a:path w="6492" h="16367" extrusionOk="0">
                  <a:moveTo>
                    <a:pt x="1" y="0"/>
                  </a:moveTo>
                  <a:cubicBezTo>
                    <a:pt x="1855" y="5589"/>
                    <a:pt x="3835" y="11153"/>
                    <a:pt x="6492" y="16366"/>
                  </a:cubicBezTo>
                  <a:lnTo>
                    <a:pt x="6492" y="9499"/>
                  </a:lnTo>
                  <a:cubicBezTo>
                    <a:pt x="6016" y="8496"/>
                    <a:pt x="5540" y="7494"/>
                    <a:pt x="5113" y="6466"/>
                  </a:cubicBezTo>
                  <a:cubicBezTo>
                    <a:pt x="4437" y="4913"/>
                    <a:pt x="3835" y="3308"/>
                    <a:pt x="3184" y="1704"/>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41" name="Google Shape;1341;p32"/>
            <p:cNvSpPr/>
            <p:nvPr/>
          </p:nvSpPr>
          <p:spPr>
            <a:xfrm>
              <a:off x="9725750" y="1947225"/>
              <a:ext cx="130350" cy="335225"/>
            </a:xfrm>
            <a:custGeom>
              <a:avLst/>
              <a:gdLst/>
              <a:ahLst/>
              <a:cxnLst/>
              <a:rect l="l" t="t" r="r" b="b"/>
              <a:pathLst>
                <a:path w="5214" h="13409" extrusionOk="0">
                  <a:moveTo>
                    <a:pt x="0" y="0"/>
                  </a:moveTo>
                  <a:lnTo>
                    <a:pt x="0" y="3659"/>
                  </a:lnTo>
                  <a:cubicBezTo>
                    <a:pt x="602" y="5364"/>
                    <a:pt x="1178" y="7093"/>
                    <a:pt x="1830" y="8797"/>
                  </a:cubicBezTo>
                  <a:cubicBezTo>
                    <a:pt x="2256" y="10000"/>
                    <a:pt x="2732" y="11178"/>
                    <a:pt x="3259" y="12356"/>
                  </a:cubicBezTo>
                  <a:lnTo>
                    <a:pt x="5213" y="13409"/>
                  </a:lnTo>
                  <a:cubicBezTo>
                    <a:pt x="3384" y="8973"/>
                    <a:pt x="1880" y="4411"/>
                    <a:pt x="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42" name="Google Shape;1342;p32"/>
            <p:cNvSpPr/>
            <p:nvPr/>
          </p:nvSpPr>
          <p:spPr>
            <a:xfrm>
              <a:off x="9759575" y="1727925"/>
              <a:ext cx="347150" cy="691125"/>
            </a:xfrm>
            <a:custGeom>
              <a:avLst/>
              <a:gdLst/>
              <a:ahLst/>
              <a:cxnLst/>
              <a:rect l="l" t="t" r="r" b="b"/>
              <a:pathLst>
                <a:path w="13886" h="27645" extrusionOk="0">
                  <a:moveTo>
                    <a:pt x="1" y="0"/>
                  </a:moveTo>
                  <a:lnTo>
                    <a:pt x="1" y="0"/>
                  </a:lnTo>
                  <a:cubicBezTo>
                    <a:pt x="151" y="426"/>
                    <a:pt x="327" y="852"/>
                    <a:pt x="477" y="1304"/>
                  </a:cubicBezTo>
                  <a:cubicBezTo>
                    <a:pt x="1129" y="2908"/>
                    <a:pt x="1780" y="4512"/>
                    <a:pt x="2457" y="6116"/>
                  </a:cubicBezTo>
                  <a:cubicBezTo>
                    <a:pt x="3710" y="9223"/>
                    <a:pt x="4813" y="12406"/>
                    <a:pt x="5966" y="15539"/>
                  </a:cubicBezTo>
                  <a:cubicBezTo>
                    <a:pt x="7144" y="18747"/>
                    <a:pt x="8372" y="21905"/>
                    <a:pt x="9800" y="24988"/>
                  </a:cubicBezTo>
                  <a:cubicBezTo>
                    <a:pt x="9876" y="25188"/>
                    <a:pt x="9976" y="25364"/>
                    <a:pt x="10076" y="25564"/>
                  </a:cubicBezTo>
                  <a:lnTo>
                    <a:pt x="13886" y="27645"/>
                  </a:lnTo>
                  <a:cubicBezTo>
                    <a:pt x="11931" y="23484"/>
                    <a:pt x="10051" y="19274"/>
                    <a:pt x="8297" y="15038"/>
                  </a:cubicBezTo>
                  <a:cubicBezTo>
                    <a:pt x="7344" y="12707"/>
                    <a:pt x="6442" y="10376"/>
                    <a:pt x="5590" y="8020"/>
                  </a:cubicBezTo>
                  <a:cubicBezTo>
                    <a:pt x="4838" y="5965"/>
                    <a:pt x="4061" y="3910"/>
                    <a:pt x="3033" y="1955"/>
                  </a:cubicBezTo>
                  <a:cubicBezTo>
                    <a:pt x="2958" y="1805"/>
                    <a:pt x="2883" y="1679"/>
                    <a:pt x="2808" y="1529"/>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43" name="Google Shape;1343;p32"/>
            <p:cNvSpPr/>
            <p:nvPr/>
          </p:nvSpPr>
          <p:spPr>
            <a:xfrm>
              <a:off x="9682525" y="1631575"/>
              <a:ext cx="532600" cy="884600"/>
            </a:xfrm>
            <a:custGeom>
              <a:avLst/>
              <a:gdLst/>
              <a:ahLst/>
              <a:cxnLst/>
              <a:rect l="l" t="t" r="r" b="b"/>
              <a:pathLst>
                <a:path w="21304" h="35384" extrusionOk="0">
                  <a:moveTo>
                    <a:pt x="2456" y="2977"/>
                  </a:moveTo>
                  <a:lnTo>
                    <a:pt x="19399" y="12125"/>
                  </a:lnTo>
                  <a:lnTo>
                    <a:pt x="19399" y="31774"/>
                  </a:lnTo>
                  <a:lnTo>
                    <a:pt x="2406" y="22551"/>
                  </a:lnTo>
                  <a:lnTo>
                    <a:pt x="2456" y="2977"/>
                  </a:lnTo>
                  <a:close/>
                  <a:moveTo>
                    <a:pt x="2246" y="2432"/>
                  </a:moveTo>
                  <a:cubicBezTo>
                    <a:pt x="2212" y="2432"/>
                    <a:pt x="2181" y="2438"/>
                    <a:pt x="2155" y="2451"/>
                  </a:cubicBezTo>
                  <a:cubicBezTo>
                    <a:pt x="2080" y="2501"/>
                    <a:pt x="2030" y="2551"/>
                    <a:pt x="2030" y="2626"/>
                  </a:cubicBezTo>
                  <a:lnTo>
                    <a:pt x="1980" y="22676"/>
                  </a:lnTo>
                  <a:cubicBezTo>
                    <a:pt x="1980" y="22752"/>
                    <a:pt x="2030" y="22827"/>
                    <a:pt x="2105" y="22877"/>
                  </a:cubicBezTo>
                  <a:lnTo>
                    <a:pt x="19499" y="32326"/>
                  </a:lnTo>
                  <a:cubicBezTo>
                    <a:pt x="19524" y="32326"/>
                    <a:pt x="19574" y="32351"/>
                    <a:pt x="19599" y="32351"/>
                  </a:cubicBezTo>
                  <a:cubicBezTo>
                    <a:pt x="19624" y="32351"/>
                    <a:pt x="19674" y="32326"/>
                    <a:pt x="19699" y="32326"/>
                  </a:cubicBezTo>
                  <a:cubicBezTo>
                    <a:pt x="19775" y="32275"/>
                    <a:pt x="19800" y="32200"/>
                    <a:pt x="19800" y="32125"/>
                  </a:cubicBezTo>
                  <a:lnTo>
                    <a:pt x="19800" y="12000"/>
                  </a:lnTo>
                  <a:cubicBezTo>
                    <a:pt x="19800" y="11924"/>
                    <a:pt x="19775" y="11849"/>
                    <a:pt x="19699" y="11824"/>
                  </a:cubicBezTo>
                  <a:lnTo>
                    <a:pt x="2356" y="2451"/>
                  </a:lnTo>
                  <a:cubicBezTo>
                    <a:pt x="2318" y="2438"/>
                    <a:pt x="2281" y="2432"/>
                    <a:pt x="2246" y="2432"/>
                  </a:cubicBezTo>
                  <a:close/>
                  <a:moveTo>
                    <a:pt x="952" y="446"/>
                  </a:moveTo>
                  <a:lnTo>
                    <a:pt x="20877" y="11198"/>
                  </a:lnTo>
                  <a:lnTo>
                    <a:pt x="20877" y="34757"/>
                  </a:lnTo>
                  <a:lnTo>
                    <a:pt x="20602" y="34932"/>
                  </a:lnTo>
                  <a:lnTo>
                    <a:pt x="426" y="23529"/>
                  </a:lnTo>
                  <a:lnTo>
                    <a:pt x="476" y="746"/>
                  </a:lnTo>
                  <a:lnTo>
                    <a:pt x="952" y="446"/>
                  </a:lnTo>
                  <a:close/>
                  <a:moveTo>
                    <a:pt x="943" y="1"/>
                  </a:moveTo>
                  <a:cubicBezTo>
                    <a:pt x="909" y="1"/>
                    <a:pt x="877" y="7"/>
                    <a:pt x="852" y="20"/>
                  </a:cubicBezTo>
                  <a:lnTo>
                    <a:pt x="176" y="446"/>
                  </a:lnTo>
                  <a:cubicBezTo>
                    <a:pt x="100" y="471"/>
                    <a:pt x="75" y="546"/>
                    <a:pt x="75" y="621"/>
                  </a:cubicBezTo>
                  <a:lnTo>
                    <a:pt x="0" y="23629"/>
                  </a:lnTo>
                  <a:cubicBezTo>
                    <a:pt x="0" y="23729"/>
                    <a:pt x="50" y="23779"/>
                    <a:pt x="100" y="23829"/>
                  </a:cubicBezTo>
                  <a:lnTo>
                    <a:pt x="20501" y="35358"/>
                  </a:lnTo>
                  <a:cubicBezTo>
                    <a:pt x="20527" y="35383"/>
                    <a:pt x="20552" y="35383"/>
                    <a:pt x="20602" y="35383"/>
                  </a:cubicBezTo>
                  <a:cubicBezTo>
                    <a:pt x="20627" y="35383"/>
                    <a:pt x="20677" y="35383"/>
                    <a:pt x="20702" y="35358"/>
                  </a:cubicBezTo>
                  <a:lnTo>
                    <a:pt x="21203" y="35057"/>
                  </a:lnTo>
                  <a:cubicBezTo>
                    <a:pt x="21253" y="35007"/>
                    <a:pt x="21303" y="34957"/>
                    <a:pt x="21303" y="34882"/>
                  </a:cubicBezTo>
                  <a:lnTo>
                    <a:pt x="21303" y="11097"/>
                  </a:lnTo>
                  <a:cubicBezTo>
                    <a:pt x="21303" y="10997"/>
                    <a:pt x="21253" y="10947"/>
                    <a:pt x="21178" y="10897"/>
                  </a:cubicBezTo>
                  <a:lnTo>
                    <a:pt x="1053" y="20"/>
                  </a:lnTo>
                  <a:cubicBezTo>
                    <a:pt x="1015" y="7"/>
                    <a:pt x="978" y="1"/>
                    <a:pt x="94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44" name="Google Shape;1344;p32"/>
            <p:cNvSpPr/>
            <p:nvPr/>
          </p:nvSpPr>
          <p:spPr>
            <a:xfrm>
              <a:off x="9688150" y="1636450"/>
              <a:ext cx="521325" cy="874700"/>
            </a:xfrm>
            <a:custGeom>
              <a:avLst/>
              <a:gdLst/>
              <a:ahLst/>
              <a:cxnLst/>
              <a:rect l="l" t="t" r="r" b="b"/>
              <a:pathLst>
                <a:path w="20853" h="34988" extrusionOk="0">
                  <a:moveTo>
                    <a:pt x="2031" y="2431"/>
                  </a:moveTo>
                  <a:lnTo>
                    <a:pt x="19374" y="11805"/>
                  </a:lnTo>
                  <a:lnTo>
                    <a:pt x="19374" y="31930"/>
                  </a:lnTo>
                  <a:lnTo>
                    <a:pt x="1981" y="22481"/>
                  </a:lnTo>
                  <a:lnTo>
                    <a:pt x="2031" y="2431"/>
                  </a:lnTo>
                  <a:close/>
                  <a:moveTo>
                    <a:pt x="727" y="0"/>
                  </a:moveTo>
                  <a:lnTo>
                    <a:pt x="51" y="426"/>
                  </a:lnTo>
                  <a:lnTo>
                    <a:pt x="1" y="23459"/>
                  </a:lnTo>
                  <a:lnTo>
                    <a:pt x="20377" y="34988"/>
                  </a:lnTo>
                  <a:lnTo>
                    <a:pt x="20853" y="34687"/>
                  </a:lnTo>
                  <a:lnTo>
                    <a:pt x="20853" y="10902"/>
                  </a:lnTo>
                  <a:lnTo>
                    <a:pt x="72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45" name="Google Shape;1345;p32"/>
            <p:cNvSpPr/>
            <p:nvPr/>
          </p:nvSpPr>
          <p:spPr>
            <a:xfrm>
              <a:off x="9918100" y="1792600"/>
              <a:ext cx="75225" cy="577575"/>
            </a:xfrm>
            <a:custGeom>
              <a:avLst/>
              <a:gdLst/>
              <a:ahLst/>
              <a:cxnLst/>
              <a:rect l="l" t="t" r="r" b="b"/>
              <a:pathLst>
                <a:path w="3009" h="23103" extrusionOk="0">
                  <a:moveTo>
                    <a:pt x="502" y="546"/>
                  </a:moveTo>
                  <a:lnTo>
                    <a:pt x="2557" y="1674"/>
                  </a:lnTo>
                  <a:lnTo>
                    <a:pt x="2607" y="22551"/>
                  </a:lnTo>
                  <a:lnTo>
                    <a:pt x="402" y="21499"/>
                  </a:lnTo>
                  <a:lnTo>
                    <a:pt x="502" y="546"/>
                  </a:lnTo>
                  <a:close/>
                  <a:moveTo>
                    <a:pt x="286" y="1"/>
                  </a:moveTo>
                  <a:cubicBezTo>
                    <a:pt x="251" y="1"/>
                    <a:pt x="214" y="7"/>
                    <a:pt x="176" y="20"/>
                  </a:cubicBezTo>
                  <a:cubicBezTo>
                    <a:pt x="126" y="70"/>
                    <a:pt x="76" y="145"/>
                    <a:pt x="76" y="195"/>
                  </a:cubicBezTo>
                  <a:lnTo>
                    <a:pt x="1" y="21624"/>
                  </a:lnTo>
                  <a:cubicBezTo>
                    <a:pt x="1" y="21699"/>
                    <a:pt x="26" y="21774"/>
                    <a:pt x="101" y="21824"/>
                  </a:cubicBezTo>
                  <a:lnTo>
                    <a:pt x="2707" y="23078"/>
                  </a:lnTo>
                  <a:cubicBezTo>
                    <a:pt x="2733" y="23103"/>
                    <a:pt x="2783" y="23103"/>
                    <a:pt x="2808" y="23103"/>
                  </a:cubicBezTo>
                  <a:cubicBezTo>
                    <a:pt x="2833" y="23103"/>
                    <a:pt x="2883" y="23103"/>
                    <a:pt x="2908" y="23078"/>
                  </a:cubicBezTo>
                  <a:cubicBezTo>
                    <a:pt x="2983" y="23027"/>
                    <a:pt x="3008" y="22977"/>
                    <a:pt x="3008" y="22902"/>
                  </a:cubicBezTo>
                  <a:lnTo>
                    <a:pt x="2983" y="1549"/>
                  </a:lnTo>
                  <a:cubicBezTo>
                    <a:pt x="2983" y="1473"/>
                    <a:pt x="2933" y="1398"/>
                    <a:pt x="2883" y="1373"/>
                  </a:cubicBezTo>
                  <a:lnTo>
                    <a:pt x="377" y="20"/>
                  </a:lnTo>
                  <a:cubicBezTo>
                    <a:pt x="352" y="7"/>
                    <a:pt x="320" y="1"/>
                    <a:pt x="28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46" name="Google Shape;1346;p32"/>
            <p:cNvSpPr/>
            <p:nvPr/>
          </p:nvSpPr>
          <p:spPr>
            <a:xfrm>
              <a:off x="9717600" y="1901800"/>
              <a:ext cx="476850" cy="334300"/>
            </a:xfrm>
            <a:custGeom>
              <a:avLst/>
              <a:gdLst/>
              <a:ahLst/>
              <a:cxnLst/>
              <a:rect l="l" t="t" r="r" b="b"/>
              <a:pathLst>
                <a:path w="19074" h="13372" extrusionOk="0">
                  <a:moveTo>
                    <a:pt x="427" y="564"/>
                  </a:moveTo>
                  <a:lnTo>
                    <a:pt x="18647" y="10414"/>
                  </a:lnTo>
                  <a:lnTo>
                    <a:pt x="18647" y="12795"/>
                  </a:lnTo>
                  <a:lnTo>
                    <a:pt x="427" y="2920"/>
                  </a:lnTo>
                  <a:lnTo>
                    <a:pt x="427" y="564"/>
                  </a:lnTo>
                  <a:close/>
                  <a:moveTo>
                    <a:pt x="210" y="0"/>
                  </a:moveTo>
                  <a:cubicBezTo>
                    <a:pt x="176" y="0"/>
                    <a:pt x="138" y="13"/>
                    <a:pt x="101" y="38"/>
                  </a:cubicBezTo>
                  <a:cubicBezTo>
                    <a:pt x="51" y="63"/>
                    <a:pt x="1" y="138"/>
                    <a:pt x="1" y="213"/>
                  </a:cubicBezTo>
                  <a:lnTo>
                    <a:pt x="1" y="3045"/>
                  </a:lnTo>
                  <a:cubicBezTo>
                    <a:pt x="1" y="3121"/>
                    <a:pt x="51" y="3196"/>
                    <a:pt x="101" y="3221"/>
                  </a:cubicBezTo>
                  <a:lnTo>
                    <a:pt x="18773" y="13346"/>
                  </a:lnTo>
                  <a:cubicBezTo>
                    <a:pt x="18798" y="13346"/>
                    <a:pt x="18823" y="13371"/>
                    <a:pt x="18873" y="13371"/>
                  </a:cubicBezTo>
                  <a:cubicBezTo>
                    <a:pt x="18898" y="13371"/>
                    <a:pt x="18948" y="13346"/>
                    <a:pt x="18973" y="13346"/>
                  </a:cubicBezTo>
                  <a:cubicBezTo>
                    <a:pt x="19048" y="13296"/>
                    <a:pt x="19073" y="13221"/>
                    <a:pt x="19073" y="13146"/>
                  </a:cubicBezTo>
                  <a:lnTo>
                    <a:pt x="19073" y="10288"/>
                  </a:lnTo>
                  <a:cubicBezTo>
                    <a:pt x="19073" y="10213"/>
                    <a:pt x="19023" y="10138"/>
                    <a:pt x="18973" y="10113"/>
                  </a:cubicBezTo>
                  <a:lnTo>
                    <a:pt x="301" y="38"/>
                  </a:lnTo>
                  <a:cubicBezTo>
                    <a:pt x="276" y="13"/>
                    <a:pt x="245"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47" name="Google Shape;1347;p32"/>
            <p:cNvSpPr/>
            <p:nvPr/>
          </p:nvSpPr>
          <p:spPr>
            <a:xfrm>
              <a:off x="9923125" y="1797475"/>
              <a:ext cx="65175" cy="567700"/>
            </a:xfrm>
            <a:custGeom>
              <a:avLst/>
              <a:gdLst/>
              <a:ahLst/>
              <a:cxnLst/>
              <a:rect l="l" t="t" r="r" b="b"/>
              <a:pathLst>
                <a:path w="2607" h="22708" extrusionOk="0">
                  <a:moveTo>
                    <a:pt x="100" y="0"/>
                  </a:moveTo>
                  <a:lnTo>
                    <a:pt x="0" y="21429"/>
                  </a:lnTo>
                  <a:lnTo>
                    <a:pt x="2607" y="22707"/>
                  </a:lnTo>
                  <a:lnTo>
                    <a:pt x="2582" y="1354"/>
                  </a:lnTo>
                  <a:lnTo>
                    <a:pt x="100"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48" name="Google Shape;1348;p32"/>
            <p:cNvSpPr/>
            <p:nvPr/>
          </p:nvSpPr>
          <p:spPr>
            <a:xfrm>
              <a:off x="9722625" y="1907125"/>
              <a:ext cx="466800" cy="323325"/>
            </a:xfrm>
            <a:custGeom>
              <a:avLst/>
              <a:gdLst/>
              <a:ahLst/>
              <a:cxnLst/>
              <a:rect l="l" t="t" r="r" b="b"/>
              <a:pathLst>
                <a:path w="18672" h="12933" extrusionOk="0">
                  <a:moveTo>
                    <a:pt x="0" y="0"/>
                  </a:moveTo>
                  <a:lnTo>
                    <a:pt x="0" y="2832"/>
                  </a:lnTo>
                  <a:lnTo>
                    <a:pt x="18672" y="12933"/>
                  </a:lnTo>
                  <a:lnTo>
                    <a:pt x="18672" y="10075"/>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49" name="Google Shape;1349;p32"/>
            <p:cNvSpPr/>
            <p:nvPr/>
          </p:nvSpPr>
          <p:spPr>
            <a:xfrm>
              <a:off x="9909325" y="1779925"/>
              <a:ext cx="65200" cy="594650"/>
            </a:xfrm>
            <a:custGeom>
              <a:avLst/>
              <a:gdLst/>
              <a:ahLst/>
              <a:cxnLst/>
              <a:rect l="l" t="t" r="r" b="b"/>
              <a:pathLst>
                <a:path w="2608" h="23786" extrusionOk="0">
                  <a:moveTo>
                    <a:pt x="101" y="0"/>
                  </a:moveTo>
                  <a:lnTo>
                    <a:pt x="1" y="22532"/>
                  </a:lnTo>
                  <a:lnTo>
                    <a:pt x="2607" y="23785"/>
                  </a:lnTo>
                  <a:lnTo>
                    <a:pt x="2582" y="1354"/>
                  </a:lnTo>
                  <a:lnTo>
                    <a:pt x="101"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350" name="Google Shape;1350;p32"/>
            <p:cNvSpPr/>
            <p:nvPr/>
          </p:nvSpPr>
          <p:spPr>
            <a:xfrm>
              <a:off x="9904325" y="1775075"/>
              <a:ext cx="75200" cy="604500"/>
            </a:xfrm>
            <a:custGeom>
              <a:avLst/>
              <a:gdLst/>
              <a:ahLst/>
              <a:cxnLst/>
              <a:rect l="l" t="t" r="r" b="b"/>
              <a:pathLst>
                <a:path w="3008" h="24180" extrusionOk="0">
                  <a:moveTo>
                    <a:pt x="502" y="545"/>
                  </a:moveTo>
                  <a:lnTo>
                    <a:pt x="2557" y="1673"/>
                  </a:lnTo>
                  <a:lnTo>
                    <a:pt x="2607" y="23653"/>
                  </a:lnTo>
                  <a:lnTo>
                    <a:pt x="401" y="22576"/>
                  </a:lnTo>
                  <a:lnTo>
                    <a:pt x="502" y="545"/>
                  </a:lnTo>
                  <a:close/>
                  <a:moveTo>
                    <a:pt x="289" y="0"/>
                  </a:moveTo>
                  <a:cubicBezTo>
                    <a:pt x="251" y="0"/>
                    <a:pt x="213" y="7"/>
                    <a:pt x="176" y="19"/>
                  </a:cubicBezTo>
                  <a:cubicBezTo>
                    <a:pt x="126" y="69"/>
                    <a:pt x="75" y="119"/>
                    <a:pt x="75" y="194"/>
                  </a:cubicBezTo>
                  <a:lnTo>
                    <a:pt x="0" y="22701"/>
                  </a:lnTo>
                  <a:cubicBezTo>
                    <a:pt x="0" y="22801"/>
                    <a:pt x="25" y="22876"/>
                    <a:pt x="101" y="22901"/>
                  </a:cubicBezTo>
                  <a:lnTo>
                    <a:pt x="2707" y="24180"/>
                  </a:lnTo>
                  <a:lnTo>
                    <a:pt x="2807" y="24180"/>
                  </a:lnTo>
                  <a:cubicBezTo>
                    <a:pt x="2857" y="24180"/>
                    <a:pt x="2883" y="24180"/>
                    <a:pt x="2908" y="24154"/>
                  </a:cubicBezTo>
                  <a:cubicBezTo>
                    <a:pt x="2983" y="24129"/>
                    <a:pt x="3008" y="24054"/>
                    <a:pt x="3008" y="23979"/>
                  </a:cubicBezTo>
                  <a:lnTo>
                    <a:pt x="2983" y="1548"/>
                  </a:lnTo>
                  <a:cubicBezTo>
                    <a:pt x="2983" y="1473"/>
                    <a:pt x="2933" y="1397"/>
                    <a:pt x="2883" y="1372"/>
                  </a:cubicBezTo>
                  <a:lnTo>
                    <a:pt x="401" y="19"/>
                  </a:lnTo>
                  <a:cubicBezTo>
                    <a:pt x="364" y="7"/>
                    <a:pt x="326" y="0"/>
                    <a:pt x="28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51" name="Google Shape;1351;p32"/>
            <p:cNvSpPr/>
            <p:nvPr/>
          </p:nvSpPr>
          <p:spPr>
            <a:xfrm>
              <a:off x="9708825" y="1916525"/>
              <a:ext cx="466825" cy="323950"/>
            </a:xfrm>
            <a:custGeom>
              <a:avLst/>
              <a:gdLst/>
              <a:ahLst/>
              <a:cxnLst/>
              <a:rect l="l" t="t" r="r" b="b"/>
              <a:pathLst>
                <a:path w="18673" h="12958" extrusionOk="0">
                  <a:moveTo>
                    <a:pt x="1" y="0"/>
                  </a:moveTo>
                  <a:lnTo>
                    <a:pt x="1" y="2832"/>
                  </a:lnTo>
                  <a:lnTo>
                    <a:pt x="18672" y="12958"/>
                  </a:lnTo>
                  <a:lnTo>
                    <a:pt x="18672" y="10100"/>
                  </a:lnTo>
                  <a:lnTo>
                    <a:pt x="1"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352" name="Google Shape;1352;p32"/>
            <p:cNvSpPr/>
            <p:nvPr/>
          </p:nvSpPr>
          <p:spPr>
            <a:xfrm>
              <a:off x="9703825" y="1911650"/>
              <a:ext cx="476825" cy="333850"/>
            </a:xfrm>
            <a:custGeom>
              <a:avLst/>
              <a:gdLst/>
              <a:ahLst/>
              <a:cxnLst/>
              <a:rect l="l" t="t" r="r" b="b"/>
              <a:pathLst>
                <a:path w="19073" h="13354" extrusionOk="0">
                  <a:moveTo>
                    <a:pt x="426" y="546"/>
                  </a:moveTo>
                  <a:lnTo>
                    <a:pt x="18672" y="10421"/>
                  </a:lnTo>
                  <a:lnTo>
                    <a:pt x="18672" y="12802"/>
                  </a:lnTo>
                  <a:lnTo>
                    <a:pt x="426" y="2902"/>
                  </a:lnTo>
                  <a:lnTo>
                    <a:pt x="426" y="546"/>
                  </a:lnTo>
                  <a:close/>
                  <a:moveTo>
                    <a:pt x="210" y="1"/>
                  </a:moveTo>
                  <a:cubicBezTo>
                    <a:pt x="176" y="1"/>
                    <a:pt x="138" y="7"/>
                    <a:pt x="100" y="20"/>
                  </a:cubicBezTo>
                  <a:cubicBezTo>
                    <a:pt x="50" y="70"/>
                    <a:pt x="0" y="120"/>
                    <a:pt x="0" y="195"/>
                  </a:cubicBezTo>
                  <a:lnTo>
                    <a:pt x="0" y="3027"/>
                  </a:lnTo>
                  <a:cubicBezTo>
                    <a:pt x="0" y="3102"/>
                    <a:pt x="50" y="3178"/>
                    <a:pt x="100" y="3203"/>
                  </a:cubicBezTo>
                  <a:lnTo>
                    <a:pt x="18772" y="13328"/>
                  </a:lnTo>
                  <a:cubicBezTo>
                    <a:pt x="18797" y="13353"/>
                    <a:pt x="18847" y="13353"/>
                    <a:pt x="18872" y="13353"/>
                  </a:cubicBezTo>
                  <a:cubicBezTo>
                    <a:pt x="18898" y="13353"/>
                    <a:pt x="18948" y="13353"/>
                    <a:pt x="18973" y="13328"/>
                  </a:cubicBezTo>
                  <a:cubicBezTo>
                    <a:pt x="19048" y="13278"/>
                    <a:pt x="19073" y="13228"/>
                    <a:pt x="19073" y="13153"/>
                  </a:cubicBezTo>
                  <a:lnTo>
                    <a:pt x="19073" y="10295"/>
                  </a:lnTo>
                  <a:cubicBezTo>
                    <a:pt x="19073" y="10220"/>
                    <a:pt x="19048" y="10145"/>
                    <a:pt x="18973" y="10095"/>
                  </a:cubicBezTo>
                  <a:lnTo>
                    <a:pt x="301" y="20"/>
                  </a:lnTo>
                  <a:cubicBezTo>
                    <a:pt x="276" y="7"/>
                    <a:pt x="245" y="1"/>
                    <a:pt x="2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53" name="Google Shape;1353;p32"/>
            <p:cNvSpPr/>
            <p:nvPr/>
          </p:nvSpPr>
          <p:spPr>
            <a:xfrm>
              <a:off x="9687525" y="1647100"/>
              <a:ext cx="510050" cy="864050"/>
            </a:xfrm>
            <a:custGeom>
              <a:avLst/>
              <a:gdLst/>
              <a:ahLst/>
              <a:cxnLst/>
              <a:rect l="l" t="t" r="r" b="b"/>
              <a:pathLst>
                <a:path w="20402" h="34562" extrusionOk="0">
                  <a:moveTo>
                    <a:pt x="1554" y="2532"/>
                  </a:moveTo>
                  <a:lnTo>
                    <a:pt x="18898" y="11905"/>
                  </a:lnTo>
                  <a:lnTo>
                    <a:pt x="18898" y="32030"/>
                  </a:lnTo>
                  <a:lnTo>
                    <a:pt x="1504" y="22582"/>
                  </a:lnTo>
                  <a:lnTo>
                    <a:pt x="1554" y="2532"/>
                  </a:lnTo>
                  <a:close/>
                  <a:moveTo>
                    <a:pt x="76" y="0"/>
                  </a:moveTo>
                  <a:lnTo>
                    <a:pt x="1" y="23484"/>
                  </a:lnTo>
                  <a:lnTo>
                    <a:pt x="20402" y="34562"/>
                  </a:lnTo>
                  <a:lnTo>
                    <a:pt x="20402" y="10978"/>
                  </a:lnTo>
                  <a:lnTo>
                    <a:pt x="76"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354" name="Google Shape;1354;p32"/>
            <p:cNvSpPr/>
            <p:nvPr/>
          </p:nvSpPr>
          <p:spPr>
            <a:xfrm>
              <a:off x="9682525" y="1641775"/>
              <a:ext cx="520075" cy="874400"/>
            </a:xfrm>
            <a:custGeom>
              <a:avLst/>
              <a:gdLst/>
              <a:ahLst/>
              <a:cxnLst/>
              <a:rect l="l" t="t" r="r" b="b"/>
              <a:pathLst>
                <a:path w="20803" h="34976" extrusionOk="0">
                  <a:moveTo>
                    <a:pt x="1955" y="3095"/>
                  </a:moveTo>
                  <a:lnTo>
                    <a:pt x="18897" y="12243"/>
                  </a:lnTo>
                  <a:lnTo>
                    <a:pt x="18897" y="31893"/>
                  </a:lnTo>
                  <a:lnTo>
                    <a:pt x="1905" y="22669"/>
                  </a:lnTo>
                  <a:lnTo>
                    <a:pt x="1955" y="3095"/>
                  </a:lnTo>
                  <a:close/>
                  <a:moveTo>
                    <a:pt x="1763" y="2528"/>
                  </a:moveTo>
                  <a:cubicBezTo>
                    <a:pt x="1722" y="2528"/>
                    <a:pt x="1684" y="2540"/>
                    <a:pt x="1654" y="2569"/>
                  </a:cubicBezTo>
                  <a:cubicBezTo>
                    <a:pt x="1579" y="2594"/>
                    <a:pt x="1554" y="2669"/>
                    <a:pt x="1554" y="2745"/>
                  </a:cubicBezTo>
                  <a:lnTo>
                    <a:pt x="1504" y="22795"/>
                  </a:lnTo>
                  <a:cubicBezTo>
                    <a:pt x="1504" y="22870"/>
                    <a:pt x="1529" y="22945"/>
                    <a:pt x="1604" y="22970"/>
                  </a:cubicBezTo>
                  <a:lnTo>
                    <a:pt x="18998" y="32419"/>
                  </a:lnTo>
                  <a:cubicBezTo>
                    <a:pt x="19023" y="32444"/>
                    <a:pt x="19073" y="32444"/>
                    <a:pt x="19098" y="32444"/>
                  </a:cubicBezTo>
                  <a:cubicBezTo>
                    <a:pt x="19148" y="32444"/>
                    <a:pt x="19173" y="32444"/>
                    <a:pt x="19198" y="32419"/>
                  </a:cubicBezTo>
                  <a:cubicBezTo>
                    <a:pt x="19273" y="32394"/>
                    <a:pt x="19323" y="32319"/>
                    <a:pt x="19323" y="32243"/>
                  </a:cubicBezTo>
                  <a:lnTo>
                    <a:pt x="19323" y="12118"/>
                  </a:lnTo>
                  <a:cubicBezTo>
                    <a:pt x="19323" y="12043"/>
                    <a:pt x="19273" y="11968"/>
                    <a:pt x="19198" y="11917"/>
                  </a:cubicBezTo>
                  <a:lnTo>
                    <a:pt x="1855" y="2544"/>
                  </a:lnTo>
                  <a:cubicBezTo>
                    <a:pt x="1824" y="2534"/>
                    <a:pt x="1792" y="2528"/>
                    <a:pt x="1763" y="2528"/>
                  </a:cubicBezTo>
                  <a:close/>
                  <a:moveTo>
                    <a:pt x="476" y="564"/>
                  </a:moveTo>
                  <a:lnTo>
                    <a:pt x="20376" y="11316"/>
                  </a:lnTo>
                  <a:lnTo>
                    <a:pt x="20376" y="34424"/>
                  </a:lnTo>
                  <a:lnTo>
                    <a:pt x="426" y="23572"/>
                  </a:lnTo>
                  <a:lnTo>
                    <a:pt x="476" y="564"/>
                  </a:lnTo>
                  <a:close/>
                  <a:moveTo>
                    <a:pt x="266" y="0"/>
                  </a:moveTo>
                  <a:cubicBezTo>
                    <a:pt x="232" y="0"/>
                    <a:pt x="201" y="13"/>
                    <a:pt x="176" y="38"/>
                  </a:cubicBezTo>
                  <a:cubicBezTo>
                    <a:pt x="100" y="63"/>
                    <a:pt x="75" y="138"/>
                    <a:pt x="75" y="213"/>
                  </a:cubicBezTo>
                  <a:lnTo>
                    <a:pt x="0" y="23697"/>
                  </a:lnTo>
                  <a:cubicBezTo>
                    <a:pt x="0" y="23772"/>
                    <a:pt x="50" y="23847"/>
                    <a:pt x="100" y="23872"/>
                  </a:cubicBezTo>
                  <a:lnTo>
                    <a:pt x="20501" y="34950"/>
                  </a:lnTo>
                  <a:cubicBezTo>
                    <a:pt x="20527" y="34975"/>
                    <a:pt x="20552" y="34975"/>
                    <a:pt x="20602" y="34975"/>
                  </a:cubicBezTo>
                  <a:cubicBezTo>
                    <a:pt x="20627" y="34975"/>
                    <a:pt x="20677" y="34975"/>
                    <a:pt x="20702" y="34950"/>
                  </a:cubicBezTo>
                  <a:cubicBezTo>
                    <a:pt x="20752" y="34900"/>
                    <a:pt x="20802" y="34850"/>
                    <a:pt x="20802" y="34775"/>
                  </a:cubicBezTo>
                  <a:lnTo>
                    <a:pt x="20802" y="11191"/>
                  </a:lnTo>
                  <a:cubicBezTo>
                    <a:pt x="20802" y="11115"/>
                    <a:pt x="20752" y="11040"/>
                    <a:pt x="20702" y="11015"/>
                  </a:cubicBezTo>
                  <a:lnTo>
                    <a:pt x="376" y="38"/>
                  </a:lnTo>
                  <a:cubicBezTo>
                    <a:pt x="338" y="13"/>
                    <a:pt x="301" y="0"/>
                    <a:pt x="26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sp>
        <p:nvSpPr>
          <p:cNvPr id="1355" name="Google Shape;1355;p32"/>
          <p:cNvSpPr/>
          <p:nvPr/>
        </p:nvSpPr>
        <p:spPr>
          <a:xfrm>
            <a:off x="7501467" y="1502533"/>
            <a:ext cx="1601600" cy="1601600"/>
          </a:xfrm>
          <a:prstGeom prst="ellipse">
            <a:avLst/>
          </a:pr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56" name="Google Shape;1356;p32"/>
          <p:cNvSpPr txBox="1">
            <a:spLocks noGrp="1"/>
          </p:cNvSpPr>
          <p:nvPr>
            <p:ph type="title"/>
          </p:nvPr>
        </p:nvSpPr>
        <p:spPr>
          <a:xfrm>
            <a:off x="5266467" y="3334533"/>
            <a:ext cx="6071600" cy="1428800"/>
          </a:xfrm>
          <a:prstGeom prst="rect">
            <a:avLst/>
          </a:prstGeom>
        </p:spPr>
        <p:txBody>
          <a:bodyPr spcFirstLastPara="1" wrap="square" lIns="0" tIns="0" rIns="0" bIns="0" anchor="ctr" anchorCtr="0">
            <a:noAutofit/>
          </a:bodyPr>
          <a:lstStyle/>
          <a:p>
            <a:r>
              <a:rPr lang="en" sz="6000"/>
              <a:t>Existing measures &amp; limitations</a:t>
            </a:r>
          </a:p>
        </p:txBody>
      </p:sp>
      <p:sp>
        <p:nvSpPr>
          <p:cNvPr id="1357" name="Google Shape;1357;p32"/>
          <p:cNvSpPr txBox="1">
            <a:spLocks noGrp="1"/>
          </p:cNvSpPr>
          <p:nvPr>
            <p:ph type="subTitle" idx="1"/>
          </p:nvPr>
        </p:nvSpPr>
        <p:spPr>
          <a:xfrm>
            <a:off x="5266467" y="4763333"/>
            <a:ext cx="6071600" cy="1138202"/>
          </a:xfrm>
          <a:prstGeom prst="rect">
            <a:avLst/>
          </a:prstGeom>
        </p:spPr>
        <p:txBody>
          <a:bodyPr spcFirstLastPara="1" wrap="square" lIns="0" tIns="0" rIns="0" bIns="0" anchor="ctr" anchorCtr="0">
            <a:noAutofit/>
          </a:bodyPr>
          <a:lstStyle/>
          <a:p>
            <a:pPr marL="0" indent="0"/>
            <a:r>
              <a:rPr lang="en"/>
              <a:t>Singapore measures and their limitations</a:t>
            </a:r>
          </a:p>
        </p:txBody>
      </p:sp>
      <p:sp>
        <p:nvSpPr>
          <p:cNvPr id="1358" name="Google Shape;1358;p32"/>
          <p:cNvSpPr txBox="1">
            <a:spLocks noGrp="1"/>
          </p:cNvSpPr>
          <p:nvPr>
            <p:ph type="title" idx="2"/>
          </p:nvPr>
        </p:nvSpPr>
        <p:spPr>
          <a:xfrm>
            <a:off x="7687467" y="1714533"/>
            <a:ext cx="1229600" cy="1177600"/>
          </a:xfrm>
          <a:prstGeom prst="rect">
            <a:avLst/>
          </a:prstGeom>
        </p:spPr>
        <p:txBody>
          <a:bodyPr spcFirstLastPara="1" wrap="square" lIns="0" tIns="0" rIns="0" bIns="0" anchor="ctr" anchorCtr="0">
            <a:noAutofit/>
          </a:bodyPr>
          <a:lstStyle/>
          <a:p>
            <a:r>
              <a:rPr lang="en"/>
              <a:t>03</a:t>
            </a:r>
            <a:endParaRPr/>
          </a:p>
        </p:txBody>
      </p:sp>
      <p:sp>
        <p:nvSpPr>
          <p:cNvPr id="1359" name="Google Shape;1359;p32"/>
          <p:cNvSpPr/>
          <p:nvPr/>
        </p:nvSpPr>
        <p:spPr>
          <a:xfrm>
            <a:off x="12067795" y="6108944"/>
            <a:ext cx="28" cy="7853"/>
          </a:xfrm>
          <a:custGeom>
            <a:avLst/>
            <a:gdLst/>
            <a:ahLst/>
            <a:cxnLst/>
            <a:rect l="l" t="t" r="r" b="b"/>
            <a:pathLst>
              <a:path w="1" h="277" extrusionOk="0">
                <a:moveTo>
                  <a:pt x="0" y="1"/>
                </a:moveTo>
                <a:cubicBezTo>
                  <a:pt x="0" y="101"/>
                  <a:pt x="0" y="176"/>
                  <a:pt x="0" y="27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360" name="Google Shape;1360;p32"/>
          <p:cNvSpPr/>
          <p:nvPr/>
        </p:nvSpPr>
        <p:spPr>
          <a:xfrm>
            <a:off x="12067795" y="6215552"/>
            <a:ext cx="28" cy="6408"/>
          </a:xfrm>
          <a:custGeom>
            <a:avLst/>
            <a:gdLst/>
            <a:ahLst/>
            <a:cxnLst/>
            <a:rect l="l" t="t" r="r" b="b"/>
            <a:pathLst>
              <a:path w="1" h="226" extrusionOk="0">
                <a:moveTo>
                  <a:pt x="0" y="0"/>
                </a:moveTo>
                <a:cubicBezTo>
                  <a:pt x="0" y="75"/>
                  <a:pt x="0" y="150"/>
                  <a:pt x="0" y="22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3" name="TextBox 2">
            <a:extLst>
              <a:ext uri="{FF2B5EF4-FFF2-40B4-BE49-F238E27FC236}">
                <a16:creationId xmlns:a16="http://schemas.microsoft.com/office/drawing/2014/main" id="{216FCEA7-202B-E5C5-E86E-285F7A3F864A}"/>
              </a:ext>
            </a:extLst>
          </p:cNvPr>
          <p:cNvSpPr txBox="1"/>
          <p:nvPr/>
        </p:nvSpPr>
        <p:spPr>
          <a:xfrm>
            <a:off x="410135" y="3316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Yo</a:t>
            </a:r>
            <a:r>
              <a:rPr lang="en-US"/>
              <a:t> Ming</a:t>
            </a:r>
          </a:p>
        </p:txBody>
      </p:sp>
    </p:spTree>
    <p:extLst>
      <p:ext uri="{BB962C8B-B14F-4D97-AF65-F5344CB8AC3E}">
        <p14:creationId xmlns:p14="http://schemas.microsoft.com/office/powerpoint/2010/main" val="1094449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35"/>
          <p:cNvSpPr/>
          <p:nvPr/>
        </p:nvSpPr>
        <p:spPr>
          <a:xfrm>
            <a:off x="1058510" y="1480359"/>
            <a:ext cx="10074979" cy="4252006"/>
          </a:xfrm>
          <a:prstGeom prst="roundRect">
            <a:avLst>
              <a:gd name="adj" fmla="val 9831"/>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nvGrpSpPr>
          <p:cNvPr id="1385" name="Google Shape;1385;p35"/>
          <p:cNvGrpSpPr/>
          <p:nvPr/>
        </p:nvGrpSpPr>
        <p:grpSpPr>
          <a:xfrm>
            <a:off x="383256" y="4668559"/>
            <a:ext cx="3021399" cy="1881595"/>
            <a:chOff x="494365" y="3353616"/>
            <a:chExt cx="2266050" cy="1411196"/>
          </a:xfrm>
        </p:grpSpPr>
        <p:grpSp>
          <p:nvGrpSpPr>
            <p:cNvPr id="1386" name="Google Shape;1386;p35"/>
            <p:cNvGrpSpPr/>
            <p:nvPr/>
          </p:nvGrpSpPr>
          <p:grpSpPr>
            <a:xfrm flipH="1">
              <a:off x="677359" y="3353616"/>
              <a:ext cx="2083056" cy="1316611"/>
              <a:chOff x="8415750" y="3636950"/>
              <a:chExt cx="2169850" cy="1347150"/>
            </a:xfrm>
          </p:grpSpPr>
          <p:sp>
            <p:nvSpPr>
              <p:cNvPr id="1387" name="Google Shape;1387;p35"/>
              <p:cNvSpPr/>
              <p:nvPr/>
            </p:nvSpPr>
            <p:spPr>
              <a:xfrm>
                <a:off x="10585575" y="4166075"/>
                <a:ext cx="25" cy="6925"/>
              </a:xfrm>
              <a:custGeom>
                <a:avLst/>
                <a:gdLst/>
                <a:ahLst/>
                <a:cxnLst/>
                <a:rect l="l" t="t" r="r" b="b"/>
                <a:pathLst>
                  <a:path w="1" h="277" extrusionOk="0">
                    <a:moveTo>
                      <a:pt x="0" y="1"/>
                    </a:moveTo>
                    <a:cubicBezTo>
                      <a:pt x="0" y="101"/>
                      <a:pt x="0" y="176"/>
                      <a:pt x="0" y="276"/>
                    </a:cubicBezTo>
                    <a:close/>
                  </a:path>
                </a:pathLst>
              </a:custGeom>
              <a:solidFill>
                <a:srgbClr val="000000"/>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88" name="Google Shape;1388;p35"/>
              <p:cNvSpPr/>
              <p:nvPr/>
            </p:nvSpPr>
            <p:spPr>
              <a:xfrm>
                <a:off x="10585575" y="4260075"/>
                <a:ext cx="25" cy="5650"/>
              </a:xfrm>
              <a:custGeom>
                <a:avLst/>
                <a:gdLst/>
                <a:ahLst/>
                <a:cxnLst/>
                <a:rect l="l" t="t" r="r" b="b"/>
                <a:pathLst>
                  <a:path w="1" h="226" extrusionOk="0">
                    <a:moveTo>
                      <a:pt x="0" y="0"/>
                    </a:moveTo>
                    <a:cubicBezTo>
                      <a:pt x="0" y="75"/>
                      <a:pt x="0" y="150"/>
                      <a:pt x="0" y="226"/>
                    </a:cubicBezTo>
                    <a:close/>
                  </a:path>
                </a:pathLst>
              </a:custGeom>
              <a:solidFill>
                <a:srgbClr val="000000"/>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89" name="Google Shape;1389;p35"/>
              <p:cNvSpPr/>
              <p:nvPr/>
            </p:nvSpPr>
            <p:spPr>
              <a:xfrm>
                <a:off x="8415750" y="4172975"/>
                <a:ext cx="2169850" cy="811125"/>
              </a:xfrm>
              <a:custGeom>
                <a:avLst/>
                <a:gdLst/>
                <a:ahLst/>
                <a:cxnLst/>
                <a:rect l="l" t="t" r="r" b="b"/>
                <a:pathLst>
                  <a:path w="86794" h="32445" extrusionOk="0">
                    <a:moveTo>
                      <a:pt x="86793" y="0"/>
                    </a:moveTo>
                    <a:cubicBezTo>
                      <a:pt x="86718" y="827"/>
                      <a:pt x="86141" y="1654"/>
                      <a:pt x="85039" y="2281"/>
                    </a:cubicBezTo>
                    <a:lnTo>
                      <a:pt x="41104" y="27645"/>
                    </a:lnTo>
                    <a:cubicBezTo>
                      <a:pt x="39938" y="28321"/>
                      <a:pt x="38397" y="28660"/>
                      <a:pt x="36856" y="28660"/>
                    </a:cubicBezTo>
                    <a:cubicBezTo>
                      <a:pt x="35314" y="28660"/>
                      <a:pt x="33773" y="28321"/>
                      <a:pt x="32607" y="27645"/>
                    </a:cubicBezTo>
                    <a:lnTo>
                      <a:pt x="1780" y="9850"/>
                    </a:lnTo>
                    <a:cubicBezTo>
                      <a:pt x="602" y="9173"/>
                      <a:pt x="26" y="8296"/>
                      <a:pt x="26" y="7419"/>
                    </a:cubicBezTo>
                    <a:lnTo>
                      <a:pt x="26" y="11153"/>
                    </a:lnTo>
                    <a:cubicBezTo>
                      <a:pt x="1" y="12056"/>
                      <a:pt x="602" y="12958"/>
                      <a:pt x="1780" y="13634"/>
                    </a:cubicBezTo>
                    <a:lnTo>
                      <a:pt x="32607" y="31429"/>
                    </a:lnTo>
                    <a:cubicBezTo>
                      <a:pt x="33773" y="32106"/>
                      <a:pt x="35314" y="32444"/>
                      <a:pt x="36856" y="32444"/>
                    </a:cubicBezTo>
                    <a:cubicBezTo>
                      <a:pt x="38397" y="32444"/>
                      <a:pt x="39938" y="32106"/>
                      <a:pt x="41104" y="31429"/>
                    </a:cubicBezTo>
                    <a:lnTo>
                      <a:pt x="85039" y="6066"/>
                    </a:lnTo>
                    <a:cubicBezTo>
                      <a:pt x="86167" y="5414"/>
                      <a:pt x="86743" y="4562"/>
                      <a:pt x="86793" y="3710"/>
                    </a:cubicBezTo>
                    <a:lnTo>
                      <a:pt x="86793" y="3484"/>
                    </a:lnTo>
                    <a:lnTo>
                      <a:pt x="86793"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0" name="Google Shape;1390;p35"/>
              <p:cNvSpPr/>
              <p:nvPr/>
            </p:nvSpPr>
            <p:spPr>
              <a:xfrm>
                <a:off x="8599975" y="3695525"/>
                <a:ext cx="1884100" cy="1088375"/>
              </a:xfrm>
              <a:custGeom>
                <a:avLst/>
                <a:gdLst/>
                <a:ahLst/>
                <a:cxnLst/>
                <a:rect l="l" t="t" r="r" b="b"/>
                <a:pathLst>
                  <a:path w="75364" h="43535" extrusionOk="0">
                    <a:moveTo>
                      <a:pt x="39324" y="5690"/>
                    </a:moveTo>
                    <a:lnTo>
                      <a:pt x="62256" y="18923"/>
                    </a:lnTo>
                    <a:lnTo>
                      <a:pt x="58973" y="20828"/>
                    </a:lnTo>
                    <a:lnTo>
                      <a:pt x="36040" y="7569"/>
                    </a:lnTo>
                    <a:lnTo>
                      <a:pt x="39324" y="5690"/>
                    </a:lnTo>
                    <a:close/>
                    <a:moveTo>
                      <a:pt x="32757" y="9474"/>
                    </a:moveTo>
                    <a:lnTo>
                      <a:pt x="55715" y="22707"/>
                    </a:lnTo>
                    <a:lnTo>
                      <a:pt x="52432" y="24612"/>
                    </a:lnTo>
                    <a:lnTo>
                      <a:pt x="29474" y="11354"/>
                    </a:lnTo>
                    <a:lnTo>
                      <a:pt x="32757" y="9474"/>
                    </a:lnTo>
                    <a:close/>
                    <a:moveTo>
                      <a:pt x="19649" y="17043"/>
                    </a:moveTo>
                    <a:lnTo>
                      <a:pt x="36040" y="26492"/>
                    </a:lnTo>
                    <a:lnTo>
                      <a:pt x="32757" y="28372"/>
                    </a:lnTo>
                    <a:lnTo>
                      <a:pt x="16366" y="18923"/>
                    </a:lnTo>
                    <a:lnTo>
                      <a:pt x="19649" y="17043"/>
                    </a:lnTo>
                    <a:close/>
                    <a:moveTo>
                      <a:pt x="26216" y="13259"/>
                    </a:moveTo>
                    <a:lnTo>
                      <a:pt x="49148" y="26492"/>
                    </a:lnTo>
                    <a:lnTo>
                      <a:pt x="45865" y="28397"/>
                    </a:lnTo>
                    <a:lnTo>
                      <a:pt x="22933" y="15138"/>
                    </a:lnTo>
                    <a:lnTo>
                      <a:pt x="26216" y="13259"/>
                    </a:lnTo>
                    <a:close/>
                    <a:moveTo>
                      <a:pt x="42607" y="0"/>
                    </a:moveTo>
                    <a:lnTo>
                      <a:pt x="0" y="24612"/>
                    </a:lnTo>
                    <a:lnTo>
                      <a:pt x="32757" y="43535"/>
                    </a:lnTo>
                    <a:lnTo>
                      <a:pt x="75364" y="18923"/>
                    </a:lnTo>
                    <a:lnTo>
                      <a:pt x="65539" y="13259"/>
                    </a:lnTo>
                    <a:lnTo>
                      <a:pt x="62281" y="15138"/>
                    </a:lnTo>
                    <a:lnTo>
                      <a:pt x="49148" y="7569"/>
                    </a:lnTo>
                    <a:lnTo>
                      <a:pt x="52432" y="5690"/>
                    </a:lnTo>
                    <a:lnTo>
                      <a:pt x="42607"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1" name="Google Shape;1391;p35"/>
              <p:cNvSpPr/>
              <p:nvPr/>
            </p:nvSpPr>
            <p:spPr>
              <a:xfrm>
                <a:off x="10452725" y="3883500"/>
                <a:ext cx="25" cy="3775"/>
              </a:xfrm>
              <a:custGeom>
                <a:avLst/>
                <a:gdLst/>
                <a:ahLst/>
                <a:cxnLst/>
                <a:rect l="l" t="t" r="r" b="b"/>
                <a:pathLst>
                  <a:path w="1" h="151" extrusionOk="0">
                    <a:moveTo>
                      <a:pt x="1" y="0"/>
                    </a:moveTo>
                    <a:cubicBezTo>
                      <a:pt x="1" y="50"/>
                      <a:pt x="1" y="101"/>
                      <a:pt x="1" y="151"/>
                    </a:cubicBezTo>
                    <a:close/>
                  </a:path>
                </a:pathLst>
              </a:custGeom>
              <a:solidFill>
                <a:srgbClr val="000000"/>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2" name="Google Shape;1392;p35"/>
              <p:cNvSpPr/>
              <p:nvPr/>
            </p:nvSpPr>
            <p:spPr>
              <a:xfrm>
                <a:off x="10452725" y="3977475"/>
                <a:ext cx="25" cy="3175"/>
              </a:xfrm>
              <a:custGeom>
                <a:avLst/>
                <a:gdLst/>
                <a:ahLst/>
                <a:cxnLst/>
                <a:rect l="l" t="t" r="r" b="b"/>
                <a:pathLst>
                  <a:path w="1" h="127" extrusionOk="0">
                    <a:moveTo>
                      <a:pt x="1" y="1"/>
                    </a:moveTo>
                    <a:cubicBezTo>
                      <a:pt x="1" y="51"/>
                      <a:pt x="1" y="101"/>
                      <a:pt x="1" y="126"/>
                    </a:cubicBezTo>
                    <a:close/>
                  </a:path>
                </a:pathLst>
              </a:custGeom>
              <a:solidFill>
                <a:srgbClr val="000000"/>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3" name="Google Shape;1393;p35"/>
              <p:cNvSpPr/>
              <p:nvPr/>
            </p:nvSpPr>
            <p:spPr>
              <a:xfrm>
                <a:off x="9828675" y="3713550"/>
                <a:ext cx="624075" cy="360450"/>
              </a:xfrm>
              <a:custGeom>
                <a:avLst/>
                <a:gdLst/>
                <a:ahLst/>
                <a:cxnLst/>
                <a:rect l="l" t="t" r="r" b="b"/>
                <a:pathLst>
                  <a:path w="24963" h="14418" extrusionOk="0">
                    <a:moveTo>
                      <a:pt x="13121" y="3615"/>
                    </a:moveTo>
                    <a:cubicBezTo>
                      <a:pt x="13697" y="3615"/>
                      <a:pt x="14274" y="3741"/>
                      <a:pt x="14712" y="3991"/>
                    </a:cubicBezTo>
                    <a:lnTo>
                      <a:pt x="18071" y="5921"/>
                    </a:lnTo>
                    <a:cubicBezTo>
                      <a:pt x="18948" y="6447"/>
                      <a:pt x="18948" y="7275"/>
                      <a:pt x="18071" y="7776"/>
                    </a:cubicBezTo>
                    <a:lnTo>
                      <a:pt x="17970" y="7826"/>
                    </a:lnTo>
                    <a:cubicBezTo>
                      <a:pt x="17532" y="8077"/>
                      <a:pt x="16955" y="8202"/>
                      <a:pt x="16379" y="8202"/>
                    </a:cubicBezTo>
                    <a:cubicBezTo>
                      <a:pt x="15802" y="8202"/>
                      <a:pt x="15226" y="8077"/>
                      <a:pt x="14787" y="7826"/>
                    </a:cubicBezTo>
                    <a:lnTo>
                      <a:pt x="11429" y="5871"/>
                    </a:lnTo>
                    <a:cubicBezTo>
                      <a:pt x="10552" y="5370"/>
                      <a:pt x="10552" y="4543"/>
                      <a:pt x="11429" y="4041"/>
                    </a:cubicBezTo>
                    <a:lnTo>
                      <a:pt x="11529" y="3991"/>
                    </a:lnTo>
                    <a:cubicBezTo>
                      <a:pt x="11968" y="3741"/>
                      <a:pt x="12544" y="3615"/>
                      <a:pt x="13121" y="3615"/>
                    </a:cubicBezTo>
                    <a:close/>
                    <a:moveTo>
                      <a:pt x="13108" y="0"/>
                    </a:moveTo>
                    <a:cubicBezTo>
                      <a:pt x="12337" y="0"/>
                      <a:pt x="11567" y="169"/>
                      <a:pt x="10978" y="508"/>
                    </a:cubicBezTo>
                    <a:lnTo>
                      <a:pt x="6617" y="3039"/>
                    </a:lnTo>
                    <a:lnTo>
                      <a:pt x="6567" y="3064"/>
                    </a:lnTo>
                    <a:lnTo>
                      <a:pt x="3284" y="4969"/>
                    </a:lnTo>
                    <a:lnTo>
                      <a:pt x="0" y="6848"/>
                    </a:lnTo>
                    <a:lnTo>
                      <a:pt x="13133" y="14417"/>
                    </a:lnTo>
                    <a:lnTo>
                      <a:pt x="16391" y="12538"/>
                    </a:lnTo>
                    <a:lnTo>
                      <a:pt x="19650" y="10633"/>
                    </a:lnTo>
                    <a:lnTo>
                      <a:pt x="24086" y="8077"/>
                    </a:lnTo>
                    <a:cubicBezTo>
                      <a:pt x="24637" y="7776"/>
                      <a:pt x="24938" y="7350"/>
                      <a:pt x="24963" y="6949"/>
                    </a:cubicBezTo>
                    <a:lnTo>
                      <a:pt x="24963" y="6798"/>
                    </a:lnTo>
                    <a:cubicBezTo>
                      <a:pt x="24938" y="6372"/>
                      <a:pt x="24662" y="5946"/>
                      <a:pt x="24086" y="5620"/>
                    </a:cubicBezTo>
                    <a:lnTo>
                      <a:pt x="15238" y="508"/>
                    </a:lnTo>
                    <a:cubicBezTo>
                      <a:pt x="14649" y="169"/>
                      <a:pt x="13879" y="0"/>
                      <a:pt x="1310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4" name="Google Shape;1394;p35"/>
              <p:cNvSpPr/>
              <p:nvPr/>
            </p:nvSpPr>
            <p:spPr>
              <a:xfrm>
                <a:off x="8416375" y="3636950"/>
                <a:ext cx="2169225" cy="1252525"/>
              </a:xfrm>
              <a:custGeom>
                <a:avLst/>
                <a:gdLst/>
                <a:ahLst/>
                <a:cxnLst/>
                <a:rect l="l" t="t" r="r" b="b"/>
                <a:pathLst>
                  <a:path w="86769" h="50101" extrusionOk="0">
                    <a:moveTo>
                      <a:pt x="49951" y="0"/>
                    </a:moveTo>
                    <a:cubicBezTo>
                      <a:pt x="48416" y="0"/>
                      <a:pt x="46881" y="338"/>
                      <a:pt x="45715" y="1015"/>
                    </a:cubicBezTo>
                    <a:lnTo>
                      <a:pt x="1755" y="26379"/>
                    </a:lnTo>
                    <a:cubicBezTo>
                      <a:pt x="577" y="27080"/>
                      <a:pt x="1" y="27958"/>
                      <a:pt x="1" y="28860"/>
                    </a:cubicBezTo>
                    <a:cubicBezTo>
                      <a:pt x="1" y="29737"/>
                      <a:pt x="577" y="30614"/>
                      <a:pt x="1755" y="31291"/>
                    </a:cubicBezTo>
                    <a:lnTo>
                      <a:pt x="32582" y="49086"/>
                    </a:lnTo>
                    <a:cubicBezTo>
                      <a:pt x="33748" y="49762"/>
                      <a:pt x="35289" y="50101"/>
                      <a:pt x="36831" y="50101"/>
                    </a:cubicBezTo>
                    <a:cubicBezTo>
                      <a:pt x="38372" y="50101"/>
                      <a:pt x="39913" y="49762"/>
                      <a:pt x="41079" y="49086"/>
                    </a:cubicBezTo>
                    <a:lnTo>
                      <a:pt x="85014" y="23722"/>
                    </a:lnTo>
                    <a:cubicBezTo>
                      <a:pt x="86116" y="23095"/>
                      <a:pt x="86693" y="22268"/>
                      <a:pt x="86768" y="21441"/>
                    </a:cubicBezTo>
                    <a:lnTo>
                      <a:pt x="86768" y="21166"/>
                    </a:lnTo>
                    <a:cubicBezTo>
                      <a:pt x="86718" y="20314"/>
                      <a:pt x="86142" y="19461"/>
                      <a:pt x="85014" y="18810"/>
                    </a:cubicBezTo>
                    <a:lnTo>
                      <a:pt x="79425" y="15602"/>
                    </a:lnTo>
                    <a:lnTo>
                      <a:pt x="76167" y="13697"/>
                    </a:lnTo>
                    <a:lnTo>
                      <a:pt x="76142" y="13697"/>
                    </a:lnTo>
                    <a:lnTo>
                      <a:pt x="72883" y="15602"/>
                    </a:lnTo>
                    <a:lnTo>
                      <a:pt x="82708" y="21266"/>
                    </a:lnTo>
                    <a:lnTo>
                      <a:pt x="40101" y="45878"/>
                    </a:lnTo>
                    <a:lnTo>
                      <a:pt x="7344" y="26955"/>
                    </a:lnTo>
                    <a:lnTo>
                      <a:pt x="49951" y="2343"/>
                    </a:lnTo>
                    <a:lnTo>
                      <a:pt x="59776" y="8033"/>
                    </a:lnTo>
                    <a:lnTo>
                      <a:pt x="63059" y="6128"/>
                    </a:lnTo>
                    <a:lnTo>
                      <a:pt x="54187" y="1015"/>
                    </a:lnTo>
                    <a:cubicBezTo>
                      <a:pt x="53021" y="338"/>
                      <a:pt x="51486" y="0"/>
                      <a:pt x="49951"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5" name="Google Shape;1395;p35"/>
              <p:cNvSpPr/>
              <p:nvPr/>
            </p:nvSpPr>
            <p:spPr>
              <a:xfrm>
                <a:off x="10319900" y="3886625"/>
                <a:ext cx="132850" cy="140375"/>
              </a:xfrm>
              <a:custGeom>
                <a:avLst/>
                <a:gdLst/>
                <a:ahLst/>
                <a:cxnLst/>
                <a:rect l="l" t="t" r="r" b="b"/>
                <a:pathLst>
                  <a:path w="5314" h="5615" extrusionOk="0">
                    <a:moveTo>
                      <a:pt x="5314" y="1"/>
                    </a:moveTo>
                    <a:cubicBezTo>
                      <a:pt x="5289" y="427"/>
                      <a:pt x="4988" y="853"/>
                      <a:pt x="4437" y="1154"/>
                    </a:cubicBezTo>
                    <a:lnTo>
                      <a:pt x="1" y="3710"/>
                    </a:lnTo>
                    <a:lnTo>
                      <a:pt x="26" y="3710"/>
                    </a:lnTo>
                    <a:lnTo>
                      <a:pt x="3284" y="5615"/>
                    </a:lnTo>
                    <a:lnTo>
                      <a:pt x="4437" y="4938"/>
                    </a:lnTo>
                    <a:cubicBezTo>
                      <a:pt x="5013" y="4612"/>
                      <a:pt x="5289" y="4211"/>
                      <a:pt x="5314" y="3785"/>
                    </a:cubicBezTo>
                    <a:lnTo>
                      <a:pt x="5314" y="3760"/>
                    </a:lnTo>
                    <a:lnTo>
                      <a:pt x="5314" y="3635"/>
                    </a:lnTo>
                    <a:lnTo>
                      <a:pt x="5314" y="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6" name="Google Shape;1396;p35"/>
              <p:cNvSpPr/>
              <p:nvPr/>
            </p:nvSpPr>
            <p:spPr>
              <a:xfrm>
                <a:off x="10092450" y="3803925"/>
                <a:ext cx="209925" cy="114675"/>
              </a:xfrm>
              <a:custGeom>
                <a:avLst/>
                <a:gdLst/>
                <a:ahLst/>
                <a:cxnLst/>
                <a:rect l="l" t="t" r="r" b="b"/>
                <a:pathLst>
                  <a:path w="8397" h="4587" extrusionOk="0">
                    <a:moveTo>
                      <a:pt x="2570" y="0"/>
                    </a:moveTo>
                    <a:cubicBezTo>
                      <a:pt x="1993" y="0"/>
                      <a:pt x="1417" y="126"/>
                      <a:pt x="978" y="376"/>
                    </a:cubicBezTo>
                    <a:lnTo>
                      <a:pt x="878" y="426"/>
                    </a:lnTo>
                    <a:cubicBezTo>
                      <a:pt x="1" y="928"/>
                      <a:pt x="1" y="1755"/>
                      <a:pt x="878" y="2256"/>
                    </a:cubicBezTo>
                    <a:lnTo>
                      <a:pt x="4236" y="4211"/>
                    </a:lnTo>
                    <a:cubicBezTo>
                      <a:pt x="4675" y="4462"/>
                      <a:pt x="5251" y="4587"/>
                      <a:pt x="5828" y="4587"/>
                    </a:cubicBezTo>
                    <a:cubicBezTo>
                      <a:pt x="6404" y="4587"/>
                      <a:pt x="6981" y="4462"/>
                      <a:pt x="7419" y="4211"/>
                    </a:cubicBezTo>
                    <a:lnTo>
                      <a:pt x="7520" y="4161"/>
                    </a:lnTo>
                    <a:cubicBezTo>
                      <a:pt x="8397" y="3660"/>
                      <a:pt x="8397" y="2832"/>
                      <a:pt x="7520" y="2306"/>
                    </a:cubicBezTo>
                    <a:lnTo>
                      <a:pt x="4161" y="376"/>
                    </a:lnTo>
                    <a:cubicBezTo>
                      <a:pt x="3723" y="126"/>
                      <a:pt x="3146" y="0"/>
                      <a:pt x="257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7" name="Google Shape;1397;p35"/>
              <p:cNvSpPr/>
              <p:nvPr/>
            </p:nvSpPr>
            <p:spPr>
              <a:xfrm>
                <a:off x="9500975" y="3837750"/>
                <a:ext cx="655425" cy="378475"/>
              </a:xfrm>
              <a:custGeom>
                <a:avLst/>
                <a:gdLst/>
                <a:ahLst/>
                <a:cxnLst/>
                <a:rect l="l" t="t" r="r" b="b"/>
                <a:pathLst>
                  <a:path w="26217" h="15139" extrusionOk="0">
                    <a:moveTo>
                      <a:pt x="3284" y="1"/>
                    </a:moveTo>
                    <a:lnTo>
                      <a:pt x="0" y="1880"/>
                    </a:lnTo>
                    <a:lnTo>
                      <a:pt x="22933" y="15139"/>
                    </a:lnTo>
                    <a:lnTo>
                      <a:pt x="26216" y="13234"/>
                    </a:lnTo>
                    <a:lnTo>
                      <a:pt x="3284"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8" name="Google Shape;1398;p35"/>
              <p:cNvSpPr/>
              <p:nvPr/>
            </p:nvSpPr>
            <p:spPr>
              <a:xfrm>
                <a:off x="9336800" y="3932375"/>
                <a:ext cx="656050" cy="378475"/>
              </a:xfrm>
              <a:custGeom>
                <a:avLst/>
                <a:gdLst/>
                <a:ahLst/>
                <a:cxnLst/>
                <a:rect l="l" t="t" r="r" b="b"/>
                <a:pathLst>
                  <a:path w="26242" h="15139" extrusionOk="0">
                    <a:moveTo>
                      <a:pt x="3284" y="0"/>
                    </a:moveTo>
                    <a:lnTo>
                      <a:pt x="1" y="1880"/>
                    </a:lnTo>
                    <a:lnTo>
                      <a:pt x="22959" y="15138"/>
                    </a:lnTo>
                    <a:lnTo>
                      <a:pt x="26242" y="13233"/>
                    </a:lnTo>
                    <a:lnTo>
                      <a:pt x="3284"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99" name="Google Shape;1399;p35"/>
              <p:cNvSpPr/>
              <p:nvPr/>
            </p:nvSpPr>
            <p:spPr>
              <a:xfrm>
                <a:off x="9173275" y="4026975"/>
                <a:ext cx="655425" cy="378475"/>
              </a:xfrm>
              <a:custGeom>
                <a:avLst/>
                <a:gdLst/>
                <a:ahLst/>
                <a:cxnLst/>
                <a:rect l="l" t="t" r="r" b="b"/>
                <a:pathLst>
                  <a:path w="26217" h="15139" extrusionOk="0">
                    <a:moveTo>
                      <a:pt x="3284" y="1"/>
                    </a:moveTo>
                    <a:lnTo>
                      <a:pt x="1" y="1880"/>
                    </a:lnTo>
                    <a:lnTo>
                      <a:pt x="22933" y="15139"/>
                    </a:lnTo>
                    <a:lnTo>
                      <a:pt x="26216" y="13234"/>
                    </a:lnTo>
                    <a:lnTo>
                      <a:pt x="3284"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00" name="Google Shape;1400;p35"/>
              <p:cNvSpPr/>
              <p:nvPr/>
            </p:nvSpPr>
            <p:spPr>
              <a:xfrm>
                <a:off x="9009125" y="4121600"/>
                <a:ext cx="491875" cy="283225"/>
              </a:xfrm>
              <a:custGeom>
                <a:avLst/>
                <a:gdLst/>
                <a:ahLst/>
                <a:cxnLst/>
                <a:rect l="l" t="t" r="r" b="b"/>
                <a:pathLst>
                  <a:path w="19675" h="11329" extrusionOk="0">
                    <a:moveTo>
                      <a:pt x="3283" y="0"/>
                    </a:moveTo>
                    <a:lnTo>
                      <a:pt x="0" y="1880"/>
                    </a:lnTo>
                    <a:lnTo>
                      <a:pt x="16391" y="11329"/>
                    </a:lnTo>
                    <a:lnTo>
                      <a:pt x="19674" y="9449"/>
                    </a:lnTo>
                    <a:lnTo>
                      <a:pt x="3283"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401" name="Google Shape;1401;p35"/>
            <p:cNvGrpSpPr/>
            <p:nvPr/>
          </p:nvGrpSpPr>
          <p:grpSpPr>
            <a:xfrm flipH="1">
              <a:off x="786303" y="3609772"/>
              <a:ext cx="519650" cy="1050082"/>
              <a:chOff x="5418113" y="2917000"/>
              <a:chExt cx="456995" cy="923474"/>
            </a:xfrm>
          </p:grpSpPr>
          <p:sp>
            <p:nvSpPr>
              <p:cNvPr id="1402" name="Google Shape;1402;p35"/>
              <p:cNvSpPr/>
              <p:nvPr/>
            </p:nvSpPr>
            <p:spPr>
              <a:xfrm>
                <a:off x="5418113" y="3095985"/>
                <a:ext cx="456995" cy="744489"/>
              </a:xfrm>
              <a:custGeom>
                <a:avLst/>
                <a:gdLst/>
                <a:ahLst/>
                <a:cxnLst/>
                <a:rect l="l" t="t" r="r" b="b"/>
                <a:pathLst>
                  <a:path w="20477" h="33359" extrusionOk="0">
                    <a:moveTo>
                      <a:pt x="18772" y="8772"/>
                    </a:moveTo>
                    <a:lnTo>
                      <a:pt x="18772" y="14612"/>
                    </a:lnTo>
                    <a:lnTo>
                      <a:pt x="18772" y="20602"/>
                    </a:lnTo>
                    <a:cubicBezTo>
                      <a:pt x="16767" y="22306"/>
                      <a:pt x="13309" y="23509"/>
                      <a:pt x="10251" y="23509"/>
                    </a:cubicBezTo>
                    <a:cubicBezTo>
                      <a:pt x="7168" y="23509"/>
                      <a:pt x="3710" y="22306"/>
                      <a:pt x="1705" y="20602"/>
                    </a:cubicBezTo>
                    <a:lnTo>
                      <a:pt x="1705" y="14612"/>
                    </a:lnTo>
                    <a:lnTo>
                      <a:pt x="1705" y="8772"/>
                    </a:lnTo>
                    <a:cubicBezTo>
                      <a:pt x="3710" y="10477"/>
                      <a:pt x="7168" y="11680"/>
                      <a:pt x="10251" y="11680"/>
                    </a:cubicBezTo>
                    <a:cubicBezTo>
                      <a:pt x="13309" y="11680"/>
                      <a:pt x="16767" y="10477"/>
                      <a:pt x="18772" y="8772"/>
                    </a:cubicBezTo>
                    <a:close/>
                    <a:moveTo>
                      <a:pt x="3434" y="0"/>
                    </a:moveTo>
                    <a:cubicBezTo>
                      <a:pt x="1479" y="1655"/>
                      <a:pt x="0" y="4537"/>
                      <a:pt x="0" y="6943"/>
                    </a:cubicBezTo>
                    <a:lnTo>
                      <a:pt x="0" y="27444"/>
                    </a:lnTo>
                    <a:cubicBezTo>
                      <a:pt x="0" y="30552"/>
                      <a:pt x="5564" y="33359"/>
                      <a:pt x="10251" y="33359"/>
                    </a:cubicBezTo>
                    <a:cubicBezTo>
                      <a:pt x="14913" y="33359"/>
                      <a:pt x="20477" y="30552"/>
                      <a:pt x="20477" y="27444"/>
                    </a:cubicBezTo>
                    <a:lnTo>
                      <a:pt x="20477" y="6943"/>
                    </a:lnTo>
                    <a:cubicBezTo>
                      <a:pt x="20477" y="4537"/>
                      <a:pt x="19023" y="1655"/>
                      <a:pt x="17068" y="0"/>
                    </a:cubicBezTo>
                    <a:cubicBezTo>
                      <a:pt x="16918" y="2005"/>
                      <a:pt x="13284" y="3810"/>
                      <a:pt x="10251" y="3810"/>
                    </a:cubicBezTo>
                    <a:cubicBezTo>
                      <a:pt x="7193" y="3810"/>
                      <a:pt x="3584" y="2005"/>
                      <a:pt x="3434"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03" name="Google Shape;1403;p35"/>
              <p:cNvSpPr/>
              <p:nvPr/>
            </p:nvSpPr>
            <p:spPr>
              <a:xfrm>
                <a:off x="5456142" y="3291753"/>
                <a:ext cx="380937" cy="328915"/>
              </a:xfrm>
              <a:custGeom>
                <a:avLst/>
                <a:gdLst/>
                <a:ahLst/>
                <a:cxnLst/>
                <a:rect l="l" t="t" r="r" b="b"/>
                <a:pathLst>
                  <a:path w="17069" h="14738" extrusionOk="0">
                    <a:moveTo>
                      <a:pt x="1" y="0"/>
                    </a:moveTo>
                    <a:lnTo>
                      <a:pt x="1" y="5840"/>
                    </a:lnTo>
                    <a:lnTo>
                      <a:pt x="1" y="11830"/>
                    </a:lnTo>
                    <a:cubicBezTo>
                      <a:pt x="2006" y="13534"/>
                      <a:pt x="5464" y="14737"/>
                      <a:pt x="8547" y="14737"/>
                    </a:cubicBezTo>
                    <a:cubicBezTo>
                      <a:pt x="11605" y="14737"/>
                      <a:pt x="15063" y="13534"/>
                      <a:pt x="17068" y="11830"/>
                    </a:cubicBezTo>
                    <a:lnTo>
                      <a:pt x="17068" y="5840"/>
                    </a:lnTo>
                    <a:lnTo>
                      <a:pt x="17068" y="0"/>
                    </a:lnTo>
                    <a:cubicBezTo>
                      <a:pt x="15063" y="1705"/>
                      <a:pt x="11605" y="2908"/>
                      <a:pt x="8547" y="2908"/>
                    </a:cubicBezTo>
                    <a:cubicBezTo>
                      <a:pt x="5464" y="2908"/>
                      <a:pt x="2006" y="1705"/>
                      <a:pt x="1"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04" name="Google Shape;1404;p35"/>
              <p:cNvSpPr/>
              <p:nvPr/>
            </p:nvSpPr>
            <p:spPr>
              <a:xfrm>
                <a:off x="5494171" y="2917000"/>
                <a:ext cx="304879" cy="176219"/>
              </a:xfrm>
              <a:custGeom>
                <a:avLst/>
                <a:gdLst/>
                <a:ahLst/>
                <a:cxnLst/>
                <a:rect l="l" t="t" r="r" b="b"/>
                <a:pathLst>
                  <a:path w="13661" h="7896" extrusionOk="0">
                    <a:moveTo>
                      <a:pt x="6843" y="0"/>
                    </a:moveTo>
                    <a:cubicBezTo>
                      <a:pt x="3710" y="0"/>
                      <a:pt x="1" y="1880"/>
                      <a:pt x="1" y="3960"/>
                    </a:cubicBezTo>
                    <a:cubicBezTo>
                      <a:pt x="1" y="6015"/>
                      <a:pt x="3710" y="7895"/>
                      <a:pt x="6843" y="7895"/>
                    </a:cubicBezTo>
                    <a:cubicBezTo>
                      <a:pt x="9951" y="7895"/>
                      <a:pt x="13660" y="6015"/>
                      <a:pt x="13660" y="3960"/>
                    </a:cubicBezTo>
                    <a:cubicBezTo>
                      <a:pt x="13660" y="1880"/>
                      <a:pt x="9951" y="0"/>
                      <a:pt x="6843"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05" name="Google Shape;1405;p35"/>
              <p:cNvSpPr/>
              <p:nvPr/>
            </p:nvSpPr>
            <p:spPr>
              <a:xfrm>
                <a:off x="5494171" y="3005376"/>
                <a:ext cx="304879" cy="175639"/>
              </a:xfrm>
              <a:custGeom>
                <a:avLst/>
                <a:gdLst/>
                <a:ahLst/>
                <a:cxnLst/>
                <a:rect l="l" t="t" r="r" b="b"/>
                <a:pathLst>
                  <a:path w="13661" h="7870" extrusionOk="0">
                    <a:moveTo>
                      <a:pt x="1" y="0"/>
                    </a:moveTo>
                    <a:lnTo>
                      <a:pt x="1" y="3935"/>
                    </a:lnTo>
                    <a:cubicBezTo>
                      <a:pt x="1" y="3985"/>
                      <a:pt x="1" y="4010"/>
                      <a:pt x="26" y="4060"/>
                    </a:cubicBezTo>
                    <a:cubicBezTo>
                      <a:pt x="176" y="6065"/>
                      <a:pt x="3785" y="7870"/>
                      <a:pt x="6843" y="7870"/>
                    </a:cubicBezTo>
                    <a:cubicBezTo>
                      <a:pt x="9876" y="7870"/>
                      <a:pt x="13510" y="6065"/>
                      <a:pt x="13660" y="4060"/>
                    </a:cubicBezTo>
                    <a:cubicBezTo>
                      <a:pt x="13660" y="4010"/>
                      <a:pt x="13660" y="3985"/>
                      <a:pt x="13660" y="3935"/>
                    </a:cubicBezTo>
                    <a:lnTo>
                      <a:pt x="13660" y="0"/>
                    </a:lnTo>
                    <a:cubicBezTo>
                      <a:pt x="13660" y="2055"/>
                      <a:pt x="9951" y="3935"/>
                      <a:pt x="6843" y="3935"/>
                    </a:cubicBezTo>
                    <a:cubicBezTo>
                      <a:pt x="3710" y="3935"/>
                      <a:pt x="1" y="2055"/>
                      <a:pt x="1"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1406" name="Google Shape;1406;p35"/>
            <p:cNvGrpSpPr/>
            <p:nvPr/>
          </p:nvGrpSpPr>
          <p:grpSpPr>
            <a:xfrm flipH="1">
              <a:off x="494365" y="4154846"/>
              <a:ext cx="381014" cy="609966"/>
              <a:chOff x="5796773" y="3396354"/>
              <a:chExt cx="335075" cy="536423"/>
            </a:xfrm>
          </p:grpSpPr>
          <p:sp>
            <p:nvSpPr>
              <p:cNvPr id="1407" name="Google Shape;1407;p35"/>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08" name="Google Shape;1408;p35"/>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09" name="Google Shape;1409;p35"/>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10" name="Google Shape;1410;p35"/>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sp>
        <p:nvSpPr>
          <p:cNvPr id="3" name="Google Shape;2270;p49">
            <a:extLst>
              <a:ext uri="{FF2B5EF4-FFF2-40B4-BE49-F238E27FC236}">
                <a16:creationId xmlns:a16="http://schemas.microsoft.com/office/drawing/2014/main" id="{66B64397-C9A7-3C61-889D-37E0C3F87641}"/>
              </a:ext>
            </a:extLst>
          </p:cNvPr>
          <p:cNvSpPr txBox="1">
            <a:spLocks/>
          </p:cNvSpPr>
          <p:nvPr/>
        </p:nvSpPr>
        <p:spPr>
          <a:xfrm>
            <a:off x="960000" y="593367"/>
            <a:ext cx="10272000" cy="76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Staatliches"/>
              <a:buNone/>
              <a:defRPr sz="3200" b="0" i="0" u="none" strike="noStrike" cap="none">
                <a:solidFill>
                  <a:schemeClr val="accent4"/>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1800"/>
              <a:buFont typeface="Staatliches"/>
              <a:buNone/>
              <a:defRPr sz="2400" b="0" i="0" u="none" strike="noStrike" cap="none">
                <a:solidFill>
                  <a:schemeClr val="dk1"/>
                </a:solidFill>
                <a:latin typeface="Staatliches"/>
                <a:ea typeface="Staatliches"/>
                <a:cs typeface="Staatliches"/>
                <a:sym typeface="Staatliches"/>
              </a:defRPr>
            </a:lvl2pPr>
            <a:lvl3pPr marR="0" lvl="2" algn="ctr" rtl="0">
              <a:lnSpc>
                <a:spcPct val="100000"/>
              </a:lnSpc>
              <a:spcBef>
                <a:spcPts val="0"/>
              </a:spcBef>
              <a:spcAft>
                <a:spcPts val="0"/>
              </a:spcAft>
              <a:buClr>
                <a:schemeClr val="dk1"/>
              </a:buClr>
              <a:buSzPts val="1800"/>
              <a:buFont typeface="Staatliches"/>
              <a:buNone/>
              <a:defRPr sz="2400" b="0" i="0" u="none" strike="noStrike" cap="none">
                <a:solidFill>
                  <a:schemeClr val="dk1"/>
                </a:solidFill>
                <a:latin typeface="Staatliches"/>
                <a:ea typeface="Staatliches"/>
                <a:cs typeface="Staatliches"/>
                <a:sym typeface="Staatliches"/>
              </a:defRPr>
            </a:lvl3pPr>
            <a:lvl4pPr marR="0" lvl="3" algn="ctr" rtl="0">
              <a:lnSpc>
                <a:spcPct val="100000"/>
              </a:lnSpc>
              <a:spcBef>
                <a:spcPts val="0"/>
              </a:spcBef>
              <a:spcAft>
                <a:spcPts val="0"/>
              </a:spcAft>
              <a:buClr>
                <a:schemeClr val="dk1"/>
              </a:buClr>
              <a:buSzPts val="1800"/>
              <a:buFont typeface="Staatliches"/>
              <a:buNone/>
              <a:defRPr sz="2400" b="0" i="0" u="none" strike="noStrike" cap="none">
                <a:solidFill>
                  <a:schemeClr val="dk1"/>
                </a:solidFill>
                <a:latin typeface="Staatliches"/>
                <a:ea typeface="Staatliches"/>
                <a:cs typeface="Staatliches"/>
                <a:sym typeface="Staatliches"/>
              </a:defRPr>
            </a:lvl4pPr>
            <a:lvl5pPr marR="0" lvl="4" algn="ctr" rtl="0">
              <a:lnSpc>
                <a:spcPct val="100000"/>
              </a:lnSpc>
              <a:spcBef>
                <a:spcPts val="0"/>
              </a:spcBef>
              <a:spcAft>
                <a:spcPts val="0"/>
              </a:spcAft>
              <a:buClr>
                <a:schemeClr val="dk1"/>
              </a:buClr>
              <a:buSzPts val="1800"/>
              <a:buFont typeface="Staatliches"/>
              <a:buNone/>
              <a:defRPr sz="2400" b="0" i="0" u="none" strike="noStrike" cap="none">
                <a:solidFill>
                  <a:schemeClr val="dk1"/>
                </a:solidFill>
                <a:latin typeface="Staatliches"/>
                <a:ea typeface="Staatliches"/>
                <a:cs typeface="Staatliches"/>
                <a:sym typeface="Staatliches"/>
              </a:defRPr>
            </a:lvl5pPr>
            <a:lvl6pPr marR="0" lvl="5" algn="ctr" rtl="0">
              <a:lnSpc>
                <a:spcPct val="100000"/>
              </a:lnSpc>
              <a:spcBef>
                <a:spcPts val="0"/>
              </a:spcBef>
              <a:spcAft>
                <a:spcPts val="0"/>
              </a:spcAft>
              <a:buClr>
                <a:schemeClr val="dk1"/>
              </a:buClr>
              <a:buSzPts val="1800"/>
              <a:buFont typeface="Staatliches"/>
              <a:buNone/>
              <a:defRPr sz="2400" b="0" i="0" u="none" strike="noStrike" cap="none">
                <a:solidFill>
                  <a:schemeClr val="dk1"/>
                </a:solidFill>
                <a:latin typeface="Staatliches"/>
                <a:ea typeface="Staatliches"/>
                <a:cs typeface="Staatliches"/>
                <a:sym typeface="Staatliches"/>
              </a:defRPr>
            </a:lvl6pPr>
            <a:lvl7pPr marR="0" lvl="6" algn="ctr" rtl="0">
              <a:lnSpc>
                <a:spcPct val="100000"/>
              </a:lnSpc>
              <a:spcBef>
                <a:spcPts val="0"/>
              </a:spcBef>
              <a:spcAft>
                <a:spcPts val="0"/>
              </a:spcAft>
              <a:buClr>
                <a:schemeClr val="dk1"/>
              </a:buClr>
              <a:buSzPts val="1800"/>
              <a:buFont typeface="Staatliches"/>
              <a:buNone/>
              <a:defRPr sz="2400" b="0" i="0" u="none" strike="noStrike" cap="none">
                <a:solidFill>
                  <a:schemeClr val="dk1"/>
                </a:solidFill>
                <a:latin typeface="Staatliches"/>
                <a:ea typeface="Staatliches"/>
                <a:cs typeface="Staatliches"/>
                <a:sym typeface="Staatliches"/>
              </a:defRPr>
            </a:lvl7pPr>
            <a:lvl8pPr marR="0" lvl="7" algn="ctr" rtl="0">
              <a:lnSpc>
                <a:spcPct val="100000"/>
              </a:lnSpc>
              <a:spcBef>
                <a:spcPts val="0"/>
              </a:spcBef>
              <a:spcAft>
                <a:spcPts val="0"/>
              </a:spcAft>
              <a:buClr>
                <a:schemeClr val="dk1"/>
              </a:buClr>
              <a:buSzPts val="1800"/>
              <a:buFont typeface="Staatliches"/>
              <a:buNone/>
              <a:defRPr sz="2400" b="0" i="0" u="none" strike="noStrike" cap="none">
                <a:solidFill>
                  <a:schemeClr val="dk1"/>
                </a:solidFill>
                <a:latin typeface="Staatliches"/>
                <a:ea typeface="Staatliches"/>
                <a:cs typeface="Staatliches"/>
                <a:sym typeface="Staatliches"/>
              </a:defRPr>
            </a:lvl8pPr>
            <a:lvl9pPr marR="0" lvl="8" algn="ctr" rtl="0">
              <a:lnSpc>
                <a:spcPct val="100000"/>
              </a:lnSpc>
              <a:spcBef>
                <a:spcPts val="0"/>
              </a:spcBef>
              <a:spcAft>
                <a:spcPts val="0"/>
              </a:spcAft>
              <a:buClr>
                <a:schemeClr val="dk1"/>
              </a:buClr>
              <a:buSzPts val="1800"/>
              <a:buFont typeface="Staatliches"/>
              <a:buNone/>
              <a:defRPr sz="2400" b="0" i="0" u="none" strike="noStrike" cap="none">
                <a:solidFill>
                  <a:schemeClr val="dk1"/>
                </a:solidFill>
                <a:latin typeface="Staatliches"/>
                <a:ea typeface="Staatliches"/>
                <a:cs typeface="Staatliches"/>
                <a:sym typeface="Staatliches"/>
              </a:defRPr>
            </a:lvl9pPr>
          </a:lstStyle>
          <a:p>
            <a:r>
              <a:rPr lang="en" kern="0">
                <a:solidFill>
                  <a:schemeClr val="tx1"/>
                </a:solidFill>
              </a:rPr>
              <a:t>Singapore's Management to A global Pandemic</a:t>
            </a:r>
            <a:endParaRPr lang="en-US">
              <a:solidFill>
                <a:schemeClr val="tx1"/>
              </a:solidFill>
            </a:endParaRPr>
          </a:p>
        </p:txBody>
      </p:sp>
      <p:sp>
        <p:nvSpPr>
          <p:cNvPr id="7" name="Title 6">
            <a:extLst>
              <a:ext uri="{FF2B5EF4-FFF2-40B4-BE49-F238E27FC236}">
                <a16:creationId xmlns:a16="http://schemas.microsoft.com/office/drawing/2014/main" id="{E28A3EB0-0B0C-AF8F-310F-965ED3939174}"/>
              </a:ext>
            </a:extLst>
          </p:cNvPr>
          <p:cNvSpPr>
            <a:spLocks noGrp="1"/>
          </p:cNvSpPr>
          <p:nvPr>
            <p:ph type="title"/>
          </p:nvPr>
        </p:nvSpPr>
        <p:spPr>
          <a:xfrm>
            <a:off x="2097275" y="4709597"/>
            <a:ext cx="7997448" cy="894979"/>
          </a:xfrm>
        </p:spPr>
        <p:txBody>
          <a:bodyPr/>
          <a:lstStyle/>
          <a:p>
            <a:r>
              <a:rPr lang="en-US"/>
              <a:t>Singapore in Bloomberg's COVID-19 resilience ranking</a:t>
            </a:r>
          </a:p>
        </p:txBody>
      </p:sp>
      <p:pic>
        <p:nvPicPr>
          <p:cNvPr id="9" name="Picture 9" descr="Chart, line chart&#10;&#10;Description automatically generated">
            <a:extLst>
              <a:ext uri="{FF2B5EF4-FFF2-40B4-BE49-F238E27FC236}">
                <a16:creationId xmlns:a16="http://schemas.microsoft.com/office/drawing/2014/main" id="{A0238C30-0499-5045-63A6-D65F5A5B7222}"/>
              </a:ext>
            </a:extLst>
          </p:cNvPr>
          <p:cNvPicPr>
            <a:picLocks noChangeAspect="1"/>
          </p:cNvPicPr>
          <p:nvPr/>
        </p:nvPicPr>
        <p:blipFill>
          <a:blip r:embed="rId3"/>
          <a:stretch>
            <a:fillRect/>
          </a:stretch>
        </p:blipFill>
        <p:spPr>
          <a:xfrm>
            <a:off x="3134712" y="1717310"/>
            <a:ext cx="5922578" cy="2779625"/>
          </a:xfrm>
          <a:prstGeom prst="rect">
            <a:avLst/>
          </a:prstGeom>
          <a:ln>
            <a:solidFill>
              <a:schemeClr val="bg2"/>
            </a:solidFill>
          </a:ln>
        </p:spPr>
      </p:pic>
      <p:sp>
        <p:nvSpPr>
          <p:cNvPr id="11" name="TextBox 10">
            <a:extLst>
              <a:ext uri="{FF2B5EF4-FFF2-40B4-BE49-F238E27FC236}">
                <a16:creationId xmlns:a16="http://schemas.microsoft.com/office/drawing/2014/main" id="{FB1E2698-E97D-6C91-C640-3A987F747E88}"/>
              </a:ext>
            </a:extLst>
          </p:cNvPr>
          <p:cNvSpPr txBox="1"/>
          <p:nvPr/>
        </p:nvSpPr>
        <p:spPr>
          <a:xfrm>
            <a:off x="4448175" y="1790700"/>
            <a:ext cx="285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0000"/>
                </a:solidFill>
              </a:rPr>
              <a:t>x</a:t>
            </a:r>
            <a:endParaRPr lang="en-US">
              <a:solidFill>
                <a:srgbClr val="FF0000"/>
              </a:solidFill>
              <a:cs typeface="Arial"/>
            </a:endParaRPr>
          </a:p>
        </p:txBody>
      </p:sp>
      <p:sp>
        <p:nvSpPr>
          <p:cNvPr id="4" name="TextBox 3">
            <a:extLst>
              <a:ext uri="{FF2B5EF4-FFF2-40B4-BE49-F238E27FC236}">
                <a16:creationId xmlns:a16="http://schemas.microsoft.com/office/drawing/2014/main" id="{16626740-B3A4-93CC-C4D6-CD17A9D6526A}"/>
              </a:ext>
            </a:extLst>
          </p:cNvPr>
          <p:cNvSpPr txBox="1"/>
          <p:nvPr/>
        </p:nvSpPr>
        <p:spPr>
          <a:xfrm>
            <a:off x="10719547" y="3316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Yo</a:t>
            </a:r>
            <a:r>
              <a:rPr lang="en-US"/>
              <a:t> Ming</a:t>
            </a:r>
          </a:p>
        </p:txBody>
      </p:sp>
    </p:spTree>
    <p:extLst>
      <p:ext uri="{BB962C8B-B14F-4D97-AF65-F5344CB8AC3E}">
        <p14:creationId xmlns:p14="http://schemas.microsoft.com/office/powerpoint/2010/main" val="337950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45"/>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Singapore vs United States (16 July 2022)</a:t>
            </a:r>
            <a:endParaRPr lang="en-US"/>
          </a:p>
        </p:txBody>
      </p:sp>
      <p:graphicFrame>
        <p:nvGraphicFramePr>
          <p:cNvPr id="2051" name="Google Shape;2051;p45"/>
          <p:cNvGraphicFramePr/>
          <p:nvPr>
            <p:extLst>
              <p:ext uri="{D42A27DB-BD31-4B8C-83A1-F6EECF244321}">
                <p14:modId xmlns:p14="http://schemas.microsoft.com/office/powerpoint/2010/main" val="362168254"/>
              </p:ext>
            </p:extLst>
          </p:nvPr>
        </p:nvGraphicFramePr>
        <p:xfrm>
          <a:off x="809625" y="1828800"/>
          <a:ext cx="10595850" cy="3645064"/>
        </p:xfrm>
        <a:graphic>
          <a:graphicData uri="http://schemas.openxmlformats.org/drawingml/2006/table">
            <a:tbl>
              <a:tblPr>
                <a:noFill/>
              </a:tblPr>
              <a:tblGrid>
                <a:gridCol w="2119170">
                  <a:extLst>
                    <a:ext uri="{9D8B030D-6E8A-4147-A177-3AD203B41FA5}">
                      <a16:colId xmlns:a16="http://schemas.microsoft.com/office/drawing/2014/main" val="20000"/>
                    </a:ext>
                  </a:extLst>
                </a:gridCol>
                <a:gridCol w="2119170">
                  <a:extLst>
                    <a:ext uri="{9D8B030D-6E8A-4147-A177-3AD203B41FA5}">
                      <a16:colId xmlns:a16="http://schemas.microsoft.com/office/drawing/2014/main" val="20001"/>
                    </a:ext>
                  </a:extLst>
                </a:gridCol>
                <a:gridCol w="2119170">
                  <a:extLst>
                    <a:ext uri="{9D8B030D-6E8A-4147-A177-3AD203B41FA5}">
                      <a16:colId xmlns:a16="http://schemas.microsoft.com/office/drawing/2014/main" val="20002"/>
                    </a:ext>
                  </a:extLst>
                </a:gridCol>
                <a:gridCol w="2119170">
                  <a:extLst>
                    <a:ext uri="{9D8B030D-6E8A-4147-A177-3AD203B41FA5}">
                      <a16:colId xmlns:a16="http://schemas.microsoft.com/office/drawing/2014/main" val="20003"/>
                    </a:ext>
                  </a:extLst>
                </a:gridCol>
                <a:gridCol w="2119170">
                  <a:extLst>
                    <a:ext uri="{9D8B030D-6E8A-4147-A177-3AD203B41FA5}">
                      <a16:colId xmlns:a16="http://schemas.microsoft.com/office/drawing/2014/main" val="1783686091"/>
                    </a:ext>
                  </a:extLst>
                </a:gridCol>
              </a:tblGrid>
              <a:tr h="1390650">
                <a:tc>
                  <a:txBody>
                    <a:bodyPr/>
                    <a:lstStyle/>
                    <a:p>
                      <a:pPr marL="0" lvl="0" indent="0" algn="ctr" rtl="0">
                        <a:spcBef>
                          <a:spcPts val="0"/>
                        </a:spcBef>
                        <a:spcAft>
                          <a:spcPts val="0"/>
                        </a:spcAft>
                        <a:buNone/>
                      </a:pPr>
                      <a:r>
                        <a:rPr lang="en" sz="3200">
                          <a:solidFill>
                            <a:schemeClr val="accent4"/>
                          </a:solidFill>
                          <a:latin typeface="Staatliches"/>
                          <a:ea typeface="Staatliches"/>
                          <a:cs typeface="Staatliches"/>
                        </a:rPr>
                        <a:t>Country</a:t>
                      </a:r>
                      <a:endParaRPr lang="en" sz="3200">
                        <a:solidFill>
                          <a:schemeClr val="accent4"/>
                        </a:solidFill>
                        <a:latin typeface="Staatliches"/>
                        <a:ea typeface="Staatliches"/>
                        <a:cs typeface="Staatliches"/>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3200">
                          <a:solidFill>
                            <a:schemeClr val="accent4"/>
                          </a:solidFill>
                          <a:latin typeface="Staatliches"/>
                          <a:ea typeface="Staatliches"/>
                          <a:cs typeface="Staatliches"/>
                        </a:rPr>
                        <a:t>Population</a:t>
                      </a:r>
                      <a:endParaRPr sz="3200">
                        <a:solidFill>
                          <a:schemeClr val="accent4"/>
                        </a:solidFill>
                        <a:latin typeface="Staatliches"/>
                        <a:ea typeface="Staatliches"/>
                        <a:cs typeface="Staatliches"/>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3200">
                          <a:solidFill>
                            <a:schemeClr val="accent4"/>
                          </a:solidFill>
                          <a:latin typeface="Staatliches"/>
                          <a:ea typeface="Staatliches"/>
                          <a:cs typeface="Staatliches"/>
                        </a:rPr>
                        <a:t>Infected cases</a:t>
                      </a:r>
                      <a:endParaRPr lang="en" sz="3200">
                        <a:solidFill>
                          <a:schemeClr val="accent4"/>
                        </a:solidFill>
                        <a:latin typeface="Staatliches"/>
                        <a:ea typeface="Staatliches"/>
                        <a:cs typeface="Staatliches"/>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3200">
                          <a:solidFill>
                            <a:schemeClr val="accent4"/>
                          </a:solidFill>
                          <a:latin typeface="Staatliches"/>
                          <a:ea typeface="Staatliches"/>
                          <a:cs typeface="Staatliches"/>
                        </a:rPr>
                        <a:t>Mortality</a:t>
                      </a:r>
                      <a:endParaRPr sz="3200">
                        <a:solidFill>
                          <a:schemeClr val="accent4"/>
                        </a:solidFill>
                        <a:latin typeface="Staatliches"/>
                        <a:ea typeface="Staatliches"/>
                        <a:cs typeface="Staatliches"/>
                        <a:sym typeface="Staatliches"/>
                      </a:endParaRPr>
                    </a:p>
                  </a:txBody>
                  <a:tcPr marL="121900" marR="121900" marT="121900" marB="121900" anchor="ctr">
                    <a:lnL w="9525" cap="flat" cmpd="sng" algn="ctr">
                      <a:solidFill>
                        <a:schemeClr val="accent3"/>
                      </a:solidFill>
                      <a:prstDash val="solid"/>
                      <a:round/>
                      <a:headEnd type="none" w="sm" len="sm"/>
                      <a:tailEnd type="none" w="sm" len="sm"/>
                    </a:lnL>
                    <a:lnR w="9525" cap="flat" cmpd="sng" algn="ctr">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lgn="ctr">
                      <a:solidFill>
                        <a:schemeClr val="accent3"/>
                      </a:solidFill>
                      <a:prstDash val="solid"/>
                      <a:round/>
                      <a:headEnd type="none" w="sm" len="sm"/>
                      <a:tailEnd type="none" w="sm" len="sm"/>
                    </a:lnB>
                    <a:solidFill>
                      <a:schemeClr val="accent2"/>
                    </a:solidFill>
                  </a:tcPr>
                </a:tc>
                <a:tc>
                  <a:txBody>
                    <a:bodyPr/>
                    <a:lstStyle/>
                    <a:p>
                      <a:pPr marL="0" lvl="0" indent="0" algn="ctr">
                        <a:spcBef>
                          <a:spcPts val="0"/>
                        </a:spcBef>
                        <a:spcAft>
                          <a:spcPts val="0"/>
                        </a:spcAft>
                        <a:buNone/>
                      </a:pPr>
                      <a:r>
                        <a:rPr lang="en" sz="3200">
                          <a:solidFill>
                            <a:schemeClr val="accent4"/>
                          </a:solidFill>
                          <a:latin typeface="Staatliches"/>
                          <a:ea typeface="Staatliches"/>
                          <a:cs typeface="Staatliches"/>
                        </a:rPr>
                        <a:t>Hospital Capacity</a:t>
                      </a:r>
                      <a:endParaRPr lang="en" sz="3200">
                        <a:solidFill>
                          <a:schemeClr val="accent4"/>
                        </a:solidFill>
                        <a:latin typeface="Staatliches"/>
                        <a:ea typeface="Staatliches"/>
                        <a:cs typeface="Staatliches"/>
                        <a:sym typeface="Staatliches"/>
                      </a:endParaRPr>
                    </a:p>
                  </a:txBody>
                  <a:tcPr marL="121899" marR="121899" marT="121899" marB="121899" anchor="ctr">
                    <a:lnL w="9525" cap="flat" cmpd="sng" algn="ctr">
                      <a:solidFill>
                        <a:schemeClr val="accent3"/>
                      </a:solidFill>
                      <a:prstDash val="solid"/>
                      <a:round/>
                      <a:headEnd type="none" w="sm" len="sm"/>
                      <a:tailEnd type="none" w="sm" len="sm"/>
                    </a:lnL>
                    <a:lnR w="9524">
                      <a:solidFill>
                        <a:schemeClr val="accent3"/>
                      </a:solidFill>
                    </a:lnR>
                    <a:lnT w="9524">
                      <a:solidFill>
                        <a:schemeClr val="accent3"/>
                      </a:solidFill>
                    </a:lnT>
                    <a:lnB w="9524">
                      <a:solidFill>
                        <a:schemeClr val="accent3"/>
                      </a:solidFill>
                    </a:lnB>
                    <a:solidFill>
                      <a:schemeClr val="accent2"/>
                    </a:solidFill>
                  </a:tcPr>
                </a:tc>
                <a:extLst>
                  <a:ext uri="{0D108BD9-81ED-4DB2-BD59-A6C34878D82A}">
                    <a16:rowId xmlns:a16="http://schemas.microsoft.com/office/drawing/2014/main" val="10000"/>
                  </a:ext>
                </a:extLst>
              </a:tr>
              <a:tr h="1127207">
                <a:tc>
                  <a:txBody>
                    <a:bodyPr/>
                    <a:lstStyle/>
                    <a:p>
                      <a:pPr marL="0" lvl="0" indent="0" algn="ctr" rtl="0">
                        <a:spcBef>
                          <a:spcPts val="0"/>
                        </a:spcBef>
                        <a:spcAft>
                          <a:spcPts val="0"/>
                        </a:spcAft>
                        <a:buNone/>
                      </a:pPr>
                      <a:endParaRPr lang="en" sz="3200">
                        <a:solidFill>
                          <a:schemeClr val="dk1"/>
                        </a:solidFill>
                        <a:latin typeface="Staatliches"/>
                        <a:ea typeface="Staatliches"/>
                        <a:cs typeface="Staatliches"/>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lgn="ctr">
                      <a:solidFill>
                        <a:schemeClr val="accent3"/>
                      </a:solidFill>
                      <a:prstDash val="solid"/>
                      <a:round/>
                      <a:headEnd type="none" w="sm" len="sm"/>
                      <a:tailEnd type="none" w="sm" len="sm"/>
                    </a:lnR>
                    <a:lnT w="9525" cap="flat" cmpd="sng" algn="ctr">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2"/>
                    </a:solidFill>
                  </a:tcPr>
                </a:tc>
                <a:tc>
                  <a:txBody>
                    <a:bodyPr/>
                    <a:lstStyle/>
                    <a:p>
                      <a:pPr marL="0" lvl="0" indent="0" algn="ctr">
                        <a:spcBef>
                          <a:spcPts val="0"/>
                        </a:spcBef>
                        <a:spcAft>
                          <a:spcPts val="0"/>
                        </a:spcAft>
                        <a:buNone/>
                      </a:pPr>
                      <a:r>
                        <a:rPr lang="en" sz="2000" b="0" i="0" u="none" strike="noStrike" noProof="0"/>
                        <a:t>5,943,818</a:t>
                      </a:r>
                      <a:endParaRPr b="0">
                        <a:sym typeface="Staatliches"/>
                      </a:endParaRPr>
                    </a:p>
                  </a:txBody>
                  <a:tcPr marL="121900" marR="121900" marT="121900" marB="121900" anchor="ctr">
                    <a:lnL w="9525" cap="flat" cmpd="sng" algn="ctr">
                      <a:solidFill>
                        <a:schemeClr val="accent3"/>
                      </a:solidFill>
                      <a:prstDash val="solid"/>
                      <a:round/>
                      <a:headEnd type="none" w="sm" len="sm"/>
                      <a:tailEnd type="none" w="sm" len="sm"/>
                    </a:lnL>
                    <a:lnR w="9525" cap="flat" cmpd="sng" algn="ctr">
                      <a:solidFill>
                        <a:schemeClr val="accent3"/>
                      </a:solidFill>
                      <a:prstDash val="solid"/>
                      <a:round/>
                      <a:headEnd type="none" w="sm" len="sm"/>
                      <a:tailEnd type="none" w="sm" len="sm"/>
                    </a:lnR>
                    <a:lnT w="9525" cap="flat" cmpd="sng" algn="ctr">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2"/>
                    </a:solidFill>
                  </a:tcPr>
                </a:tc>
                <a:tc>
                  <a:txBody>
                    <a:bodyPr/>
                    <a:lstStyle/>
                    <a:p>
                      <a:pPr marL="0" lvl="0" indent="0" algn="ctr">
                        <a:spcBef>
                          <a:spcPts val="0"/>
                        </a:spcBef>
                        <a:spcAft>
                          <a:spcPts val="0"/>
                        </a:spcAft>
                        <a:buNone/>
                      </a:pPr>
                      <a:r>
                        <a:rPr lang="en" sz="2000" b="0" i="0" u="none" strike="noStrike" noProof="0"/>
                        <a:t>1,579,946</a:t>
                      </a:r>
                      <a:endParaRPr b="0">
                        <a:sym typeface="Staatliches"/>
                      </a:endParaRPr>
                    </a:p>
                  </a:txBody>
                  <a:tcPr marL="121900" marR="121900" marT="121900" marB="121900" anchor="ctr">
                    <a:lnL w="9525" cap="flat" cmpd="sng" algn="ctr">
                      <a:solidFill>
                        <a:schemeClr val="accent3"/>
                      </a:solidFill>
                      <a:prstDash val="solid"/>
                      <a:round/>
                      <a:headEnd type="none" w="sm" len="sm"/>
                      <a:tailEnd type="none" w="sm" len="sm"/>
                    </a:lnL>
                    <a:lnR w="9525" cap="flat" cmpd="sng" algn="ctr">
                      <a:solidFill>
                        <a:schemeClr val="accent3"/>
                      </a:solidFill>
                      <a:prstDash val="solid"/>
                      <a:round/>
                      <a:headEnd type="none" w="sm" len="sm"/>
                      <a:tailEnd type="none" w="sm" len="sm"/>
                    </a:lnR>
                    <a:lnT w="9525" cap="flat" cmpd="sng" algn="ctr">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2"/>
                    </a:solidFill>
                  </a:tcPr>
                </a:tc>
                <a:tc>
                  <a:txBody>
                    <a:bodyPr/>
                    <a:lstStyle/>
                    <a:p>
                      <a:pPr marL="0" lvl="0" indent="0" algn="ctr">
                        <a:spcBef>
                          <a:spcPts val="0"/>
                        </a:spcBef>
                        <a:spcAft>
                          <a:spcPts val="0"/>
                        </a:spcAft>
                        <a:buNone/>
                      </a:pPr>
                      <a:r>
                        <a:rPr lang="en" sz="2000" b="0" i="0" u="none" strike="noStrike" noProof="0"/>
                        <a:t>1,447</a:t>
                      </a:r>
                      <a:endParaRPr b="0">
                        <a:sym typeface="Staatliches"/>
                      </a:endParaRPr>
                    </a:p>
                  </a:txBody>
                  <a:tcPr marL="121900" marR="121900" marT="121900" marB="121900" anchor="ctr">
                    <a:lnL w="9525" cap="flat" cmpd="sng" algn="ctr">
                      <a:solidFill>
                        <a:schemeClr val="accent3"/>
                      </a:solidFill>
                      <a:prstDash val="solid"/>
                      <a:round/>
                      <a:headEnd type="none" w="sm" len="sm"/>
                      <a:tailEnd type="none" w="sm" len="sm"/>
                    </a:lnL>
                    <a:lnR w="9525" cap="flat" cmpd="sng" algn="ctr">
                      <a:solidFill>
                        <a:schemeClr val="accent3"/>
                      </a:solidFill>
                      <a:prstDash val="solid"/>
                      <a:round/>
                      <a:headEnd type="none" w="sm" len="sm"/>
                      <a:tailEnd type="none" w="sm" len="sm"/>
                    </a:lnR>
                    <a:lnT w="9525" cap="flat" cmpd="sng" algn="ctr">
                      <a:solidFill>
                        <a:schemeClr val="accent3"/>
                      </a:solidFill>
                      <a:prstDash val="solid"/>
                      <a:round/>
                      <a:headEnd type="none" w="sm" len="sm"/>
                      <a:tailEnd type="none" w="sm" len="sm"/>
                    </a:lnT>
                    <a:lnB w="9525" cap="flat" cmpd="sng" algn="ctr">
                      <a:solidFill>
                        <a:schemeClr val="accent3"/>
                      </a:solidFill>
                      <a:prstDash val="solid"/>
                      <a:round/>
                      <a:headEnd type="none" w="sm" len="sm"/>
                      <a:tailEnd type="none" w="sm" len="sm"/>
                    </a:lnB>
                    <a:solidFill>
                      <a:schemeClr val="lt2"/>
                    </a:solidFill>
                  </a:tcPr>
                </a:tc>
                <a:tc>
                  <a:txBody>
                    <a:bodyPr/>
                    <a:lstStyle/>
                    <a:p>
                      <a:pPr marL="0" lvl="0" indent="0" algn="ctr">
                        <a:spcBef>
                          <a:spcPts val="0"/>
                        </a:spcBef>
                        <a:spcAft>
                          <a:spcPts val="0"/>
                        </a:spcAft>
                        <a:buNone/>
                      </a:pPr>
                      <a:r>
                        <a:rPr lang="en" sz="2000" b="0">
                          <a:solidFill>
                            <a:srgbClr val="FF0000"/>
                          </a:solidFill>
                          <a:latin typeface="Arial"/>
                          <a:ea typeface="Staatliches"/>
                          <a:cs typeface="Staatliches"/>
                        </a:rPr>
                        <a:t>60%</a:t>
                      </a:r>
                      <a:endParaRPr lang="en" sz="2000" b="0">
                        <a:solidFill>
                          <a:srgbClr val="FF0000"/>
                        </a:solidFill>
                        <a:latin typeface="Arial"/>
                        <a:ea typeface="Staatliches"/>
                        <a:cs typeface="Staatliches"/>
                        <a:sym typeface="Staatliches"/>
                      </a:endParaRPr>
                    </a:p>
                  </a:txBody>
                  <a:tcPr marL="121899" marR="121899" marT="121899" marB="121899" anchor="ctr">
                    <a:lnL w="9525" cap="flat" cmpd="sng" algn="ctr">
                      <a:solidFill>
                        <a:schemeClr val="accent3"/>
                      </a:solidFill>
                      <a:prstDash val="solid"/>
                      <a:round/>
                      <a:headEnd type="none" w="sm" len="sm"/>
                      <a:tailEnd type="none" w="sm" len="sm"/>
                    </a:lnL>
                    <a:lnR w="9524">
                      <a:solidFill>
                        <a:schemeClr val="accent3"/>
                      </a:solidFill>
                    </a:lnR>
                    <a:lnT w="9524" cap="flat" cmpd="sng" algn="ctr">
                      <a:solidFill>
                        <a:schemeClr val="accent3"/>
                      </a:solidFill>
                      <a:prstDash val="solid"/>
                      <a:round/>
                      <a:headEnd type="none" w="med" len="med"/>
                      <a:tailEnd type="none" w="med" len="med"/>
                    </a:lnT>
                    <a:lnB w="9524" cap="flat" cmpd="sng" algn="ctr">
                      <a:solidFill>
                        <a:schemeClr val="accent3"/>
                      </a:solidFill>
                      <a:prstDash val="solid"/>
                      <a:round/>
                      <a:headEnd type="none" w="med" len="med"/>
                      <a:tailEnd type="none" w="med" len="med"/>
                    </a:lnB>
                    <a:solidFill>
                      <a:srgbClr val="F1FF59"/>
                    </a:solidFill>
                  </a:tcPr>
                </a:tc>
                <a:extLst>
                  <a:ext uri="{0D108BD9-81ED-4DB2-BD59-A6C34878D82A}">
                    <a16:rowId xmlns:a16="http://schemas.microsoft.com/office/drawing/2014/main" val="10001"/>
                  </a:ext>
                </a:extLst>
              </a:tr>
              <a:tr h="1127207">
                <a:tc>
                  <a:txBody>
                    <a:bodyPr/>
                    <a:lstStyle/>
                    <a:p>
                      <a:pPr marL="0" lvl="0" indent="0" algn="ctr">
                        <a:spcBef>
                          <a:spcPts val="0"/>
                        </a:spcBef>
                        <a:spcAft>
                          <a:spcPts val="0"/>
                        </a:spcAft>
                        <a:buNone/>
                      </a:pPr>
                      <a:endParaRPr lang="en" sz="3200" b="0" i="0" u="none" strike="noStrike" noProof="0">
                        <a:solidFill>
                          <a:schemeClr val="dk1"/>
                        </a:solidFill>
                        <a:latin typeface="Staatliches"/>
                        <a:sym typeface="Staatliches"/>
                      </a:endParaRPr>
                    </a:p>
                  </a:txBody>
                  <a:tcPr marL="121899" marR="121899" marT="121899" marB="121899" anchor="ctr">
                    <a:lnL w="9524">
                      <a:solidFill>
                        <a:schemeClr val="accent3"/>
                      </a:solidFill>
                    </a:lnL>
                    <a:lnR w="9524">
                      <a:solidFill>
                        <a:schemeClr val="accent3"/>
                      </a:solidFill>
                    </a:lnR>
                    <a:lnT w="9525" cap="flat" cmpd="sng" algn="ctr">
                      <a:solidFill>
                        <a:schemeClr val="accent3"/>
                      </a:solidFill>
                      <a:prstDash val="solid"/>
                      <a:round/>
                      <a:headEnd type="none" w="sm" len="sm"/>
                      <a:tailEnd type="none" w="sm" len="sm"/>
                    </a:lnT>
                    <a:lnB w="9524">
                      <a:solidFill>
                        <a:schemeClr val="accent3"/>
                      </a:solidFill>
                    </a:lnB>
                    <a:solidFill>
                      <a:schemeClr val="lt2"/>
                    </a:solidFill>
                  </a:tcPr>
                </a:tc>
                <a:tc>
                  <a:txBody>
                    <a:bodyPr/>
                    <a:lstStyle/>
                    <a:p>
                      <a:pPr marL="0" lvl="0" indent="0" algn="ctr">
                        <a:spcBef>
                          <a:spcPts val="0"/>
                        </a:spcBef>
                        <a:spcAft>
                          <a:spcPts val="0"/>
                        </a:spcAft>
                        <a:buNone/>
                      </a:pPr>
                      <a:r>
                        <a:rPr lang="en" sz="2000" b="0" i="0" u="none" strike="noStrike" noProof="0">
                          <a:latin typeface="Arial"/>
                        </a:rPr>
                        <a:t>7,620,384</a:t>
                      </a:r>
                      <a:endParaRPr lang="en-US">
                        <a:sym typeface="Staatliches"/>
                      </a:endParaRPr>
                    </a:p>
                  </a:txBody>
                  <a:tcPr marL="121899" marR="121899" marT="121899" marB="121899" anchor="ctr">
                    <a:lnL w="9524">
                      <a:solidFill>
                        <a:schemeClr val="accent3"/>
                      </a:solidFill>
                    </a:lnL>
                    <a:lnR w="9524">
                      <a:solidFill>
                        <a:schemeClr val="accent3"/>
                      </a:solidFill>
                    </a:lnR>
                    <a:lnT w="9525" cap="flat" cmpd="sng" algn="ctr">
                      <a:solidFill>
                        <a:schemeClr val="accent3"/>
                      </a:solidFill>
                      <a:prstDash val="solid"/>
                      <a:round/>
                      <a:headEnd type="none" w="sm" len="sm"/>
                      <a:tailEnd type="none" w="sm" len="sm"/>
                    </a:lnT>
                    <a:lnB w="9524">
                      <a:solidFill>
                        <a:schemeClr val="accent3"/>
                      </a:solidFill>
                    </a:lnB>
                    <a:solidFill>
                      <a:schemeClr val="lt2"/>
                    </a:solidFill>
                  </a:tcPr>
                </a:tc>
                <a:tc>
                  <a:txBody>
                    <a:bodyPr/>
                    <a:lstStyle/>
                    <a:p>
                      <a:pPr marL="0" lvl="0" indent="0" algn="ctr">
                        <a:spcBef>
                          <a:spcPts val="0"/>
                        </a:spcBef>
                        <a:spcAft>
                          <a:spcPts val="0"/>
                        </a:spcAft>
                        <a:buNone/>
                      </a:pPr>
                      <a:r>
                        <a:rPr lang="en" sz="2000" b="0" i="0" u="none" strike="noStrike" noProof="0">
                          <a:latin typeface="Arial"/>
                        </a:rPr>
                        <a:t>1,294,336</a:t>
                      </a:r>
                      <a:endParaRPr lang="en-US" b="0">
                        <a:sym typeface="Staatliches"/>
                      </a:endParaRPr>
                    </a:p>
                  </a:txBody>
                  <a:tcPr marL="121899" marR="121899" marT="121899" marB="121899" anchor="ctr">
                    <a:lnL w="9524">
                      <a:solidFill>
                        <a:schemeClr val="accent3"/>
                      </a:solidFill>
                    </a:lnL>
                    <a:lnR w="9524">
                      <a:solidFill>
                        <a:schemeClr val="accent3"/>
                      </a:solidFill>
                    </a:lnR>
                    <a:lnT w="9525" cap="flat" cmpd="sng" algn="ctr">
                      <a:solidFill>
                        <a:schemeClr val="accent3"/>
                      </a:solidFill>
                      <a:prstDash val="solid"/>
                      <a:round/>
                      <a:headEnd type="none" w="sm" len="sm"/>
                      <a:tailEnd type="none" w="sm" len="sm"/>
                    </a:lnT>
                    <a:lnB w="9524">
                      <a:solidFill>
                        <a:schemeClr val="accent3"/>
                      </a:solidFill>
                    </a:lnB>
                    <a:solidFill>
                      <a:schemeClr val="lt2"/>
                    </a:solidFill>
                  </a:tcPr>
                </a:tc>
                <a:tc>
                  <a:txBody>
                    <a:bodyPr/>
                    <a:lstStyle/>
                    <a:p>
                      <a:pPr marL="0" lvl="0" indent="0" algn="ctr">
                        <a:spcBef>
                          <a:spcPts val="0"/>
                        </a:spcBef>
                        <a:spcAft>
                          <a:spcPts val="0"/>
                        </a:spcAft>
                        <a:buNone/>
                      </a:pPr>
                      <a:r>
                        <a:rPr lang="en" sz="2000" b="0" i="0" u="none" strike="noStrike" noProof="0">
                          <a:latin typeface="Arial"/>
                        </a:rPr>
                        <a:t>9,437</a:t>
                      </a:r>
                      <a:endParaRPr lang="en-US" b="0">
                        <a:sym typeface="Staatliches"/>
                      </a:endParaRPr>
                    </a:p>
                  </a:txBody>
                  <a:tcPr marL="121899" marR="121899" marT="121899" marB="121899" anchor="ctr">
                    <a:lnL w="9524" cap="flat" cmpd="sng" algn="ctr">
                      <a:solidFill>
                        <a:schemeClr val="accent3"/>
                      </a:solidFill>
                      <a:prstDash val="solid"/>
                      <a:round/>
                      <a:headEnd type="none" w="med" len="med"/>
                      <a:tailEnd type="none" w="med" len="med"/>
                    </a:lnL>
                    <a:lnR w="9524"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sm" len="sm"/>
                      <a:tailEnd type="none" w="sm" len="sm"/>
                    </a:lnT>
                    <a:lnB w="9524">
                      <a:solidFill>
                        <a:schemeClr val="accent3"/>
                      </a:solidFill>
                    </a:lnB>
                    <a:solidFill>
                      <a:schemeClr val="lt2"/>
                    </a:solidFill>
                  </a:tcPr>
                </a:tc>
                <a:tc>
                  <a:txBody>
                    <a:bodyPr/>
                    <a:lstStyle/>
                    <a:p>
                      <a:pPr marL="0" lvl="0" indent="0" algn="ctr">
                        <a:spcBef>
                          <a:spcPts val="0"/>
                        </a:spcBef>
                        <a:spcAft>
                          <a:spcPts val="0"/>
                        </a:spcAft>
                        <a:buNone/>
                      </a:pPr>
                      <a:r>
                        <a:rPr lang="en" sz="2000" b="0">
                          <a:solidFill>
                            <a:srgbClr val="FF0000"/>
                          </a:solidFill>
                          <a:latin typeface="Arial"/>
                          <a:ea typeface="Staatliches"/>
                          <a:cs typeface="Staatliches"/>
                        </a:rPr>
                        <a:t>90%</a:t>
                      </a:r>
                      <a:endParaRPr lang="en" sz="2000" b="0">
                        <a:solidFill>
                          <a:srgbClr val="FF0000"/>
                        </a:solidFill>
                        <a:latin typeface="Arial"/>
                        <a:ea typeface="Staatliches"/>
                        <a:cs typeface="Staatliches"/>
                        <a:sym typeface="Staatliches"/>
                      </a:endParaRPr>
                    </a:p>
                  </a:txBody>
                  <a:tcPr marL="121898" marR="121898" marT="121898" marB="121898" anchor="ctr">
                    <a:lnL w="9524" cap="flat" cmpd="sng" algn="ctr">
                      <a:solidFill>
                        <a:schemeClr val="accent3"/>
                      </a:solidFill>
                      <a:prstDash val="solid"/>
                      <a:round/>
                      <a:headEnd type="none" w="med" len="med"/>
                      <a:tailEnd type="none" w="med" len="med"/>
                    </a:lnL>
                    <a:lnR w="9524">
                      <a:solidFill>
                        <a:schemeClr val="accent3"/>
                      </a:solidFill>
                    </a:lnR>
                    <a:lnT w="9524" cap="flat" cmpd="sng" algn="ctr">
                      <a:solidFill>
                        <a:schemeClr val="accent3"/>
                      </a:solidFill>
                      <a:prstDash val="solid"/>
                      <a:round/>
                      <a:headEnd type="none" w="med" len="med"/>
                      <a:tailEnd type="none" w="med" len="med"/>
                    </a:lnT>
                    <a:lnB w="9524">
                      <a:solidFill>
                        <a:schemeClr val="accent3"/>
                      </a:solidFill>
                    </a:lnB>
                    <a:solidFill>
                      <a:srgbClr val="F1FF59"/>
                    </a:solidFill>
                  </a:tcPr>
                </a:tc>
                <a:extLst>
                  <a:ext uri="{0D108BD9-81ED-4DB2-BD59-A6C34878D82A}">
                    <a16:rowId xmlns:a16="http://schemas.microsoft.com/office/drawing/2014/main" val="3233115020"/>
                  </a:ext>
                </a:extLst>
              </a:tr>
            </a:tbl>
          </a:graphicData>
        </a:graphic>
      </p:graphicFrame>
      <p:pic>
        <p:nvPicPr>
          <p:cNvPr id="3" name="Picture 3" descr="Background pattern&#10;&#10;Description automatically generated">
            <a:extLst>
              <a:ext uri="{FF2B5EF4-FFF2-40B4-BE49-F238E27FC236}">
                <a16:creationId xmlns:a16="http://schemas.microsoft.com/office/drawing/2014/main" id="{62FC4AD4-65C9-0F3C-0975-00640B01B27E}"/>
              </a:ext>
            </a:extLst>
          </p:cNvPr>
          <p:cNvPicPr>
            <a:picLocks noChangeAspect="1"/>
          </p:cNvPicPr>
          <p:nvPr/>
        </p:nvPicPr>
        <p:blipFill>
          <a:blip r:embed="rId3"/>
          <a:stretch>
            <a:fillRect/>
          </a:stretch>
        </p:blipFill>
        <p:spPr>
          <a:xfrm>
            <a:off x="1228725" y="3381196"/>
            <a:ext cx="1247775" cy="838557"/>
          </a:xfrm>
          <a:prstGeom prst="rect">
            <a:avLst/>
          </a:prstGeom>
        </p:spPr>
      </p:pic>
      <p:sp>
        <p:nvSpPr>
          <p:cNvPr id="4" name="TextBox 3">
            <a:extLst>
              <a:ext uri="{FF2B5EF4-FFF2-40B4-BE49-F238E27FC236}">
                <a16:creationId xmlns:a16="http://schemas.microsoft.com/office/drawing/2014/main" id="{4AA53638-0765-2744-3987-2B561F023659}"/>
              </a:ext>
            </a:extLst>
          </p:cNvPr>
          <p:cNvSpPr txBox="1"/>
          <p:nvPr/>
        </p:nvSpPr>
        <p:spPr>
          <a:xfrm>
            <a:off x="10708341" y="3204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Yo</a:t>
            </a:r>
            <a:r>
              <a:rPr lang="en-US"/>
              <a:t> Ming</a:t>
            </a:r>
          </a:p>
        </p:txBody>
      </p:sp>
      <p:pic>
        <p:nvPicPr>
          <p:cNvPr id="2" name="Picture 5">
            <a:extLst>
              <a:ext uri="{FF2B5EF4-FFF2-40B4-BE49-F238E27FC236}">
                <a16:creationId xmlns:a16="http://schemas.microsoft.com/office/drawing/2014/main" id="{30345DF1-82C1-218D-36A7-6C217F663B44}"/>
              </a:ext>
            </a:extLst>
          </p:cNvPr>
          <p:cNvPicPr>
            <a:picLocks noChangeAspect="1"/>
          </p:cNvPicPr>
          <p:nvPr/>
        </p:nvPicPr>
        <p:blipFill>
          <a:blip r:embed="rId4"/>
          <a:stretch>
            <a:fillRect/>
          </a:stretch>
        </p:blipFill>
        <p:spPr>
          <a:xfrm>
            <a:off x="1230702" y="4484869"/>
            <a:ext cx="1262333" cy="821243"/>
          </a:xfrm>
          <a:prstGeom prst="rect">
            <a:avLst/>
          </a:prstGeom>
        </p:spPr>
      </p:pic>
    </p:spTree>
    <p:extLst>
      <p:ext uri="{BB962C8B-B14F-4D97-AF65-F5344CB8AC3E}">
        <p14:creationId xmlns:p14="http://schemas.microsoft.com/office/powerpoint/2010/main" val="1740804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9"/>
        <p:cNvGrpSpPr/>
        <p:nvPr/>
      </p:nvGrpSpPr>
      <p:grpSpPr>
        <a:xfrm>
          <a:off x="0" y="0"/>
          <a:ext cx="0" cy="0"/>
          <a:chOff x="0" y="0"/>
          <a:chExt cx="0" cy="0"/>
        </a:xfrm>
      </p:grpSpPr>
      <p:sp>
        <p:nvSpPr>
          <p:cNvPr id="7" name="Google Shape;1382;p35">
            <a:extLst>
              <a:ext uri="{FF2B5EF4-FFF2-40B4-BE49-F238E27FC236}">
                <a16:creationId xmlns:a16="http://schemas.microsoft.com/office/drawing/2014/main" id="{25FCC140-3B6E-4091-DC60-286F9F863E9D}"/>
              </a:ext>
            </a:extLst>
          </p:cNvPr>
          <p:cNvSpPr/>
          <p:nvPr/>
        </p:nvSpPr>
        <p:spPr>
          <a:xfrm>
            <a:off x="1087085" y="3404409"/>
            <a:ext cx="6255454" cy="1232581"/>
          </a:xfrm>
          <a:prstGeom prst="roundRect">
            <a:avLst>
              <a:gd name="adj" fmla="val 9831"/>
            </a:avLst>
          </a:prstGeom>
          <a:solidFill>
            <a:schemeClr val="accent2"/>
          </a:solid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70" name="Google Shape;2270;p49"/>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Circuit Breaker</a:t>
            </a:r>
            <a:endParaRPr lang="en-US"/>
          </a:p>
        </p:txBody>
      </p:sp>
      <p:sp>
        <p:nvSpPr>
          <p:cNvPr id="2" name="Arrow: Up 1">
            <a:extLst>
              <a:ext uri="{FF2B5EF4-FFF2-40B4-BE49-F238E27FC236}">
                <a16:creationId xmlns:a16="http://schemas.microsoft.com/office/drawing/2014/main" id="{E9D4F397-94AF-895F-84A3-F0B27E90EA13}"/>
              </a:ext>
            </a:extLst>
          </p:cNvPr>
          <p:cNvSpPr/>
          <p:nvPr/>
        </p:nvSpPr>
        <p:spPr>
          <a:xfrm>
            <a:off x="1253108" y="3473195"/>
            <a:ext cx="1085850" cy="1104900"/>
          </a:xfrm>
          <a:prstGeom prst="upArrow">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Google Shape;1382;p35">
            <a:extLst>
              <a:ext uri="{FF2B5EF4-FFF2-40B4-BE49-F238E27FC236}">
                <a16:creationId xmlns:a16="http://schemas.microsoft.com/office/drawing/2014/main" id="{EEA13C24-C112-263F-7242-B77ED84D24F0}"/>
              </a:ext>
            </a:extLst>
          </p:cNvPr>
          <p:cNvSpPr/>
          <p:nvPr/>
        </p:nvSpPr>
        <p:spPr>
          <a:xfrm>
            <a:off x="4878035" y="4890309"/>
            <a:ext cx="6255454" cy="1232581"/>
          </a:xfrm>
          <a:prstGeom prst="roundRect">
            <a:avLst>
              <a:gd name="adj" fmla="val 9831"/>
            </a:avLst>
          </a:prstGeom>
          <a:solidFill>
            <a:schemeClr val="accent2"/>
          </a:solid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3" name="Arrow: Down 2">
            <a:extLst>
              <a:ext uri="{FF2B5EF4-FFF2-40B4-BE49-F238E27FC236}">
                <a16:creationId xmlns:a16="http://schemas.microsoft.com/office/drawing/2014/main" id="{F63DD24F-B9DD-EAF1-9027-35ECA1D6BA98}"/>
              </a:ext>
            </a:extLst>
          </p:cNvPr>
          <p:cNvSpPr/>
          <p:nvPr/>
        </p:nvSpPr>
        <p:spPr>
          <a:xfrm>
            <a:off x="9844658" y="4959095"/>
            <a:ext cx="1085850" cy="1104900"/>
          </a:xfrm>
          <a:prstGeom prst="downArrow">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18B2154-3253-9A79-9AD3-912EF0E9C648}"/>
              </a:ext>
            </a:extLst>
          </p:cNvPr>
          <p:cNvSpPr txBox="1"/>
          <p:nvPr/>
        </p:nvSpPr>
        <p:spPr>
          <a:xfrm>
            <a:off x="3733800" y="1600200"/>
            <a:ext cx="4724400" cy="1569660"/>
          </a:xfrm>
          <a:prstGeom prst="rect">
            <a:avLst/>
          </a:prstGeom>
          <a:solidFill>
            <a:schemeClr val="accent5">
              <a:lumMod val="20000"/>
              <a:lumOff val="80000"/>
            </a:schemeClr>
          </a:solid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Staatliches"/>
                <a:cs typeface="Arial"/>
              </a:rPr>
              <a:t>Duration periods:</a:t>
            </a:r>
          </a:p>
          <a:p>
            <a:pPr algn="ctr"/>
            <a:r>
              <a:rPr lang="en-US" sz="2400">
                <a:latin typeface="Staatliches"/>
                <a:cs typeface="Arial"/>
              </a:rPr>
              <a:t>7 April 2020</a:t>
            </a:r>
          </a:p>
          <a:p>
            <a:pPr algn="ctr"/>
            <a:r>
              <a:rPr lang="en-US" sz="2400">
                <a:latin typeface="Staatliches"/>
                <a:cs typeface="Arial"/>
              </a:rPr>
              <a:t>-</a:t>
            </a:r>
          </a:p>
          <a:p>
            <a:pPr algn="ctr"/>
            <a:r>
              <a:rPr lang="en-US" sz="2400">
                <a:latin typeface="Staatliches"/>
                <a:cs typeface="Arial"/>
              </a:rPr>
              <a:t>1 June 2020</a:t>
            </a:r>
          </a:p>
        </p:txBody>
      </p:sp>
      <p:sp>
        <p:nvSpPr>
          <p:cNvPr id="9" name="TextBox 8">
            <a:extLst>
              <a:ext uri="{FF2B5EF4-FFF2-40B4-BE49-F238E27FC236}">
                <a16:creationId xmlns:a16="http://schemas.microsoft.com/office/drawing/2014/main" id="{EB8AAC01-8E09-3133-4B03-02E2EC614FFB}"/>
              </a:ext>
            </a:extLst>
          </p:cNvPr>
          <p:cNvSpPr txBox="1"/>
          <p:nvPr/>
        </p:nvSpPr>
        <p:spPr>
          <a:xfrm>
            <a:off x="2619375" y="3705225"/>
            <a:ext cx="4552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D85D70"/>
                </a:solidFill>
                <a:latin typeface="Staatliches"/>
              </a:rPr>
              <a:t>Effectively stemmed the community spread of covid-19</a:t>
            </a:r>
            <a:endParaRPr lang="en-US">
              <a:latin typeface="Staatliches"/>
            </a:endParaRPr>
          </a:p>
        </p:txBody>
      </p:sp>
      <p:sp>
        <p:nvSpPr>
          <p:cNvPr id="10" name="TextBox 9">
            <a:extLst>
              <a:ext uri="{FF2B5EF4-FFF2-40B4-BE49-F238E27FC236}">
                <a16:creationId xmlns:a16="http://schemas.microsoft.com/office/drawing/2014/main" id="{2DE54263-EB47-C16B-1326-49A3ECA76FBC}"/>
              </a:ext>
            </a:extLst>
          </p:cNvPr>
          <p:cNvSpPr txBox="1"/>
          <p:nvPr/>
        </p:nvSpPr>
        <p:spPr>
          <a:xfrm>
            <a:off x="5067300" y="5191125"/>
            <a:ext cx="4552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D85D70"/>
                </a:solidFill>
                <a:latin typeface="Staatliches"/>
              </a:rPr>
              <a:t>Received huge outlash and critics coming from the community</a:t>
            </a:r>
            <a:endParaRPr lang="en-US"/>
          </a:p>
        </p:txBody>
      </p:sp>
      <p:pic>
        <p:nvPicPr>
          <p:cNvPr id="12" name="Picture 12">
            <a:extLst>
              <a:ext uri="{FF2B5EF4-FFF2-40B4-BE49-F238E27FC236}">
                <a16:creationId xmlns:a16="http://schemas.microsoft.com/office/drawing/2014/main" id="{75280FD0-87EB-2C79-7AA2-92086910A271}"/>
              </a:ext>
            </a:extLst>
          </p:cNvPr>
          <p:cNvPicPr>
            <a:picLocks noChangeAspect="1"/>
          </p:cNvPicPr>
          <p:nvPr/>
        </p:nvPicPr>
        <p:blipFill>
          <a:blip r:embed="rId3"/>
          <a:stretch>
            <a:fillRect/>
          </a:stretch>
        </p:blipFill>
        <p:spPr>
          <a:xfrm>
            <a:off x="8686800" y="2714625"/>
            <a:ext cx="1924050" cy="1924050"/>
          </a:xfrm>
          <a:prstGeom prst="rect">
            <a:avLst/>
          </a:prstGeom>
        </p:spPr>
      </p:pic>
      <p:pic>
        <p:nvPicPr>
          <p:cNvPr id="13" name="Picture 13">
            <a:extLst>
              <a:ext uri="{FF2B5EF4-FFF2-40B4-BE49-F238E27FC236}">
                <a16:creationId xmlns:a16="http://schemas.microsoft.com/office/drawing/2014/main" id="{D54764A9-7359-DE2C-8E78-AB543E77C119}"/>
              </a:ext>
            </a:extLst>
          </p:cNvPr>
          <p:cNvPicPr>
            <a:picLocks noChangeAspect="1"/>
          </p:cNvPicPr>
          <p:nvPr/>
        </p:nvPicPr>
        <p:blipFill>
          <a:blip r:embed="rId4"/>
          <a:stretch>
            <a:fillRect/>
          </a:stretch>
        </p:blipFill>
        <p:spPr>
          <a:xfrm>
            <a:off x="2266950" y="4792436"/>
            <a:ext cx="1800225" cy="1800225"/>
          </a:xfrm>
          <a:prstGeom prst="rect">
            <a:avLst/>
          </a:prstGeom>
        </p:spPr>
      </p:pic>
      <p:sp>
        <p:nvSpPr>
          <p:cNvPr id="6" name="TextBox 5">
            <a:extLst>
              <a:ext uri="{FF2B5EF4-FFF2-40B4-BE49-F238E27FC236}">
                <a16:creationId xmlns:a16="http://schemas.microsoft.com/office/drawing/2014/main" id="{C6C6EFAB-3395-73D5-85D2-9C0385187253}"/>
              </a:ext>
            </a:extLst>
          </p:cNvPr>
          <p:cNvSpPr txBox="1"/>
          <p:nvPr/>
        </p:nvSpPr>
        <p:spPr>
          <a:xfrm>
            <a:off x="10618694" y="309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Yo</a:t>
            </a:r>
            <a:r>
              <a:rPr lang="en-US"/>
              <a:t> Ming</a:t>
            </a:r>
          </a:p>
        </p:txBody>
      </p:sp>
    </p:spTree>
    <p:extLst>
      <p:ext uri="{BB962C8B-B14F-4D97-AF65-F5344CB8AC3E}">
        <p14:creationId xmlns:p14="http://schemas.microsoft.com/office/powerpoint/2010/main" val="480058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sp>
        <p:nvSpPr>
          <p:cNvPr id="1947" name="Google Shape;1947;p44"/>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Circuit braker (Limitation)</a:t>
            </a:r>
          </a:p>
        </p:txBody>
      </p:sp>
      <p:sp>
        <p:nvSpPr>
          <p:cNvPr id="3" name="Google Shape;1436;p37">
            <a:extLst>
              <a:ext uri="{FF2B5EF4-FFF2-40B4-BE49-F238E27FC236}">
                <a16:creationId xmlns:a16="http://schemas.microsoft.com/office/drawing/2014/main" id="{A1C05C9D-2ACC-14E4-4BE7-DC76A0B3784E}"/>
              </a:ext>
            </a:extLst>
          </p:cNvPr>
          <p:cNvSpPr txBox="1"/>
          <p:nvPr/>
        </p:nvSpPr>
        <p:spPr>
          <a:xfrm>
            <a:off x="2033767" y="1687007"/>
            <a:ext cx="2322377"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Panic Buying</a:t>
            </a:r>
            <a:endParaRPr lang="en-US"/>
          </a:p>
        </p:txBody>
      </p:sp>
      <p:sp>
        <p:nvSpPr>
          <p:cNvPr id="5" name="Google Shape;1452;p37">
            <a:extLst>
              <a:ext uri="{FF2B5EF4-FFF2-40B4-BE49-F238E27FC236}">
                <a16:creationId xmlns:a16="http://schemas.microsoft.com/office/drawing/2014/main" id="{9941345E-4C8C-8245-1375-869CD986F634}"/>
              </a:ext>
            </a:extLst>
          </p:cNvPr>
          <p:cNvSpPr/>
          <p:nvPr/>
        </p:nvSpPr>
        <p:spPr>
          <a:xfrm>
            <a:off x="1456034" y="1830242"/>
            <a:ext cx="405600" cy="405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6" name="Google Shape;1436;p37">
            <a:extLst>
              <a:ext uri="{FF2B5EF4-FFF2-40B4-BE49-F238E27FC236}">
                <a16:creationId xmlns:a16="http://schemas.microsoft.com/office/drawing/2014/main" id="{173E2745-A071-4188-3029-4A4F8F240683}"/>
              </a:ext>
            </a:extLst>
          </p:cNvPr>
          <p:cNvSpPr txBox="1"/>
          <p:nvPr/>
        </p:nvSpPr>
        <p:spPr>
          <a:xfrm>
            <a:off x="6777217" y="1677482"/>
            <a:ext cx="3427277" cy="64545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Businesses</a:t>
            </a:r>
            <a:endParaRPr lang="en-US">
              <a:solidFill>
                <a:schemeClr val="accent4"/>
              </a:solidFill>
            </a:endParaRPr>
          </a:p>
        </p:txBody>
      </p:sp>
      <p:sp>
        <p:nvSpPr>
          <p:cNvPr id="7" name="Google Shape;1452;p37">
            <a:extLst>
              <a:ext uri="{FF2B5EF4-FFF2-40B4-BE49-F238E27FC236}">
                <a16:creationId xmlns:a16="http://schemas.microsoft.com/office/drawing/2014/main" id="{85AECEBB-2A5D-40D0-DA70-F7ECCA38610D}"/>
              </a:ext>
            </a:extLst>
          </p:cNvPr>
          <p:cNvSpPr/>
          <p:nvPr/>
        </p:nvSpPr>
        <p:spPr>
          <a:xfrm>
            <a:off x="6199483" y="1820716"/>
            <a:ext cx="405600" cy="405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8" name="Google Shape;1436;p37">
            <a:extLst>
              <a:ext uri="{FF2B5EF4-FFF2-40B4-BE49-F238E27FC236}">
                <a16:creationId xmlns:a16="http://schemas.microsoft.com/office/drawing/2014/main" id="{EF032D41-5E40-25FF-1A90-6FFF9DBAD2CF}"/>
              </a:ext>
            </a:extLst>
          </p:cNvPr>
          <p:cNvSpPr txBox="1"/>
          <p:nvPr/>
        </p:nvSpPr>
        <p:spPr>
          <a:xfrm>
            <a:off x="2043292" y="3238221"/>
            <a:ext cx="2322377"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Job Loss</a:t>
            </a:r>
            <a:endParaRPr lang="en-SG" sz="3200">
              <a:solidFill>
                <a:schemeClr val="accent4"/>
              </a:solidFill>
              <a:latin typeface="Staatliches"/>
            </a:endParaRPr>
          </a:p>
        </p:txBody>
      </p:sp>
      <p:sp>
        <p:nvSpPr>
          <p:cNvPr id="9" name="Google Shape;1452;p37">
            <a:extLst>
              <a:ext uri="{FF2B5EF4-FFF2-40B4-BE49-F238E27FC236}">
                <a16:creationId xmlns:a16="http://schemas.microsoft.com/office/drawing/2014/main" id="{C81B785F-CDA5-C567-AE36-ADC18145EEAA}"/>
              </a:ext>
            </a:extLst>
          </p:cNvPr>
          <p:cNvSpPr/>
          <p:nvPr/>
        </p:nvSpPr>
        <p:spPr>
          <a:xfrm>
            <a:off x="1465558" y="3381455"/>
            <a:ext cx="405600" cy="405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 name="Google Shape;1436;p37">
            <a:extLst>
              <a:ext uri="{FF2B5EF4-FFF2-40B4-BE49-F238E27FC236}">
                <a16:creationId xmlns:a16="http://schemas.microsoft.com/office/drawing/2014/main" id="{713F647E-CCA2-5174-EF07-83C34B3D7C8E}"/>
              </a:ext>
            </a:extLst>
          </p:cNvPr>
          <p:cNvSpPr txBox="1"/>
          <p:nvPr/>
        </p:nvSpPr>
        <p:spPr>
          <a:xfrm>
            <a:off x="6805792" y="3247746"/>
            <a:ext cx="3427277" cy="64545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Low employment rate</a:t>
            </a:r>
            <a:endParaRPr lang="en-US">
              <a:solidFill>
                <a:schemeClr val="accent4"/>
              </a:solidFill>
            </a:endParaRPr>
          </a:p>
        </p:txBody>
      </p:sp>
      <p:sp>
        <p:nvSpPr>
          <p:cNvPr id="11" name="Google Shape;1452;p37">
            <a:extLst>
              <a:ext uri="{FF2B5EF4-FFF2-40B4-BE49-F238E27FC236}">
                <a16:creationId xmlns:a16="http://schemas.microsoft.com/office/drawing/2014/main" id="{070E5B14-0503-FA7D-8C16-2E7F573E3509}"/>
              </a:ext>
            </a:extLst>
          </p:cNvPr>
          <p:cNvSpPr/>
          <p:nvPr/>
        </p:nvSpPr>
        <p:spPr>
          <a:xfrm>
            <a:off x="6228058" y="3390980"/>
            <a:ext cx="405600" cy="405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2" name="Google Shape;1436;p37">
            <a:extLst>
              <a:ext uri="{FF2B5EF4-FFF2-40B4-BE49-F238E27FC236}">
                <a16:creationId xmlns:a16="http://schemas.microsoft.com/office/drawing/2014/main" id="{60EE65B2-CDBC-7478-DB1D-F79BEC36140D}"/>
              </a:ext>
            </a:extLst>
          </p:cNvPr>
          <p:cNvSpPr txBox="1"/>
          <p:nvPr/>
        </p:nvSpPr>
        <p:spPr>
          <a:xfrm>
            <a:off x="4417738" y="4876521"/>
            <a:ext cx="3017702"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Domestic Violence</a:t>
            </a:r>
            <a:endParaRPr lang="en-US"/>
          </a:p>
        </p:txBody>
      </p:sp>
      <p:sp>
        <p:nvSpPr>
          <p:cNvPr id="13" name="Google Shape;1452;p37">
            <a:extLst>
              <a:ext uri="{FF2B5EF4-FFF2-40B4-BE49-F238E27FC236}">
                <a16:creationId xmlns:a16="http://schemas.microsoft.com/office/drawing/2014/main" id="{6EF40668-0450-E3CC-5C2C-29F5BCD7689C}"/>
              </a:ext>
            </a:extLst>
          </p:cNvPr>
          <p:cNvSpPr/>
          <p:nvPr/>
        </p:nvSpPr>
        <p:spPr>
          <a:xfrm>
            <a:off x="3849529" y="5019755"/>
            <a:ext cx="405600" cy="405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6" name="TextBox 15">
            <a:extLst>
              <a:ext uri="{FF2B5EF4-FFF2-40B4-BE49-F238E27FC236}">
                <a16:creationId xmlns:a16="http://schemas.microsoft.com/office/drawing/2014/main" id="{BE2FB657-5794-0F5D-354C-57E592908E69}"/>
              </a:ext>
            </a:extLst>
          </p:cNvPr>
          <p:cNvSpPr txBox="1"/>
          <p:nvPr/>
        </p:nvSpPr>
        <p:spPr>
          <a:xfrm>
            <a:off x="1962150" y="2228850"/>
            <a:ext cx="38195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unito"/>
              </a:rPr>
              <a:t>Hoarding huge stocks of necessity E.g. Instants noodles, canned food and toilet rolls</a:t>
            </a:r>
            <a:endParaRPr lang="en-US"/>
          </a:p>
        </p:txBody>
      </p:sp>
      <p:sp>
        <p:nvSpPr>
          <p:cNvPr id="17" name="TextBox 16">
            <a:extLst>
              <a:ext uri="{FF2B5EF4-FFF2-40B4-BE49-F238E27FC236}">
                <a16:creationId xmlns:a16="http://schemas.microsoft.com/office/drawing/2014/main" id="{2BC017C7-16E6-416B-1DB2-1164D178216A}"/>
              </a:ext>
            </a:extLst>
          </p:cNvPr>
          <p:cNvSpPr txBox="1"/>
          <p:nvPr/>
        </p:nvSpPr>
        <p:spPr>
          <a:xfrm>
            <a:off x="6667500" y="2228850"/>
            <a:ext cx="38195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unito"/>
              </a:rPr>
              <a:t>Businesses were closed due to lack of customers, being unable to profit during circuit breaker</a:t>
            </a:r>
            <a:endParaRPr lang="en-US"/>
          </a:p>
        </p:txBody>
      </p:sp>
      <p:sp>
        <p:nvSpPr>
          <p:cNvPr id="18" name="TextBox 17">
            <a:extLst>
              <a:ext uri="{FF2B5EF4-FFF2-40B4-BE49-F238E27FC236}">
                <a16:creationId xmlns:a16="http://schemas.microsoft.com/office/drawing/2014/main" id="{940D2125-41CA-9ED7-1ABC-DD0D6360BAD5}"/>
              </a:ext>
            </a:extLst>
          </p:cNvPr>
          <p:cNvSpPr txBox="1"/>
          <p:nvPr/>
        </p:nvSpPr>
        <p:spPr>
          <a:xfrm>
            <a:off x="1962150" y="3799114"/>
            <a:ext cx="38195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unito"/>
              </a:rPr>
              <a:t>113,500 jobs were lost due to the circuit breaker period in the second quarter of 2020 </a:t>
            </a:r>
            <a:endParaRPr lang="en-US"/>
          </a:p>
        </p:txBody>
      </p:sp>
      <p:sp>
        <p:nvSpPr>
          <p:cNvPr id="2" name="TextBox 1">
            <a:extLst>
              <a:ext uri="{FF2B5EF4-FFF2-40B4-BE49-F238E27FC236}">
                <a16:creationId xmlns:a16="http://schemas.microsoft.com/office/drawing/2014/main" id="{E76A7496-ED20-E2CE-E38A-B4A5304D200E}"/>
              </a:ext>
            </a:extLst>
          </p:cNvPr>
          <p:cNvSpPr txBox="1"/>
          <p:nvPr/>
        </p:nvSpPr>
        <p:spPr>
          <a:xfrm>
            <a:off x="6705600" y="3799114"/>
            <a:ext cx="38195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unito"/>
              </a:rPr>
              <a:t>Total number of people employed in Singapore had significantly dropped by an estimate of 196,400</a:t>
            </a:r>
            <a:endParaRPr lang="en-US"/>
          </a:p>
        </p:txBody>
      </p:sp>
      <p:sp>
        <p:nvSpPr>
          <p:cNvPr id="4" name="TextBox 3">
            <a:extLst>
              <a:ext uri="{FF2B5EF4-FFF2-40B4-BE49-F238E27FC236}">
                <a16:creationId xmlns:a16="http://schemas.microsoft.com/office/drawing/2014/main" id="{87B23256-0532-B65A-FB68-1550D69F30DE}"/>
              </a:ext>
            </a:extLst>
          </p:cNvPr>
          <p:cNvSpPr txBox="1"/>
          <p:nvPr/>
        </p:nvSpPr>
        <p:spPr>
          <a:xfrm>
            <a:off x="4346120" y="5504089"/>
            <a:ext cx="38195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unito"/>
              </a:rPr>
              <a:t>7 April – 6 May: 476 cases</a:t>
            </a:r>
          </a:p>
          <a:p>
            <a:r>
              <a:rPr lang="en-US">
                <a:latin typeface="Nunito"/>
              </a:rPr>
              <a:t>22% increase on 2020 compared to average (389 cases)</a:t>
            </a:r>
          </a:p>
        </p:txBody>
      </p:sp>
      <p:sp>
        <p:nvSpPr>
          <p:cNvPr id="15" name="TextBox 14">
            <a:extLst>
              <a:ext uri="{FF2B5EF4-FFF2-40B4-BE49-F238E27FC236}">
                <a16:creationId xmlns:a16="http://schemas.microsoft.com/office/drawing/2014/main" id="{C546D6D2-F6F0-F3D4-1879-0C84B56633D3}"/>
              </a:ext>
            </a:extLst>
          </p:cNvPr>
          <p:cNvSpPr txBox="1"/>
          <p:nvPr/>
        </p:nvSpPr>
        <p:spPr>
          <a:xfrm>
            <a:off x="410135" y="3316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Yo</a:t>
            </a:r>
            <a:r>
              <a:rPr lang="en-US"/>
              <a:t> Ming</a:t>
            </a:r>
          </a:p>
        </p:txBody>
      </p:sp>
    </p:spTree>
    <p:extLst>
      <p:ext uri="{BB962C8B-B14F-4D97-AF65-F5344CB8AC3E}">
        <p14:creationId xmlns:p14="http://schemas.microsoft.com/office/powerpoint/2010/main" val="3128417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45"/>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TraceTogether</a:t>
            </a:r>
          </a:p>
        </p:txBody>
      </p:sp>
      <p:pic>
        <p:nvPicPr>
          <p:cNvPr id="2" name="Picture 3" descr="Icon&#10;&#10;Description automatically generated">
            <a:extLst>
              <a:ext uri="{FF2B5EF4-FFF2-40B4-BE49-F238E27FC236}">
                <a16:creationId xmlns:a16="http://schemas.microsoft.com/office/drawing/2014/main" id="{E0DBFB7F-FBBA-4EA0-2A49-11634775E7C8}"/>
              </a:ext>
            </a:extLst>
          </p:cNvPr>
          <p:cNvPicPr>
            <a:picLocks noChangeAspect="1"/>
          </p:cNvPicPr>
          <p:nvPr/>
        </p:nvPicPr>
        <p:blipFill>
          <a:blip r:embed="rId3"/>
          <a:stretch>
            <a:fillRect/>
          </a:stretch>
        </p:blipFill>
        <p:spPr>
          <a:xfrm>
            <a:off x="1197428" y="1835931"/>
            <a:ext cx="2830285" cy="2696283"/>
          </a:xfrm>
          <a:prstGeom prst="rect">
            <a:avLst/>
          </a:prstGeom>
        </p:spPr>
      </p:pic>
      <p:sp>
        <p:nvSpPr>
          <p:cNvPr id="6" name="Google Shape;1009;p31">
            <a:extLst>
              <a:ext uri="{FF2B5EF4-FFF2-40B4-BE49-F238E27FC236}">
                <a16:creationId xmlns:a16="http://schemas.microsoft.com/office/drawing/2014/main" id="{E8164EE1-3F14-8C61-D378-843B3B2128ED}"/>
              </a:ext>
            </a:extLst>
          </p:cNvPr>
          <p:cNvSpPr txBox="1">
            <a:spLocks/>
          </p:cNvSpPr>
          <p:nvPr/>
        </p:nvSpPr>
        <p:spPr>
          <a:xfrm>
            <a:off x="4322758" y="1779826"/>
            <a:ext cx="6954326" cy="2814760"/>
          </a:xfrm>
          <a:prstGeom prst="rect">
            <a:avLst/>
          </a:prstGeom>
          <a:ln w="12700">
            <a:solidFill>
              <a:schemeClr val="bg2"/>
            </a:solid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har char="•"/>
            </a:pPr>
            <a:r>
              <a:rPr lang="en-SG" sz="1850" kern="0"/>
              <a:t>Issued by the government as a compulsory app</a:t>
            </a:r>
          </a:p>
          <a:p>
            <a:pPr marL="342900" indent="-342900">
              <a:buChar char="•"/>
            </a:pPr>
            <a:endParaRPr lang="en-SG" sz="1850" kern="0"/>
          </a:p>
          <a:p>
            <a:pPr marL="342900" indent="-342900">
              <a:buChar char="•"/>
            </a:pPr>
            <a:r>
              <a:rPr lang="en-SG" sz="1850" kern="0"/>
              <a:t>Restart economy after circuit breaker</a:t>
            </a:r>
          </a:p>
          <a:p>
            <a:pPr marL="342900" indent="-342900">
              <a:buChar char="•"/>
            </a:pPr>
            <a:endParaRPr lang="en-SG" sz="1850" kern="0"/>
          </a:p>
          <a:p>
            <a:pPr marL="342900" indent="-342900">
              <a:buChar char="•"/>
            </a:pPr>
            <a:r>
              <a:rPr lang="en-SG" sz="1850" kern="0"/>
              <a:t>Maintain risk of spread and fear of pandemic at low level</a:t>
            </a:r>
          </a:p>
          <a:p>
            <a:pPr marL="342900" indent="-342900">
              <a:buChar char="•"/>
            </a:pPr>
            <a:endParaRPr lang="en-SG" sz="1850" kern="0"/>
          </a:p>
          <a:p>
            <a:pPr marL="342900" indent="-342900">
              <a:buChar char="•"/>
            </a:pPr>
            <a:r>
              <a:rPr lang="en-SG" sz="1850" kern="0"/>
              <a:t>Easier to recognise and quarantine infected citizens</a:t>
            </a:r>
          </a:p>
        </p:txBody>
      </p:sp>
      <p:sp>
        <p:nvSpPr>
          <p:cNvPr id="8" name="Google Shape;1382;p35">
            <a:extLst>
              <a:ext uri="{FF2B5EF4-FFF2-40B4-BE49-F238E27FC236}">
                <a16:creationId xmlns:a16="http://schemas.microsoft.com/office/drawing/2014/main" id="{62369A8E-B0C8-42B0-D17A-B23A7E4A3ED7}"/>
              </a:ext>
            </a:extLst>
          </p:cNvPr>
          <p:cNvSpPr/>
          <p:nvPr/>
        </p:nvSpPr>
        <p:spPr>
          <a:xfrm>
            <a:off x="1511628" y="4786895"/>
            <a:ext cx="9749768" cy="1482952"/>
          </a:xfrm>
          <a:prstGeom prst="roundRect">
            <a:avLst>
              <a:gd name="adj" fmla="val 9831"/>
            </a:avLst>
          </a:prstGeom>
          <a:solidFill>
            <a:schemeClr val="accent2"/>
          </a:solid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0" name="Title 6">
            <a:extLst>
              <a:ext uri="{FF2B5EF4-FFF2-40B4-BE49-F238E27FC236}">
                <a16:creationId xmlns:a16="http://schemas.microsoft.com/office/drawing/2014/main" id="{1BDC33E5-A1E9-332D-E3D0-6C7EA58EDAAD}"/>
              </a:ext>
            </a:extLst>
          </p:cNvPr>
          <p:cNvSpPr txBox="1">
            <a:spLocks/>
          </p:cNvSpPr>
          <p:nvPr/>
        </p:nvSpPr>
        <p:spPr>
          <a:xfrm>
            <a:off x="2391189" y="4829340"/>
            <a:ext cx="7997448" cy="51397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taatliches"/>
              <a:buNone/>
              <a:defRPr sz="36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u="sng" kern="0"/>
              <a:t>Download infographics</a:t>
            </a:r>
            <a:endParaRPr lang="en-US" u="sng"/>
          </a:p>
        </p:txBody>
      </p:sp>
      <p:sp>
        <p:nvSpPr>
          <p:cNvPr id="11" name="Google Shape;1009;p31">
            <a:extLst>
              <a:ext uri="{FF2B5EF4-FFF2-40B4-BE49-F238E27FC236}">
                <a16:creationId xmlns:a16="http://schemas.microsoft.com/office/drawing/2014/main" id="{097A0B9C-4A91-6FEA-AF8D-C418B99F3187}"/>
              </a:ext>
            </a:extLst>
          </p:cNvPr>
          <p:cNvSpPr txBox="1">
            <a:spLocks/>
          </p:cNvSpPr>
          <p:nvPr/>
        </p:nvSpPr>
        <p:spPr>
          <a:xfrm>
            <a:off x="1982328" y="5339453"/>
            <a:ext cx="6954326" cy="626733"/>
          </a:xfrm>
          <a:prstGeom prst="rect">
            <a:avLst/>
          </a:prstGeom>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har char="•"/>
            </a:pPr>
            <a:r>
              <a:rPr lang="en-SG" sz="1850" kern="0"/>
              <a:t>4.2 million (78% of population) used the 'TraceTogether' token</a:t>
            </a:r>
          </a:p>
          <a:p>
            <a:pPr marL="342900" indent="-342900">
              <a:buChar char="•"/>
            </a:pPr>
            <a:r>
              <a:rPr lang="en-SG" sz="1850" kern="0"/>
              <a:t>2 million downloaded from the phone application</a:t>
            </a:r>
          </a:p>
        </p:txBody>
      </p:sp>
      <p:sp>
        <p:nvSpPr>
          <p:cNvPr id="4" name="TextBox 3">
            <a:extLst>
              <a:ext uri="{FF2B5EF4-FFF2-40B4-BE49-F238E27FC236}">
                <a16:creationId xmlns:a16="http://schemas.microsoft.com/office/drawing/2014/main" id="{5FA65BBC-FD12-B063-F885-5A931D4C0B34}"/>
              </a:ext>
            </a:extLst>
          </p:cNvPr>
          <p:cNvSpPr txBox="1"/>
          <p:nvPr/>
        </p:nvSpPr>
        <p:spPr>
          <a:xfrm>
            <a:off x="10786782" y="3316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Yo</a:t>
            </a:r>
            <a:r>
              <a:rPr lang="en-US"/>
              <a:t> Ming</a:t>
            </a:r>
          </a:p>
        </p:txBody>
      </p:sp>
    </p:spTree>
    <p:extLst>
      <p:ext uri="{BB962C8B-B14F-4D97-AF65-F5344CB8AC3E}">
        <p14:creationId xmlns:p14="http://schemas.microsoft.com/office/powerpoint/2010/main" val="3753053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sp>
        <p:nvSpPr>
          <p:cNvPr id="1947" name="Google Shape;1947;p44"/>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TraceTogether (Limitation)</a:t>
            </a:r>
          </a:p>
        </p:txBody>
      </p:sp>
      <p:sp>
        <p:nvSpPr>
          <p:cNvPr id="20" name="Google Shape;1382;p35">
            <a:extLst>
              <a:ext uri="{FF2B5EF4-FFF2-40B4-BE49-F238E27FC236}">
                <a16:creationId xmlns:a16="http://schemas.microsoft.com/office/drawing/2014/main" id="{B841497A-4182-9907-7FB2-82A1B3985867}"/>
              </a:ext>
            </a:extLst>
          </p:cNvPr>
          <p:cNvSpPr/>
          <p:nvPr/>
        </p:nvSpPr>
        <p:spPr>
          <a:xfrm>
            <a:off x="1511628" y="1455866"/>
            <a:ext cx="9749768" cy="1755094"/>
          </a:xfrm>
          <a:prstGeom prst="roundRect">
            <a:avLst>
              <a:gd name="adj" fmla="val 9831"/>
            </a:avLst>
          </a:prstGeom>
          <a:solidFill>
            <a:schemeClr val="accent2"/>
          </a:solid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 name="Google Shape;1382;p35">
            <a:extLst>
              <a:ext uri="{FF2B5EF4-FFF2-40B4-BE49-F238E27FC236}">
                <a16:creationId xmlns:a16="http://schemas.microsoft.com/office/drawing/2014/main" id="{BFFB9ECB-0F33-128D-177C-5481D171E6FC}"/>
              </a:ext>
            </a:extLst>
          </p:cNvPr>
          <p:cNvSpPr/>
          <p:nvPr/>
        </p:nvSpPr>
        <p:spPr>
          <a:xfrm>
            <a:off x="1511628" y="3458838"/>
            <a:ext cx="9749768" cy="2702152"/>
          </a:xfrm>
          <a:prstGeom prst="roundRect">
            <a:avLst>
              <a:gd name="adj" fmla="val 9831"/>
            </a:avLst>
          </a:prstGeom>
          <a:solidFill>
            <a:schemeClr val="accent2"/>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pic>
        <p:nvPicPr>
          <p:cNvPr id="24" name="Picture 24" descr="Icon&#10;&#10;Description automatically generated">
            <a:extLst>
              <a:ext uri="{FF2B5EF4-FFF2-40B4-BE49-F238E27FC236}">
                <a16:creationId xmlns:a16="http://schemas.microsoft.com/office/drawing/2014/main" id="{4FF88320-DB75-ACA1-7CA8-434C7EEA5DAD}"/>
              </a:ext>
            </a:extLst>
          </p:cNvPr>
          <p:cNvPicPr>
            <a:picLocks noChangeAspect="1"/>
          </p:cNvPicPr>
          <p:nvPr/>
        </p:nvPicPr>
        <p:blipFill>
          <a:blip r:embed="rId3"/>
          <a:stretch>
            <a:fillRect/>
          </a:stretch>
        </p:blipFill>
        <p:spPr>
          <a:xfrm>
            <a:off x="1676399" y="1545771"/>
            <a:ext cx="1556658" cy="1567543"/>
          </a:xfrm>
          <a:prstGeom prst="rect">
            <a:avLst/>
          </a:prstGeom>
        </p:spPr>
      </p:pic>
      <p:pic>
        <p:nvPicPr>
          <p:cNvPr id="25" name="Picture 25" descr="Logo, icon&#10;&#10;Description automatically generated">
            <a:extLst>
              <a:ext uri="{FF2B5EF4-FFF2-40B4-BE49-F238E27FC236}">
                <a16:creationId xmlns:a16="http://schemas.microsoft.com/office/drawing/2014/main" id="{C2014655-D443-834F-579F-AB5FBF6B58F8}"/>
              </a:ext>
            </a:extLst>
          </p:cNvPr>
          <p:cNvPicPr>
            <a:picLocks noChangeAspect="1"/>
          </p:cNvPicPr>
          <p:nvPr/>
        </p:nvPicPr>
        <p:blipFill>
          <a:blip r:embed="rId4"/>
          <a:stretch>
            <a:fillRect/>
          </a:stretch>
        </p:blipFill>
        <p:spPr>
          <a:xfrm>
            <a:off x="9677400" y="1545772"/>
            <a:ext cx="1556657" cy="1567541"/>
          </a:xfrm>
          <a:prstGeom prst="rect">
            <a:avLst/>
          </a:prstGeom>
        </p:spPr>
      </p:pic>
      <p:cxnSp>
        <p:nvCxnSpPr>
          <p:cNvPr id="26" name="Straight Arrow Connector 25">
            <a:extLst>
              <a:ext uri="{FF2B5EF4-FFF2-40B4-BE49-F238E27FC236}">
                <a16:creationId xmlns:a16="http://schemas.microsoft.com/office/drawing/2014/main" id="{449E8C52-942E-E5BC-E858-0DD2CCE68E41}"/>
              </a:ext>
            </a:extLst>
          </p:cNvPr>
          <p:cNvCxnSpPr/>
          <p:nvPr/>
        </p:nvCxnSpPr>
        <p:spPr>
          <a:xfrm>
            <a:off x="6389913" y="1447801"/>
            <a:ext cx="2" cy="1752599"/>
          </a:xfrm>
          <a:prstGeom prst="straightConnector1">
            <a:avLst/>
          </a:prstGeom>
          <a:ln w="28575"/>
        </p:spPr>
        <p:style>
          <a:lnRef idx="1">
            <a:schemeClr val="accent3"/>
          </a:lnRef>
          <a:fillRef idx="0">
            <a:schemeClr val="accent3"/>
          </a:fillRef>
          <a:effectRef idx="0">
            <a:schemeClr val="accent3"/>
          </a:effectRef>
          <a:fontRef idx="minor">
            <a:schemeClr val="tx1"/>
          </a:fontRef>
        </p:style>
      </p:cxnSp>
      <p:pic>
        <p:nvPicPr>
          <p:cNvPr id="27" name="Picture 27">
            <a:extLst>
              <a:ext uri="{FF2B5EF4-FFF2-40B4-BE49-F238E27FC236}">
                <a16:creationId xmlns:a16="http://schemas.microsoft.com/office/drawing/2014/main" id="{836C9CF2-4BE7-86AC-4DDB-01A13458A894}"/>
              </a:ext>
            </a:extLst>
          </p:cNvPr>
          <p:cNvPicPr>
            <a:picLocks noChangeAspect="1"/>
          </p:cNvPicPr>
          <p:nvPr/>
        </p:nvPicPr>
        <p:blipFill>
          <a:blip r:embed="rId5"/>
          <a:stretch>
            <a:fillRect/>
          </a:stretch>
        </p:blipFill>
        <p:spPr>
          <a:xfrm>
            <a:off x="2329543" y="2157646"/>
            <a:ext cx="239486" cy="289368"/>
          </a:xfrm>
          <a:prstGeom prst="rect">
            <a:avLst/>
          </a:prstGeom>
        </p:spPr>
      </p:pic>
      <p:sp>
        <p:nvSpPr>
          <p:cNvPr id="29" name="Google Shape;1436;p37">
            <a:extLst>
              <a:ext uri="{FF2B5EF4-FFF2-40B4-BE49-F238E27FC236}">
                <a16:creationId xmlns:a16="http://schemas.microsoft.com/office/drawing/2014/main" id="{51F224ED-6D2B-3F39-DED3-8D477CA2467E}"/>
              </a:ext>
            </a:extLst>
          </p:cNvPr>
          <p:cNvSpPr txBox="1"/>
          <p:nvPr/>
        </p:nvSpPr>
        <p:spPr>
          <a:xfrm>
            <a:off x="3350939" y="1719664"/>
            <a:ext cx="2746919" cy="11598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Does not function well on iOS</a:t>
            </a:r>
            <a:endParaRPr lang="en-SG" sz="3200" err="1">
              <a:solidFill>
                <a:schemeClr val="accent4"/>
              </a:solidFill>
              <a:latin typeface="Staatliches"/>
            </a:endParaRPr>
          </a:p>
        </p:txBody>
      </p:sp>
      <p:sp>
        <p:nvSpPr>
          <p:cNvPr id="30" name="Google Shape;1436;p37">
            <a:extLst>
              <a:ext uri="{FF2B5EF4-FFF2-40B4-BE49-F238E27FC236}">
                <a16:creationId xmlns:a16="http://schemas.microsoft.com/office/drawing/2014/main" id="{7C25524A-239A-275E-0157-A7A1D499E26A}"/>
              </a:ext>
            </a:extLst>
          </p:cNvPr>
          <p:cNvSpPr txBox="1"/>
          <p:nvPr/>
        </p:nvSpPr>
        <p:spPr>
          <a:xfrm>
            <a:off x="6583996" y="1719664"/>
            <a:ext cx="2986404" cy="1159800"/>
          </a:xfrm>
          <a:prstGeom prst="rect">
            <a:avLst/>
          </a:prstGeom>
          <a:noFill/>
          <a:ln>
            <a:noFill/>
          </a:ln>
        </p:spPr>
        <p:txBody>
          <a:bodyPr spcFirstLastPara="1" wrap="square" lIns="0" tIns="0" rIns="0" bIns="0" anchor="ctr" anchorCtr="0">
            <a:noAutofit/>
          </a:bodyPr>
          <a:lstStyle/>
          <a:p>
            <a:pPr algn="r"/>
            <a:r>
              <a:rPr lang="en-SG" sz="3200">
                <a:solidFill>
                  <a:schemeClr val="accent4"/>
                </a:solidFill>
                <a:latin typeface="Staatliches"/>
                <a:sym typeface="Staatliches"/>
              </a:rPr>
              <a:t>Run on background drains Battery</a:t>
            </a:r>
            <a:endParaRPr lang="en-US">
              <a:solidFill>
                <a:schemeClr val="accent4"/>
              </a:solidFill>
              <a:cs typeface="Arial"/>
            </a:endParaRPr>
          </a:p>
        </p:txBody>
      </p:sp>
      <p:pic>
        <p:nvPicPr>
          <p:cNvPr id="31" name="Picture 31" descr="Icon&#10;&#10;Description automatically generated">
            <a:extLst>
              <a:ext uri="{FF2B5EF4-FFF2-40B4-BE49-F238E27FC236}">
                <a16:creationId xmlns:a16="http://schemas.microsoft.com/office/drawing/2014/main" id="{2BF68B65-17A2-C7F4-193D-655EAE667233}"/>
              </a:ext>
            </a:extLst>
          </p:cNvPr>
          <p:cNvPicPr>
            <a:picLocks noChangeAspect="1"/>
          </p:cNvPicPr>
          <p:nvPr/>
        </p:nvPicPr>
        <p:blipFill>
          <a:blip r:embed="rId6"/>
          <a:stretch>
            <a:fillRect/>
          </a:stretch>
        </p:blipFill>
        <p:spPr>
          <a:xfrm>
            <a:off x="10232569" y="1578426"/>
            <a:ext cx="446317" cy="468087"/>
          </a:xfrm>
          <a:prstGeom prst="rect">
            <a:avLst/>
          </a:prstGeom>
        </p:spPr>
      </p:pic>
      <p:sp>
        <p:nvSpPr>
          <p:cNvPr id="33" name="Google Shape;1947;p44">
            <a:extLst>
              <a:ext uri="{FF2B5EF4-FFF2-40B4-BE49-F238E27FC236}">
                <a16:creationId xmlns:a16="http://schemas.microsoft.com/office/drawing/2014/main" id="{32A2CE26-7AF8-948C-E880-AA54864B8347}"/>
              </a:ext>
            </a:extLst>
          </p:cNvPr>
          <p:cNvSpPr txBox="1">
            <a:spLocks/>
          </p:cNvSpPr>
          <p:nvPr/>
        </p:nvSpPr>
        <p:spPr>
          <a:xfrm>
            <a:off x="5499342" y="3456310"/>
            <a:ext cx="1770258" cy="76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taatliches"/>
              <a:buNone/>
              <a:defRPr sz="36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u="sng" kern="0"/>
              <a:t>Cost</a:t>
            </a:r>
            <a:endParaRPr lang="en-US" u="sng"/>
          </a:p>
        </p:txBody>
      </p:sp>
      <p:pic>
        <p:nvPicPr>
          <p:cNvPr id="34" name="Picture 34" descr="Icon&#10;&#10;Description automatically generated">
            <a:extLst>
              <a:ext uri="{FF2B5EF4-FFF2-40B4-BE49-F238E27FC236}">
                <a16:creationId xmlns:a16="http://schemas.microsoft.com/office/drawing/2014/main" id="{AE9B112D-24A7-96D1-6375-F06572A9F2F1}"/>
              </a:ext>
            </a:extLst>
          </p:cNvPr>
          <p:cNvPicPr>
            <a:picLocks noChangeAspect="1"/>
          </p:cNvPicPr>
          <p:nvPr/>
        </p:nvPicPr>
        <p:blipFill>
          <a:blip r:embed="rId7"/>
          <a:stretch>
            <a:fillRect/>
          </a:stretch>
        </p:blipFill>
        <p:spPr>
          <a:xfrm>
            <a:off x="9720942" y="3464269"/>
            <a:ext cx="1513115" cy="1649404"/>
          </a:xfrm>
          <a:prstGeom prst="rect">
            <a:avLst/>
          </a:prstGeom>
        </p:spPr>
      </p:pic>
      <p:sp>
        <p:nvSpPr>
          <p:cNvPr id="35" name="TextBox 34">
            <a:extLst>
              <a:ext uri="{FF2B5EF4-FFF2-40B4-BE49-F238E27FC236}">
                <a16:creationId xmlns:a16="http://schemas.microsoft.com/office/drawing/2014/main" id="{66710A60-34D8-5769-82BF-067D4FCB3804}"/>
              </a:ext>
            </a:extLst>
          </p:cNvPr>
          <p:cNvSpPr txBox="1"/>
          <p:nvPr/>
        </p:nvSpPr>
        <p:spPr>
          <a:xfrm>
            <a:off x="7064828" y="389708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 ​$6.2 million developing and producing</a:t>
            </a:r>
          </a:p>
        </p:txBody>
      </p:sp>
      <p:pic>
        <p:nvPicPr>
          <p:cNvPr id="36" name="Picture 36" descr="A picture containing logo&#10;&#10;Description automatically generated">
            <a:extLst>
              <a:ext uri="{FF2B5EF4-FFF2-40B4-BE49-F238E27FC236}">
                <a16:creationId xmlns:a16="http://schemas.microsoft.com/office/drawing/2014/main" id="{BDF7027F-BEB1-D67C-AC33-85E264E3EAD8}"/>
              </a:ext>
            </a:extLst>
          </p:cNvPr>
          <p:cNvPicPr>
            <a:picLocks noChangeAspect="1"/>
          </p:cNvPicPr>
          <p:nvPr/>
        </p:nvPicPr>
        <p:blipFill>
          <a:blip r:embed="rId8"/>
          <a:stretch>
            <a:fillRect/>
          </a:stretch>
        </p:blipFill>
        <p:spPr>
          <a:xfrm>
            <a:off x="1676400" y="4865915"/>
            <a:ext cx="1153887" cy="1186543"/>
          </a:xfrm>
          <a:prstGeom prst="rect">
            <a:avLst/>
          </a:prstGeom>
        </p:spPr>
      </p:pic>
      <p:sp>
        <p:nvSpPr>
          <p:cNvPr id="37" name="TextBox 36">
            <a:extLst>
              <a:ext uri="{FF2B5EF4-FFF2-40B4-BE49-F238E27FC236}">
                <a16:creationId xmlns:a16="http://schemas.microsoft.com/office/drawing/2014/main" id="{94D3F196-0F8A-09D0-4D6E-C428562742BA}"/>
              </a:ext>
            </a:extLst>
          </p:cNvPr>
          <p:cNvSpPr txBox="1"/>
          <p:nvPr/>
        </p:nvSpPr>
        <p:spPr>
          <a:xfrm>
            <a:off x="2895600" y="5138058"/>
            <a:ext cx="3124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​$5.2 million developing around </a:t>
            </a:r>
            <a:r>
              <a:rPr lang="en-US">
                <a:cs typeface="Arial"/>
              </a:rPr>
              <a:t>malls</a:t>
            </a:r>
            <a:endParaRPr lang="en-US"/>
          </a:p>
        </p:txBody>
      </p:sp>
      <p:pic>
        <p:nvPicPr>
          <p:cNvPr id="38" name="Picture 38" descr="Icon&#10;&#10;Description automatically generated">
            <a:extLst>
              <a:ext uri="{FF2B5EF4-FFF2-40B4-BE49-F238E27FC236}">
                <a16:creationId xmlns:a16="http://schemas.microsoft.com/office/drawing/2014/main" id="{668CEC95-20D2-DEAC-41B2-508C725EE942}"/>
              </a:ext>
            </a:extLst>
          </p:cNvPr>
          <p:cNvPicPr>
            <a:picLocks noChangeAspect="1"/>
          </p:cNvPicPr>
          <p:nvPr/>
        </p:nvPicPr>
        <p:blipFill>
          <a:blip r:embed="rId9"/>
          <a:stretch>
            <a:fillRect/>
          </a:stretch>
        </p:blipFill>
        <p:spPr>
          <a:xfrm>
            <a:off x="1758043" y="3565071"/>
            <a:ext cx="1132115" cy="1132115"/>
          </a:xfrm>
          <a:prstGeom prst="rect">
            <a:avLst/>
          </a:prstGeom>
        </p:spPr>
      </p:pic>
      <p:sp>
        <p:nvSpPr>
          <p:cNvPr id="39" name="TextBox 38">
            <a:extLst>
              <a:ext uri="{FF2B5EF4-FFF2-40B4-BE49-F238E27FC236}">
                <a16:creationId xmlns:a16="http://schemas.microsoft.com/office/drawing/2014/main" id="{D3EB00CE-DC48-A6D9-DF57-A41B7F011BCE}"/>
              </a:ext>
            </a:extLst>
          </p:cNvPr>
          <p:cNvSpPr txBox="1"/>
          <p:nvPr/>
        </p:nvSpPr>
        <p:spPr>
          <a:xfrm>
            <a:off x="2971799" y="3897087"/>
            <a:ext cx="3124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​$2.4 million developing the application</a:t>
            </a:r>
          </a:p>
        </p:txBody>
      </p:sp>
      <p:sp>
        <p:nvSpPr>
          <p:cNvPr id="40" name="Google Shape;1947;p44">
            <a:extLst>
              <a:ext uri="{FF2B5EF4-FFF2-40B4-BE49-F238E27FC236}">
                <a16:creationId xmlns:a16="http://schemas.microsoft.com/office/drawing/2014/main" id="{66E37618-1192-8341-814C-192DA40C4C53}"/>
              </a:ext>
            </a:extLst>
          </p:cNvPr>
          <p:cNvSpPr txBox="1">
            <a:spLocks/>
          </p:cNvSpPr>
          <p:nvPr/>
        </p:nvSpPr>
        <p:spPr>
          <a:xfrm>
            <a:off x="6838284" y="5176253"/>
            <a:ext cx="4295744" cy="763600"/>
          </a:xfrm>
          <a:prstGeom prst="rect">
            <a:avLst/>
          </a:prstGeom>
          <a:noFill/>
          <a:ln w="28575">
            <a:solidFill>
              <a:schemeClr val="tx1"/>
            </a:solid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taatliches"/>
              <a:buNone/>
              <a:defRPr sz="36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u="sng" kern="0"/>
              <a:t>Total: $13.8 million</a:t>
            </a:r>
            <a:endParaRPr lang="en-US" u="sng"/>
          </a:p>
        </p:txBody>
      </p:sp>
      <p:pic>
        <p:nvPicPr>
          <p:cNvPr id="3" name="Picture 3" descr="A picture containing icon&#10;&#10;Description automatically generated">
            <a:extLst>
              <a:ext uri="{FF2B5EF4-FFF2-40B4-BE49-F238E27FC236}">
                <a16:creationId xmlns:a16="http://schemas.microsoft.com/office/drawing/2014/main" id="{BF150A1A-F0B0-B242-39F2-5049DD611268}"/>
              </a:ext>
            </a:extLst>
          </p:cNvPr>
          <p:cNvPicPr>
            <a:picLocks noChangeAspect="1"/>
          </p:cNvPicPr>
          <p:nvPr/>
        </p:nvPicPr>
        <p:blipFill>
          <a:blip r:embed="rId10"/>
          <a:stretch>
            <a:fillRect/>
          </a:stretch>
        </p:blipFill>
        <p:spPr>
          <a:xfrm>
            <a:off x="5874223" y="4208058"/>
            <a:ext cx="955344" cy="932599"/>
          </a:xfrm>
          <a:prstGeom prst="rect">
            <a:avLst/>
          </a:prstGeom>
        </p:spPr>
      </p:pic>
      <p:sp>
        <p:nvSpPr>
          <p:cNvPr id="5" name="TextBox 4">
            <a:extLst>
              <a:ext uri="{FF2B5EF4-FFF2-40B4-BE49-F238E27FC236}">
                <a16:creationId xmlns:a16="http://schemas.microsoft.com/office/drawing/2014/main" id="{B395E1FA-4B21-6EAA-03D7-5A9FDEABB046}"/>
              </a:ext>
            </a:extLst>
          </p:cNvPr>
          <p:cNvSpPr txBox="1"/>
          <p:nvPr/>
        </p:nvSpPr>
        <p:spPr>
          <a:xfrm>
            <a:off x="410135" y="2308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Yo</a:t>
            </a:r>
            <a:r>
              <a:rPr lang="en-US"/>
              <a:t> Ming</a:t>
            </a:r>
          </a:p>
        </p:txBody>
      </p:sp>
    </p:spTree>
    <p:extLst>
      <p:ext uri="{BB962C8B-B14F-4D97-AF65-F5344CB8AC3E}">
        <p14:creationId xmlns:p14="http://schemas.microsoft.com/office/powerpoint/2010/main" val="371375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37"/>
          <p:cNvSpPr txBox="1">
            <a:spLocks noGrp="1"/>
          </p:cNvSpPr>
          <p:nvPr>
            <p:ph type="title"/>
          </p:nvPr>
        </p:nvSpPr>
        <p:spPr>
          <a:xfrm>
            <a:off x="847111" y="883336"/>
            <a:ext cx="10272000" cy="763600"/>
          </a:xfrm>
          <a:prstGeom prst="rect">
            <a:avLst/>
          </a:prstGeom>
        </p:spPr>
        <p:txBody>
          <a:bodyPr spcFirstLastPara="1" wrap="square" lIns="0" tIns="0" rIns="0" bIns="0" anchor="ctr" anchorCtr="0">
            <a:noAutofit/>
          </a:bodyPr>
          <a:lstStyle/>
          <a:p>
            <a:r>
              <a:rPr lang="en-SG"/>
              <a:t>Healthcare fail?</a:t>
            </a:r>
            <a:endParaRPr/>
          </a:p>
        </p:txBody>
      </p:sp>
      <p:sp>
        <p:nvSpPr>
          <p:cNvPr id="1436" name="Google Shape;1436;p37"/>
          <p:cNvSpPr txBox="1"/>
          <p:nvPr/>
        </p:nvSpPr>
        <p:spPr>
          <a:xfrm>
            <a:off x="1538467" y="2268032"/>
            <a:ext cx="2322377"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ea typeface="Staatliches"/>
                <a:cs typeface="Staatliches"/>
                <a:sym typeface="Staatliches"/>
              </a:rPr>
              <a:t>Loss of access</a:t>
            </a:r>
            <a:endParaRPr sz="3200">
              <a:solidFill>
                <a:schemeClr val="accent4"/>
              </a:solidFill>
              <a:latin typeface="Staatliches"/>
              <a:ea typeface="Staatliches"/>
              <a:cs typeface="Staatliches"/>
              <a:sym typeface="Staatliches"/>
            </a:endParaRPr>
          </a:p>
        </p:txBody>
      </p:sp>
      <p:sp>
        <p:nvSpPr>
          <p:cNvPr id="1437" name="Google Shape;1437;p37"/>
          <p:cNvSpPr txBox="1"/>
          <p:nvPr/>
        </p:nvSpPr>
        <p:spPr>
          <a:xfrm>
            <a:off x="1537724" y="2846089"/>
            <a:ext cx="1912800" cy="763600"/>
          </a:xfrm>
          <a:prstGeom prst="rect">
            <a:avLst/>
          </a:prstGeom>
          <a:noFill/>
          <a:ln>
            <a:noFill/>
          </a:ln>
        </p:spPr>
        <p:txBody>
          <a:bodyPr spcFirstLastPara="1" wrap="square" lIns="0" tIns="0" rIns="0" bIns="0" anchor="ctr" anchorCtr="0">
            <a:noAutofit/>
          </a:bodyPr>
          <a:lstStyle/>
          <a:p>
            <a:r>
              <a:rPr lang="en-SG" sz="2133">
                <a:solidFill>
                  <a:schemeClr val="dk2"/>
                </a:solidFill>
                <a:latin typeface="Nunito"/>
                <a:ea typeface="Nunito"/>
                <a:cs typeface="Nunito"/>
                <a:sym typeface="Nunito"/>
              </a:rPr>
              <a:t>Unable to treat all patients</a:t>
            </a:r>
            <a:endParaRPr sz="2133">
              <a:solidFill>
                <a:schemeClr val="dk2"/>
              </a:solidFill>
              <a:latin typeface="Nunito"/>
              <a:ea typeface="Nunito"/>
              <a:cs typeface="Nunito"/>
              <a:sym typeface="Nunito"/>
            </a:endParaRPr>
          </a:p>
        </p:txBody>
      </p:sp>
      <p:sp>
        <p:nvSpPr>
          <p:cNvPr id="1438" name="Google Shape;1438;p37"/>
          <p:cNvSpPr txBox="1"/>
          <p:nvPr/>
        </p:nvSpPr>
        <p:spPr>
          <a:xfrm>
            <a:off x="6572132" y="2300867"/>
            <a:ext cx="2322376" cy="626400"/>
          </a:xfrm>
          <a:prstGeom prst="rect">
            <a:avLst/>
          </a:prstGeom>
          <a:noFill/>
          <a:ln>
            <a:noFill/>
          </a:ln>
        </p:spPr>
        <p:txBody>
          <a:bodyPr spcFirstLastPara="1" wrap="square" lIns="0" tIns="0" rIns="0" bIns="0" anchor="ctr" anchorCtr="0">
            <a:noAutofit/>
          </a:bodyPr>
          <a:lstStyle/>
          <a:p>
            <a:r>
              <a:rPr lang="en-SG" sz="3200" err="1">
                <a:solidFill>
                  <a:schemeClr val="accent4"/>
                </a:solidFill>
                <a:latin typeface="Staatliches"/>
                <a:ea typeface="Staatliches"/>
                <a:cs typeface="Staatliches"/>
                <a:sym typeface="Staatliches"/>
              </a:rPr>
              <a:t>UNAffordable</a:t>
            </a:r>
            <a:endParaRPr sz="3200">
              <a:solidFill>
                <a:schemeClr val="accent4"/>
              </a:solidFill>
              <a:latin typeface="Staatliches"/>
              <a:ea typeface="Staatliches"/>
              <a:cs typeface="Staatliches"/>
              <a:sym typeface="Staatliches"/>
            </a:endParaRPr>
          </a:p>
        </p:txBody>
      </p:sp>
      <p:sp>
        <p:nvSpPr>
          <p:cNvPr id="1439" name="Google Shape;1439;p37"/>
          <p:cNvSpPr txBox="1"/>
          <p:nvPr/>
        </p:nvSpPr>
        <p:spPr>
          <a:xfrm>
            <a:off x="6572132" y="2894432"/>
            <a:ext cx="2322376" cy="763600"/>
          </a:xfrm>
          <a:prstGeom prst="rect">
            <a:avLst/>
          </a:prstGeom>
          <a:noFill/>
          <a:ln>
            <a:noFill/>
          </a:ln>
        </p:spPr>
        <p:txBody>
          <a:bodyPr spcFirstLastPara="1" wrap="square" lIns="0" tIns="0" rIns="0" bIns="0" anchor="ctr" anchorCtr="0">
            <a:noAutofit/>
          </a:bodyPr>
          <a:lstStyle/>
          <a:p>
            <a:r>
              <a:rPr lang="en-SG" sz="2133">
                <a:solidFill>
                  <a:schemeClr val="dk2"/>
                </a:solidFill>
                <a:latin typeface="Nunito"/>
                <a:ea typeface="Nunito"/>
                <a:cs typeface="Nunito"/>
                <a:sym typeface="Nunito"/>
              </a:rPr>
              <a:t>Expensive for the average citizen</a:t>
            </a:r>
            <a:endParaRPr sz="2133">
              <a:solidFill>
                <a:schemeClr val="dk2"/>
              </a:solidFill>
              <a:latin typeface="Nunito"/>
              <a:ea typeface="Nunito"/>
              <a:cs typeface="Nunito"/>
              <a:sym typeface="Nunito"/>
            </a:endParaRPr>
          </a:p>
        </p:txBody>
      </p:sp>
      <p:sp>
        <p:nvSpPr>
          <p:cNvPr id="1440" name="Google Shape;1440;p37"/>
          <p:cNvSpPr/>
          <p:nvPr/>
        </p:nvSpPr>
        <p:spPr>
          <a:xfrm>
            <a:off x="5983111" y="2411267"/>
            <a:ext cx="405600" cy="4056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41" name="Google Shape;1441;p37"/>
          <p:cNvSpPr txBox="1"/>
          <p:nvPr/>
        </p:nvSpPr>
        <p:spPr>
          <a:xfrm>
            <a:off x="1537733" y="4276768"/>
            <a:ext cx="3281933"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ea typeface="Staatliches"/>
                <a:cs typeface="Staatliches"/>
                <a:sym typeface="Staatliches"/>
              </a:rPr>
              <a:t>Undermanned staff</a:t>
            </a:r>
            <a:endParaRPr sz="3200">
              <a:solidFill>
                <a:schemeClr val="accent4"/>
              </a:solidFill>
              <a:latin typeface="Staatliches"/>
              <a:ea typeface="Staatliches"/>
              <a:cs typeface="Staatliches"/>
              <a:sym typeface="Staatliches"/>
            </a:endParaRPr>
          </a:p>
        </p:txBody>
      </p:sp>
      <p:sp>
        <p:nvSpPr>
          <p:cNvPr id="1442" name="Google Shape;1442;p37"/>
          <p:cNvSpPr txBox="1"/>
          <p:nvPr/>
        </p:nvSpPr>
        <p:spPr>
          <a:xfrm>
            <a:off x="1537723" y="4903167"/>
            <a:ext cx="2661743" cy="1000921"/>
          </a:xfrm>
          <a:prstGeom prst="rect">
            <a:avLst/>
          </a:prstGeom>
          <a:noFill/>
          <a:ln>
            <a:noFill/>
          </a:ln>
        </p:spPr>
        <p:txBody>
          <a:bodyPr spcFirstLastPara="1" wrap="square" lIns="0" tIns="0" rIns="0" bIns="0" anchor="ctr" anchorCtr="0">
            <a:noAutofit/>
          </a:bodyPr>
          <a:lstStyle/>
          <a:p>
            <a:r>
              <a:rPr lang="en-SG" sz="2133">
                <a:solidFill>
                  <a:schemeClr val="dk2"/>
                </a:solidFill>
                <a:latin typeface="Nunito"/>
                <a:ea typeface="Nunito"/>
                <a:cs typeface="Nunito"/>
                <a:sym typeface="Nunito"/>
              </a:rPr>
              <a:t>Shortage of medical workers to handle the workloads</a:t>
            </a:r>
            <a:endParaRPr sz="2133">
              <a:solidFill>
                <a:schemeClr val="dk2"/>
              </a:solidFill>
              <a:latin typeface="Nunito"/>
              <a:ea typeface="Nunito"/>
              <a:cs typeface="Nunito"/>
              <a:sym typeface="Nunito"/>
            </a:endParaRPr>
          </a:p>
        </p:txBody>
      </p:sp>
      <p:sp>
        <p:nvSpPr>
          <p:cNvPr id="1443" name="Google Shape;1443;p37"/>
          <p:cNvSpPr/>
          <p:nvPr/>
        </p:nvSpPr>
        <p:spPr>
          <a:xfrm>
            <a:off x="960000" y="4382667"/>
            <a:ext cx="405600" cy="405600"/>
          </a:xfrm>
          <a:prstGeom prst="ellipse">
            <a:avLst/>
          </a:pr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44" name="Google Shape;1444;p37"/>
          <p:cNvSpPr txBox="1"/>
          <p:nvPr/>
        </p:nvSpPr>
        <p:spPr>
          <a:xfrm>
            <a:off x="6572132" y="4276768"/>
            <a:ext cx="2300934"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ea typeface="Staatliches"/>
                <a:cs typeface="Staatliches"/>
                <a:sym typeface="Staatliches"/>
              </a:rPr>
              <a:t>Ill - Equipped</a:t>
            </a:r>
            <a:endParaRPr sz="3200">
              <a:solidFill>
                <a:schemeClr val="accent4"/>
              </a:solidFill>
              <a:latin typeface="Staatliches"/>
              <a:ea typeface="Staatliches"/>
              <a:cs typeface="Staatliches"/>
              <a:sym typeface="Staatliches"/>
            </a:endParaRPr>
          </a:p>
        </p:txBody>
      </p:sp>
      <p:sp>
        <p:nvSpPr>
          <p:cNvPr id="1445" name="Google Shape;1445;p37"/>
          <p:cNvSpPr txBox="1"/>
          <p:nvPr/>
        </p:nvSpPr>
        <p:spPr>
          <a:xfrm>
            <a:off x="6572132" y="4906956"/>
            <a:ext cx="2199325" cy="763600"/>
          </a:xfrm>
          <a:prstGeom prst="rect">
            <a:avLst/>
          </a:prstGeom>
          <a:noFill/>
          <a:ln>
            <a:noFill/>
          </a:ln>
        </p:spPr>
        <p:txBody>
          <a:bodyPr spcFirstLastPara="1" wrap="square" lIns="0" tIns="0" rIns="0" bIns="0" anchor="ctr" anchorCtr="0">
            <a:noAutofit/>
          </a:bodyPr>
          <a:lstStyle/>
          <a:p>
            <a:r>
              <a:rPr lang="en-SG" sz="2133">
                <a:solidFill>
                  <a:schemeClr val="dk2"/>
                </a:solidFill>
                <a:latin typeface="Nunito"/>
                <a:ea typeface="Nunito"/>
                <a:cs typeface="Nunito"/>
                <a:sym typeface="Nunito"/>
              </a:rPr>
              <a:t>Lack of tools to treat patients</a:t>
            </a:r>
            <a:endParaRPr sz="2133">
              <a:solidFill>
                <a:schemeClr val="dk2"/>
              </a:solidFill>
              <a:latin typeface="Nunito"/>
              <a:ea typeface="Nunito"/>
              <a:cs typeface="Nunito"/>
              <a:sym typeface="Nunito"/>
            </a:endParaRPr>
          </a:p>
        </p:txBody>
      </p:sp>
      <p:sp>
        <p:nvSpPr>
          <p:cNvPr id="1446" name="Google Shape;1446;p37"/>
          <p:cNvSpPr/>
          <p:nvPr/>
        </p:nvSpPr>
        <p:spPr>
          <a:xfrm>
            <a:off x="5983111" y="4382667"/>
            <a:ext cx="405600" cy="405600"/>
          </a:xfrm>
          <a:prstGeom prst="ellipse">
            <a:avLst/>
          </a:pr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52" name="Google Shape;1452;p37"/>
          <p:cNvSpPr/>
          <p:nvPr/>
        </p:nvSpPr>
        <p:spPr>
          <a:xfrm>
            <a:off x="960734" y="2411267"/>
            <a:ext cx="405600" cy="405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5" name="TextBox 14">
            <a:extLst>
              <a:ext uri="{FF2B5EF4-FFF2-40B4-BE49-F238E27FC236}">
                <a16:creationId xmlns:a16="http://schemas.microsoft.com/office/drawing/2014/main" id="{93AB505A-0334-5AC1-FF6E-72997F5C7EA5}"/>
              </a:ext>
            </a:extLst>
          </p:cNvPr>
          <p:cNvSpPr txBox="1"/>
          <p:nvPr/>
        </p:nvSpPr>
        <p:spPr>
          <a:xfrm>
            <a:off x="10551459" y="3204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Dominic</a:t>
            </a:r>
          </a:p>
        </p:txBody>
      </p:sp>
    </p:spTree>
    <p:extLst>
      <p:ext uri="{BB962C8B-B14F-4D97-AF65-F5344CB8AC3E}">
        <p14:creationId xmlns:p14="http://schemas.microsoft.com/office/powerpoint/2010/main" val="1966252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32"/>
          <p:cNvGrpSpPr/>
          <p:nvPr/>
        </p:nvGrpSpPr>
        <p:grpSpPr>
          <a:xfrm>
            <a:off x="827125" y="1574263"/>
            <a:ext cx="3719471" cy="3799055"/>
            <a:chOff x="7209304" y="1017737"/>
            <a:chExt cx="3733408" cy="3813292"/>
          </a:xfrm>
        </p:grpSpPr>
        <p:sp>
          <p:nvSpPr>
            <p:cNvPr id="1127" name="Google Shape;1127;p32"/>
            <p:cNvSpPr/>
            <p:nvPr/>
          </p:nvSpPr>
          <p:spPr>
            <a:xfrm>
              <a:off x="7215290" y="2738891"/>
              <a:ext cx="3721436" cy="2086151"/>
            </a:xfrm>
            <a:custGeom>
              <a:avLst/>
              <a:gdLst/>
              <a:ahLst/>
              <a:cxnLst/>
              <a:rect l="l" t="t" r="r" b="b"/>
              <a:pathLst>
                <a:path w="124338" h="69701" extrusionOk="0">
                  <a:moveTo>
                    <a:pt x="67169" y="1"/>
                  </a:moveTo>
                  <a:lnTo>
                    <a:pt x="1705" y="35640"/>
                  </a:lnTo>
                  <a:lnTo>
                    <a:pt x="1" y="36517"/>
                  </a:lnTo>
                  <a:lnTo>
                    <a:pt x="56793" y="69700"/>
                  </a:lnTo>
                  <a:lnTo>
                    <a:pt x="124337" y="30803"/>
                  </a:lnTo>
                  <a:lnTo>
                    <a:pt x="122483" y="29725"/>
                  </a:lnTo>
                  <a:lnTo>
                    <a:pt x="67169"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28" name="Google Shape;1128;p32"/>
            <p:cNvSpPr/>
            <p:nvPr/>
          </p:nvSpPr>
          <p:spPr>
            <a:xfrm>
              <a:off x="7209304" y="2732516"/>
              <a:ext cx="3733408" cy="2098512"/>
            </a:xfrm>
            <a:custGeom>
              <a:avLst/>
              <a:gdLst/>
              <a:ahLst/>
              <a:cxnLst/>
              <a:rect l="l" t="t" r="r" b="b"/>
              <a:pathLst>
                <a:path w="124738" h="70114" extrusionOk="0">
                  <a:moveTo>
                    <a:pt x="67369" y="439"/>
                  </a:moveTo>
                  <a:lnTo>
                    <a:pt x="122582" y="30139"/>
                  </a:lnTo>
                  <a:lnTo>
                    <a:pt x="124111" y="31016"/>
                  </a:lnTo>
                  <a:lnTo>
                    <a:pt x="56993" y="69663"/>
                  </a:lnTo>
                  <a:lnTo>
                    <a:pt x="627" y="36755"/>
                  </a:lnTo>
                  <a:lnTo>
                    <a:pt x="2005" y="36029"/>
                  </a:lnTo>
                  <a:lnTo>
                    <a:pt x="67369" y="439"/>
                  </a:lnTo>
                  <a:close/>
                  <a:moveTo>
                    <a:pt x="67379" y="1"/>
                  </a:moveTo>
                  <a:cubicBezTo>
                    <a:pt x="67344" y="1"/>
                    <a:pt x="67306" y="13"/>
                    <a:pt x="67269" y="38"/>
                  </a:cubicBezTo>
                  <a:lnTo>
                    <a:pt x="1805" y="35653"/>
                  </a:lnTo>
                  <a:lnTo>
                    <a:pt x="101" y="36555"/>
                  </a:lnTo>
                  <a:cubicBezTo>
                    <a:pt x="25" y="36580"/>
                    <a:pt x="0" y="36655"/>
                    <a:pt x="0" y="36730"/>
                  </a:cubicBezTo>
                  <a:cubicBezTo>
                    <a:pt x="0" y="36805"/>
                    <a:pt x="25" y="36881"/>
                    <a:pt x="101" y="36906"/>
                  </a:cubicBezTo>
                  <a:lnTo>
                    <a:pt x="56893" y="70089"/>
                  </a:lnTo>
                  <a:cubicBezTo>
                    <a:pt x="56943" y="70114"/>
                    <a:pt x="56968" y="70114"/>
                    <a:pt x="56993" y="70114"/>
                  </a:cubicBezTo>
                  <a:cubicBezTo>
                    <a:pt x="57043" y="70114"/>
                    <a:pt x="57068" y="70114"/>
                    <a:pt x="57118" y="70089"/>
                  </a:cubicBezTo>
                  <a:lnTo>
                    <a:pt x="124638" y="31216"/>
                  </a:lnTo>
                  <a:cubicBezTo>
                    <a:pt x="124713" y="31166"/>
                    <a:pt x="124738" y="31091"/>
                    <a:pt x="124738" y="31016"/>
                  </a:cubicBezTo>
                  <a:cubicBezTo>
                    <a:pt x="124738" y="30941"/>
                    <a:pt x="124713" y="30891"/>
                    <a:pt x="124638" y="30841"/>
                  </a:cubicBezTo>
                  <a:lnTo>
                    <a:pt x="122783" y="29763"/>
                  </a:lnTo>
                  <a:lnTo>
                    <a:pt x="67469" y="38"/>
                  </a:lnTo>
                  <a:cubicBezTo>
                    <a:pt x="67444" y="13"/>
                    <a:pt x="67413" y="1"/>
                    <a:pt x="6737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29" name="Google Shape;1129;p32"/>
            <p:cNvSpPr/>
            <p:nvPr/>
          </p:nvSpPr>
          <p:spPr>
            <a:xfrm>
              <a:off x="8676562" y="3541823"/>
              <a:ext cx="791409" cy="726611"/>
            </a:xfrm>
            <a:custGeom>
              <a:avLst/>
              <a:gdLst/>
              <a:ahLst/>
              <a:cxnLst/>
              <a:rect l="l" t="t" r="r" b="b"/>
              <a:pathLst>
                <a:path w="26442" h="24277" extrusionOk="0">
                  <a:moveTo>
                    <a:pt x="20359" y="5228"/>
                  </a:moveTo>
                  <a:cubicBezTo>
                    <a:pt x="20561" y="5228"/>
                    <a:pt x="20752" y="5400"/>
                    <a:pt x="20752" y="5630"/>
                  </a:cubicBezTo>
                  <a:lnTo>
                    <a:pt x="20752" y="9565"/>
                  </a:lnTo>
                  <a:lnTo>
                    <a:pt x="7319" y="17209"/>
                  </a:lnTo>
                  <a:lnTo>
                    <a:pt x="7319" y="13224"/>
                  </a:lnTo>
                  <a:cubicBezTo>
                    <a:pt x="7319" y="12898"/>
                    <a:pt x="7494" y="12623"/>
                    <a:pt x="7770" y="12447"/>
                  </a:cubicBezTo>
                  <a:lnTo>
                    <a:pt x="20176" y="5279"/>
                  </a:lnTo>
                  <a:cubicBezTo>
                    <a:pt x="20234" y="5244"/>
                    <a:pt x="20297" y="5228"/>
                    <a:pt x="20359" y="5228"/>
                  </a:cubicBezTo>
                  <a:close/>
                  <a:moveTo>
                    <a:pt x="24852" y="0"/>
                  </a:moveTo>
                  <a:cubicBezTo>
                    <a:pt x="24568" y="0"/>
                    <a:pt x="24279" y="76"/>
                    <a:pt x="24010" y="217"/>
                  </a:cubicBezTo>
                  <a:lnTo>
                    <a:pt x="1654" y="13174"/>
                  </a:lnTo>
                  <a:cubicBezTo>
                    <a:pt x="627" y="13776"/>
                    <a:pt x="0" y="14878"/>
                    <a:pt x="0" y="16056"/>
                  </a:cubicBezTo>
                  <a:lnTo>
                    <a:pt x="0" y="24277"/>
                  </a:lnTo>
                  <a:lnTo>
                    <a:pt x="26441" y="9114"/>
                  </a:lnTo>
                  <a:lnTo>
                    <a:pt x="26441" y="1620"/>
                  </a:lnTo>
                  <a:cubicBezTo>
                    <a:pt x="26441" y="1019"/>
                    <a:pt x="26141" y="517"/>
                    <a:pt x="25639" y="217"/>
                  </a:cubicBezTo>
                  <a:cubicBezTo>
                    <a:pt x="25394" y="69"/>
                    <a:pt x="25125" y="0"/>
                    <a:pt x="24852" y="0"/>
                  </a:cubicBezTo>
                  <a:close/>
                </a:path>
              </a:pathLst>
            </a:custGeom>
            <a:solidFill>
              <a:srgbClr val="D7D3E0"/>
            </a:solidFill>
            <a:ln>
              <a:noFill/>
            </a:ln>
          </p:spPr>
          <p:txBody>
            <a:bodyPr spcFirstLastPara="1" wrap="square" lIns="121900" tIns="121900" rIns="121900" bIns="121900" anchor="ctr" anchorCtr="0">
              <a:noAutofit/>
            </a:bodyPr>
            <a:lstStyle/>
            <a:p>
              <a:endParaRPr sz="2533"/>
            </a:p>
          </p:txBody>
        </p:sp>
        <p:sp>
          <p:nvSpPr>
            <p:cNvPr id="1130" name="Google Shape;1130;p32"/>
            <p:cNvSpPr/>
            <p:nvPr/>
          </p:nvSpPr>
          <p:spPr>
            <a:xfrm>
              <a:off x="8669798" y="3535718"/>
              <a:ext cx="804159" cy="739481"/>
            </a:xfrm>
            <a:custGeom>
              <a:avLst/>
              <a:gdLst/>
              <a:ahLst/>
              <a:cxnLst/>
              <a:rect l="l" t="t" r="r" b="b"/>
              <a:pathLst>
                <a:path w="26868" h="24707" extrusionOk="0">
                  <a:moveTo>
                    <a:pt x="20602" y="5659"/>
                  </a:moveTo>
                  <a:cubicBezTo>
                    <a:pt x="20627" y="5659"/>
                    <a:pt x="20677" y="5659"/>
                    <a:pt x="20677" y="5684"/>
                  </a:cubicBezTo>
                  <a:cubicBezTo>
                    <a:pt x="20702" y="5684"/>
                    <a:pt x="20778" y="5734"/>
                    <a:pt x="20778" y="5834"/>
                  </a:cubicBezTo>
                  <a:lnTo>
                    <a:pt x="20778" y="9644"/>
                  </a:lnTo>
                  <a:lnTo>
                    <a:pt x="7745" y="17062"/>
                  </a:lnTo>
                  <a:lnTo>
                    <a:pt x="7745" y="13428"/>
                  </a:lnTo>
                  <a:cubicBezTo>
                    <a:pt x="7745" y="13178"/>
                    <a:pt x="7870" y="12952"/>
                    <a:pt x="8096" y="12852"/>
                  </a:cubicBezTo>
                  <a:lnTo>
                    <a:pt x="20502" y="5684"/>
                  </a:lnTo>
                  <a:cubicBezTo>
                    <a:pt x="20527" y="5659"/>
                    <a:pt x="20577" y="5659"/>
                    <a:pt x="20602" y="5659"/>
                  </a:cubicBezTo>
                  <a:close/>
                  <a:moveTo>
                    <a:pt x="20593" y="5233"/>
                  </a:moveTo>
                  <a:cubicBezTo>
                    <a:pt x="20489" y="5233"/>
                    <a:pt x="20389" y="5258"/>
                    <a:pt x="20301" y="5308"/>
                  </a:cubicBezTo>
                  <a:lnTo>
                    <a:pt x="7870" y="12476"/>
                  </a:lnTo>
                  <a:cubicBezTo>
                    <a:pt x="7545" y="12676"/>
                    <a:pt x="7344" y="13027"/>
                    <a:pt x="7344" y="13428"/>
                  </a:cubicBezTo>
                  <a:lnTo>
                    <a:pt x="7344" y="17413"/>
                  </a:lnTo>
                  <a:cubicBezTo>
                    <a:pt x="7344" y="17488"/>
                    <a:pt x="7369" y="17564"/>
                    <a:pt x="7444" y="17589"/>
                  </a:cubicBezTo>
                  <a:cubicBezTo>
                    <a:pt x="7469" y="17614"/>
                    <a:pt x="7519" y="17614"/>
                    <a:pt x="7545" y="17614"/>
                  </a:cubicBezTo>
                  <a:cubicBezTo>
                    <a:pt x="7570" y="17614"/>
                    <a:pt x="7620" y="17614"/>
                    <a:pt x="7645" y="17589"/>
                  </a:cubicBezTo>
                  <a:lnTo>
                    <a:pt x="21078" y="9969"/>
                  </a:lnTo>
                  <a:cubicBezTo>
                    <a:pt x="21154" y="9919"/>
                    <a:pt x="21204" y="9844"/>
                    <a:pt x="21204" y="9769"/>
                  </a:cubicBezTo>
                  <a:lnTo>
                    <a:pt x="21204" y="5834"/>
                  </a:lnTo>
                  <a:cubicBezTo>
                    <a:pt x="21204" y="5609"/>
                    <a:pt x="21078" y="5433"/>
                    <a:pt x="20903" y="5308"/>
                  </a:cubicBezTo>
                  <a:cubicBezTo>
                    <a:pt x="20803" y="5258"/>
                    <a:pt x="20696" y="5233"/>
                    <a:pt x="20593" y="5233"/>
                  </a:cubicBezTo>
                  <a:close/>
                  <a:moveTo>
                    <a:pt x="25063" y="421"/>
                  </a:moveTo>
                  <a:cubicBezTo>
                    <a:pt x="25289" y="421"/>
                    <a:pt x="25540" y="471"/>
                    <a:pt x="25765" y="596"/>
                  </a:cubicBezTo>
                  <a:cubicBezTo>
                    <a:pt x="26191" y="847"/>
                    <a:pt x="26467" y="1298"/>
                    <a:pt x="26467" y="1824"/>
                  </a:cubicBezTo>
                  <a:lnTo>
                    <a:pt x="26467" y="9193"/>
                  </a:lnTo>
                  <a:lnTo>
                    <a:pt x="427" y="24130"/>
                  </a:lnTo>
                  <a:lnTo>
                    <a:pt x="427" y="16260"/>
                  </a:lnTo>
                  <a:cubicBezTo>
                    <a:pt x="427" y="15157"/>
                    <a:pt x="1028" y="14130"/>
                    <a:pt x="1981" y="13579"/>
                  </a:cubicBezTo>
                  <a:lnTo>
                    <a:pt x="24362" y="621"/>
                  </a:lnTo>
                  <a:cubicBezTo>
                    <a:pt x="24587" y="471"/>
                    <a:pt x="24813" y="421"/>
                    <a:pt x="25063" y="421"/>
                  </a:cubicBezTo>
                  <a:close/>
                  <a:moveTo>
                    <a:pt x="25051" y="1"/>
                  </a:moveTo>
                  <a:cubicBezTo>
                    <a:pt x="24738" y="1"/>
                    <a:pt x="24424" y="82"/>
                    <a:pt x="24136" y="245"/>
                  </a:cubicBezTo>
                  <a:lnTo>
                    <a:pt x="1755" y="13203"/>
                  </a:lnTo>
                  <a:cubicBezTo>
                    <a:pt x="677" y="13854"/>
                    <a:pt x="1" y="15007"/>
                    <a:pt x="1" y="16260"/>
                  </a:cubicBezTo>
                  <a:lnTo>
                    <a:pt x="1" y="24481"/>
                  </a:lnTo>
                  <a:cubicBezTo>
                    <a:pt x="1" y="24556"/>
                    <a:pt x="51" y="24631"/>
                    <a:pt x="126" y="24681"/>
                  </a:cubicBezTo>
                  <a:cubicBezTo>
                    <a:pt x="151" y="24681"/>
                    <a:pt x="176" y="24706"/>
                    <a:pt x="226" y="24706"/>
                  </a:cubicBezTo>
                  <a:cubicBezTo>
                    <a:pt x="251" y="24706"/>
                    <a:pt x="301" y="24681"/>
                    <a:pt x="326" y="24681"/>
                  </a:cubicBezTo>
                  <a:lnTo>
                    <a:pt x="26768" y="9493"/>
                  </a:lnTo>
                  <a:cubicBezTo>
                    <a:pt x="26843" y="9468"/>
                    <a:pt x="26868" y="9393"/>
                    <a:pt x="26868" y="9318"/>
                  </a:cubicBezTo>
                  <a:lnTo>
                    <a:pt x="26868" y="1824"/>
                  </a:lnTo>
                  <a:cubicBezTo>
                    <a:pt x="26868" y="1147"/>
                    <a:pt x="26542" y="571"/>
                    <a:pt x="25966" y="245"/>
                  </a:cubicBezTo>
                  <a:cubicBezTo>
                    <a:pt x="25677" y="82"/>
                    <a:pt x="25364" y="1"/>
                    <a:pt x="25051"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131" name="Google Shape;1131;p32"/>
            <p:cNvSpPr/>
            <p:nvPr/>
          </p:nvSpPr>
          <p:spPr>
            <a:xfrm>
              <a:off x="7266321" y="2674392"/>
              <a:ext cx="3614886" cy="2086151"/>
            </a:xfrm>
            <a:custGeom>
              <a:avLst/>
              <a:gdLst/>
              <a:ahLst/>
              <a:cxnLst/>
              <a:rect l="l" t="t" r="r" b="b"/>
              <a:pathLst>
                <a:path w="120778" h="69701" extrusionOk="0">
                  <a:moveTo>
                    <a:pt x="65464" y="0"/>
                  </a:moveTo>
                  <a:lnTo>
                    <a:pt x="0" y="37795"/>
                  </a:lnTo>
                  <a:lnTo>
                    <a:pt x="55088" y="69700"/>
                  </a:lnTo>
                  <a:lnTo>
                    <a:pt x="120778" y="31880"/>
                  </a:lnTo>
                  <a:lnTo>
                    <a:pt x="65464"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32" name="Google Shape;1132;p32"/>
            <p:cNvSpPr/>
            <p:nvPr/>
          </p:nvSpPr>
          <p:spPr>
            <a:xfrm>
              <a:off x="7259556" y="2668586"/>
              <a:ext cx="3627666" cy="2098692"/>
            </a:xfrm>
            <a:custGeom>
              <a:avLst/>
              <a:gdLst/>
              <a:ahLst/>
              <a:cxnLst/>
              <a:rect l="l" t="t" r="r" b="b"/>
              <a:pathLst>
                <a:path w="121205" h="70120" extrusionOk="0">
                  <a:moveTo>
                    <a:pt x="65690" y="445"/>
                  </a:moveTo>
                  <a:lnTo>
                    <a:pt x="120578" y="32074"/>
                  </a:lnTo>
                  <a:lnTo>
                    <a:pt x="55314" y="69668"/>
                  </a:lnTo>
                  <a:lnTo>
                    <a:pt x="627" y="37989"/>
                  </a:lnTo>
                  <a:lnTo>
                    <a:pt x="65690" y="445"/>
                  </a:lnTo>
                  <a:close/>
                  <a:moveTo>
                    <a:pt x="65700" y="0"/>
                  </a:moveTo>
                  <a:cubicBezTo>
                    <a:pt x="65665" y="0"/>
                    <a:pt x="65627" y="6"/>
                    <a:pt x="65590" y="19"/>
                  </a:cubicBezTo>
                  <a:lnTo>
                    <a:pt x="101" y="37789"/>
                  </a:lnTo>
                  <a:cubicBezTo>
                    <a:pt x="51" y="37839"/>
                    <a:pt x="1" y="37914"/>
                    <a:pt x="1" y="37989"/>
                  </a:cubicBezTo>
                  <a:cubicBezTo>
                    <a:pt x="1" y="38064"/>
                    <a:pt x="51" y="38114"/>
                    <a:pt x="101" y="38165"/>
                  </a:cubicBezTo>
                  <a:lnTo>
                    <a:pt x="55214" y="70095"/>
                  </a:lnTo>
                  <a:cubicBezTo>
                    <a:pt x="55264" y="70095"/>
                    <a:pt x="55289" y="70120"/>
                    <a:pt x="55314" y="70120"/>
                  </a:cubicBezTo>
                  <a:cubicBezTo>
                    <a:pt x="55364" y="70120"/>
                    <a:pt x="55389" y="70095"/>
                    <a:pt x="55439" y="70095"/>
                  </a:cubicBezTo>
                  <a:lnTo>
                    <a:pt x="121104" y="32275"/>
                  </a:lnTo>
                  <a:cubicBezTo>
                    <a:pt x="121154" y="32225"/>
                    <a:pt x="121204" y="32149"/>
                    <a:pt x="121204" y="32074"/>
                  </a:cubicBezTo>
                  <a:cubicBezTo>
                    <a:pt x="121204" y="31999"/>
                    <a:pt x="121154" y="31949"/>
                    <a:pt x="121104" y="31899"/>
                  </a:cubicBezTo>
                  <a:lnTo>
                    <a:pt x="65790" y="19"/>
                  </a:lnTo>
                  <a:cubicBezTo>
                    <a:pt x="65765" y="6"/>
                    <a:pt x="65734" y="0"/>
                    <a:pt x="6570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3" name="Google Shape;1133;p32"/>
            <p:cNvSpPr/>
            <p:nvPr/>
          </p:nvSpPr>
          <p:spPr>
            <a:xfrm>
              <a:off x="7215290" y="1056346"/>
              <a:ext cx="2011895" cy="2775529"/>
            </a:xfrm>
            <a:custGeom>
              <a:avLst/>
              <a:gdLst/>
              <a:ahLst/>
              <a:cxnLst/>
              <a:rect l="l" t="t" r="r" b="b"/>
              <a:pathLst>
                <a:path w="67220" h="92734" extrusionOk="0">
                  <a:moveTo>
                    <a:pt x="65415" y="1"/>
                  </a:moveTo>
                  <a:lnTo>
                    <a:pt x="1" y="37746"/>
                  </a:lnTo>
                  <a:lnTo>
                    <a:pt x="1" y="92733"/>
                  </a:lnTo>
                  <a:lnTo>
                    <a:pt x="1705" y="91856"/>
                  </a:lnTo>
                  <a:lnTo>
                    <a:pt x="65515" y="53009"/>
                  </a:lnTo>
                  <a:lnTo>
                    <a:pt x="67219" y="1003"/>
                  </a:lnTo>
                  <a:lnTo>
                    <a:pt x="65415"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34" name="Google Shape;1134;p32"/>
            <p:cNvSpPr/>
            <p:nvPr/>
          </p:nvSpPr>
          <p:spPr>
            <a:xfrm>
              <a:off x="7209304" y="1049971"/>
              <a:ext cx="2023867" cy="2787890"/>
            </a:xfrm>
            <a:custGeom>
              <a:avLst/>
              <a:gdLst/>
              <a:ahLst/>
              <a:cxnLst/>
              <a:rect l="l" t="t" r="r" b="b"/>
              <a:pathLst>
                <a:path w="67620" h="93147" extrusionOk="0">
                  <a:moveTo>
                    <a:pt x="65615" y="465"/>
                  </a:moveTo>
                  <a:lnTo>
                    <a:pt x="67194" y="1342"/>
                  </a:lnTo>
                  <a:lnTo>
                    <a:pt x="65514" y="53096"/>
                  </a:lnTo>
                  <a:lnTo>
                    <a:pt x="1805" y="91869"/>
                  </a:lnTo>
                  <a:lnTo>
                    <a:pt x="401" y="92595"/>
                  </a:lnTo>
                  <a:lnTo>
                    <a:pt x="401" y="38084"/>
                  </a:lnTo>
                  <a:lnTo>
                    <a:pt x="65615" y="465"/>
                  </a:lnTo>
                  <a:close/>
                  <a:moveTo>
                    <a:pt x="65615" y="1"/>
                  </a:moveTo>
                  <a:cubicBezTo>
                    <a:pt x="65577" y="1"/>
                    <a:pt x="65540" y="13"/>
                    <a:pt x="65514" y="39"/>
                  </a:cubicBezTo>
                  <a:lnTo>
                    <a:pt x="101" y="37783"/>
                  </a:lnTo>
                  <a:cubicBezTo>
                    <a:pt x="25" y="37808"/>
                    <a:pt x="0" y="37883"/>
                    <a:pt x="0" y="37959"/>
                  </a:cubicBezTo>
                  <a:lnTo>
                    <a:pt x="0" y="92946"/>
                  </a:lnTo>
                  <a:cubicBezTo>
                    <a:pt x="0" y="93021"/>
                    <a:pt x="25" y="93097"/>
                    <a:pt x="101" y="93122"/>
                  </a:cubicBezTo>
                  <a:cubicBezTo>
                    <a:pt x="126" y="93147"/>
                    <a:pt x="151" y="93147"/>
                    <a:pt x="201" y="93147"/>
                  </a:cubicBezTo>
                  <a:lnTo>
                    <a:pt x="301" y="93147"/>
                  </a:lnTo>
                  <a:lnTo>
                    <a:pt x="2005" y="92245"/>
                  </a:lnTo>
                  <a:lnTo>
                    <a:pt x="65840" y="53397"/>
                  </a:lnTo>
                  <a:cubicBezTo>
                    <a:pt x="65890" y="53372"/>
                    <a:pt x="65915" y="53297"/>
                    <a:pt x="65941" y="53247"/>
                  </a:cubicBezTo>
                  <a:lnTo>
                    <a:pt x="67620" y="1216"/>
                  </a:lnTo>
                  <a:cubicBezTo>
                    <a:pt x="67620" y="1141"/>
                    <a:pt x="67595" y="1066"/>
                    <a:pt x="67520" y="1016"/>
                  </a:cubicBezTo>
                  <a:lnTo>
                    <a:pt x="65715" y="39"/>
                  </a:lnTo>
                  <a:cubicBezTo>
                    <a:pt x="65690" y="13"/>
                    <a:pt x="65652" y="1"/>
                    <a:pt x="6561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5" name="Google Shape;1135;p32"/>
            <p:cNvSpPr/>
            <p:nvPr/>
          </p:nvSpPr>
          <p:spPr>
            <a:xfrm>
              <a:off x="7215290" y="1024112"/>
              <a:ext cx="2011895" cy="1456783"/>
            </a:xfrm>
            <a:custGeom>
              <a:avLst/>
              <a:gdLst/>
              <a:ahLst/>
              <a:cxnLst/>
              <a:rect l="l" t="t" r="r" b="b"/>
              <a:pathLst>
                <a:path w="67220" h="48673" extrusionOk="0">
                  <a:moveTo>
                    <a:pt x="67219" y="0"/>
                  </a:moveTo>
                  <a:lnTo>
                    <a:pt x="1" y="38823"/>
                  </a:lnTo>
                  <a:lnTo>
                    <a:pt x="1705" y="39875"/>
                  </a:lnTo>
                  <a:cubicBezTo>
                    <a:pt x="1705" y="39875"/>
                    <a:pt x="17947" y="35335"/>
                    <a:pt x="18675" y="35335"/>
                  </a:cubicBezTo>
                  <a:cubicBezTo>
                    <a:pt x="18686" y="35335"/>
                    <a:pt x="18694" y="35336"/>
                    <a:pt x="18698" y="35339"/>
                  </a:cubicBezTo>
                  <a:cubicBezTo>
                    <a:pt x="23109" y="38096"/>
                    <a:pt x="28297" y="39023"/>
                    <a:pt x="33309" y="40101"/>
                  </a:cubicBezTo>
                  <a:cubicBezTo>
                    <a:pt x="39149" y="41379"/>
                    <a:pt x="44989" y="42833"/>
                    <a:pt x="50778" y="44361"/>
                  </a:cubicBezTo>
                  <a:cubicBezTo>
                    <a:pt x="55791" y="45690"/>
                    <a:pt x="60753" y="47143"/>
                    <a:pt x="65690" y="48672"/>
                  </a:cubicBezTo>
                  <a:lnTo>
                    <a:pt x="67219" y="2080"/>
                  </a:lnTo>
                  <a:lnTo>
                    <a:pt x="67219"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6" name="Google Shape;1136;p32"/>
            <p:cNvSpPr/>
            <p:nvPr/>
          </p:nvSpPr>
          <p:spPr>
            <a:xfrm>
              <a:off x="7209304" y="1017737"/>
              <a:ext cx="2023867" cy="1469892"/>
            </a:xfrm>
            <a:custGeom>
              <a:avLst/>
              <a:gdLst/>
              <a:ahLst/>
              <a:cxnLst/>
              <a:rect l="l" t="t" r="r" b="b"/>
              <a:pathLst>
                <a:path w="67620" h="49111" extrusionOk="0">
                  <a:moveTo>
                    <a:pt x="67194" y="589"/>
                  </a:moveTo>
                  <a:lnTo>
                    <a:pt x="67194" y="2268"/>
                  </a:lnTo>
                  <a:lnTo>
                    <a:pt x="65690" y="48610"/>
                  </a:lnTo>
                  <a:cubicBezTo>
                    <a:pt x="60402" y="46980"/>
                    <a:pt x="55615" y="45577"/>
                    <a:pt x="51028" y="44374"/>
                  </a:cubicBezTo>
                  <a:cubicBezTo>
                    <a:pt x="44512" y="42645"/>
                    <a:pt x="38798" y="41266"/>
                    <a:pt x="33559" y="40113"/>
                  </a:cubicBezTo>
                  <a:cubicBezTo>
                    <a:pt x="33083" y="40013"/>
                    <a:pt x="32632" y="39913"/>
                    <a:pt x="32181" y="39812"/>
                  </a:cubicBezTo>
                  <a:cubicBezTo>
                    <a:pt x="27670" y="38860"/>
                    <a:pt x="22983" y="37858"/>
                    <a:pt x="19023" y="35376"/>
                  </a:cubicBezTo>
                  <a:cubicBezTo>
                    <a:pt x="18998" y="35376"/>
                    <a:pt x="18973" y="35351"/>
                    <a:pt x="18923" y="35351"/>
                  </a:cubicBezTo>
                  <a:cubicBezTo>
                    <a:pt x="18572" y="35351"/>
                    <a:pt x="16542" y="35777"/>
                    <a:pt x="1930" y="39863"/>
                  </a:cubicBezTo>
                  <a:lnTo>
                    <a:pt x="602" y="39036"/>
                  </a:lnTo>
                  <a:lnTo>
                    <a:pt x="67194" y="589"/>
                  </a:lnTo>
                  <a:close/>
                  <a:moveTo>
                    <a:pt x="67410" y="0"/>
                  </a:moveTo>
                  <a:cubicBezTo>
                    <a:pt x="67375" y="0"/>
                    <a:pt x="67344" y="13"/>
                    <a:pt x="67319" y="38"/>
                  </a:cubicBezTo>
                  <a:lnTo>
                    <a:pt x="101" y="38860"/>
                  </a:lnTo>
                  <a:cubicBezTo>
                    <a:pt x="25" y="38885"/>
                    <a:pt x="0" y="38960"/>
                    <a:pt x="0" y="39036"/>
                  </a:cubicBezTo>
                  <a:cubicBezTo>
                    <a:pt x="0" y="39111"/>
                    <a:pt x="25" y="39161"/>
                    <a:pt x="101" y="39211"/>
                  </a:cubicBezTo>
                  <a:lnTo>
                    <a:pt x="1780" y="40264"/>
                  </a:lnTo>
                  <a:cubicBezTo>
                    <a:pt x="1815" y="40281"/>
                    <a:pt x="1863" y="40299"/>
                    <a:pt x="1906" y="40299"/>
                  </a:cubicBezTo>
                  <a:cubicBezTo>
                    <a:pt x="1924" y="40299"/>
                    <a:pt x="1941" y="40296"/>
                    <a:pt x="1955" y="40289"/>
                  </a:cubicBezTo>
                  <a:cubicBezTo>
                    <a:pt x="8346" y="38509"/>
                    <a:pt x="17995" y="35878"/>
                    <a:pt x="18848" y="35777"/>
                  </a:cubicBezTo>
                  <a:cubicBezTo>
                    <a:pt x="22858" y="38259"/>
                    <a:pt x="27569" y="39261"/>
                    <a:pt x="32106" y="40239"/>
                  </a:cubicBezTo>
                  <a:cubicBezTo>
                    <a:pt x="32557" y="40339"/>
                    <a:pt x="33008" y="40439"/>
                    <a:pt x="33459" y="40514"/>
                  </a:cubicBezTo>
                  <a:cubicBezTo>
                    <a:pt x="38697" y="41667"/>
                    <a:pt x="44412" y="43046"/>
                    <a:pt x="50928" y="44775"/>
                  </a:cubicBezTo>
                  <a:cubicBezTo>
                    <a:pt x="55565" y="46003"/>
                    <a:pt x="60452" y="47407"/>
                    <a:pt x="65840" y="49086"/>
                  </a:cubicBezTo>
                  <a:cubicBezTo>
                    <a:pt x="65865" y="49111"/>
                    <a:pt x="65865" y="49111"/>
                    <a:pt x="65890" y="49111"/>
                  </a:cubicBezTo>
                  <a:cubicBezTo>
                    <a:pt x="65941" y="49111"/>
                    <a:pt x="65991" y="49086"/>
                    <a:pt x="66016" y="49061"/>
                  </a:cubicBezTo>
                  <a:cubicBezTo>
                    <a:pt x="66066" y="49036"/>
                    <a:pt x="66116" y="48960"/>
                    <a:pt x="66116" y="48910"/>
                  </a:cubicBezTo>
                  <a:lnTo>
                    <a:pt x="67620" y="2293"/>
                  </a:lnTo>
                  <a:lnTo>
                    <a:pt x="67620" y="213"/>
                  </a:lnTo>
                  <a:cubicBezTo>
                    <a:pt x="67620" y="138"/>
                    <a:pt x="67595" y="63"/>
                    <a:pt x="67520" y="38"/>
                  </a:cubicBezTo>
                  <a:cubicBezTo>
                    <a:pt x="67482" y="13"/>
                    <a:pt x="67444" y="0"/>
                    <a:pt x="674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7" name="Google Shape;1137;p32"/>
            <p:cNvSpPr/>
            <p:nvPr/>
          </p:nvSpPr>
          <p:spPr>
            <a:xfrm>
              <a:off x="7266321" y="1086366"/>
              <a:ext cx="1960864" cy="2719260"/>
            </a:xfrm>
            <a:custGeom>
              <a:avLst/>
              <a:gdLst/>
              <a:ahLst/>
              <a:cxnLst/>
              <a:rect l="l" t="t" r="r" b="b"/>
              <a:pathLst>
                <a:path w="65515" h="90854" extrusionOk="0">
                  <a:moveTo>
                    <a:pt x="65514" y="0"/>
                  </a:moveTo>
                  <a:lnTo>
                    <a:pt x="0" y="37795"/>
                  </a:lnTo>
                  <a:lnTo>
                    <a:pt x="0" y="90853"/>
                  </a:lnTo>
                  <a:lnTo>
                    <a:pt x="65514" y="53058"/>
                  </a:lnTo>
                  <a:lnTo>
                    <a:pt x="65514"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38" name="Google Shape;1138;p32"/>
            <p:cNvSpPr/>
            <p:nvPr/>
          </p:nvSpPr>
          <p:spPr>
            <a:xfrm>
              <a:off x="7259556" y="1079811"/>
              <a:ext cx="1973614" cy="2731801"/>
            </a:xfrm>
            <a:custGeom>
              <a:avLst/>
              <a:gdLst/>
              <a:ahLst/>
              <a:cxnLst/>
              <a:rect l="l" t="t" r="r" b="b"/>
              <a:pathLst>
                <a:path w="65941" h="91273" extrusionOk="0">
                  <a:moveTo>
                    <a:pt x="65515" y="570"/>
                  </a:moveTo>
                  <a:lnTo>
                    <a:pt x="65515" y="53177"/>
                  </a:lnTo>
                  <a:lnTo>
                    <a:pt x="427" y="90696"/>
                  </a:lnTo>
                  <a:lnTo>
                    <a:pt x="427" y="38139"/>
                  </a:lnTo>
                  <a:lnTo>
                    <a:pt x="65515" y="570"/>
                  </a:lnTo>
                  <a:close/>
                  <a:moveTo>
                    <a:pt x="65731" y="0"/>
                  </a:moveTo>
                  <a:cubicBezTo>
                    <a:pt x="65696" y="0"/>
                    <a:pt x="65665" y="6"/>
                    <a:pt x="65640" y="19"/>
                  </a:cubicBezTo>
                  <a:lnTo>
                    <a:pt x="101" y="37839"/>
                  </a:lnTo>
                  <a:cubicBezTo>
                    <a:pt x="51" y="37864"/>
                    <a:pt x="1" y="37939"/>
                    <a:pt x="1" y="38014"/>
                  </a:cubicBezTo>
                  <a:lnTo>
                    <a:pt x="1" y="91072"/>
                  </a:lnTo>
                  <a:cubicBezTo>
                    <a:pt x="1" y="91147"/>
                    <a:pt x="51" y="91197"/>
                    <a:pt x="101" y="91248"/>
                  </a:cubicBezTo>
                  <a:cubicBezTo>
                    <a:pt x="151" y="91273"/>
                    <a:pt x="176" y="91273"/>
                    <a:pt x="226" y="91273"/>
                  </a:cubicBezTo>
                  <a:cubicBezTo>
                    <a:pt x="251" y="91273"/>
                    <a:pt x="276" y="91273"/>
                    <a:pt x="326" y="91248"/>
                  </a:cubicBezTo>
                  <a:lnTo>
                    <a:pt x="65841" y="53478"/>
                  </a:lnTo>
                  <a:cubicBezTo>
                    <a:pt x="65916" y="53428"/>
                    <a:pt x="65941" y="53353"/>
                    <a:pt x="65941" y="53277"/>
                  </a:cubicBezTo>
                  <a:lnTo>
                    <a:pt x="65941" y="219"/>
                  </a:lnTo>
                  <a:cubicBezTo>
                    <a:pt x="65941" y="144"/>
                    <a:pt x="65916" y="69"/>
                    <a:pt x="65841" y="19"/>
                  </a:cubicBezTo>
                  <a:cubicBezTo>
                    <a:pt x="65803" y="6"/>
                    <a:pt x="65765" y="0"/>
                    <a:pt x="6573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9" name="Google Shape;1139;p32"/>
            <p:cNvSpPr/>
            <p:nvPr/>
          </p:nvSpPr>
          <p:spPr>
            <a:xfrm>
              <a:off x="7906164" y="2679630"/>
              <a:ext cx="60040" cy="160574"/>
            </a:xfrm>
            <a:custGeom>
              <a:avLst/>
              <a:gdLst/>
              <a:ahLst/>
              <a:cxnLst/>
              <a:rect l="l" t="t" r="r" b="b"/>
              <a:pathLst>
                <a:path w="2006" h="5365" extrusionOk="0">
                  <a:moveTo>
                    <a:pt x="2006" y="1"/>
                  </a:moveTo>
                  <a:lnTo>
                    <a:pt x="1" y="1154"/>
                  </a:lnTo>
                  <a:lnTo>
                    <a:pt x="1" y="5364"/>
                  </a:lnTo>
                  <a:lnTo>
                    <a:pt x="2006" y="4186"/>
                  </a:lnTo>
                  <a:lnTo>
                    <a:pt x="2006" y="1"/>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0" name="Google Shape;1140;p32"/>
            <p:cNvSpPr/>
            <p:nvPr/>
          </p:nvSpPr>
          <p:spPr>
            <a:xfrm>
              <a:off x="7940673" y="2722400"/>
              <a:ext cx="3771" cy="25530"/>
            </a:xfrm>
            <a:custGeom>
              <a:avLst/>
              <a:gdLst/>
              <a:ahLst/>
              <a:cxnLst/>
              <a:rect l="l" t="t" r="r" b="b"/>
              <a:pathLst>
                <a:path w="126" h="853" extrusionOk="0">
                  <a:moveTo>
                    <a:pt x="126" y="0"/>
                  </a:moveTo>
                  <a:lnTo>
                    <a:pt x="1" y="101"/>
                  </a:lnTo>
                  <a:lnTo>
                    <a:pt x="1" y="853"/>
                  </a:lnTo>
                  <a:lnTo>
                    <a:pt x="126" y="752"/>
                  </a:lnTo>
                  <a:lnTo>
                    <a:pt x="126"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1" name="Google Shape;1141;p32"/>
            <p:cNvSpPr/>
            <p:nvPr/>
          </p:nvSpPr>
          <p:spPr>
            <a:xfrm>
              <a:off x="7931664" y="2727638"/>
              <a:ext cx="3801" cy="25560"/>
            </a:xfrm>
            <a:custGeom>
              <a:avLst/>
              <a:gdLst/>
              <a:ahLst/>
              <a:cxnLst/>
              <a:rect l="l" t="t" r="r" b="b"/>
              <a:pathLst>
                <a:path w="127" h="854" extrusionOk="0">
                  <a:moveTo>
                    <a:pt x="126" y="1"/>
                  </a:moveTo>
                  <a:lnTo>
                    <a:pt x="1" y="101"/>
                  </a:lnTo>
                  <a:lnTo>
                    <a:pt x="1" y="853"/>
                  </a:lnTo>
                  <a:lnTo>
                    <a:pt x="126" y="753"/>
                  </a:lnTo>
                  <a:lnTo>
                    <a:pt x="126"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2" name="Google Shape;1142;p32"/>
            <p:cNvSpPr/>
            <p:nvPr/>
          </p:nvSpPr>
          <p:spPr>
            <a:xfrm>
              <a:off x="7940673" y="2764392"/>
              <a:ext cx="3771" cy="24812"/>
            </a:xfrm>
            <a:custGeom>
              <a:avLst/>
              <a:gdLst/>
              <a:ahLst/>
              <a:cxnLst/>
              <a:rect l="l" t="t" r="r" b="b"/>
              <a:pathLst>
                <a:path w="126" h="829" extrusionOk="0">
                  <a:moveTo>
                    <a:pt x="126" y="1"/>
                  </a:moveTo>
                  <a:lnTo>
                    <a:pt x="1" y="76"/>
                  </a:lnTo>
                  <a:lnTo>
                    <a:pt x="1" y="828"/>
                  </a:lnTo>
                  <a:lnTo>
                    <a:pt x="126" y="753"/>
                  </a:lnTo>
                  <a:lnTo>
                    <a:pt x="126"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3" name="Google Shape;1143;p32"/>
            <p:cNvSpPr/>
            <p:nvPr/>
          </p:nvSpPr>
          <p:spPr>
            <a:xfrm>
              <a:off x="7931664" y="2769659"/>
              <a:ext cx="3801" cy="24782"/>
            </a:xfrm>
            <a:custGeom>
              <a:avLst/>
              <a:gdLst/>
              <a:ahLst/>
              <a:cxnLst/>
              <a:rect l="l" t="t" r="r" b="b"/>
              <a:pathLst>
                <a:path w="127" h="828" extrusionOk="0">
                  <a:moveTo>
                    <a:pt x="126" y="0"/>
                  </a:moveTo>
                  <a:lnTo>
                    <a:pt x="1" y="76"/>
                  </a:lnTo>
                  <a:lnTo>
                    <a:pt x="1" y="827"/>
                  </a:lnTo>
                  <a:lnTo>
                    <a:pt x="126" y="752"/>
                  </a:lnTo>
                  <a:lnTo>
                    <a:pt x="126"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4" name="Google Shape;1144;p32"/>
            <p:cNvSpPr/>
            <p:nvPr/>
          </p:nvSpPr>
          <p:spPr>
            <a:xfrm>
              <a:off x="7893414" y="2708153"/>
              <a:ext cx="12780" cy="132051"/>
            </a:xfrm>
            <a:custGeom>
              <a:avLst/>
              <a:gdLst/>
              <a:ahLst/>
              <a:cxnLst/>
              <a:rect l="l" t="t" r="r" b="b"/>
              <a:pathLst>
                <a:path w="427" h="4412" extrusionOk="0">
                  <a:moveTo>
                    <a:pt x="1" y="0"/>
                  </a:moveTo>
                  <a:lnTo>
                    <a:pt x="1" y="4186"/>
                  </a:lnTo>
                  <a:lnTo>
                    <a:pt x="427" y="4411"/>
                  </a:lnTo>
                  <a:lnTo>
                    <a:pt x="427" y="201"/>
                  </a:lnTo>
                  <a:lnTo>
                    <a:pt x="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5" name="Google Shape;1145;p32"/>
            <p:cNvSpPr/>
            <p:nvPr/>
          </p:nvSpPr>
          <p:spPr>
            <a:xfrm>
              <a:off x="7893414" y="2674392"/>
              <a:ext cx="72790" cy="39777"/>
            </a:xfrm>
            <a:custGeom>
              <a:avLst/>
              <a:gdLst/>
              <a:ahLst/>
              <a:cxnLst/>
              <a:rect l="l" t="t" r="r" b="b"/>
              <a:pathLst>
                <a:path w="2432" h="1329" extrusionOk="0">
                  <a:moveTo>
                    <a:pt x="1981" y="0"/>
                  </a:moveTo>
                  <a:lnTo>
                    <a:pt x="1" y="1128"/>
                  </a:lnTo>
                  <a:lnTo>
                    <a:pt x="427" y="1329"/>
                  </a:lnTo>
                  <a:lnTo>
                    <a:pt x="2432" y="176"/>
                  </a:lnTo>
                  <a:lnTo>
                    <a:pt x="198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6" name="Google Shape;1146;p32"/>
            <p:cNvSpPr/>
            <p:nvPr/>
          </p:nvSpPr>
          <p:spPr>
            <a:xfrm>
              <a:off x="7266321" y="2466618"/>
              <a:ext cx="1960864" cy="1339008"/>
            </a:xfrm>
            <a:custGeom>
              <a:avLst/>
              <a:gdLst/>
              <a:ahLst/>
              <a:cxnLst/>
              <a:rect l="l" t="t" r="r" b="b"/>
              <a:pathLst>
                <a:path w="65515" h="44738" extrusionOk="0">
                  <a:moveTo>
                    <a:pt x="65514" y="0"/>
                  </a:moveTo>
                  <a:lnTo>
                    <a:pt x="0" y="37770"/>
                  </a:lnTo>
                  <a:lnTo>
                    <a:pt x="0" y="44737"/>
                  </a:lnTo>
                  <a:lnTo>
                    <a:pt x="65514" y="6942"/>
                  </a:lnTo>
                  <a:lnTo>
                    <a:pt x="65514"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47" name="Google Shape;1147;p32"/>
            <p:cNvSpPr/>
            <p:nvPr/>
          </p:nvSpPr>
          <p:spPr>
            <a:xfrm>
              <a:off x="7259556" y="2460213"/>
              <a:ext cx="1973614" cy="1351399"/>
            </a:xfrm>
            <a:custGeom>
              <a:avLst/>
              <a:gdLst/>
              <a:ahLst/>
              <a:cxnLst/>
              <a:rect l="l" t="t" r="r" b="b"/>
              <a:pathLst>
                <a:path w="65941" h="45152" extrusionOk="0">
                  <a:moveTo>
                    <a:pt x="65515" y="590"/>
                  </a:moveTo>
                  <a:lnTo>
                    <a:pt x="65515" y="7056"/>
                  </a:lnTo>
                  <a:lnTo>
                    <a:pt x="427" y="44575"/>
                  </a:lnTo>
                  <a:lnTo>
                    <a:pt x="427" y="38109"/>
                  </a:lnTo>
                  <a:lnTo>
                    <a:pt x="65515" y="590"/>
                  </a:lnTo>
                  <a:close/>
                  <a:moveTo>
                    <a:pt x="65731" y="1"/>
                  </a:moveTo>
                  <a:cubicBezTo>
                    <a:pt x="65696" y="1"/>
                    <a:pt x="65665" y="14"/>
                    <a:pt x="65640" y="39"/>
                  </a:cubicBezTo>
                  <a:lnTo>
                    <a:pt x="101" y="37808"/>
                  </a:lnTo>
                  <a:cubicBezTo>
                    <a:pt x="51" y="37858"/>
                    <a:pt x="1" y="37908"/>
                    <a:pt x="1" y="37984"/>
                  </a:cubicBezTo>
                  <a:lnTo>
                    <a:pt x="1" y="44951"/>
                  </a:lnTo>
                  <a:cubicBezTo>
                    <a:pt x="1" y="45026"/>
                    <a:pt x="51" y="45076"/>
                    <a:pt x="101" y="45127"/>
                  </a:cubicBezTo>
                  <a:cubicBezTo>
                    <a:pt x="151" y="45152"/>
                    <a:pt x="176" y="45152"/>
                    <a:pt x="226" y="45152"/>
                  </a:cubicBezTo>
                  <a:cubicBezTo>
                    <a:pt x="251" y="45152"/>
                    <a:pt x="276" y="45152"/>
                    <a:pt x="326" y="45127"/>
                  </a:cubicBezTo>
                  <a:lnTo>
                    <a:pt x="65841" y="7357"/>
                  </a:lnTo>
                  <a:cubicBezTo>
                    <a:pt x="65916" y="7307"/>
                    <a:pt x="65941" y="7232"/>
                    <a:pt x="65941" y="7156"/>
                  </a:cubicBezTo>
                  <a:lnTo>
                    <a:pt x="65941" y="214"/>
                  </a:lnTo>
                  <a:cubicBezTo>
                    <a:pt x="65941" y="139"/>
                    <a:pt x="65916" y="64"/>
                    <a:pt x="65841" y="39"/>
                  </a:cubicBezTo>
                  <a:cubicBezTo>
                    <a:pt x="65803" y="14"/>
                    <a:pt x="65765" y="1"/>
                    <a:pt x="6573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48" name="Google Shape;1148;p32"/>
            <p:cNvSpPr/>
            <p:nvPr/>
          </p:nvSpPr>
          <p:spPr>
            <a:xfrm>
              <a:off x="9227155" y="1054102"/>
              <a:ext cx="1709572" cy="2606723"/>
            </a:xfrm>
            <a:custGeom>
              <a:avLst/>
              <a:gdLst/>
              <a:ahLst/>
              <a:cxnLst/>
              <a:rect l="l" t="t" r="r" b="b"/>
              <a:pathLst>
                <a:path w="57119" h="87094" extrusionOk="0">
                  <a:moveTo>
                    <a:pt x="1730" y="1"/>
                  </a:moveTo>
                  <a:lnTo>
                    <a:pt x="0" y="1078"/>
                  </a:lnTo>
                  <a:lnTo>
                    <a:pt x="1855" y="53009"/>
                  </a:lnTo>
                  <a:lnTo>
                    <a:pt x="55264" y="86016"/>
                  </a:lnTo>
                  <a:lnTo>
                    <a:pt x="57118" y="87094"/>
                  </a:lnTo>
                  <a:lnTo>
                    <a:pt x="57118" y="31831"/>
                  </a:lnTo>
                  <a:lnTo>
                    <a:pt x="173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49" name="Google Shape;1149;p32"/>
            <p:cNvSpPr/>
            <p:nvPr/>
          </p:nvSpPr>
          <p:spPr>
            <a:xfrm>
              <a:off x="9220390" y="1047727"/>
              <a:ext cx="1722322" cy="2619863"/>
            </a:xfrm>
            <a:custGeom>
              <a:avLst/>
              <a:gdLst/>
              <a:ahLst/>
              <a:cxnLst/>
              <a:rect l="l" t="t" r="r" b="b"/>
              <a:pathLst>
                <a:path w="57545" h="87533" extrusionOk="0">
                  <a:moveTo>
                    <a:pt x="1956" y="464"/>
                  </a:moveTo>
                  <a:lnTo>
                    <a:pt x="57144" y="32169"/>
                  </a:lnTo>
                  <a:lnTo>
                    <a:pt x="57144" y="86956"/>
                  </a:lnTo>
                  <a:lnTo>
                    <a:pt x="55590" y="86054"/>
                  </a:lnTo>
                  <a:lnTo>
                    <a:pt x="2281" y="53096"/>
                  </a:lnTo>
                  <a:lnTo>
                    <a:pt x="427" y="1392"/>
                  </a:lnTo>
                  <a:lnTo>
                    <a:pt x="1956" y="464"/>
                  </a:lnTo>
                  <a:close/>
                  <a:moveTo>
                    <a:pt x="1965" y="1"/>
                  </a:moveTo>
                  <a:cubicBezTo>
                    <a:pt x="1931" y="1"/>
                    <a:pt x="1893" y="13"/>
                    <a:pt x="1855" y="38"/>
                  </a:cubicBezTo>
                  <a:lnTo>
                    <a:pt x="101" y="1116"/>
                  </a:lnTo>
                  <a:cubicBezTo>
                    <a:pt x="51" y="1141"/>
                    <a:pt x="1" y="1216"/>
                    <a:pt x="26" y="1291"/>
                  </a:cubicBezTo>
                  <a:lnTo>
                    <a:pt x="1880" y="53222"/>
                  </a:lnTo>
                  <a:cubicBezTo>
                    <a:pt x="1880" y="53297"/>
                    <a:pt x="1905" y="53347"/>
                    <a:pt x="1981" y="53397"/>
                  </a:cubicBezTo>
                  <a:lnTo>
                    <a:pt x="55389" y="86430"/>
                  </a:lnTo>
                  <a:lnTo>
                    <a:pt x="57244" y="87507"/>
                  </a:lnTo>
                  <a:cubicBezTo>
                    <a:pt x="57269" y="87507"/>
                    <a:pt x="57294" y="87533"/>
                    <a:pt x="57344" y="87533"/>
                  </a:cubicBezTo>
                  <a:cubicBezTo>
                    <a:pt x="57369" y="87533"/>
                    <a:pt x="57420" y="87507"/>
                    <a:pt x="57445" y="87507"/>
                  </a:cubicBezTo>
                  <a:cubicBezTo>
                    <a:pt x="57520" y="87457"/>
                    <a:pt x="57545" y="87382"/>
                    <a:pt x="57545" y="87307"/>
                  </a:cubicBezTo>
                  <a:lnTo>
                    <a:pt x="57545" y="32044"/>
                  </a:lnTo>
                  <a:cubicBezTo>
                    <a:pt x="57545" y="31968"/>
                    <a:pt x="57520" y="31893"/>
                    <a:pt x="57445" y="31868"/>
                  </a:cubicBezTo>
                  <a:lnTo>
                    <a:pt x="2056" y="38"/>
                  </a:lnTo>
                  <a:cubicBezTo>
                    <a:pt x="2031" y="13"/>
                    <a:pt x="1999" y="1"/>
                    <a:pt x="196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0" name="Google Shape;1150;p32"/>
            <p:cNvSpPr/>
            <p:nvPr/>
          </p:nvSpPr>
          <p:spPr>
            <a:xfrm>
              <a:off x="9227155" y="1024112"/>
              <a:ext cx="1709572" cy="2505440"/>
            </a:xfrm>
            <a:custGeom>
              <a:avLst/>
              <a:gdLst/>
              <a:ahLst/>
              <a:cxnLst/>
              <a:rect l="l" t="t" r="r" b="b"/>
              <a:pathLst>
                <a:path w="57119" h="83710" extrusionOk="0">
                  <a:moveTo>
                    <a:pt x="0" y="0"/>
                  </a:moveTo>
                  <a:lnTo>
                    <a:pt x="0" y="2080"/>
                  </a:lnTo>
                  <a:lnTo>
                    <a:pt x="1855" y="54011"/>
                  </a:lnTo>
                  <a:lnTo>
                    <a:pt x="49900" y="83710"/>
                  </a:lnTo>
                  <a:cubicBezTo>
                    <a:pt x="49750" y="81905"/>
                    <a:pt x="49224" y="80076"/>
                    <a:pt x="48848" y="78347"/>
                  </a:cubicBezTo>
                  <a:cubicBezTo>
                    <a:pt x="48246" y="75489"/>
                    <a:pt x="48071" y="72557"/>
                    <a:pt x="47670" y="69700"/>
                  </a:cubicBezTo>
                  <a:cubicBezTo>
                    <a:pt x="46918" y="64311"/>
                    <a:pt x="45514" y="58973"/>
                    <a:pt x="45539" y="53484"/>
                  </a:cubicBezTo>
                  <a:cubicBezTo>
                    <a:pt x="45539" y="48672"/>
                    <a:pt x="46141" y="43158"/>
                    <a:pt x="49023" y="39148"/>
                  </a:cubicBezTo>
                  <a:cubicBezTo>
                    <a:pt x="50351" y="37244"/>
                    <a:pt x="55264" y="33985"/>
                    <a:pt x="55264" y="33985"/>
                  </a:cubicBezTo>
                  <a:lnTo>
                    <a:pt x="57118" y="32833"/>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51" name="Google Shape;1151;p32"/>
            <p:cNvSpPr/>
            <p:nvPr/>
          </p:nvSpPr>
          <p:spPr>
            <a:xfrm>
              <a:off x="9220390" y="1017737"/>
              <a:ext cx="1722322" cy="2518580"/>
            </a:xfrm>
            <a:custGeom>
              <a:avLst/>
              <a:gdLst/>
              <a:ahLst/>
              <a:cxnLst/>
              <a:rect l="l" t="t" r="r" b="b"/>
              <a:pathLst>
                <a:path w="57545" h="84149" extrusionOk="0">
                  <a:moveTo>
                    <a:pt x="427" y="564"/>
                  </a:moveTo>
                  <a:lnTo>
                    <a:pt x="56943" y="33046"/>
                  </a:lnTo>
                  <a:lnTo>
                    <a:pt x="55364" y="34023"/>
                  </a:lnTo>
                  <a:cubicBezTo>
                    <a:pt x="55164" y="34148"/>
                    <a:pt x="50402" y="37331"/>
                    <a:pt x="49074" y="39236"/>
                  </a:cubicBezTo>
                  <a:cubicBezTo>
                    <a:pt x="46718" y="42544"/>
                    <a:pt x="45565" y="47281"/>
                    <a:pt x="45540" y="53697"/>
                  </a:cubicBezTo>
                  <a:cubicBezTo>
                    <a:pt x="45540" y="57507"/>
                    <a:pt x="46216" y="61266"/>
                    <a:pt x="46868" y="64925"/>
                  </a:cubicBezTo>
                  <a:cubicBezTo>
                    <a:pt x="47144" y="66554"/>
                    <a:pt x="47445" y="68259"/>
                    <a:pt x="47670" y="69938"/>
                  </a:cubicBezTo>
                  <a:cubicBezTo>
                    <a:pt x="47820" y="70915"/>
                    <a:pt x="47921" y="71918"/>
                    <a:pt x="48046" y="72870"/>
                  </a:cubicBezTo>
                  <a:cubicBezTo>
                    <a:pt x="48247" y="74750"/>
                    <a:pt x="48472" y="76705"/>
                    <a:pt x="48873" y="78610"/>
                  </a:cubicBezTo>
                  <a:cubicBezTo>
                    <a:pt x="48973" y="79061"/>
                    <a:pt x="49099" y="79537"/>
                    <a:pt x="49199" y="80038"/>
                  </a:cubicBezTo>
                  <a:cubicBezTo>
                    <a:pt x="49475" y="81191"/>
                    <a:pt x="49750" y="82369"/>
                    <a:pt x="49876" y="83522"/>
                  </a:cubicBezTo>
                  <a:lnTo>
                    <a:pt x="2281" y="54098"/>
                  </a:lnTo>
                  <a:lnTo>
                    <a:pt x="427" y="2293"/>
                  </a:lnTo>
                  <a:lnTo>
                    <a:pt x="427" y="564"/>
                  </a:lnTo>
                  <a:close/>
                  <a:moveTo>
                    <a:pt x="217" y="0"/>
                  </a:moveTo>
                  <a:cubicBezTo>
                    <a:pt x="182" y="0"/>
                    <a:pt x="151" y="13"/>
                    <a:pt x="126" y="38"/>
                  </a:cubicBezTo>
                  <a:cubicBezTo>
                    <a:pt x="51" y="63"/>
                    <a:pt x="1" y="138"/>
                    <a:pt x="1" y="213"/>
                  </a:cubicBezTo>
                  <a:lnTo>
                    <a:pt x="26" y="2293"/>
                  </a:lnTo>
                  <a:lnTo>
                    <a:pt x="1880" y="54224"/>
                  </a:lnTo>
                  <a:cubicBezTo>
                    <a:pt x="1880" y="54299"/>
                    <a:pt x="1905" y="54349"/>
                    <a:pt x="1981" y="54399"/>
                  </a:cubicBezTo>
                  <a:lnTo>
                    <a:pt x="50026" y="84098"/>
                  </a:lnTo>
                  <a:cubicBezTo>
                    <a:pt x="50051" y="84124"/>
                    <a:pt x="50101" y="84149"/>
                    <a:pt x="50126" y="84149"/>
                  </a:cubicBezTo>
                  <a:cubicBezTo>
                    <a:pt x="50176" y="84149"/>
                    <a:pt x="50201" y="84124"/>
                    <a:pt x="50227" y="84098"/>
                  </a:cubicBezTo>
                  <a:cubicBezTo>
                    <a:pt x="50302" y="84073"/>
                    <a:pt x="50352" y="83998"/>
                    <a:pt x="50327" y="83923"/>
                  </a:cubicBezTo>
                  <a:cubicBezTo>
                    <a:pt x="50227" y="82570"/>
                    <a:pt x="49901" y="81241"/>
                    <a:pt x="49600" y="79938"/>
                  </a:cubicBezTo>
                  <a:cubicBezTo>
                    <a:pt x="49500" y="79462"/>
                    <a:pt x="49374" y="78986"/>
                    <a:pt x="49299" y="78509"/>
                  </a:cubicBezTo>
                  <a:cubicBezTo>
                    <a:pt x="48898" y="76630"/>
                    <a:pt x="48673" y="74700"/>
                    <a:pt x="48447" y="72820"/>
                  </a:cubicBezTo>
                  <a:cubicBezTo>
                    <a:pt x="48347" y="71868"/>
                    <a:pt x="48222" y="70865"/>
                    <a:pt x="48096" y="69863"/>
                  </a:cubicBezTo>
                  <a:cubicBezTo>
                    <a:pt x="47871" y="68184"/>
                    <a:pt x="47570" y="66504"/>
                    <a:pt x="47269" y="64850"/>
                  </a:cubicBezTo>
                  <a:cubicBezTo>
                    <a:pt x="46617" y="61216"/>
                    <a:pt x="45966" y="57457"/>
                    <a:pt x="45966" y="53722"/>
                  </a:cubicBezTo>
                  <a:cubicBezTo>
                    <a:pt x="45966" y="47381"/>
                    <a:pt x="47094" y="42720"/>
                    <a:pt x="49399" y="39462"/>
                  </a:cubicBezTo>
                  <a:cubicBezTo>
                    <a:pt x="50703" y="37632"/>
                    <a:pt x="55540" y="34399"/>
                    <a:pt x="55590" y="34374"/>
                  </a:cubicBezTo>
                  <a:lnTo>
                    <a:pt x="57445" y="33221"/>
                  </a:lnTo>
                  <a:cubicBezTo>
                    <a:pt x="57520" y="33196"/>
                    <a:pt x="57545" y="33121"/>
                    <a:pt x="57545" y="33046"/>
                  </a:cubicBezTo>
                  <a:cubicBezTo>
                    <a:pt x="57545" y="32970"/>
                    <a:pt x="57520" y="32895"/>
                    <a:pt x="57445" y="32870"/>
                  </a:cubicBezTo>
                  <a:lnTo>
                    <a:pt x="327" y="38"/>
                  </a:lnTo>
                  <a:cubicBezTo>
                    <a:pt x="289" y="13"/>
                    <a:pt x="251"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2" name="Google Shape;1152;p32"/>
            <p:cNvSpPr/>
            <p:nvPr/>
          </p:nvSpPr>
          <p:spPr>
            <a:xfrm>
              <a:off x="9227155" y="1086366"/>
              <a:ext cx="1654052" cy="2542224"/>
            </a:xfrm>
            <a:custGeom>
              <a:avLst/>
              <a:gdLst/>
              <a:ahLst/>
              <a:cxnLst/>
              <a:rect l="l" t="t" r="r" b="b"/>
              <a:pathLst>
                <a:path w="55264" h="84939" extrusionOk="0">
                  <a:moveTo>
                    <a:pt x="0" y="0"/>
                  </a:moveTo>
                  <a:lnTo>
                    <a:pt x="0" y="53058"/>
                  </a:lnTo>
                  <a:lnTo>
                    <a:pt x="55264" y="84938"/>
                  </a:lnTo>
                  <a:lnTo>
                    <a:pt x="55264" y="31905"/>
                  </a:lnTo>
                  <a:lnTo>
                    <a:pt x="0"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53" name="Google Shape;1153;p32"/>
            <p:cNvSpPr/>
            <p:nvPr/>
          </p:nvSpPr>
          <p:spPr>
            <a:xfrm>
              <a:off x="9220390" y="1079811"/>
              <a:ext cx="1666832" cy="2555513"/>
            </a:xfrm>
            <a:custGeom>
              <a:avLst/>
              <a:gdLst/>
              <a:ahLst/>
              <a:cxnLst/>
              <a:rect l="l" t="t" r="r" b="b"/>
              <a:pathLst>
                <a:path w="55691" h="85383" extrusionOk="0">
                  <a:moveTo>
                    <a:pt x="427" y="570"/>
                  </a:moveTo>
                  <a:lnTo>
                    <a:pt x="55264" y="32250"/>
                  </a:lnTo>
                  <a:lnTo>
                    <a:pt x="55264" y="84806"/>
                  </a:lnTo>
                  <a:lnTo>
                    <a:pt x="427" y="53177"/>
                  </a:lnTo>
                  <a:lnTo>
                    <a:pt x="427" y="570"/>
                  </a:lnTo>
                  <a:close/>
                  <a:moveTo>
                    <a:pt x="217" y="0"/>
                  </a:moveTo>
                  <a:cubicBezTo>
                    <a:pt x="182" y="0"/>
                    <a:pt x="151" y="6"/>
                    <a:pt x="126" y="19"/>
                  </a:cubicBezTo>
                  <a:cubicBezTo>
                    <a:pt x="51" y="69"/>
                    <a:pt x="1" y="144"/>
                    <a:pt x="1" y="219"/>
                  </a:cubicBezTo>
                  <a:lnTo>
                    <a:pt x="1" y="53277"/>
                  </a:lnTo>
                  <a:cubicBezTo>
                    <a:pt x="1" y="53353"/>
                    <a:pt x="51" y="53428"/>
                    <a:pt x="126" y="53478"/>
                  </a:cubicBezTo>
                  <a:lnTo>
                    <a:pt x="55389" y="85358"/>
                  </a:lnTo>
                  <a:cubicBezTo>
                    <a:pt x="55415" y="85358"/>
                    <a:pt x="55440" y="85383"/>
                    <a:pt x="55490" y="85383"/>
                  </a:cubicBezTo>
                  <a:cubicBezTo>
                    <a:pt x="55515" y="85383"/>
                    <a:pt x="55565" y="85358"/>
                    <a:pt x="55590" y="85358"/>
                  </a:cubicBezTo>
                  <a:cubicBezTo>
                    <a:pt x="55640" y="85308"/>
                    <a:pt x="55690" y="85232"/>
                    <a:pt x="55690" y="85157"/>
                  </a:cubicBezTo>
                  <a:lnTo>
                    <a:pt x="55690" y="32124"/>
                  </a:lnTo>
                  <a:cubicBezTo>
                    <a:pt x="55690" y="32049"/>
                    <a:pt x="55640" y="31974"/>
                    <a:pt x="55590" y="31924"/>
                  </a:cubicBezTo>
                  <a:lnTo>
                    <a:pt x="327" y="19"/>
                  </a:lnTo>
                  <a:cubicBezTo>
                    <a:pt x="289" y="6"/>
                    <a:pt x="251"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4" name="Google Shape;1154;p32"/>
            <p:cNvSpPr/>
            <p:nvPr/>
          </p:nvSpPr>
          <p:spPr>
            <a:xfrm>
              <a:off x="9227155" y="2467366"/>
              <a:ext cx="1654052" cy="1161224"/>
            </a:xfrm>
            <a:custGeom>
              <a:avLst/>
              <a:gdLst/>
              <a:ahLst/>
              <a:cxnLst/>
              <a:rect l="l" t="t" r="r" b="b"/>
              <a:pathLst>
                <a:path w="55264" h="38798" extrusionOk="0">
                  <a:moveTo>
                    <a:pt x="0" y="0"/>
                  </a:moveTo>
                  <a:lnTo>
                    <a:pt x="0" y="6917"/>
                  </a:lnTo>
                  <a:lnTo>
                    <a:pt x="55264" y="38797"/>
                  </a:lnTo>
                  <a:lnTo>
                    <a:pt x="55264" y="31905"/>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55" name="Google Shape;1155;p32"/>
            <p:cNvSpPr/>
            <p:nvPr/>
          </p:nvSpPr>
          <p:spPr>
            <a:xfrm>
              <a:off x="9220390" y="2461530"/>
              <a:ext cx="1666832" cy="1173795"/>
            </a:xfrm>
            <a:custGeom>
              <a:avLst/>
              <a:gdLst/>
              <a:ahLst/>
              <a:cxnLst/>
              <a:rect l="l" t="t" r="r" b="b"/>
              <a:pathLst>
                <a:path w="55691" h="39218" extrusionOk="0">
                  <a:moveTo>
                    <a:pt x="427" y="571"/>
                  </a:moveTo>
                  <a:lnTo>
                    <a:pt x="55264" y="32200"/>
                  </a:lnTo>
                  <a:lnTo>
                    <a:pt x="55264" y="38641"/>
                  </a:lnTo>
                  <a:lnTo>
                    <a:pt x="427" y="7012"/>
                  </a:lnTo>
                  <a:lnTo>
                    <a:pt x="427" y="571"/>
                  </a:lnTo>
                  <a:close/>
                  <a:moveTo>
                    <a:pt x="217" y="1"/>
                  </a:moveTo>
                  <a:cubicBezTo>
                    <a:pt x="182" y="1"/>
                    <a:pt x="151" y="7"/>
                    <a:pt x="126" y="20"/>
                  </a:cubicBezTo>
                  <a:cubicBezTo>
                    <a:pt x="51" y="70"/>
                    <a:pt x="1" y="120"/>
                    <a:pt x="1" y="195"/>
                  </a:cubicBezTo>
                  <a:lnTo>
                    <a:pt x="1" y="7112"/>
                  </a:lnTo>
                  <a:cubicBezTo>
                    <a:pt x="1" y="7188"/>
                    <a:pt x="51" y="7263"/>
                    <a:pt x="126" y="7313"/>
                  </a:cubicBezTo>
                  <a:lnTo>
                    <a:pt x="55389" y="39193"/>
                  </a:lnTo>
                  <a:cubicBezTo>
                    <a:pt x="55415" y="39193"/>
                    <a:pt x="55440" y="39218"/>
                    <a:pt x="55490" y="39218"/>
                  </a:cubicBezTo>
                  <a:cubicBezTo>
                    <a:pt x="55515" y="39218"/>
                    <a:pt x="55565" y="39193"/>
                    <a:pt x="55590" y="39193"/>
                  </a:cubicBezTo>
                  <a:cubicBezTo>
                    <a:pt x="55640" y="39143"/>
                    <a:pt x="55690" y="39067"/>
                    <a:pt x="55690" y="38992"/>
                  </a:cubicBezTo>
                  <a:lnTo>
                    <a:pt x="55690" y="32100"/>
                  </a:lnTo>
                  <a:cubicBezTo>
                    <a:pt x="55690" y="32025"/>
                    <a:pt x="55640" y="31950"/>
                    <a:pt x="55590" y="31900"/>
                  </a:cubicBezTo>
                  <a:lnTo>
                    <a:pt x="327" y="20"/>
                  </a:lnTo>
                  <a:cubicBezTo>
                    <a:pt x="289" y="7"/>
                    <a:pt x="251" y="1"/>
                    <a:pt x="21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6" name="Google Shape;1156;p32"/>
            <p:cNvSpPr/>
            <p:nvPr/>
          </p:nvSpPr>
          <p:spPr>
            <a:xfrm>
              <a:off x="7882908" y="1749465"/>
              <a:ext cx="645141" cy="852945"/>
            </a:xfrm>
            <a:custGeom>
              <a:avLst/>
              <a:gdLst/>
              <a:ahLst/>
              <a:cxnLst/>
              <a:rect l="l" t="t" r="r" b="b"/>
              <a:pathLst>
                <a:path w="21555" h="28498" extrusionOk="0">
                  <a:moveTo>
                    <a:pt x="21053" y="1"/>
                  </a:moveTo>
                  <a:lnTo>
                    <a:pt x="1" y="12307"/>
                  </a:lnTo>
                  <a:lnTo>
                    <a:pt x="1" y="28297"/>
                  </a:lnTo>
                  <a:lnTo>
                    <a:pt x="327" y="28497"/>
                  </a:lnTo>
                  <a:lnTo>
                    <a:pt x="21555" y="16091"/>
                  </a:lnTo>
                  <a:lnTo>
                    <a:pt x="21505" y="277"/>
                  </a:lnTo>
                  <a:lnTo>
                    <a:pt x="21053"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57" name="Google Shape;1157;p32"/>
            <p:cNvSpPr/>
            <p:nvPr/>
          </p:nvSpPr>
          <p:spPr>
            <a:xfrm>
              <a:off x="7876922" y="1743090"/>
              <a:ext cx="657143" cy="866054"/>
            </a:xfrm>
            <a:custGeom>
              <a:avLst/>
              <a:gdLst/>
              <a:ahLst/>
              <a:cxnLst/>
              <a:rect l="l" t="t" r="r" b="b"/>
              <a:pathLst>
                <a:path w="21956" h="28936" extrusionOk="0">
                  <a:moveTo>
                    <a:pt x="21253" y="465"/>
                  </a:moveTo>
                  <a:lnTo>
                    <a:pt x="21504" y="615"/>
                  </a:lnTo>
                  <a:lnTo>
                    <a:pt x="21554" y="16179"/>
                  </a:lnTo>
                  <a:lnTo>
                    <a:pt x="527" y="28485"/>
                  </a:lnTo>
                  <a:lnTo>
                    <a:pt x="401" y="28410"/>
                  </a:lnTo>
                  <a:lnTo>
                    <a:pt x="401" y="12645"/>
                  </a:lnTo>
                  <a:lnTo>
                    <a:pt x="21253" y="465"/>
                  </a:lnTo>
                  <a:close/>
                  <a:moveTo>
                    <a:pt x="21253" y="1"/>
                  </a:moveTo>
                  <a:cubicBezTo>
                    <a:pt x="21216" y="1"/>
                    <a:pt x="21178" y="13"/>
                    <a:pt x="21153" y="39"/>
                  </a:cubicBezTo>
                  <a:lnTo>
                    <a:pt x="100" y="12344"/>
                  </a:lnTo>
                  <a:cubicBezTo>
                    <a:pt x="25" y="12369"/>
                    <a:pt x="0" y="12445"/>
                    <a:pt x="0" y="12520"/>
                  </a:cubicBezTo>
                  <a:lnTo>
                    <a:pt x="0" y="28510"/>
                  </a:lnTo>
                  <a:cubicBezTo>
                    <a:pt x="0" y="28585"/>
                    <a:pt x="25" y="28660"/>
                    <a:pt x="100" y="28710"/>
                  </a:cubicBezTo>
                  <a:lnTo>
                    <a:pt x="426" y="28911"/>
                  </a:lnTo>
                  <a:cubicBezTo>
                    <a:pt x="451" y="28911"/>
                    <a:pt x="501" y="28936"/>
                    <a:pt x="527" y="28936"/>
                  </a:cubicBezTo>
                  <a:cubicBezTo>
                    <a:pt x="577" y="28936"/>
                    <a:pt x="602" y="28911"/>
                    <a:pt x="652" y="28911"/>
                  </a:cubicBezTo>
                  <a:lnTo>
                    <a:pt x="21855" y="16480"/>
                  </a:lnTo>
                  <a:cubicBezTo>
                    <a:pt x="21930" y="16430"/>
                    <a:pt x="21955" y="16379"/>
                    <a:pt x="21955" y="16304"/>
                  </a:cubicBezTo>
                  <a:lnTo>
                    <a:pt x="21930" y="490"/>
                  </a:lnTo>
                  <a:cubicBezTo>
                    <a:pt x="21930" y="414"/>
                    <a:pt x="21880" y="364"/>
                    <a:pt x="21830" y="314"/>
                  </a:cubicBezTo>
                  <a:lnTo>
                    <a:pt x="21354" y="39"/>
                  </a:lnTo>
                  <a:cubicBezTo>
                    <a:pt x="21329" y="13"/>
                    <a:pt x="21291" y="1"/>
                    <a:pt x="212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8" name="Google Shape;1158;p32"/>
            <p:cNvSpPr/>
            <p:nvPr/>
          </p:nvSpPr>
          <p:spPr>
            <a:xfrm>
              <a:off x="7882908" y="1749465"/>
              <a:ext cx="645141" cy="852945"/>
            </a:xfrm>
            <a:custGeom>
              <a:avLst/>
              <a:gdLst/>
              <a:ahLst/>
              <a:cxnLst/>
              <a:rect l="l" t="t" r="r" b="b"/>
              <a:pathLst>
                <a:path w="21555" h="28498" extrusionOk="0">
                  <a:moveTo>
                    <a:pt x="21053" y="1"/>
                  </a:moveTo>
                  <a:lnTo>
                    <a:pt x="1" y="12307"/>
                  </a:lnTo>
                  <a:lnTo>
                    <a:pt x="1" y="28297"/>
                  </a:lnTo>
                  <a:lnTo>
                    <a:pt x="327" y="28497"/>
                  </a:lnTo>
                  <a:lnTo>
                    <a:pt x="21555" y="16091"/>
                  </a:lnTo>
                  <a:lnTo>
                    <a:pt x="21505" y="277"/>
                  </a:lnTo>
                  <a:lnTo>
                    <a:pt x="21053"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59" name="Google Shape;1159;p32"/>
            <p:cNvSpPr/>
            <p:nvPr/>
          </p:nvSpPr>
          <p:spPr>
            <a:xfrm>
              <a:off x="7903919" y="1792984"/>
              <a:ext cx="603119" cy="781682"/>
            </a:xfrm>
            <a:custGeom>
              <a:avLst/>
              <a:gdLst/>
              <a:ahLst/>
              <a:cxnLst/>
              <a:rect l="l" t="t" r="r" b="b"/>
              <a:pathLst>
                <a:path w="20151" h="26117" extrusionOk="0">
                  <a:moveTo>
                    <a:pt x="19675" y="1"/>
                  </a:moveTo>
                  <a:lnTo>
                    <a:pt x="0" y="11504"/>
                  </a:lnTo>
                  <a:lnTo>
                    <a:pt x="0" y="25941"/>
                  </a:lnTo>
                  <a:lnTo>
                    <a:pt x="326" y="26116"/>
                  </a:lnTo>
                  <a:lnTo>
                    <a:pt x="20151" y="14512"/>
                  </a:lnTo>
                  <a:lnTo>
                    <a:pt x="20101" y="276"/>
                  </a:lnTo>
                  <a:lnTo>
                    <a:pt x="19675"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60" name="Google Shape;1160;p32"/>
            <p:cNvSpPr/>
            <p:nvPr/>
          </p:nvSpPr>
          <p:spPr>
            <a:xfrm>
              <a:off x="7897903" y="1787177"/>
              <a:ext cx="615151" cy="793474"/>
            </a:xfrm>
            <a:custGeom>
              <a:avLst/>
              <a:gdLst/>
              <a:ahLst/>
              <a:cxnLst/>
              <a:rect l="l" t="t" r="r" b="b"/>
              <a:pathLst>
                <a:path w="20553" h="26511" extrusionOk="0">
                  <a:moveTo>
                    <a:pt x="19876" y="445"/>
                  </a:moveTo>
                  <a:lnTo>
                    <a:pt x="20101" y="596"/>
                  </a:lnTo>
                  <a:lnTo>
                    <a:pt x="20126" y="14581"/>
                  </a:lnTo>
                  <a:lnTo>
                    <a:pt x="527" y="26059"/>
                  </a:lnTo>
                  <a:lnTo>
                    <a:pt x="402" y="26009"/>
                  </a:lnTo>
                  <a:lnTo>
                    <a:pt x="402" y="11824"/>
                  </a:lnTo>
                  <a:lnTo>
                    <a:pt x="19876" y="445"/>
                  </a:lnTo>
                  <a:close/>
                  <a:moveTo>
                    <a:pt x="19876" y="0"/>
                  </a:moveTo>
                  <a:cubicBezTo>
                    <a:pt x="19838" y="0"/>
                    <a:pt x="19801" y="7"/>
                    <a:pt x="19776" y="19"/>
                  </a:cubicBezTo>
                  <a:lnTo>
                    <a:pt x="101" y="11523"/>
                  </a:lnTo>
                  <a:cubicBezTo>
                    <a:pt x="26" y="11548"/>
                    <a:pt x="1" y="11623"/>
                    <a:pt x="1" y="11698"/>
                  </a:cubicBezTo>
                  <a:lnTo>
                    <a:pt x="1" y="26135"/>
                  </a:lnTo>
                  <a:cubicBezTo>
                    <a:pt x="1" y="26210"/>
                    <a:pt x="26" y="26260"/>
                    <a:pt x="101" y="26310"/>
                  </a:cubicBezTo>
                  <a:lnTo>
                    <a:pt x="402" y="26486"/>
                  </a:lnTo>
                  <a:cubicBezTo>
                    <a:pt x="452" y="26511"/>
                    <a:pt x="477" y="26511"/>
                    <a:pt x="527" y="26511"/>
                  </a:cubicBezTo>
                  <a:cubicBezTo>
                    <a:pt x="552" y="26511"/>
                    <a:pt x="602" y="26511"/>
                    <a:pt x="628" y="26486"/>
                  </a:cubicBezTo>
                  <a:lnTo>
                    <a:pt x="20452" y="14881"/>
                  </a:lnTo>
                  <a:cubicBezTo>
                    <a:pt x="20527" y="14856"/>
                    <a:pt x="20552" y="14781"/>
                    <a:pt x="20552" y="14706"/>
                  </a:cubicBezTo>
                  <a:lnTo>
                    <a:pt x="20527" y="470"/>
                  </a:lnTo>
                  <a:cubicBezTo>
                    <a:pt x="20527" y="395"/>
                    <a:pt x="20477" y="320"/>
                    <a:pt x="20427" y="295"/>
                  </a:cubicBezTo>
                  <a:lnTo>
                    <a:pt x="19976" y="19"/>
                  </a:lnTo>
                  <a:cubicBezTo>
                    <a:pt x="19951" y="7"/>
                    <a:pt x="19913" y="0"/>
                    <a:pt x="19876"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161" name="Google Shape;1161;p32"/>
            <p:cNvSpPr/>
            <p:nvPr/>
          </p:nvSpPr>
          <p:spPr>
            <a:xfrm>
              <a:off x="7903919" y="1973761"/>
              <a:ext cx="624130" cy="622634"/>
            </a:xfrm>
            <a:custGeom>
              <a:avLst/>
              <a:gdLst/>
              <a:ahLst/>
              <a:cxnLst/>
              <a:rect l="l" t="t" r="r" b="b"/>
              <a:pathLst>
                <a:path w="20853" h="20803" extrusionOk="0">
                  <a:moveTo>
                    <a:pt x="20828" y="1"/>
                  </a:moveTo>
                  <a:cubicBezTo>
                    <a:pt x="20351" y="151"/>
                    <a:pt x="19900" y="377"/>
                    <a:pt x="19499" y="652"/>
                  </a:cubicBezTo>
                  <a:cubicBezTo>
                    <a:pt x="17118" y="2281"/>
                    <a:pt x="16291" y="5339"/>
                    <a:pt x="14136" y="7194"/>
                  </a:cubicBezTo>
                  <a:cubicBezTo>
                    <a:pt x="12924" y="8263"/>
                    <a:pt x="11508" y="8593"/>
                    <a:pt x="10034" y="8593"/>
                  </a:cubicBezTo>
                  <a:cubicBezTo>
                    <a:pt x="8673" y="8593"/>
                    <a:pt x="7262" y="8312"/>
                    <a:pt x="5915" y="8071"/>
                  </a:cubicBezTo>
                  <a:cubicBezTo>
                    <a:pt x="5395" y="7972"/>
                    <a:pt x="4880" y="7925"/>
                    <a:pt x="4372" y="7925"/>
                  </a:cubicBezTo>
                  <a:cubicBezTo>
                    <a:pt x="2823" y="7925"/>
                    <a:pt x="1341" y="8362"/>
                    <a:pt x="0" y="9099"/>
                  </a:cubicBezTo>
                  <a:lnTo>
                    <a:pt x="0" y="20803"/>
                  </a:lnTo>
                  <a:lnTo>
                    <a:pt x="20853" y="8597"/>
                  </a:lnTo>
                  <a:lnTo>
                    <a:pt x="20828"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162" name="Google Shape;1162;p32"/>
            <p:cNvSpPr/>
            <p:nvPr/>
          </p:nvSpPr>
          <p:spPr>
            <a:xfrm>
              <a:off x="7897903" y="1967475"/>
              <a:ext cx="636162" cy="634935"/>
            </a:xfrm>
            <a:custGeom>
              <a:avLst/>
              <a:gdLst/>
              <a:ahLst/>
              <a:cxnLst/>
              <a:rect l="l" t="t" r="r" b="b"/>
              <a:pathLst>
                <a:path w="21255" h="21214" extrusionOk="0">
                  <a:moveTo>
                    <a:pt x="20828" y="512"/>
                  </a:moveTo>
                  <a:lnTo>
                    <a:pt x="20853" y="8682"/>
                  </a:lnTo>
                  <a:lnTo>
                    <a:pt x="427" y="20637"/>
                  </a:lnTo>
                  <a:lnTo>
                    <a:pt x="427" y="9434"/>
                  </a:lnTo>
                  <a:cubicBezTo>
                    <a:pt x="1761" y="8711"/>
                    <a:pt x="3178" y="8345"/>
                    <a:pt x="4596" y="8345"/>
                  </a:cubicBezTo>
                  <a:cubicBezTo>
                    <a:pt x="5095" y="8345"/>
                    <a:pt x="5595" y="8390"/>
                    <a:pt x="6091" y="8481"/>
                  </a:cubicBezTo>
                  <a:lnTo>
                    <a:pt x="6442" y="8532"/>
                  </a:lnTo>
                  <a:cubicBezTo>
                    <a:pt x="7679" y="8763"/>
                    <a:pt x="8991" y="9010"/>
                    <a:pt x="10274" y="9010"/>
                  </a:cubicBezTo>
                  <a:cubicBezTo>
                    <a:pt x="11772" y="9010"/>
                    <a:pt x="13232" y="8673"/>
                    <a:pt x="14487" y="7579"/>
                  </a:cubicBezTo>
                  <a:cubicBezTo>
                    <a:pt x="15490" y="6702"/>
                    <a:pt x="16192" y="5574"/>
                    <a:pt x="16893" y="4471"/>
                  </a:cubicBezTo>
                  <a:cubicBezTo>
                    <a:pt x="17745" y="3168"/>
                    <a:pt x="18547" y="1915"/>
                    <a:pt x="19801" y="1038"/>
                  </a:cubicBezTo>
                  <a:cubicBezTo>
                    <a:pt x="20126" y="837"/>
                    <a:pt x="20452" y="662"/>
                    <a:pt x="20828" y="512"/>
                  </a:cubicBezTo>
                  <a:close/>
                  <a:moveTo>
                    <a:pt x="21023" y="0"/>
                  </a:moveTo>
                  <a:cubicBezTo>
                    <a:pt x="21007" y="0"/>
                    <a:pt x="20992" y="4"/>
                    <a:pt x="20979" y="10"/>
                  </a:cubicBezTo>
                  <a:cubicBezTo>
                    <a:pt x="20477" y="186"/>
                    <a:pt x="20001" y="411"/>
                    <a:pt x="19575" y="687"/>
                  </a:cubicBezTo>
                  <a:cubicBezTo>
                    <a:pt x="18247" y="1614"/>
                    <a:pt x="17370" y="2943"/>
                    <a:pt x="16542" y="4246"/>
                  </a:cubicBezTo>
                  <a:cubicBezTo>
                    <a:pt x="15866" y="5324"/>
                    <a:pt x="15164" y="6426"/>
                    <a:pt x="14212" y="7253"/>
                  </a:cubicBezTo>
                  <a:cubicBezTo>
                    <a:pt x="13039" y="8278"/>
                    <a:pt x="11684" y="8599"/>
                    <a:pt x="10262" y="8599"/>
                  </a:cubicBezTo>
                  <a:cubicBezTo>
                    <a:pt x="9040" y="8599"/>
                    <a:pt x="7768" y="8362"/>
                    <a:pt x="6517" y="8131"/>
                  </a:cubicBezTo>
                  <a:lnTo>
                    <a:pt x="6166" y="8055"/>
                  </a:lnTo>
                  <a:cubicBezTo>
                    <a:pt x="5648" y="7961"/>
                    <a:pt x="5129" y="7914"/>
                    <a:pt x="4610" y="7914"/>
                  </a:cubicBezTo>
                  <a:cubicBezTo>
                    <a:pt x="3072" y="7914"/>
                    <a:pt x="1545" y="8327"/>
                    <a:pt x="101" y="9133"/>
                  </a:cubicBezTo>
                  <a:cubicBezTo>
                    <a:pt x="51" y="9158"/>
                    <a:pt x="1" y="9233"/>
                    <a:pt x="1" y="9309"/>
                  </a:cubicBezTo>
                  <a:lnTo>
                    <a:pt x="1" y="21013"/>
                  </a:lnTo>
                  <a:cubicBezTo>
                    <a:pt x="1" y="21088"/>
                    <a:pt x="26" y="21163"/>
                    <a:pt x="101" y="21188"/>
                  </a:cubicBezTo>
                  <a:cubicBezTo>
                    <a:pt x="126" y="21213"/>
                    <a:pt x="176" y="21213"/>
                    <a:pt x="201" y="21213"/>
                  </a:cubicBezTo>
                  <a:cubicBezTo>
                    <a:pt x="252" y="21213"/>
                    <a:pt x="277" y="21213"/>
                    <a:pt x="302" y="21188"/>
                  </a:cubicBezTo>
                  <a:lnTo>
                    <a:pt x="21154" y="8983"/>
                  </a:lnTo>
                  <a:cubicBezTo>
                    <a:pt x="21229" y="8933"/>
                    <a:pt x="21254" y="8882"/>
                    <a:pt x="21254" y="8807"/>
                  </a:cubicBezTo>
                  <a:lnTo>
                    <a:pt x="21254" y="211"/>
                  </a:lnTo>
                  <a:cubicBezTo>
                    <a:pt x="21229" y="161"/>
                    <a:pt x="21204" y="85"/>
                    <a:pt x="21154" y="60"/>
                  </a:cubicBezTo>
                  <a:cubicBezTo>
                    <a:pt x="21117" y="24"/>
                    <a:pt x="21067" y="0"/>
                    <a:pt x="2102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63" name="Google Shape;1163;p32"/>
            <p:cNvSpPr/>
            <p:nvPr/>
          </p:nvSpPr>
          <p:spPr>
            <a:xfrm>
              <a:off x="7892666" y="1757726"/>
              <a:ext cx="635384" cy="844684"/>
            </a:xfrm>
            <a:custGeom>
              <a:avLst/>
              <a:gdLst/>
              <a:ahLst/>
              <a:cxnLst/>
              <a:rect l="l" t="t" r="r" b="b"/>
              <a:pathLst>
                <a:path w="21229" h="28222" extrusionOk="0">
                  <a:moveTo>
                    <a:pt x="20176" y="1755"/>
                  </a:moveTo>
                  <a:lnTo>
                    <a:pt x="20226" y="15515"/>
                  </a:lnTo>
                  <a:lnTo>
                    <a:pt x="1028" y="26492"/>
                  </a:lnTo>
                  <a:lnTo>
                    <a:pt x="1028" y="13008"/>
                  </a:lnTo>
                  <a:lnTo>
                    <a:pt x="20176" y="1755"/>
                  </a:lnTo>
                  <a:close/>
                  <a:moveTo>
                    <a:pt x="21179" y="1"/>
                  </a:moveTo>
                  <a:lnTo>
                    <a:pt x="1" y="12382"/>
                  </a:lnTo>
                  <a:lnTo>
                    <a:pt x="1" y="28221"/>
                  </a:lnTo>
                  <a:lnTo>
                    <a:pt x="21229" y="16116"/>
                  </a:lnTo>
                  <a:lnTo>
                    <a:pt x="21179"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64" name="Google Shape;1164;p32"/>
            <p:cNvSpPr/>
            <p:nvPr/>
          </p:nvSpPr>
          <p:spPr>
            <a:xfrm>
              <a:off x="8887329" y="2233314"/>
              <a:ext cx="1362264" cy="785423"/>
            </a:xfrm>
            <a:custGeom>
              <a:avLst/>
              <a:gdLst/>
              <a:ahLst/>
              <a:cxnLst/>
              <a:rect l="l" t="t" r="r" b="b"/>
              <a:pathLst>
                <a:path w="45515" h="26242" extrusionOk="0">
                  <a:moveTo>
                    <a:pt x="11229" y="0"/>
                  </a:moveTo>
                  <a:lnTo>
                    <a:pt x="1" y="6617"/>
                  </a:lnTo>
                  <a:lnTo>
                    <a:pt x="34287" y="26241"/>
                  </a:lnTo>
                  <a:lnTo>
                    <a:pt x="45515" y="19800"/>
                  </a:lnTo>
                  <a:lnTo>
                    <a:pt x="11229"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65" name="Google Shape;1165;p32"/>
            <p:cNvSpPr/>
            <p:nvPr/>
          </p:nvSpPr>
          <p:spPr>
            <a:xfrm>
              <a:off x="8880595" y="2226939"/>
              <a:ext cx="1375762" cy="797784"/>
            </a:xfrm>
            <a:custGeom>
              <a:avLst/>
              <a:gdLst/>
              <a:ahLst/>
              <a:cxnLst/>
              <a:rect l="l" t="t" r="r" b="b"/>
              <a:pathLst>
                <a:path w="45966" h="26655" extrusionOk="0">
                  <a:moveTo>
                    <a:pt x="11454" y="464"/>
                  </a:moveTo>
                  <a:lnTo>
                    <a:pt x="45339" y="20013"/>
                  </a:lnTo>
                  <a:lnTo>
                    <a:pt x="34512" y="26204"/>
                  </a:lnTo>
                  <a:lnTo>
                    <a:pt x="627" y="6805"/>
                  </a:lnTo>
                  <a:lnTo>
                    <a:pt x="11454" y="464"/>
                  </a:lnTo>
                  <a:close/>
                  <a:moveTo>
                    <a:pt x="11441" y="0"/>
                  </a:moveTo>
                  <a:cubicBezTo>
                    <a:pt x="11404" y="0"/>
                    <a:pt x="11366" y="13"/>
                    <a:pt x="11329" y="38"/>
                  </a:cubicBezTo>
                  <a:lnTo>
                    <a:pt x="126" y="6630"/>
                  </a:lnTo>
                  <a:cubicBezTo>
                    <a:pt x="50" y="6680"/>
                    <a:pt x="0" y="6755"/>
                    <a:pt x="25" y="6830"/>
                  </a:cubicBezTo>
                  <a:cubicBezTo>
                    <a:pt x="25" y="6905"/>
                    <a:pt x="50" y="6955"/>
                    <a:pt x="126" y="7006"/>
                  </a:cubicBezTo>
                  <a:lnTo>
                    <a:pt x="34411" y="26630"/>
                  </a:lnTo>
                  <a:cubicBezTo>
                    <a:pt x="34462" y="26655"/>
                    <a:pt x="34487" y="26655"/>
                    <a:pt x="34512" y="26655"/>
                  </a:cubicBezTo>
                  <a:cubicBezTo>
                    <a:pt x="34562" y="26655"/>
                    <a:pt x="34587" y="26655"/>
                    <a:pt x="34637" y="26630"/>
                  </a:cubicBezTo>
                  <a:lnTo>
                    <a:pt x="45840" y="20189"/>
                  </a:lnTo>
                  <a:cubicBezTo>
                    <a:pt x="45915" y="20138"/>
                    <a:pt x="45965" y="20088"/>
                    <a:pt x="45965" y="20013"/>
                  </a:cubicBezTo>
                  <a:cubicBezTo>
                    <a:pt x="45965" y="19938"/>
                    <a:pt x="45915" y="19863"/>
                    <a:pt x="45840" y="19838"/>
                  </a:cubicBezTo>
                  <a:lnTo>
                    <a:pt x="11554" y="38"/>
                  </a:lnTo>
                  <a:cubicBezTo>
                    <a:pt x="11517" y="13"/>
                    <a:pt x="11479" y="0"/>
                    <a:pt x="1144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66" name="Google Shape;1166;p32"/>
            <p:cNvSpPr/>
            <p:nvPr/>
          </p:nvSpPr>
          <p:spPr>
            <a:xfrm>
              <a:off x="9913509" y="2825928"/>
              <a:ext cx="336084" cy="636880"/>
            </a:xfrm>
            <a:custGeom>
              <a:avLst/>
              <a:gdLst/>
              <a:ahLst/>
              <a:cxnLst/>
              <a:rect l="l" t="t" r="r" b="b"/>
              <a:pathLst>
                <a:path w="11229" h="21279" extrusionOk="0">
                  <a:moveTo>
                    <a:pt x="11229" y="0"/>
                  </a:moveTo>
                  <a:lnTo>
                    <a:pt x="1" y="6441"/>
                  </a:lnTo>
                  <a:lnTo>
                    <a:pt x="1" y="21278"/>
                  </a:lnTo>
                  <a:lnTo>
                    <a:pt x="11229" y="14787"/>
                  </a:lnTo>
                  <a:lnTo>
                    <a:pt x="11229"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67" name="Google Shape;1167;p32"/>
            <p:cNvSpPr/>
            <p:nvPr/>
          </p:nvSpPr>
          <p:spPr>
            <a:xfrm>
              <a:off x="9907523" y="2819553"/>
              <a:ext cx="348834" cy="649242"/>
            </a:xfrm>
            <a:custGeom>
              <a:avLst/>
              <a:gdLst/>
              <a:ahLst/>
              <a:cxnLst/>
              <a:rect l="l" t="t" r="r" b="b"/>
              <a:pathLst>
                <a:path w="11655" h="21692" extrusionOk="0">
                  <a:moveTo>
                    <a:pt x="11228" y="564"/>
                  </a:moveTo>
                  <a:lnTo>
                    <a:pt x="11228" y="14875"/>
                  </a:lnTo>
                  <a:lnTo>
                    <a:pt x="426" y="21115"/>
                  </a:lnTo>
                  <a:lnTo>
                    <a:pt x="426" y="6780"/>
                  </a:lnTo>
                  <a:lnTo>
                    <a:pt x="11228" y="564"/>
                  </a:lnTo>
                  <a:close/>
                  <a:moveTo>
                    <a:pt x="11438" y="0"/>
                  </a:moveTo>
                  <a:cubicBezTo>
                    <a:pt x="11404" y="0"/>
                    <a:pt x="11366" y="13"/>
                    <a:pt x="11329" y="38"/>
                  </a:cubicBezTo>
                  <a:lnTo>
                    <a:pt x="100" y="6479"/>
                  </a:lnTo>
                  <a:cubicBezTo>
                    <a:pt x="50" y="6504"/>
                    <a:pt x="0" y="6579"/>
                    <a:pt x="0" y="6654"/>
                  </a:cubicBezTo>
                  <a:lnTo>
                    <a:pt x="0" y="21491"/>
                  </a:lnTo>
                  <a:cubicBezTo>
                    <a:pt x="0" y="21567"/>
                    <a:pt x="50" y="21617"/>
                    <a:pt x="100" y="21667"/>
                  </a:cubicBezTo>
                  <a:cubicBezTo>
                    <a:pt x="151" y="21692"/>
                    <a:pt x="176" y="21692"/>
                    <a:pt x="201" y="21692"/>
                  </a:cubicBezTo>
                  <a:cubicBezTo>
                    <a:pt x="251" y="21692"/>
                    <a:pt x="276" y="21692"/>
                    <a:pt x="326" y="21667"/>
                  </a:cubicBezTo>
                  <a:lnTo>
                    <a:pt x="11529" y="15176"/>
                  </a:lnTo>
                  <a:cubicBezTo>
                    <a:pt x="11604" y="15151"/>
                    <a:pt x="11629" y="15075"/>
                    <a:pt x="11629" y="15000"/>
                  </a:cubicBezTo>
                  <a:lnTo>
                    <a:pt x="11654" y="213"/>
                  </a:lnTo>
                  <a:cubicBezTo>
                    <a:pt x="11654" y="138"/>
                    <a:pt x="11604" y="63"/>
                    <a:pt x="11529" y="38"/>
                  </a:cubicBezTo>
                  <a:cubicBezTo>
                    <a:pt x="11504" y="13"/>
                    <a:pt x="11473" y="0"/>
                    <a:pt x="1143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68" name="Google Shape;1168;p32"/>
            <p:cNvSpPr/>
            <p:nvPr/>
          </p:nvSpPr>
          <p:spPr>
            <a:xfrm>
              <a:off x="8887329" y="2431360"/>
              <a:ext cx="1026210" cy="1031448"/>
            </a:xfrm>
            <a:custGeom>
              <a:avLst/>
              <a:gdLst/>
              <a:ahLst/>
              <a:cxnLst/>
              <a:rect l="l" t="t" r="r" b="b"/>
              <a:pathLst>
                <a:path w="34287" h="34462" extrusionOk="0">
                  <a:moveTo>
                    <a:pt x="1" y="0"/>
                  </a:moveTo>
                  <a:lnTo>
                    <a:pt x="1" y="14662"/>
                  </a:lnTo>
                  <a:lnTo>
                    <a:pt x="34287" y="34461"/>
                  </a:lnTo>
                  <a:lnTo>
                    <a:pt x="34287" y="19624"/>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69" name="Google Shape;1169;p32"/>
            <p:cNvSpPr/>
            <p:nvPr/>
          </p:nvSpPr>
          <p:spPr>
            <a:xfrm>
              <a:off x="8881343" y="2424776"/>
              <a:ext cx="1038960" cy="1044018"/>
            </a:xfrm>
            <a:custGeom>
              <a:avLst/>
              <a:gdLst/>
              <a:ahLst/>
              <a:cxnLst/>
              <a:rect l="l" t="t" r="r" b="b"/>
              <a:pathLst>
                <a:path w="34713" h="34882" extrusionOk="0">
                  <a:moveTo>
                    <a:pt x="401" y="571"/>
                  </a:moveTo>
                  <a:lnTo>
                    <a:pt x="34286" y="19970"/>
                  </a:lnTo>
                  <a:lnTo>
                    <a:pt x="34286" y="34305"/>
                  </a:lnTo>
                  <a:lnTo>
                    <a:pt x="401" y="14756"/>
                  </a:lnTo>
                  <a:lnTo>
                    <a:pt x="401" y="571"/>
                  </a:lnTo>
                  <a:close/>
                  <a:moveTo>
                    <a:pt x="191" y="1"/>
                  </a:moveTo>
                  <a:cubicBezTo>
                    <a:pt x="157" y="1"/>
                    <a:pt x="126" y="7"/>
                    <a:pt x="101" y="20"/>
                  </a:cubicBezTo>
                  <a:cubicBezTo>
                    <a:pt x="25" y="70"/>
                    <a:pt x="0" y="145"/>
                    <a:pt x="0" y="220"/>
                  </a:cubicBezTo>
                  <a:lnTo>
                    <a:pt x="0" y="14882"/>
                  </a:lnTo>
                  <a:cubicBezTo>
                    <a:pt x="0" y="14957"/>
                    <a:pt x="25" y="15032"/>
                    <a:pt x="101" y="15057"/>
                  </a:cubicBezTo>
                  <a:lnTo>
                    <a:pt x="34386" y="34857"/>
                  </a:lnTo>
                  <a:cubicBezTo>
                    <a:pt x="34437" y="34882"/>
                    <a:pt x="34462" y="34882"/>
                    <a:pt x="34487" y="34882"/>
                  </a:cubicBezTo>
                  <a:cubicBezTo>
                    <a:pt x="34537" y="34882"/>
                    <a:pt x="34562" y="34882"/>
                    <a:pt x="34612" y="34857"/>
                  </a:cubicBezTo>
                  <a:cubicBezTo>
                    <a:pt x="34662" y="34807"/>
                    <a:pt x="34712" y="34757"/>
                    <a:pt x="34712" y="34681"/>
                  </a:cubicBezTo>
                  <a:lnTo>
                    <a:pt x="34712" y="19844"/>
                  </a:lnTo>
                  <a:cubicBezTo>
                    <a:pt x="34712" y="19769"/>
                    <a:pt x="34662" y="19694"/>
                    <a:pt x="34612" y="19669"/>
                  </a:cubicBezTo>
                  <a:lnTo>
                    <a:pt x="301" y="20"/>
                  </a:lnTo>
                  <a:cubicBezTo>
                    <a:pt x="263" y="7"/>
                    <a:pt x="226" y="1"/>
                    <a:pt x="19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70" name="Google Shape;1170;p32"/>
            <p:cNvSpPr/>
            <p:nvPr/>
          </p:nvSpPr>
          <p:spPr>
            <a:xfrm>
              <a:off x="9137873" y="2408314"/>
              <a:ext cx="507882" cy="262845"/>
            </a:xfrm>
            <a:custGeom>
              <a:avLst/>
              <a:gdLst/>
              <a:ahLst/>
              <a:cxnLst/>
              <a:rect l="l" t="t" r="r" b="b"/>
              <a:pathLst>
                <a:path w="16969" h="8782" extrusionOk="0">
                  <a:moveTo>
                    <a:pt x="6114" y="0"/>
                  </a:moveTo>
                  <a:cubicBezTo>
                    <a:pt x="4662" y="0"/>
                    <a:pt x="3342" y="275"/>
                    <a:pt x="2382" y="845"/>
                  </a:cubicBezTo>
                  <a:cubicBezTo>
                    <a:pt x="1" y="2274"/>
                    <a:pt x="803" y="5006"/>
                    <a:pt x="4161" y="6961"/>
                  </a:cubicBezTo>
                  <a:cubicBezTo>
                    <a:pt x="6198" y="8153"/>
                    <a:pt x="8698" y="8781"/>
                    <a:pt x="10885" y="8781"/>
                  </a:cubicBezTo>
                  <a:cubicBezTo>
                    <a:pt x="12331" y="8781"/>
                    <a:pt x="13640" y="8507"/>
                    <a:pt x="14587" y="7938"/>
                  </a:cubicBezTo>
                  <a:cubicBezTo>
                    <a:pt x="16968" y="6509"/>
                    <a:pt x="16166" y="3753"/>
                    <a:pt x="12808" y="1798"/>
                  </a:cubicBezTo>
                  <a:cubicBezTo>
                    <a:pt x="10790" y="623"/>
                    <a:pt x="8301" y="0"/>
                    <a:pt x="6114"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1" name="Google Shape;1171;p32"/>
            <p:cNvSpPr/>
            <p:nvPr/>
          </p:nvSpPr>
          <p:spPr>
            <a:xfrm>
              <a:off x="9141645" y="2394846"/>
              <a:ext cx="507852" cy="262845"/>
            </a:xfrm>
            <a:custGeom>
              <a:avLst/>
              <a:gdLst/>
              <a:ahLst/>
              <a:cxnLst/>
              <a:rect l="l" t="t" r="r" b="b"/>
              <a:pathLst>
                <a:path w="16968" h="8782" extrusionOk="0">
                  <a:moveTo>
                    <a:pt x="6083" y="1"/>
                  </a:moveTo>
                  <a:cubicBezTo>
                    <a:pt x="4637" y="1"/>
                    <a:pt x="3329" y="276"/>
                    <a:pt x="2381" y="844"/>
                  </a:cubicBezTo>
                  <a:cubicBezTo>
                    <a:pt x="0" y="2273"/>
                    <a:pt x="802" y="5030"/>
                    <a:pt x="4161" y="6985"/>
                  </a:cubicBezTo>
                  <a:cubicBezTo>
                    <a:pt x="6178" y="8159"/>
                    <a:pt x="8676" y="8782"/>
                    <a:pt x="10865" y="8782"/>
                  </a:cubicBezTo>
                  <a:cubicBezTo>
                    <a:pt x="12319" y="8782"/>
                    <a:pt x="13636" y="8507"/>
                    <a:pt x="14587" y="7937"/>
                  </a:cubicBezTo>
                  <a:cubicBezTo>
                    <a:pt x="16968" y="6508"/>
                    <a:pt x="16166" y="3776"/>
                    <a:pt x="12807" y="1822"/>
                  </a:cubicBezTo>
                  <a:cubicBezTo>
                    <a:pt x="10770" y="630"/>
                    <a:pt x="8270" y="1"/>
                    <a:pt x="608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2" name="Google Shape;1172;p32"/>
            <p:cNvSpPr/>
            <p:nvPr/>
          </p:nvSpPr>
          <p:spPr>
            <a:xfrm>
              <a:off x="9176124" y="2419269"/>
              <a:ext cx="414860" cy="214508"/>
            </a:xfrm>
            <a:custGeom>
              <a:avLst/>
              <a:gdLst/>
              <a:ahLst/>
              <a:cxnLst/>
              <a:rect l="l" t="t" r="r" b="b"/>
              <a:pathLst>
                <a:path w="13861" h="7167" extrusionOk="0">
                  <a:moveTo>
                    <a:pt x="4987" y="0"/>
                  </a:moveTo>
                  <a:cubicBezTo>
                    <a:pt x="3805" y="0"/>
                    <a:pt x="2734" y="221"/>
                    <a:pt x="1956" y="680"/>
                  </a:cubicBezTo>
                  <a:cubicBezTo>
                    <a:pt x="1" y="1858"/>
                    <a:pt x="653" y="4088"/>
                    <a:pt x="3410" y="5692"/>
                  </a:cubicBezTo>
                  <a:cubicBezTo>
                    <a:pt x="5065" y="6655"/>
                    <a:pt x="7099" y="7167"/>
                    <a:pt x="8884" y="7167"/>
                  </a:cubicBezTo>
                  <a:cubicBezTo>
                    <a:pt x="10072" y="7167"/>
                    <a:pt x="11150" y="6940"/>
                    <a:pt x="11931" y="6469"/>
                  </a:cubicBezTo>
                  <a:cubicBezTo>
                    <a:pt x="13861" y="5316"/>
                    <a:pt x="13209" y="3061"/>
                    <a:pt x="10477" y="1457"/>
                  </a:cubicBezTo>
                  <a:cubicBezTo>
                    <a:pt x="8817" y="506"/>
                    <a:pt x="6775" y="0"/>
                    <a:pt x="498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3" name="Google Shape;1173;p32"/>
            <p:cNvSpPr/>
            <p:nvPr/>
          </p:nvSpPr>
          <p:spPr>
            <a:xfrm>
              <a:off x="9343403" y="2541144"/>
              <a:ext cx="62314" cy="32175"/>
            </a:xfrm>
            <a:custGeom>
              <a:avLst/>
              <a:gdLst/>
              <a:ahLst/>
              <a:cxnLst/>
              <a:rect l="l" t="t" r="r" b="b"/>
              <a:pathLst>
                <a:path w="2082" h="1075" extrusionOk="0">
                  <a:moveTo>
                    <a:pt x="759" y="0"/>
                  </a:moveTo>
                  <a:cubicBezTo>
                    <a:pt x="582" y="0"/>
                    <a:pt x="422" y="36"/>
                    <a:pt x="302" y="117"/>
                  </a:cubicBezTo>
                  <a:cubicBezTo>
                    <a:pt x="1" y="292"/>
                    <a:pt x="101" y="618"/>
                    <a:pt x="527" y="868"/>
                  </a:cubicBezTo>
                  <a:cubicBezTo>
                    <a:pt x="765" y="1002"/>
                    <a:pt x="1064" y="1074"/>
                    <a:pt x="1331" y="1074"/>
                  </a:cubicBezTo>
                  <a:cubicBezTo>
                    <a:pt x="1515" y="1074"/>
                    <a:pt x="1683" y="1040"/>
                    <a:pt x="1806" y="969"/>
                  </a:cubicBezTo>
                  <a:cubicBezTo>
                    <a:pt x="2081" y="793"/>
                    <a:pt x="2006" y="467"/>
                    <a:pt x="1580" y="217"/>
                  </a:cubicBezTo>
                  <a:cubicBezTo>
                    <a:pt x="1324" y="81"/>
                    <a:pt x="1024" y="0"/>
                    <a:pt x="759"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4" name="Google Shape;1174;p32"/>
            <p:cNvSpPr/>
            <p:nvPr/>
          </p:nvSpPr>
          <p:spPr>
            <a:xfrm>
              <a:off x="9197135" y="2419269"/>
              <a:ext cx="393849" cy="194395"/>
            </a:xfrm>
            <a:custGeom>
              <a:avLst/>
              <a:gdLst/>
              <a:ahLst/>
              <a:cxnLst/>
              <a:rect l="l" t="t" r="r" b="b"/>
              <a:pathLst>
                <a:path w="13159" h="6495" extrusionOk="0">
                  <a:moveTo>
                    <a:pt x="4285" y="0"/>
                  </a:moveTo>
                  <a:cubicBezTo>
                    <a:pt x="3103" y="0"/>
                    <a:pt x="2032" y="221"/>
                    <a:pt x="1254" y="680"/>
                  </a:cubicBezTo>
                  <a:cubicBezTo>
                    <a:pt x="327" y="1231"/>
                    <a:pt x="1" y="2033"/>
                    <a:pt x="176" y="2885"/>
                  </a:cubicBezTo>
                  <a:cubicBezTo>
                    <a:pt x="961" y="2428"/>
                    <a:pt x="2026" y="2208"/>
                    <a:pt x="3197" y="2208"/>
                  </a:cubicBezTo>
                  <a:cubicBezTo>
                    <a:pt x="4979" y="2208"/>
                    <a:pt x="7008" y="2719"/>
                    <a:pt x="8672" y="3687"/>
                  </a:cubicBezTo>
                  <a:cubicBezTo>
                    <a:pt x="10101" y="4514"/>
                    <a:pt x="10978" y="5542"/>
                    <a:pt x="11179" y="6494"/>
                  </a:cubicBezTo>
                  <a:cubicBezTo>
                    <a:pt x="11204" y="6494"/>
                    <a:pt x="11204" y="6469"/>
                    <a:pt x="11229" y="6469"/>
                  </a:cubicBezTo>
                  <a:cubicBezTo>
                    <a:pt x="13159" y="5316"/>
                    <a:pt x="12507" y="3061"/>
                    <a:pt x="9775" y="1457"/>
                  </a:cubicBezTo>
                  <a:cubicBezTo>
                    <a:pt x="8115" y="506"/>
                    <a:pt x="6073" y="0"/>
                    <a:pt x="428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5" name="Google Shape;1175;p32"/>
            <p:cNvSpPr/>
            <p:nvPr/>
          </p:nvSpPr>
          <p:spPr>
            <a:xfrm>
              <a:off x="9405687" y="2354081"/>
              <a:ext cx="84043" cy="52767"/>
            </a:xfrm>
            <a:custGeom>
              <a:avLst/>
              <a:gdLst/>
              <a:ahLst/>
              <a:cxnLst/>
              <a:rect l="l" t="t" r="r" b="b"/>
              <a:pathLst>
                <a:path w="2808" h="1763" extrusionOk="0">
                  <a:moveTo>
                    <a:pt x="1354" y="1"/>
                  </a:moveTo>
                  <a:cubicBezTo>
                    <a:pt x="1172" y="1"/>
                    <a:pt x="990" y="26"/>
                    <a:pt x="827" y="76"/>
                  </a:cubicBezTo>
                  <a:lnTo>
                    <a:pt x="0" y="76"/>
                  </a:lnTo>
                  <a:lnTo>
                    <a:pt x="0" y="828"/>
                  </a:lnTo>
                  <a:cubicBezTo>
                    <a:pt x="0" y="828"/>
                    <a:pt x="0" y="828"/>
                    <a:pt x="0" y="853"/>
                  </a:cubicBezTo>
                  <a:lnTo>
                    <a:pt x="0" y="878"/>
                  </a:lnTo>
                  <a:cubicBezTo>
                    <a:pt x="25" y="1103"/>
                    <a:pt x="151" y="1304"/>
                    <a:pt x="376" y="1479"/>
                  </a:cubicBezTo>
                  <a:cubicBezTo>
                    <a:pt x="673" y="1668"/>
                    <a:pt x="1064" y="1763"/>
                    <a:pt x="1449" y="1763"/>
                  </a:cubicBezTo>
                  <a:cubicBezTo>
                    <a:pt x="1778" y="1763"/>
                    <a:pt x="2102" y="1693"/>
                    <a:pt x="2356" y="1554"/>
                  </a:cubicBezTo>
                  <a:cubicBezTo>
                    <a:pt x="2657" y="1379"/>
                    <a:pt x="2807" y="1128"/>
                    <a:pt x="2782" y="878"/>
                  </a:cubicBezTo>
                  <a:lnTo>
                    <a:pt x="2782" y="76"/>
                  </a:lnTo>
                  <a:lnTo>
                    <a:pt x="1880" y="76"/>
                  </a:lnTo>
                  <a:cubicBezTo>
                    <a:pt x="1717" y="26"/>
                    <a:pt x="1535" y="1"/>
                    <a:pt x="135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6" name="Google Shape;1176;p32"/>
            <p:cNvSpPr/>
            <p:nvPr/>
          </p:nvSpPr>
          <p:spPr>
            <a:xfrm>
              <a:off x="9432684" y="2345910"/>
              <a:ext cx="29272" cy="16372"/>
            </a:xfrm>
            <a:custGeom>
              <a:avLst/>
              <a:gdLst/>
              <a:ahLst/>
              <a:cxnLst/>
              <a:rect l="l" t="t" r="r" b="b"/>
              <a:pathLst>
                <a:path w="978" h="547" extrusionOk="0">
                  <a:moveTo>
                    <a:pt x="493" y="1"/>
                  </a:moveTo>
                  <a:cubicBezTo>
                    <a:pt x="389" y="1"/>
                    <a:pt x="284" y="26"/>
                    <a:pt x="201" y="73"/>
                  </a:cubicBezTo>
                  <a:cubicBezTo>
                    <a:pt x="26" y="173"/>
                    <a:pt x="0" y="349"/>
                    <a:pt x="176" y="449"/>
                  </a:cubicBezTo>
                  <a:cubicBezTo>
                    <a:pt x="269" y="515"/>
                    <a:pt x="389" y="546"/>
                    <a:pt x="508" y="546"/>
                  </a:cubicBezTo>
                  <a:cubicBezTo>
                    <a:pt x="614" y="546"/>
                    <a:pt x="720" y="521"/>
                    <a:pt x="802" y="474"/>
                  </a:cubicBezTo>
                  <a:cubicBezTo>
                    <a:pt x="978" y="374"/>
                    <a:pt x="978" y="198"/>
                    <a:pt x="802" y="98"/>
                  </a:cubicBezTo>
                  <a:cubicBezTo>
                    <a:pt x="723" y="32"/>
                    <a:pt x="609" y="1"/>
                    <a:pt x="493" y="1"/>
                  </a:cubicBezTo>
                  <a:close/>
                </a:path>
              </a:pathLst>
            </a:custGeom>
            <a:solidFill>
              <a:srgbClr val="D7D3E0"/>
            </a:solidFill>
            <a:ln>
              <a:noFill/>
            </a:ln>
          </p:spPr>
          <p:txBody>
            <a:bodyPr spcFirstLastPara="1" wrap="square" lIns="121900" tIns="121900" rIns="121900" bIns="121900" anchor="ctr" anchorCtr="0">
              <a:noAutofit/>
            </a:bodyPr>
            <a:lstStyle/>
            <a:p>
              <a:endParaRPr sz="2533"/>
            </a:p>
          </p:txBody>
        </p:sp>
        <p:sp>
          <p:nvSpPr>
            <p:cNvPr id="1177" name="Google Shape;1177;p32"/>
            <p:cNvSpPr/>
            <p:nvPr/>
          </p:nvSpPr>
          <p:spPr>
            <a:xfrm>
              <a:off x="9558719" y="2396851"/>
              <a:ext cx="36036" cy="75035"/>
            </a:xfrm>
            <a:custGeom>
              <a:avLst/>
              <a:gdLst/>
              <a:ahLst/>
              <a:cxnLst/>
              <a:rect l="l" t="t" r="r" b="b"/>
              <a:pathLst>
                <a:path w="1204" h="2507" extrusionOk="0">
                  <a:moveTo>
                    <a:pt x="1203" y="0"/>
                  </a:moveTo>
                  <a:lnTo>
                    <a:pt x="0" y="376"/>
                  </a:lnTo>
                  <a:lnTo>
                    <a:pt x="0" y="2506"/>
                  </a:lnTo>
                  <a:lnTo>
                    <a:pt x="1203" y="1830"/>
                  </a:lnTo>
                  <a:lnTo>
                    <a:pt x="1203"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8" name="Google Shape;1178;p32"/>
            <p:cNvSpPr/>
            <p:nvPr/>
          </p:nvSpPr>
          <p:spPr>
            <a:xfrm>
              <a:off x="9512208" y="2391584"/>
              <a:ext cx="46511" cy="80302"/>
            </a:xfrm>
            <a:custGeom>
              <a:avLst/>
              <a:gdLst/>
              <a:ahLst/>
              <a:cxnLst/>
              <a:rect l="l" t="t" r="r" b="b"/>
              <a:pathLst>
                <a:path w="1554" h="2683" extrusionOk="0">
                  <a:moveTo>
                    <a:pt x="0" y="1"/>
                  </a:moveTo>
                  <a:lnTo>
                    <a:pt x="0" y="1680"/>
                  </a:lnTo>
                  <a:lnTo>
                    <a:pt x="1554" y="2682"/>
                  </a:lnTo>
                  <a:lnTo>
                    <a:pt x="1554" y="552"/>
                  </a:lnTo>
                  <a:lnTo>
                    <a:pt x="0"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9" name="Google Shape;1179;p32"/>
            <p:cNvSpPr/>
            <p:nvPr/>
          </p:nvSpPr>
          <p:spPr>
            <a:xfrm>
              <a:off x="9383928" y="2364587"/>
              <a:ext cx="210827" cy="84792"/>
            </a:xfrm>
            <a:custGeom>
              <a:avLst/>
              <a:gdLst/>
              <a:ahLst/>
              <a:cxnLst/>
              <a:rect l="l" t="t" r="r" b="b"/>
              <a:pathLst>
                <a:path w="7044" h="2833" extrusionOk="0">
                  <a:moveTo>
                    <a:pt x="4236" y="0"/>
                  </a:moveTo>
                  <a:lnTo>
                    <a:pt x="0" y="2006"/>
                  </a:lnTo>
                  <a:lnTo>
                    <a:pt x="1454" y="2833"/>
                  </a:lnTo>
                  <a:lnTo>
                    <a:pt x="7043" y="1078"/>
                  </a:lnTo>
                  <a:lnTo>
                    <a:pt x="4236"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0" name="Google Shape;1180;p32"/>
            <p:cNvSpPr/>
            <p:nvPr/>
          </p:nvSpPr>
          <p:spPr>
            <a:xfrm>
              <a:off x="9427446" y="2396851"/>
              <a:ext cx="167309" cy="71293"/>
            </a:xfrm>
            <a:custGeom>
              <a:avLst/>
              <a:gdLst/>
              <a:ahLst/>
              <a:cxnLst/>
              <a:rect l="l" t="t" r="r" b="b"/>
              <a:pathLst>
                <a:path w="5590" h="2382" extrusionOk="0">
                  <a:moveTo>
                    <a:pt x="5589" y="0"/>
                  </a:moveTo>
                  <a:lnTo>
                    <a:pt x="0" y="1755"/>
                  </a:lnTo>
                  <a:lnTo>
                    <a:pt x="0" y="2381"/>
                  </a:lnTo>
                  <a:lnTo>
                    <a:pt x="5589" y="577"/>
                  </a:lnTo>
                  <a:lnTo>
                    <a:pt x="5589"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1" name="Google Shape;1181;p32"/>
            <p:cNvSpPr/>
            <p:nvPr/>
          </p:nvSpPr>
          <p:spPr>
            <a:xfrm>
              <a:off x="9383928" y="2424596"/>
              <a:ext cx="43548" cy="43548"/>
            </a:xfrm>
            <a:custGeom>
              <a:avLst/>
              <a:gdLst/>
              <a:ahLst/>
              <a:cxnLst/>
              <a:rect l="l" t="t" r="r" b="b"/>
              <a:pathLst>
                <a:path w="1455" h="1455" extrusionOk="0">
                  <a:moveTo>
                    <a:pt x="0" y="1"/>
                  </a:moveTo>
                  <a:lnTo>
                    <a:pt x="0" y="502"/>
                  </a:lnTo>
                  <a:lnTo>
                    <a:pt x="1454" y="1454"/>
                  </a:lnTo>
                  <a:lnTo>
                    <a:pt x="1454" y="828"/>
                  </a:lnTo>
                  <a:lnTo>
                    <a:pt x="0" y="1"/>
                  </a:ln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2" name="Google Shape;1182;p32"/>
            <p:cNvSpPr/>
            <p:nvPr/>
          </p:nvSpPr>
          <p:spPr>
            <a:xfrm>
              <a:off x="9594725" y="2463595"/>
              <a:ext cx="84043" cy="52587"/>
            </a:xfrm>
            <a:custGeom>
              <a:avLst/>
              <a:gdLst/>
              <a:ahLst/>
              <a:cxnLst/>
              <a:rect l="l" t="t" r="r" b="b"/>
              <a:pathLst>
                <a:path w="2808" h="1757" extrusionOk="0">
                  <a:moveTo>
                    <a:pt x="1353" y="1"/>
                  </a:moveTo>
                  <a:cubicBezTo>
                    <a:pt x="1172" y="1"/>
                    <a:pt x="990" y="26"/>
                    <a:pt x="827" y="76"/>
                  </a:cubicBezTo>
                  <a:lnTo>
                    <a:pt x="0" y="76"/>
                  </a:lnTo>
                  <a:lnTo>
                    <a:pt x="0" y="828"/>
                  </a:lnTo>
                  <a:lnTo>
                    <a:pt x="0" y="878"/>
                  </a:lnTo>
                  <a:cubicBezTo>
                    <a:pt x="25" y="1078"/>
                    <a:pt x="150" y="1304"/>
                    <a:pt x="401" y="1454"/>
                  </a:cubicBezTo>
                  <a:cubicBezTo>
                    <a:pt x="683" y="1656"/>
                    <a:pt x="1066" y="1757"/>
                    <a:pt x="1445" y="1757"/>
                  </a:cubicBezTo>
                  <a:cubicBezTo>
                    <a:pt x="1774" y="1757"/>
                    <a:pt x="2100" y="1681"/>
                    <a:pt x="2356" y="1530"/>
                  </a:cubicBezTo>
                  <a:cubicBezTo>
                    <a:pt x="2657" y="1354"/>
                    <a:pt x="2807" y="1129"/>
                    <a:pt x="2782" y="878"/>
                  </a:cubicBezTo>
                  <a:lnTo>
                    <a:pt x="2807" y="878"/>
                  </a:lnTo>
                  <a:lnTo>
                    <a:pt x="2807" y="76"/>
                  </a:lnTo>
                  <a:lnTo>
                    <a:pt x="1880" y="76"/>
                  </a:lnTo>
                  <a:cubicBezTo>
                    <a:pt x="1717" y="26"/>
                    <a:pt x="1535" y="1"/>
                    <a:pt x="13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3" name="Google Shape;1183;p32"/>
            <p:cNvSpPr/>
            <p:nvPr/>
          </p:nvSpPr>
          <p:spPr>
            <a:xfrm>
              <a:off x="9590205" y="2437227"/>
              <a:ext cx="93052" cy="52707"/>
            </a:xfrm>
            <a:custGeom>
              <a:avLst/>
              <a:gdLst/>
              <a:ahLst/>
              <a:cxnLst/>
              <a:rect l="l" t="t" r="r" b="b"/>
              <a:pathLst>
                <a:path w="3109" h="1761" extrusionOk="0">
                  <a:moveTo>
                    <a:pt x="1526" y="1"/>
                  </a:moveTo>
                  <a:cubicBezTo>
                    <a:pt x="1189" y="1"/>
                    <a:pt x="849" y="76"/>
                    <a:pt x="577" y="230"/>
                  </a:cubicBezTo>
                  <a:cubicBezTo>
                    <a:pt x="26" y="556"/>
                    <a:pt x="1" y="1107"/>
                    <a:pt x="552" y="1458"/>
                  </a:cubicBezTo>
                  <a:cubicBezTo>
                    <a:pt x="834" y="1660"/>
                    <a:pt x="1217" y="1760"/>
                    <a:pt x="1596" y="1760"/>
                  </a:cubicBezTo>
                  <a:cubicBezTo>
                    <a:pt x="1925" y="1760"/>
                    <a:pt x="2251" y="1685"/>
                    <a:pt x="2507" y="1533"/>
                  </a:cubicBezTo>
                  <a:cubicBezTo>
                    <a:pt x="3083" y="1208"/>
                    <a:pt x="3108" y="656"/>
                    <a:pt x="2557" y="280"/>
                  </a:cubicBezTo>
                  <a:cubicBezTo>
                    <a:pt x="2279" y="95"/>
                    <a:pt x="1904" y="1"/>
                    <a:pt x="1526"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4" name="Google Shape;1184;p32"/>
            <p:cNvSpPr/>
            <p:nvPr/>
          </p:nvSpPr>
          <p:spPr>
            <a:xfrm>
              <a:off x="9622470" y="2455424"/>
              <a:ext cx="28523" cy="16372"/>
            </a:xfrm>
            <a:custGeom>
              <a:avLst/>
              <a:gdLst/>
              <a:ahLst/>
              <a:cxnLst/>
              <a:rect l="l" t="t" r="r" b="b"/>
              <a:pathLst>
                <a:path w="953" h="547" extrusionOk="0">
                  <a:moveTo>
                    <a:pt x="470" y="1"/>
                  </a:moveTo>
                  <a:cubicBezTo>
                    <a:pt x="364" y="1"/>
                    <a:pt x="259" y="26"/>
                    <a:pt x="176" y="73"/>
                  </a:cubicBezTo>
                  <a:cubicBezTo>
                    <a:pt x="0" y="174"/>
                    <a:pt x="0" y="349"/>
                    <a:pt x="151" y="449"/>
                  </a:cubicBezTo>
                  <a:cubicBezTo>
                    <a:pt x="243" y="515"/>
                    <a:pt x="364" y="547"/>
                    <a:pt x="483" y="547"/>
                  </a:cubicBezTo>
                  <a:cubicBezTo>
                    <a:pt x="589" y="547"/>
                    <a:pt x="694" y="522"/>
                    <a:pt x="777" y="474"/>
                  </a:cubicBezTo>
                  <a:cubicBezTo>
                    <a:pt x="953" y="374"/>
                    <a:pt x="953" y="199"/>
                    <a:pt x="802" y="98"/>
                  </a:cubicBezTo>
                  <a:cubicBezTo>
                    <a:pt x="710" y="32"/>
                    <a:pt x="589" y="1"/>
                    <a:pt x="47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5" name="Google Shape;1185;p32"/>
            <p:cNvSpPr/>
            <p:nvPr/>
          </p:nvSpPr>
          <p:spPr>
            <a:xfrm>
              <a:off x="9401168" y="2327803"/>
              <a:ext cx="92304" cy="52677"/>
            </a:xfrm>
            <a:custGeom>
              <a:avLst/>
              <a:gdLst/>
              <a:ahLst/>
              <a:cxnLst/>
              <a:rect l="l" t="t" r="r" b="b"/>
              <a:pathLst>
                <a:path w="3084" h="1760" extrusionOk="0">
                  <a:moveTo>
                    <a:pt x="1509" y="0"/>
                  </a:moveTo>
                  <a:cubicBezTo>
                    <a:pt x="1177" y="0"/>
                    <a:pt x="845" y="76"/>
                    <a:pt x="577" y="227"/>
                  </a:cubicBezTo>
                  <a:cubicBezTo>
                    <a:pt x="26" y="553"/>
                    <a:pt x="1" y="1104"/>
                    <a:pt x="527" y="1480"/>
                  </a:cubicBezTo>
                  <a:cubicBezTo>
                    <a:pt x="818" y="1665"/>
                    <a:pt x="1200" y="1760"/>
                    <a:pt x="1577" y="1760"/>
                  </a:cubicBezTo>
                  <a:cubicBezTo>
                    <a:pt x="1914" y="1760"/>
                    <a:pt x="2247" y="1684"/>
                    <a:pt x="2507" y="1530"/>
                  </a:cubicBezTo>
                  <a:cubicBezTo>
                    <a:pt x="3084" y="1204"/>
                    <a:pt x="3084" y="653"/>
                    <a:pt x="2557" y="302"/>
                  </a:cubicBezTo>
                  <a:cubicBezTo>
                    <a:pt x="2275" y="101"/>
                    <a:pt x="1893" y="0"/>
                    <a:pt x="150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6" name="Google Shape;1186;p32"/>
            <p:cNvSpPr/>
            <p:nvPr/>
          </p:nvSpPr>
          <p:spPr>
            <a:xfrm>
              <a:off x="8856591" y="2830238"/>
              <a:ext cx="681147" cy="661064"/>
            </a:xfrm>
            <a:custGeom>
              <a:avLst/>
              <a:gdLst/>
              <a:ahLst/>
              <a:cxnLst/>
              <a:rect l="l" t="t" r="r" b="b"/>
              <a:pathLst>
                <a:path w="22758" h="22087" extrusionOk="0">
                  <a:moveTo>
                    <a:pt x="6231" y="5240"/>
                  </a:moveTo>
                  <a:cubicBezTo>
                    <a:pt x="6300" y="5240"/>
                    <a:pt x="6372" y="5257"/>
                    <a:pt x="6441" y="5295"/>
                  </a:cubicBezTo>
                  <a:lnTo>
                    <a:pt x="14988" y="10257"/>
                  </a:lnTo>
                  <a:cubicBezTo>
                    <a:pt x="15263" y="10433"/>
                    <a:pt x="15439" y="10708"/>
                    <a:pt x="15439" y="11034"/>
                  </a:cubicBezTo>
                  <a:lnTo>
                    <a:pt x="15439" y="15019"/>
                  </a:lnTo>
                  <a:lnTo>
                    <a:pt x="5840" y="9555"/>
                  </a:lnTo>
                  <a:lnTo>
                    <a:pt x="5840" y="5621"/>
                  </a:lnTo>
                  <a:cubicBezTo>
                    <a:pt x="5840" y="5395"/>
                    <a:pt x="6023" y="5240"/>
                    <a:pt x="6231" y="5240"/>
                  </a:cubicBezTo>
                  <a:close/>
                  <a:moveTo>
                    <a:pt x="1780" y="0"/>
                  </a:moveTo>
                  <a:cubicBezTo>
                    <a:pt x="1504" y="0"/>
                    <a:pt x="1228" y="69"/>
                    <a:pt x="978" y="207"/>
                  </a:cubicBezTo>
                  <a:cubicBezTo>
                    <a:pt x="852" y="282"/>
                    <a:pt x="752" y="357"/>
                    <a:pt x="677" y="433"/>
                  </a:cubicBezTo>
                  <a:lnTo>
                    <a:pt x="0" y="1034"/>
                  </a:lnTo>
                  <a:lnTo>
                    <a:pt x="176" y="1335"/>
                  </a:lnTo>
                  <a:cubicBezTo>
                    <a:pt x="176" y="1435"/>
                    <a:pt x="151" y="1510"/>
                    <a:pt x="151" y="1610"/>
                  </a:cubicBezTo>
                  <a:lnTo>
                    <a:pt x="151" y="9104"/>
                  </a:lnTo>
                  <a:lnTo>
                    <a:pt x="22757" y="22087"/>
                  </a:lnTo>
                  <a:lnTo>
                    <a:pt x="22757" y="13866"/>
                  </a:lnTo>
                  <a:cubicBezTo>
                    <a:pt x="22757" y="12688"/>
                    <a:pt x="22131" y="11585"/>
                    <a:pt x="21103" y="10984"/>
                  </a:cubicBezTo>
                  <a:lnTo>
                    <a:pt x="2582" y="207"/>
                  </a:lnTo>
                  <a:cubicBezTo>
                    <a:pt x="2331" y="69"/>
                    <a:pt x="2055" y="0"/>
                    <a:pt x="178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87" name="Google Shape;1187;p32"/>
            <p:cNvSpPr/>
            <p:nvPr/>
          </p:nvSpPr>
          <p:spPr>
            <a:xfrm>
              <a:off x="8849079" y="2823863"/>
              <a:ext cx="694645" cy="674203"/>
            </a:xfrm>
            <a:custGeom>
              <a:avLst/>
              <a:gdLst/>
              <a:ahLst/>
              <a:cxnLst/>
              <a:rect l="l" t="t" r="r" b="b"/>
              <a:pathLst>
                <a:path w="23209" h="22526" extrusionOk="0">
                  <a:moveTo>
                    <a:pt x="6476" y="5654"/>
                  </a:moveTo>
                  <a:cubicBezTo>
                    <a:pt x="6504" y="5654"/>
                    <a:pt x="6535" y="5662"/>
                    <a:pt x="6567" y="5683"/>
                  </a:cubicBezTo>
                  <a:lnTo>
                    <a:pt x="15139" y="10646"/>
                  </a:lnTo>
                  <a:cubicBezTo>
                    <a:pt x="15339" y="10771"/>
                    <a:pt x="15464" y="10996"/>
                    <a:pt x="15464" y="11247"/>
                  </a:cubicBezTo>
                  <a:lnTo>
                    <a:pt x="15464" y="14881"/>
                  </a:lnTo>
                  <a:lnTo>
                    <a:pt x="6316" y="9668"/>
                  </a:lnTo>
                  <a:lnTo>
                    <a:pt x="6316" y="5834"/>
                  </a:lnTo>
                  <a:cubicBezTo>
                    <a:pt x="6316" y="5733"/>
                    <a:pt x="6367" y="5683"/>
                    <a:pt x="6392" y="5683"/>
                  </a:cubicBezTo>
                  <a:cubicBezTo>
                    <a:pt x="6406" y="5669"/>
                    <a:pt x="6437" y="5654"/>
                    <a:pt x="6476" y="5654"/>
                  </a:cubicBezTo>
                  <a:close/>
                  <a:moveTo>
                    <a:pt x="6482" y="5232"/>
                  </a:moveTo>
                  <a:cubicBezTo>
                    <a:pt x="6379" y="5232"/>
                    <a:pt x="6279" y="5257"/>
                    <a:pt x="6191" y="5307"/>
                  </a:cubicBezTo>
                  <a:cubicBezTo>
                    <a:pt x="5991" y="5433"/>
                    <a:pt x="5890" y="5608"/>
                    <a:pt x="5890" y="5834"/>
                  </a:cubicBezTo>
                  <a:lnTo>
                    <a:pt x="5890" y="9768"/>
                  </a:lnTo>
                  <a:cubicBezTo>
                    <a:pt x="5890" y="9844"/>
                    <a:pt x="5915" y="9919"/>
                    <a:pt x="5991" y="9969"/>
                  </a:cubicBezTo>
                  <a:lnTo>
                    <a:pt x="15590" y="15408"/>
                  </a:lnTo>
                  <a:cubicBezTo>
                    <a:pt x="15615" y="15433"/>
                    <a:pt x="15640" y="15433"/>
                    <a:pt x="15690" y="15433"/>
                  </a:cubicBezTo>
                  <a:cubicBezTo>
                    <a:pt x="15715" y="15433"/>
                    <a:pt x="15765" y="15433"/>
                    <a:pt x="15790" y="15408"/>
                  </a:cubicBezTo>
                  <a:cubicBezTo>
                    <a:pt x="15840" y="15382"/>
                    <a:pt x="15890" y="15307"/>
                    <a:pt x="15890" y="15232"/>
                  </a:cubicBezTo>
                  <a:lnTo>
                    <a:pt x="15890" y="11247"/>
                  </a:lnTo>
                  <a:cubicBezTo>
                    <a:pt x="15890" y="10846"/>
                    <a:pt x="15690" y="10495"/>
                    <a:pt x="15339" y="10295"/>
                  </a:cubicBezTo>
                  <a:lnTo>
                    <a:pt x="6793" y="5307"/>
                  </a:lnTo>
                  <a:cubicBezTo>
                    <a:pt x="6692" y="5257"/>
                    <a:pt x="6586" y="5232"/>
                    <a:pt x="6482" y="5232"/>
                  </a:cubicBezTo>
                  <a:close/>
                  <a:moveTo>
                    <a:pt x="2004" y="410"/>
                  </a:moveTo>
                  <a:cubicBezTo>
                    <a:pt x="2251" y="410"/>
                    <a:pt x="2502" y="479"/>
                    <a:pt x="2732" y="620"/>
                  </a:cubicBezTo>
                  <a:lnTo>
                    <a:pt x="21254" y="11372"/>
                  </a:lnTo>
                  <a:cubicBezTo>
                    <a:pt x="22206" y="11949"/>
                    <a:pt x="22808" y="12976"/>
                    <a:pt x="22808" y="14079"/>
                  </a:cubicBezTo>
                  <a:lnTo>
                    <a:pt x="22808" y="21949"/>
                  </a:lnTo>
                  <a:lnTo>
                    <a:pt x="627" y="9217"/>
                  </a:lnTo>
                  <a:lnTo>
                    <a:pt x="627" y="1823"/>
                  </a:lnTo>
                  <a:cubicBezTo>
                    <a:pt x="627" y="1748"/>
                    <a:pt x="627" y="1648"/>
                    <a:pt x="652" y="1573"/>
                  </a:cubicBezTo>
                  <a:cubicBezTo>
                    <a:pt x="652" y="1523"/>
                    <a:pt x="627" y="1473"/>
                    <a:pt x="602" y="1422"/>
                  </a:cubicBezTo>
                  <a:lnTo>
                    <a:pt x="527" y="1297"/>
                  </a:lnTo>
                  <a:lnTo>
                    <a:pt x="1028" y="821"/>
                  </a:lnTo>
                  <a:cubicBezTo>
                    <a:pt x="1053" y="821"/>
                    <a:pt x="1053" y="796"/>
                    <a:pt x="1053" y="796"/>
                  </a:cubicBezTo>
                  <a:cubicBezTo>
                    <a:pt x="1153" y="721"/>
                    <a:pt x="1229" y="646"/>
                    <a:pt x="1329" y="595"/>
                  </a:cubicBezTo>
                  <a:cubicBezTo>
                    <a:pt x="1537" y="473"/>
                    <a:pt x="1769" y="410"/>
                    <a:pt x="2004" y="410"/>
                  </a:cubicBezTo>
                  <a:close/>
                  <a:moveTo>
                    <a:pt x="2018" y="0"/>
                  </a:moveTo>
                  <a:cubicBezTo>
                    <a:pt x="1705" y="0"/>
                    <a:pt x="1392" y="82"/>
                    <a:pt x="1103" y="245"/>
                  </a:cubicBezTo>
                  <a:cubicBezTo>
                    <a:pt x="1003" y="295"/>
                    <a:pt x="903" y="370"/>
                    <a:pt x="803" y="470"/>
                  </a:cubicBezTo>
                  <a:cubicBezTo>
                    <a:pt x="803" y="470"/>
                    <a:pt x="778" y="495"/>
                    <a:pt x="778" y="495"/>
                  </a:cubicBezTo>
                  <a:lnTo>
                    <a:pt x="101" y="1097"/>
                  </a:lnTo>
                  <a:cubicBezTo>
                    <a:pt x="26" y="1172"/>
                    <a:pt x="1" y="1297"/>
                    <a:pt x="76" y="1372"/>
                  </a:cubicBezTo>
                  <a:lnTo>
                    <a:pt x="226" y="1598"/>
                  </a:lnTo>
                  <a:cubicBezTo>
                    <a:pt x="201" y="1673"/>
                    <a:pt x="201" y="1748"/>
                    <a:pt x="201" y="1823"/>
                  </a:cubicBezTo>
                  <a:lnTo>
                    <a:pt x="201" y="9317"/>
                  </a:lnTo>
                  <a:cubicBezTo>
                    <a:pt x="201" y="9392"/>
                    <a:pt x="251" y="9468"/>
                    <a:pt x="301" y="9518"/>
                  </a:cubicBezTo>
                  <a:lnTo>
                    <a:pt x="22908" y="22475"/>
                  </a:lnTo>
                  <a:cubicBezTo>
                    <a:pt x="22933" y="22500"/>
                    <a:pt x="22958" y="22525"/>
                    <a:pt x="23008" y="22525"/>
                  </a:cubicBezTo>
                  <a:cubicBezTo>
                    <a:pt x="23033" y="22525"/>
                    <a:pt x="23083" y="22500"/>
                    <a:pt x="23109" y="22475"/>
                  </a:cubicBezTo>
                  <a:cubicBezTo>
                    <a:pt x="23184" y="22450"/>
                    <a:pt x="23209" y="22375"/>
                    <a:pt x="23209" y="22300"/>
                  </a:cubicBezTo>
                  <a:lnTo>
                    <a:pt x="23209" y="14079"/>
                  </a:lnTo>
                  <a:cubicBezTo>
                    <a:pt x="23209" y="12826"/>
                    <a:pt x="22532" y="11648"/>
                    <a:pt x="21454" y="11022"/>
                  </a:cubicBezTo>
                  <a:lnTo>
                    <a:pt x="2933" y="245"/>
                  </a:lnTo>
                  <a:cubicBezTo>
                    <a:pt x="2645" y="82"/>
                    <a:pt x="2331" y="0"/>
                    <a:pt x="201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88" name="Google Shape;1188;p32"/>
            <p:cNvSpPr/>
            <p:nvPr/>
          </p:nvSpPr>
          <p:spPr>
            <a:xfrm>
              <a:off x="8840818" y="2848405"/>
              <a:ext cx="676657" cy="661663"/>
            </a:xfrm>
            <a:custGeom>
              <a:avLst/>
              <a:gdLst/>
              <a:ahLst/>
              <a:cxnLst/>
              <a:rect l="l" t="t" r="r" b="b"/>
              <a:pathLst>
                <a:path w="22608" h="22107" extrusionOk="0">
                  <a:moveTo>
                    <a:pt x="6095" y="5238"/>
                  </a:moveTo>
                  <a:cubicBezTo>
                    <a:pt x="6160" y="5238"/>
                    <a:pt x="6227" y="5254"/>
                    <a:pt x="6292" y="5289"/>
                  </a:cubicBezTo>
                  <a:lnTo>
                    <a:pt x="14838" y="10277"/>
                  </a:lnTo>
                  <a:cubicBezTo>
                    <a:pt x="15114" y="10427"/>
                    <a:pt x="15289" y="10728"/>
                    <a:pt x="15289" y="11029"/>
                  </a:cubicBezTo>
                  <a:lnTo>
                    <a:pt x="15289" y="15014"/>
                  </a:lnTo>
                  <a:lnTo>
                    <a:pt x="5690" y="9575"/>
                  </a:lnTo>
                  <a:lnTo>
                    <a:pt x="5690" y="5640"/>
                  </a:lnTo>
                  <a:cubicBezTo>
                    <a:pt x="5690" y="5410"/>
                    <a:pt x="5881" y="5238"/>
                    <a:pt x="6095" y="5238"/>
                  </a:cubicBezTo>
                  <a:close/>
                  <a:moveTo>
                    <a:pt x="1630" y="1"/>
                  </a:moveTo>
                  <a:cubicBezTo>
                    <a:pt x="1354" y="1"/>
                    <a:pt x="1079" y="76"/>
                    <a:pt x="828" y="227"/>
                  </a:cubicBezTo>
                  <a:cubicBezTo>
                    <a:pt x="302" y="502"/>
                    <a:pt x="1" y="1029"/>
                    <a:pt x="1" y="1605"/>
                  </a:cubicBezTo>
                  <a:lnTo>
                    <a:pt x="1" y="9124"/>
                  </a:lnTo>
                  <a:lnTo>
                    <a:pt x="22608" y="22106"/>
                  </a:lnTo>
                  <a:lnTo>
                    <a:pt x="22608" y="13886"/>
                  </a:lnTo>
                  <a:cubicBezTo>
                    <a:pt x="22608" y="12683"/>
                    <a:pt x="21981" y="11605"/>
                    <a:pt x="20953" y="11004"/>
                  </a:cubicBezTo>
                  <a:lnTo>
                    <a:pt x="2432" y="227"/>
                  </a:lnTo>
                  <a:cubicBezTo>
                    <a:pt x="2181" y="76"/>
                    <a:pt x="1906" y="1"/>
                    <a:pt x="1630"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89" name="Google Shape;1189;p32"/>
            <p:cNvSpPr/>
            <p:nvPr/>
          </p:nvSpPr>
          <p:spPr>
            <a:xfrm>
              <a:off x="8834832" y="2841940"/>
              <a:ext cx="688659" cy="674113"/>
            </a:xfrm>
            <a:custGeom>
              <a:avLst/>
              <a:gdLst/>
              <a:ahLst/>
              <a:cxnLst/>
              <a:rect l="l" t="t" r="r" b="b"/>
              <a:pathLst>
                <a:path w="23009" h="22523" extrusionOk="0">
                  <a:moveTo>
                    <a:pt x="6293" y="5658"/>
                  </a:moveTo>
                  <a:cubicBezTo>
                    <a:pt x="6316" y="5658"/>
                    <a:pt x="6341" y="5664"/>
                    <a:pt x="6366" y="5681"/>
                  </a:cubicBezTo>
                  <a:lnTo>
                    <a:pt x="14938" y="10668"/>
                  </a:lnTo>
                  <a:cubicBezTo>
                    <a:pt x="15138" y="10793"/>
                    <a:pt x="15264" y="11019"/>
                    <a:pt x="15264" y="11245"/>
                  </a:cubicBezTo>
                  <a:lnTo>
                    <a:pt x="15264" y="14879"/>
                  </a:lnTo>
                  <a:lnTo>
                    <a:pt x="6116" y="9666"/>
                  </a:lnTo>
                  <a:lnTo>
                    <a:pt x="6116" y="5856"/>
                  </a:lnTo>
                  <a:cubicBezTo>
                    <a:pt x="6116" y="5756"/>
                    <a:pt x="6166" y="5706"/>
                    <a:pt x="6191" y="5681"/>
                  </a:cubicBezTo>
                  <a:cubicBezTo>
                    <a:pt x="6208" y="5681"/>
                    <a:pt x="6247" y="5658"/>
                    <a:pt x="6293" y="5658"/>
                  </a:cubicBezTo>
                  <a:close/>
                  <a:moveTo>
                    <a:pt x="6282" y="5236"/>
                  </a:moveTo>
                  <a:cubicBezTo>
                    <a:pt x="6178" y="5236"/>
                    <a:pt x="6078" y="5267"/>
                    <a:pt x="5990" y="5330"/>
                  </a:cubicBezTo>
                  <a:cubicBezTo>
                    <a:pt x="5790" y="5430"/>
                    <a:pt x="5690" y="5631"/>
                    <a:pt x="5690" y="5856"/>
                  </a:cubicBezTo>
                  <a:lnTo>
                    <a:pt x="5690" y="9791"/>
                  </a:lnTo>
                  <a:cubicBezTo>
                    <a:pt x="5690" y="9866"/>
                    <a:pt x="5740" y="9941"/>
                    <a:pt x="5790" y="9966"/>
                  </a:cubicBezTo>
                  <a:lnTo>
                    <a:pt x="15389" y="15430"/>
                  </a:lnTo>
                  <a:cubicBezTo>
                    <a:pt x="15414" y="15430"/>
                    <a:pt x="15439" y="15455"/>
                    <a:pt x="15489" y="15455"/>
                  </a:cubicBezTo>
                  <a:cubicBezTo>
                    <a:pt x="15514" y="15455"/>
                    <a:pt x="15564" y="15430"/>
                    <a:pt x="15589" y="15430"/>
                  </a:cubicBezTo>
                  <a:cubicBezTo>
                    <a:pt x="15640" y="15380"/>
                    <a:pt x="15690" y="15305"/>
                    <a:pt x="15690" y="15230"/>
                  </a:cubicBezTo>
                  <a:lnTo>
                    <a:pt x="15690" y="11245"/>
                  </a:lnTo>
                  <a:cubicBezTo>
                    <a:pt x="15690" y="10869"/>
                    <a:pt x="15489" y="10493"/>
                    <a:pt x="15138" y="10292"/>
                  </a:cubicBezTo>
                  <a:lnTo>
                    <a:pt x="6592" y="5330"/>
                  </a:lnTo>
                  <a:cubicBezTo>
                    <a:pt x="6492" y="5267"/>
                    <a:pt x="6385" y="5236"/>
                    <a:pt x="6282" y="5236"/>
                  </a:cubicBezTo>
                  <a:close/>
                  <a:moveTo>
                    <a:pt x="1821" y="430"/>
                  </a:moveTo>
                  <a:cubicBezTo>
                    <a:pt x="2062" y="430"/>
                    <a:pt x="2306" y="493"/>
                    <a:pt x="2532" y="618"/>
                  </a:cubicBezTo>
                  <a:lnTo>
                    <a:pt x="21053" y="11395"/>
                  </a:lnTo>
                  <a:cubicBezTo>
                    <a:pt x="22006" y="11946"/>
                    <a:pt x="22607" y="12974"/>
                    <a:pt x="22607" y="14077"/>
                  </a:cubicBezTo>
                  <a:lnTo>
                    <a:pt x="22607" y="21946"/>
                  </a:lnTo>
                  <a:lnTo>
                    <a:pt x="426" y="9215"/>
                  </a:lnTo>
                  <a:lnTo>
                    <a:pt x="426" y="1821"/>
                  </a:lnTo>
                  <a:cubicBezTo>
                    <a:pt x="426" y="1320"/>
                    <a:pt x="677" y="869"/>
                    <a:pt x="1128" y="618"/>
                  </a:cubicBezTo>
                  <a:cubicBezTo>
                    <a:pt x="1341" y="493"/>
                    <a:pt x="1579" y="430"/>
                    <a:pt x="1821" y="430"/>
                  </a:cubicBezTo>
                  <a:close/>
                  <a:moveTo>
                    <a:pt x="1809" y="1"/>
                  </a:moveTo>
                  <a:cubicBezTo>
                    <a:pt x="1499" y="1"/>
                    <a:pt x="1186" y="82"/>
                    <a:pt x="903" y="242"/>
                  </a:cubicBezTo>
                  <a:cubicBezTo>
                    <a:pt x="351" y="568"/>
                    <a:pt x="0" y="1169"/>
                    <a:pt x="0" y="1821"/>
                  </a:cubicBezTo>
                  <a:lnTo>
                    <a:pt x="0" y="9340"/>
                  </a:lnTo>
                  <a:cubicBezTo>
                    <a:pt x="0" y="9415"/>
                    <a:pt x="51" y="9490"/>
                    <a:pt x="101" y="9515"/>
                  </a:cubicBezTo>
                  <a:lnTo>
                    <a:pt x="22707" y="22498"/>
                  </a:lnTo>
                  <a:cubicBezTo>
                    <a:pt x="22732" y="22523"/>
                    <a:pt x="22782" y="22523"/>
                    <a:pt x="22808" y="22523"/>
                  </a:cubicBezTo>
                  <a:cubicBezTo>
                    <a:pt x="22833" y="22523"/>
                    <a:pt x="22883" y="22523"/>
                    <a:pt x="22908" y="22498"/>
                  </a:cubicBezTo>
                  <a:cubicBezTo>
                    <a:pt x="22983" y="22448"/>
                    <a:pt x="23008" y="22398"/>
                    <a:pt x="23008" y="22322"/>
                  </a:cubicBezTo>
                  <a:lnTo>
                    <a:pt x="23008" y="14077"/>
                  </a:lnTo>
                  <a:cubicBezTo>
                    <a:pt x="23008" y="12849"/>
                    <a:pt x="22331" y="11671"/>
                    <a:pt x="21254" y="11019"/>
                  </a:cubicBezTo>
                  <a:lnTo>
                    <a:pt x="2732" y="267"/>
                  </a:lnTo>
                  <a:cubicBezTo>
                    <a:pt x="2451" y="88"/>
                    <a:pt x="2132" y="1"/>
                    <a:pt x="180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0" name="Google Shape;1190;p32"/>
            <p:cNvSpPr/>
            <p:nvPr/>
          </p:nvSpPr>
          <p:spPr>
            <a:xfrm>
              <a:off x="8906844" y="3934236"/>
              <a:ext cx="87036" cy="89670"/>
            </a:xfrm>
            <a:custGeom>
              <a:avLst/>
              <a:gdLst/>
              <a:ahLst/>
              <a:cxnLst/>
              <a:rect l="l" t="t" r="r" b="b"/>
              <a:pathLst>
                <a:path w="2908" h="2996" extrusionOk="0">
                  <a:moveTo>
                    <a:pt x="1125" y="1"/>
                  </a:moveTo>
                  <a:cubicBezTo>
                    <a:pt x="936" y="1"/>
                    <a:pt x="756" y="46"/>
                    <a:pt x="602" y="138"/>
                  </a:cubicBezTo>
                  <a:lnTo>
                    <a:pt x="0" y="464"/>
                  </a:lnTo>
                  <a:lnTo>
                    <a:pt x="176" y="740"/>
                  </a:lnTo>
                  <a:cubicBezTo>
                    <a:pt x="76" y="1166"/>
                    <a:pt x="201" y="1667"/>
                    <a:pt x="552" y="2093"/>
                  </a:cubicBezTo>
                  <a:cubicBezTo>
                    <a:pt x="802" y="2419"/>
                    <a:pt x="1128" y="2645"/>
                    <a:pt x="1454" y="2720"/>
                  </a:cubicBezTo>
                  <a:lnTo>
                    <a:pt x="1630" y="2995"/>
                  </a:lnTo>
                  <a:lnTo>
                    <a:pt x="2306" y="2619"/>
                  </a:lnTo>
                  <a:cubicBezTo>
                    <a:pt x="2331" y="2594"/>
                    <a:pt x="2381" y="2594"/>
                    <a:pt x="2406" y="2569"/>
                  </a:cubicBezTo>
                  <a:cubicBezTo>
                    <a:pt x="2908" y="2168"/>
                    <a:pt x="2883" y="1316"/>
                    <a:pt x="2356" y="665"/>
                  </a:cubicBezTo>
                  <a:cubicBezTo>
                    <a:pt x="2026" y="230"/>
                    <a:pt x="1552" y="1"/>
                    <a:pt x="1125"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91" name="Google Shape;1191;p32"/>
            <p:cNvSpPr/>
            <p:nvPr/>
          </p:nvSpPr>
          <p:spPr>
            <a:xfrm>
              <a:off x="8900080" y="3928100"/>
              <a:ext cx="96045" cy="101792"/>
            </a:xfrm>
            <a:custGeom>
              <a:avLst/>
              <a:gdLst/>
              <a:ahLst/>
              <a:cxnLst/>
              <a:rect l="l" t="t" r="r" b="b"/>
              <a:pathLst>
                <a:path w="3209" h="3401" extrusionOk="0">
                  <a:moveTo>
                    <a:pt x="1344" y="411"/>
                  </a:moveTo>
                  <a:cubicBezTo>
                    <a:pt x="1713" y="411"/>
                    <a:pt x="2129" y="621"/>
                    <a:pt x="2432" y="995"/>
                  </a:cubicBezTo>
                  <a:cubicBezTo>
                    <a:pt x="2658" y="1271"/>
                    <a:pt x="2783" y="1596"/>
                    <a:pt x="2783" y="1922"/>
                  </a:cubicBezTo>
                  <a:cubicBezTo>
                    <a:pt x="2783" y="2198"/>
                    <a:pt x="2683" y="2449"/>
                    <a:pt x="2507" y="2599"/>
                  </a:cubicBezTo>
                  <a:cubicBezTo>
                    <a:pt x="2507" y="2599"/>
                    <a:pt x="2457" y="2624"/>
                    <a:pt x="2457" y="2624"/>
                  </a:cubicBezTo>
                  <a:cubicBezTo>
                    <a:pt x="2457" y="2624"/>
                    <a:pt x="2432" y="2649"/>
                    <a:pt x="2407" y="2649"/>
                  </a:cubicBezTo>
                  <a:cubicBezTo>
                    <a:pt x="2407" y="2649"/>
                    <a:pt x="2382" y="2674"/>
                    <a:pt x="2382" y="2674"/>
                  </a:cubicBezTo>
                  <a:lnTo>
                    <a:pt x="1931" y="2925"/>
                  </a:lnTo>
                  <a:lnTo>
                    <a:pt x="1856" y="2824"/>
                  </a:lnTo>
                  <a:cubicBezTo>
                    <a:pt x="1830" y="2774"/>
                    <a:pt x="1805" y="2749"/>
                    <a:pt x="1755" y="2724"/>
                  </a:cubicBezTo>
                  <a:cubicBezTo>
                    <a:pt x="1455" y="2649"/>
                    <a:pt x="1154" y="2449"/>
                    <a:pt x="928" y="2173"/>
                  </a:cubicBezTo>
                  <a:cubicBezTo>
                    <a:pt x="653" y="1822"/>
                    <a:pt x="527" y="1371"/>
                    <a:pt x="602" y="995"/>
                  </a:cubicBezTo>
                  <a:cubicBezTo>
                    <a:pt x="627" y="945"/>
                    <a:pt x="602" y="870"/>
                    <a:pt x="577" y="844"/>
                  </a:cubicBezTo>
                  <a:lnTo>
                    <a:pt x="527" y="744"/>
                  </a:lnTo>
                  <a:lnTo>
                    <a:pt x="878" y="544"/>
                  </a:lnTo>
                  <a:cubicBezTo>
                    <a:pt x="903" y="544"/>
                    <a:pt x="928" y="519"/>
                    <a:pt x="928" y="519"/>
                  </a:cubicBezTo>
                  <a:cubicBezTo>
                    <a:pt x="1052" y="446"/>
                    <a:pt x="1194" y="411"/>
                    <a:pt x="1344" y="411"/>
                  </a:cubicBezTo>
                  <a:close/>
                  <a:moveTo>
                    <a:pt x="1358" y="0"/>
                  </a:moveTo>
                  <a:cubicBezTo>
                    <a:pt x="1154" y="0"/>
                    <a:pt x="956" y="46"/>
                    <a:pt x="778" y="143"/>
                  </a:cubicBezTo>
                  <a:lnTo>
                    <a:pt x="728" y="143"/>
                  </a:lnTo>
                  <a:lnTo>
                    <a:pt x="126" y="469"/>
                  </a:lnTo>
                  <a:cubicBezTo>
                    <a:pt x="76" y="494"/>
                    <a:pt x="26" y="544"/>
                    <a:pt x="26" y="619"/>
                  </a:cubicBezTo>
                  <a:cubicBezTo>
                    <a:pt x="1" y="669"/>
                    <a:pt x="1" y="719"/>
                    <a:pt x="51" y="769"/>
                  </a:cubicBezTo>
                  <a:lnTo>
                    <a:pt x="176" y="995"/>
                  </a:lnTo>
                  <a:cubicBezTo>
                    <a:pt x="101" y="1471"/>
                    <a:pt x="252" y="1997"/>
                    <a:pt x="602" y="2449"/>
                  </a:cubicBezTo>
                  <a:cubicBezTo>
                    <a:pt x="878" y="2774"/>
                    <a:pt x="1204" y="3000"/>
                    <a:pt x="1555" y="3100"/>
                  </a:cubicBezTo>
                  <a:lnTo>
                    <a:pt x="1680" y="3301"/>
                  </a:lnTo>
                  <a:cubicBezTo>
                    <a:pt x="1730" y="3376"/>
                    <a:pt x="1805" y="3401"/>
                    <a:pt x="1856" y="3401"/>
                  </a:cubicBezTo>
                  <a:cubicBezTo>
                    <a:pt x="1906" y="3401"/>
                    <a:pt x="1931" y="3401"/>
                    <a:pt x="1956" y="3376"/>
                  </a:cubicBezTo>
                  <a:lnTo>
                    <a:pt x="2632" y="3025"/>
                  </a:lnTo>
                  <a:cubicBezTo>
                    <a:pt x="2658" y="3000"/>
                    <a:pt x="2658" y="3000"/>
                    <a:pt x="2683" y="2975"/>
                  </a:cubicBezTo>
                  <a:cubicBezTo>
                    <a:pt x="2708" y="2975"/>
                    <a:pt x="2733" y="2950"/>
                    <a:pt x="2758" y="2925"/>
                  </a:cubicBezTo>
                  <a:cubicBezTo>
                    <a:pt x="3059" y="2699"/>
                    <a:pt x="3209" y="2323"/>
                    <a:pt x="3209" y="1897"/>
                  </a:cubicBezTo>
                  <a:cubicBezTo>
                    <a:pt x="3184" y="1496"/>
                    <a:pt x="3033" y="1070"/>
                    <a:pt x="2758" y="719"/>
                  </a:cubicBezTo>
                  <a:cubicBezTo>
                    <a:pt x="2370" y="260"/>
                    <a:pt x="1845" y="0"/>
                    <a:pt x="135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2" name="Google Shape;1192;p32"/>
            <p:cNvSpPr/>
            <p:nvPr/>
          </p:nvSpPr>
          <p:spPr>
            <a:xfrm>
              <a:off x="8887329" y="3944172"/>
              <a:ext cx="87066" cy="83445"/>
            </a:xfrm>
            <a:custGeom>
              <a:avLst/>
              <a:gdLst/>
              <a:ahLst/>
              <a:cxnLst/>
              <a:rect l="l" t="t" r="r" b="b"/>
              <a:pathLst>
                <a:path w="2909" h="2788" extrusionOk="0">
                  <a:moveTo>
                    <a:pt x="1124" y="1"/>
                  </a:moveTo>
                  <a:cubicBezTo>
                    <a:pt x="894" y="1"/>
                    <a:pt x="677" y="67"/>
                    <a:pt x="502" y="207"/>
                  </a:cubicBezTo>
                  <a:cubicBezTo>
                    <a:pt x="1" y="608"/>
                    <a:pt x="26" y="1460"/>
                    <a:pt x="552" y="2112"/>
                  </a:cubicBezTo>
                  <a:cubicBezTo>
                    <a:pt x="900" y="2543"/>
                    <a:pt x="1380" y="2788"/>
                    <a:pt x="1810" y="2788"/>
                  </a:cubicBezTo>
                  <a:cubicBezTo>
                    <a:pt x="2030" y="2788"/>
                    <a:pt x="2237" y="2724"/>
                    <a:pt x="2407" y="2588"/>
                  </a:cubicBezTo>
                  <a:cubicBezTo>
                    <a:pt x="2908" y="2187"/>
                    <a:pt x="2883" y="1335"/>
                    <a:pt x="2357" y="658"/>
                  </a:cubicBezTo>
                  <a:cubicBezTo>
                    <a:pt x="2030" y="234"/>
                    <a:pt x="1555" y="1"/>
                    <a:pt x="1124"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93" name="Google Shape;1193;p32"/>
            <p:cNvSpPr/>
            <p:nvPr/>
          </p:nvSpPr>
          <p:spPr>
            <a:xfrm>
              <a:off x="8885085" y="3938366"/>
              <a:ext cx="91556" cy="95297"/>
            </a:xfrm>
            <a:custGeom>
              <a:avLst/>
              <a:gdLst/>
              <a:ahLst/>
              <a:cxnLst/>
              <a:rect l="l" t="t" r="r" b="b"/>
              <a:pathLst>
                <a:path w="3059" h="3184" extrusionOk="0">
                  <a:moveTo>
                    <a:pt x="1204" y="401"/>
                  </a:moveTo>
                  <a:cubicBezTo>
                    <a:pt x="1555" y="401"/>
                    <a:pt x="1981" y="627"/>
                    <a:pt x="2281" y="1003"/>
                  </a:cubicBezTo>
                  <a:cubicBezTo>
                    <a:pt x="2507" y="1278"/>
                    <a:pt x="2632" y="1604"/>
                    <a:pt x="2632" y="1930"/>
                  </a:cubicBezTo>
                  <a:cubicBezTo>
                    <a:pt x="2632" y="2206"/>
                    <a:pt x="2532" y="2456"/>
                    <a:pt x="2357" y="2607"/>
                  </a:cubicBezTo>
                  <a:cubicBezTo>
                    <a:pt x="2213" y="2716"/>
                    <a:pt x="2042" y="2769"/>
                    <a:pt x="1860" y="2769"/>
                  </a:cubicBezTo>
                  <a:cubicBezTo>
                    <a:pt x="1501" y="2769"/>
                    <a:pt x="1102" y="2563"/>
                    <a:pt x="803" y="2181"/>
                  </a:cubicBezTo>
                  <a:cubicBezTo>
                    <a:pt x="577" y="1905"/>
                    <a:pt x="427" y="1579"/>
                    <a:pt x="427" y="1253"/>
                  </a:cubicBezTo>
                  <a:cubicBezTo>
                    <a:pt x="427" y="978"/>
                    <a:pt x="527" y="727"/>
                    <a:pt x="727" y="577"/>
                  </a:cubicBezTo>
                  <a:cubicBezTo>
                    <a:pt x="853" y="451"/>
                    <a:pt x="1028" y="401"/>
                    <a:pt x="1204" y="401"/>
                  </a:cubicBezTo>
                  <a:close/>
                  <a:moveTo>
                    <a:pt x="1199" y="0"/>
                  </a:moveTo>
                  <a:cubicBezTo>
                    <a:pt x="927" y="0"/>
                    <a:pt x="667" y="81"/>
                    <a:pt x="452" y="251"/>
                  </a:cubicBezTo>
                  <a:cubicBezTo>
                    <a:pt x="151" y="476"/>
                    <a:pt x="1" y="852"/>
                    <a:pt x="26" y="1278"/>
                  </a:cubicBezTo>
                  <a:cubicBezTo>
                    <a:pt x="26" y="1679"/>
                    <a:pt x="176" y="2106"/>
                    <a:pt x="477" y="2456"/>
                  </a:cubicBezTo>
                  <a:cubicBezTo>
                    <a:pt x="853" y="2933"/>
                    <a:pt x="1379" y="3183"/>
                    <a:pt x="1880" y="3183"/>
                  </a:cubicBezTo>
                  <a:cubicBezTo>
                    <a:pt x="2156" y="3183"/>
                    <a:pt x="2407" y="3108"/>
                    <a:pt x="2607" y="2933"/>
                  </a:cubicBezTo>
                  <a:cubicBezTo>
                    <a:pt x="2908" y="2707"/>
                    <a:pt x="3058" y="2331"/>
                    <a:pt x="3058" y="1905"/>
                  </a:cubicBezTo>
                  <a:cubicBezTo>
                    <a:pt x="3058" y="1504"/>
                    <a:pt x="2883" y="1078"/>
                    <a:pt x="2607" y="727"/>
                  </a:cubicBezTo>
                  <a:cubicBezTo>
                    <a:pt x="2221" y="260"/>
                    <a:pt x="1689" y="0"/>
                    <a:pt x="119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4" name="Google Shape;1194;p32"/>
            <p:cNvSpPr/>
            <p:nvPr/>
          </p:nvSpPr>
          <p:spPr>
            <a:xfrm>
              <a:off x="8906844" y="3902360"/>
              <a:ext cx="66026" cy="93142"/>
            </a:xfrm>
            <a:custGeom>
              <a:avLst/>
              <a:gdLst/>
              <a:ahLst/>
              <a:cxnLst/>
              <a:rect l="l" t="t" r="r" b="b"/>
              <a:pathLst>
                <a:path w="2206" h="3112" extrusionOk="0">
                  <a:moveTo>
                    <a:pt x="0" y="0"/>
                  </a:moveTo>
                  <a:lnTo>
                    <a:pt x="427" y="2707"/>
                  </a:lnTo>
                  <a:cubicBezTo>
                    <a:pt x="452" y="2857"/>
                    <a:pt x="552" y="3008"/>
                    <a:pt x="702" y="3058"/>
                  </a:cubicBezTo>
                  <a:cubicBezTo>
                    <a:pt x="775" y="3094"/>
                    <a:pt x="853" y="3112"/>
                    <a:pt x="928" y="3112"/>
                  </a:cubicBezTo>
                  <a:cubicBezTo>
                    <a:pt x="1111" y="3112"/>
                    <a:pt x="1283" y="3010"/>
                    <a:pt x="1354" y="2832"/>
                  </a:cubicBezTo>
                  <a:lnTo>
                    <a:pt x="2206" y="978"/>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95" name="Google Shape;1195;p32"/>
            <p:cNvSpPr/>
            <p:nvPr/>
          </p:nvSpPr>
          <p:spPr>
            <a:xfrm>
              <a:off x="8900828" y="3895865"/>
              <a:ext cx="78057" cy="106281"/>
            </a:xfrm>
            <a:custGeom>
              <a:avLst/>
              <a:gdLst/>
              <a:ahLst/>
              <a:cxnLst/>
              <a:rect l="l" t="t" r="r" b="b"/>
              <a:pathLst>
                <a:path w="2608" h="3551" extrusionOk="0">
                  <a:moveTo>
                    <a:pt x="477" y="568"/>
                  </a:moveTo>
                  <a:lnTo>
                    <a:pt x="2131" y="1320"/>
                  </a:lnTo>
                  <a:lnTo>
                    <a:pt x="1379" y="2949"/>
                  </a:lnTo>
                  <a:cubicBezTo>
                    <a:pt x="1323" y="3062"/>
                    <a:pt x="1224" y="3118"/>
                    <a:pt x="1115" y="3118"/>
                  </a:cubicBezTo>
                  <a:cubicBezTo>
                    <a:pt x="1079" y="3118"/>
                    <a:pt x="1041" y="3112"/>
                    <a:pt x="1003" y="3099"/>
                  </a:cubicBezTo>
                  <a:cubicBezTo>
                    <a:pt x="903" y="3049"/>
                    <a:pt x="853" y="2974"/>
                    <a:pt x="828" y="2874"/>
                  </a:cubicBezTo>
                  <a:lnTo>
                    <a:pt x="477" y="568"/>
                  </a:lnTo>
                  <a:close/>
                  <a:moveTo>
                    <a:pt x="208" y="0"/>
                  </a:moveTo>
                  <a:cubicBezTo>
                    <a:pt x="164" y="0"/>
                    <a:pt x="120" y="12"/>
                    <a:pt x="76" y="42"/>
                  </a:cubicBezTo>
                  <a:cubicBezTo>
                    <a:pt x="26" y="92"/>
                    <a:pt x="1" y="167"/>
                    <a:pt x="1" y="242"/>
                  </a:cubicBezTo>
                  <a:lnTo>
                    <a:pt x="427" y="2949"/>
                  </a:lnTo>
                  <a:cubicBezTo>
                    <a:pt x="452" y="3175"/>
                    <a:pt x="602" y="3375"/>
                    <a:pt x="828" y="3475"/>
                  </a:cubicBezTo>
                  <a:cubicBezTo>
                    <a:pt x="928" y="3526"/>
                    <a:pt x="1029" y="3551"/>
                    <a:pt x="1104" y="3551"/>
                  </a:cubicBezTo>
                  <a:cubicBezTo>
                    <a:pt x="1379" y="3551"/>
                    <a:pt x="1630" y="3375"/>
                    <a:pt x="1755" y="3124"/>
                  </a:cubicBezTo>
                  <a:lnTo>
                    <a:pt x="2582" y="1295"/>
                  </a:lnTo>
                  <a:cubicBezTo>
                    <a:pt x="2607" y="1245"/>
                    <a:pt x="2607" y="1170"/>
                    <a:pt x="2582" y="1119"/>
                  </a:cubicBezTo>
                  <a:cubicBezTo>
                    <a:pt x="2582" y="1069"/>
                    <a:pt x="2532" y="1044"/>
                    <a:pt x="2482" y="1019"/>
                  </a:cubicBezTo>
                  <a:lnTo>
                    <a:pt x="302" y="17"/>
                  </a:lnTo>
                  <a:cubicBezTo>
                    <a:pt x="271" y="6"/>
                    <a:pt x="239" y="0"/>
                    <a:pt x="20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6" name="Google Shape;1196;p32"/>
            <p:cNvSpPr/>
            <p:nvPr/>
          </p:nvSpPr>
          <p:spPr>
            <a:xfrm>
              <a:off x="8905347" y="3900265"/>
              <a:ext cx="69049" cy="33641"/>
            </a:xfrm>
            <a:custGeom>
              <a:avLst/>
              <a:gdLst/>
              <a:ahLst/>
              <a:cxnLst/>
              <a:rect l="l" t="t" r="r" b="b"/>
              <a:pathLst>
                <a:path w="2307" h="1124" extrusionOk="0">
                  <a:moveTo>
                    <a:pt x="250" y="0"/>
                  </a:moveTo>
                  <a:cubicBezTo>
                    <a:pt x="145" y="0"/>
                    <a:pt x="74" y="23"/>
                    <a:pt x="50" y="70"/>
                  </a:cubicBezTo>
                  <a:cubicBezTo>
                    <a:pt x="0" y="221"/>
                    <a:pt x="426" y="571"/>
                    <a:pt x="1028" y="847"/>
                  </a:cubicBezTo>
                  <a:cubicBezTo>
                    <a:pt x="1425" y="1029"/>
                    <a:pt x="1800" y="1124"/>
                    <a:pt x="2031" y="1124"/>
                  </a:cubicBezTo>
                  <a:cubicBezTo>
                    <a:pt x="2150" y="1124"/>
                    <a:pt x="2230" y="1099"/>
                    <a:pt x="2256" y="1048"/>
                  </a:cubicBezTo>
                  <a:cubicBezTo>
                    <a:pt x="2306" y="897"/>
                    <a:pt x="1880" y="571"/>
                    <a:pt x="1279" y="296"/>
                  </a:cubicBezTo>
                  <a:cubicBezTo>
                    <a:pt x="866" y="107"/>
                    <a:pt x="478" y="0"/>
                    <a:pt x="250" y="0"/>
                  </a:cubicBez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197" name="Google Shape;1197;p32"/>
            <p:cNvSpPr/>
            <p:nvPr/>
          </p:nvSpPr>
          <p:spPr>
            <a:xfrm>
              <a:off x="8897835" y="3893950"/>
              <a:ext cx="84043" cy="46691"/>
            </a:xfrm>
            <a:custGeom>
              <a:avLst/>
              <a:gdLst/>
              <a:ahLst/>
              <a:cxnLst/>
              <a:rect l="l" t="t" r="r" b="b"/>
              <a:pathLst>
                <a:path w="2808" h="1560" extrusionOk="0">
                  <a:moveTo>
                    <a:pt x="627" y="432"/>
                  </a:moveTo>
                  <a:lnTo>
                    <a:pt x="627" y="432"/>
                  </a:lnTo>
                  <a:cubicBezTo>
                    <a:pt x="803" y="457"/>
                    <a:pt x="1103" y="532"/>
                    <a:pt x="1429" y="682"/>
                  </a:cubicBezTo>
                  <a:cubicBezTo>
                    <a:pt x="1780" y="858"/>
                    <a:pt x="2031" y="1008"/>
                    <a:pt x="2181" y="1108"/>
                  </a:cubicBezTo>
                  <a:cubicBezTo>
                    <a:pt x="2006" y="1083"/>
                    <a:pt x="1705" y="1008"/>
                    <a:pt x="1354" y="858"/>
                  </a:cubicBezTo>
                  <a:cubicBezTo>
                    <a:pt x="1003" y="707"/>
                    <a:pt x="778" y="532"/>
                    <a:pt x="627" y="432"/>
                  </a:cubicBezTo>
                  <a:close/>
                  <a:moveTo>
                    <a:pt x="488" y="0"/>
                  </a:moveTo>
                  <a:cubicBezTo>
                    <a:pt x="341" y="0"/>
                    <a:pt x="184" y="37"/>
                    <a:pt x="126" y="181"/>
                  </a:cubicBezTo>
                  <a:cubicBezTo>
                    <a:pt x="1" y="457"/>
                    <a:pt x="301" y="707"/>
                    <a:pt x="402" y="782"/>
                  </a:cubicBezTo>
                  <a:cubicBezTo>
                    <a:pt x="602" y="933"/>
                    <a:pt x="878" y="1108"/>
                    <a:pt x="1204" y="1234"/>
                  </a:cubicBezTo>
                  <a:cubicBezTo>
                    <a:pt x="1504" y="1384"/>
                    <a:pt x="1805" y="1484"/>
                    <a:pt x="2056" y="1534"/>
                  </a:cubicBezTo>
                  <a:cubicBezTo>
                    <a:pt x="2106" y="1534"/>
                    <a:pt x="2206" y="1559"/>
                    <a:pt x="2306" y="1559"/>
                  </a:cubicBezTo>
                  <a:cubicBezTo>
                    <a:pt x="2457" y="1559"/>
                    <a:pt x="2607" y="1509"/>
                    <a:pt x="2682" y="1359"/>
                  </a:cubicBezTo>
                  <a:cubicBezTo>
                    <a:pt x="2808" y="1083"/>
                    <a:pt x="2507" y="858"/>
                    <a:pt x="2407" y="757"/>
                  </a:cubicBezTo>
                  <a:cubicBezTo>
                    <a:pt x="2206" y="607"/>
                    <a:pt x="1931" y="457"/>
                    <a:pt x="1605" y="306"/>
                  </a:cubicBezTo>
                  <a:cubicBezTo>
                    <a:pt x="1304" y="156"/>
                    <a:pt x="1003" y="56"/>
                    <a:pt x="753" y="31"/>
                  </a:cubicBezTo>
                  <a:cubicBezTo>
                    <a:pt x="699" y="20"/>
                    <a:pt x="597" y="0"/>
                    <a:pt x="48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8" name="Google Shape;1198;p32"/>
            <p:cNvSpPr/>
            <p:nvPr/>
          </p:nvSpPr>
          <p:spPr>
            <a:xfrm>
              <a:off x="8248982" y="3558075"/>
              <a:ext cx="87036" cy="90000"/>
            </a:xfrm>
            <a:custGeom>
              <a:avLst/>
              <a:gdLst/>
              <a:ahLst/>
              <a:cxnLst/>
              <a:rect l="l" t="t" r="r" b="b"/>
              <a:pathLst>
                <a:path w="2908" h="3007" extrusionOk="0">
                  <a:moveTo>
                    <a:pt x="1132" y="0"/>
                  </a:moveTo>
                  <a:cubicBezTo>
                    <a:pt x="940" y="0"/>
                    <a:pt x="758" y="48"/>
                    <a:pt x="602" y="150"/>
                  </a:cubicBezTo>
                  <a:lnTo>
                    <a:pt x="602" y="125"/>
                  </a:lnTo>
                  <a:lnTo>
                    <a:pt x="0" y="451"/>
                  </a:lnTo>
                  <a:lnTo>
                    <a:pt x="176" y="751"/>
                  </a:lnTo>
                  <a:cubicBezTo>
                    <a:pt x="76" y="1177"/>
                    <a:pt x="201" y="1679"/>
                    <a:pt x="552" y="2105"/>
                  </a:cubicBezTo>
                  <a:cubicBezTo>
                    <a:pt x="802" y="2430"/>
                    <a:pt x="1153" y="2656"/>
                    <a:pt x="1479" y="2731"/>
                  </a:cubicBezTo>
                  <a:lnTo>
                    <a:pt x="1655" y="3007"/>
                  </a:lnTo>
                  <a:lnTo>
                    <a:pt x="2306" y="2631"/>
                  </a:lnTo>
                  <a:cubicBezTo>
                    <a:pt x="2331" y="2606"/>
                    <a:pt x="2381" y="2606"/>
                    <a:pt x="2406" y="2581"/>
                  </a:cubicBezTo>
                  <a:cubicBezTo>
                    <a:pt x="2908" y="2180"/>
                    <a:pt x="2883" y="1303"/>
                    <a:pt x="2356" y="651"/>
                  </a:cubicBezTo>
                  <a:cubicBezTo>
                    <a:pt x="2028" y="236"/>
                    <a:pt x="1557" y="0"/>
                    <a:pt x="1132"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99" name="Google Shape;1199;p32"/>
            <p:cNvSpPr/>
            <p:nvPr/>
          </p:nvSpPr>
          <p:spPr>
            <a:xfrm>
              <a:off x="8242218" y="3551551"/>
              <a:ext cx="96045" cy="102540"/>
            </a:xfrm>
            <a:custGeom>
              <a:avLst/>
              <a:gdLst/>
              <a:ahLst/>
              <a:cxnLst/>
              <a:rect l="l" t="t" r="r" b="b"/>
              <a:pathLst>
                <a:path w="3209" h="3426" extrusionOk="0">
                  <a:moveTo>
                    <a:pt x="1353" y="436"/>
                  </a:moveTo>
                  <a:cubicBezTo>
                    <a:pt x="1712" y="436"/>
                    <a:pt x="2129" y="645"/>
                    <a:pt x="2432" y="1019"/>
                  </a:cubicBezTo>
                  <a:cubicBezTo>
                    <a:pt x="2657" y="1295"/>
                    <a:pt x="2783" y="1621"/>
                    <a:pt x="2783" y="1922"/>
                  </a:cubicBezTo>
                  <a:cubicBezTo>
                    <a:pt x="2783" y="2222"/>
                    <a:pt x="2683" y="2473"/>
                    <a:pt x="2507" y="2623"/>
                  </a:cubicBezTo>
                  <a:cubicBezTo>
                    <a:pt x="2507" y="2623"/>
                    <a:pt x="2457" y="2648"/>
                    <a:pt x="2457" y="2648"/>
                  </a:cubicBezTo>
                  <a:cubicBezTo>
                    <a:pt x="2457" y="2648"/>
                    <a:pt x="2432" y="2674"/>
                    <a:pt x="2432" y="2674"/>
                  </a:cubicBezTo>
                  <a:cubicBezTo>
                    <a:pt x="2407" y="2674"/>
                    <a:pt x="2407" y="2699"/>
                    <a:pt x="2382" y="2699"/>
                  </a:cubicBezTo>
                  <a:lnTo>
                    <a:pt x="1931" y="2949"/>
                  </a:lnTo>
                  <a:lnTo>
                    <a:pt x="1881" y="2824"/>
                  </a:lnTo>
                  <a:cubicBezTo>
                    <a:pt x="1855" y="2799"/>
                    <a:pt x="1805" y="2749"/>
                    <a:pt x="1755" y="2749"/>
                  </a:cubicBezTo>
                  <a:cubicBezTo>
                    <a:pt x="1454" y="2674"/>
                    <a:pt x="1154" y="2473"/>
                    <a:pt x="953" y="2197"/>
                  </a:cubicBezTo>
                  <a:cubicBezTo>
                    <a:pt x="652" y="1846"/>
                    <a:pt x="527" y="1395"/>
                    <a:pt x="602" y="1019"/>
                  </a:cubicBezTo>
                  <a:cubicBezTo>
                    <a:pt x="627" y="969"/>
                    <a:pt x="627" y="894"/>
                    <a:pt x="577" y="844"/>
                  </a:cubicBezTo>
                  <a:lnTo>
                    <a:pt x="527" y="769"/>
                  </a:lnTo>
                  <a:lnTo>
                    <a:pt x="878" y="568"/>
                  </a:lnTo>
                  <a:cubicBezTo>
                    <a:pt x="903" y="568"/>
                    <a:pt x="928" y="543"/>
                    <a:pt x="953" y="543"/>
                  </a:cubicBezTo>
                  <a:cubicBezTo>
                    <a:pt x="1069" y="471"/>
                    <a:pt x="1206" y="436"/>
                    <a:pt x="1353" y="436"/>
                  </a:cubicBezTo>
                  <a:close/>
                  <a:moveTo>
                    <a:pt x="1354" y="0"/>
                  </a:moveTo>
                  <a:cubicBezTo>
                    <a:pt x="1151" y="0"/>
                    <a:pt x="955" y="46"/>
                    <a:pt x="778" y="142"/>
                  </a:cubicBezTo>
                  <a:cubicBezTo>
                    <a:pt x="753" y="167"/>
                    <a:pt x="753" y="167"/>
                    <a:pt x="728" y="167"/>
                  </a:cubicBezTo>
                  <a:lnTo>
                    <a:pt x="126" y="493"/>
                  </a:lnTo>
                  <a:cubicBezTo>
                    <a:pt x="76" y="518"/>
                    <a:pt x="26" y="568"/>
                    <a:pt x="26" y="618"/>
                  </a:cubicBezTo>
                  <a:cubicBezTo>
                    <a:pt x="1" y="694"/>
                    <a:pt x="26" y="744"/>
                    <a:pt x="51" y="794"/>
                  </a:cubicBezTo>
                  <a:lnTo>
                    <a:pt x="176" y="1019"/>
                  </a:lnTo>
                  <a:cubicBezTo>
                    <a:pt x="101" y="1496"/>
                    <a:pt x="276" y="2022"/>
                    <a:pt x="627" y="2448"/>
                  </a:cubicBezTo>
                  <a:cubicBezTo>
                    <a:pt x="878" y="2774"/>
                    <a:pt x="1204" y="3024"/>
                    <a:pt x="1555" y="3125"/>
                  </a:cubicBezTo>
                  <a:lnTo>
                    <a:pt x="1705" y="3325"/>
                  </a:lnTo>
                  <a:cubicBezTo>
                    <a:pt x="1730" y="3400"/>
                    <a:pt x="1805" y="3425"/>
                    <a:pt x="1881" y="3425"/>
                  </a:cubicBezTo>
                  <a:cubicBezTo>
                    <a:pt x="1906" y="3425"/>
                    <a:pt x="1931" y="3425"/>
                    <a:pt x="1981" y="3400"/>
                  </a:cubicBezTo>
                  <a:lnTo>
                    <a:pt x="2632" y="3049"/>
                  </a:lnTo>
                  <a:cubicBezTo>
                    <a:pt x="2657" y="3024"/>
                    <a:pt x="2657" y="3024"/>
                    <a:pt x="2683" y="2999"/>
                  </a:cubicBezTo>
                  <a:cubicBezTo>
                    <a:pt x="2708" y="2999"/>
                    <a:pt x="2733" y="2974"/>
                    <a:pt x="2758" y="2949"/>
                  </a:cubicBezTo>
                  <a:cubicBezTo>
                    <a:pt x="3058" y="2724"/>
                    <a:pt x="3209" y="2348"/>
                    <a:pt x="3209" y="1922"/>
                  </a:cubicBezTo>
                  <a:cubicBezTo>
                    <a:pt x="3209" y="1521"/>
                    <a:pt x="3033" y="1095"/>
                    <a:pt x="2758" y="744"/>
                  </a:cubicBezTo>
                  <a:cubicBezTo>
                    <a:pt x="2368" y="266"/>
                    <a:pt x="1842" y="0"/>
                    <a:pt x="135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0" name="Google Shape;1200;p32"/>
            <p:cNvSpPr/>
            <p:nvPr/>
          </p:nvSpPr>
          <p:spPr>
            <a:xfrm>
              <a:off x="8230216" y="3568371"/>
              <a:ext cx="86318" cy="82906"/>
            </a:xfrm>
            <a:custGeom>
              <a:avLst/>
              <a:gdLst/>
              <a:ahLst/>
              <a:cxnLst/>
              <a:rect l="l" t="t" r="r" b="b"/>
              <a:pathLst>
                <a:path w="2884" h="2770" extrusionOk="0">
                  <a:moveTo>
                    <a:pt x="1118" y="0"/>
                  </a:moveTo>
                  <a:cubicBezTo>
                    <a:pt x="891" y="0"/>
                    <a:pt x="677" y="67"/>
                    <a:pt x="502" y="207"/>
                  </a:cubicBezTo>
                  <a:cubicBezTo>
                    <a:pt x="1" y="608"/>
                    <a:pt x="1" y="1460"/>
                    <a:pt x="527" y="2112"/>
                  </a:cubicBezTo>
                  <a:cubicBezTo>
                    <a:pt x="870" y="2536"/>
                    <a:pt x="1341" y="2769"/>
                    <a:pt x="1765" y="2769"/>
                  </a:cubicBezTo>
                  <a:cubicBezTo>
                    <a:pt x="1993" y="2769"/>
                    <a:pt x="2207" y="2702"/>
                    <a:pt x="2382" y="2563"/>
                  </a:cubicBezTo>
                  <a:cubicBezTo>
                    <a:pt x="2883" y="2162"/>
                    <a:pt x="2883" y="1310"/>
                    <a:pt x="2357" y="658"/>
                  </a:cubicBezTo>
                  <a:cubicBezTo>
                    <a:pt x="2014" y="233"/>
                    <a:pt x="1543" y="0"/>
                    <a:pt x="1118"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01" name="Google Shape;1201;p32"/>
            <p:cNvSpPr/>
            <p:nvPr/>
          </p:nvSpPr>
          <p:spPr>
            <a:xfrm>
              <a:off x="8227223" y="3562146"/>
              <a:ext cx="91556" cy="95686"/>
            </a:xfrm>
            <a:custGeom>
              <a:avLst/>
              <a:gdLst/>
              <a:ahLst/>
              <a:cxnLst/>
              <a:rect l="l" t="t" r="r" b="b"/>
              <a:pathLst>
                <a:path w="3059" h="3197" extrusionOk="0">
                  <a:moveTo>
                    <a:pt x="1199" y="408"/>
                  </a:moveTo>
                  <a:cubicBezTo>
                    <a:pt x="1561" y="408"/>
                    <a:pt x="1978" y="620"/>
                    <a:pt x="2281" y="991"/>
                  </a:cubicBezTo>
                  <a:cubicBezTo>
                    <a:pt x="2507" y="1292"/>
                    <a:pt x="2632" y="1618"/>
                    <a:pt x="2632" y="1919"/>
                  </a:cubicBezTo>
                  <a:cubicBezTo>
                    <a:pt x="2657" y="2219"/>
                    <a:pt x="2557" y="2470"/>
                    <a:pt x="2356" y="2620"/>
                  </a:cubicBezTo>
                  <a:cubicBezTo>
                    <a:pt x="2225" y="2727"/>
                    <a:pt x="2062" y="2777"/>
                    <a:pt x="1885" y="2777"/>
                  </a:cubicBezTo>
                  <a:cubicBezTo>
                    <a:pt x="1523" y="2777"/>
                    <a:pt x="1106" y="2565"/>
                    <a:pt x="803" y="2194"/>
                  </a:cubicBezTo>
                  <a:cubicBezTo>
                    <a:pt x="577" y="1919"/>
                    <a:pt x="452" y="1593"/>
                    <a:pt x="427" y="1267"/>
                  </a:cubicBezTo>
                  <a:cubicBezTo>
                    <a:pt x="427" y="966"/>
                    <a:pt x="527" y="741"/>
                    <a:pt x="727" y="565"/>
                  </a:cubicBezTo>
                  <a:cubicBezTo>
                    <a:pt x="859" y="458"/>
                    <a:pt x="1022" y="408"/>
                    <a:pt x="1199" y="408"/>
                  </a:cubicBezTo>
                  <a:close/>
                  <a:moveTo>
                    <a:pt x="1196" y="1"/>
                  </a:moveTo>
                  <a:cubicBezTo>
                    <a:pt x="924" y="1"/>
                    <a:pt x="666" y="79"/>
                    <a:pt x="452" y="239"/>
                  </a:cubicBezTo>
                  <a:cubicBezTo>
                    <a:pt x="176" y="490"/>
                    <a:pt x="1" y="841"/>
                    <a:pt x="26" y="1267"/>
                  </a:cubicBezTo>
                  <a:cubicBezTo>
                    <a:pt x="26" y="1693"/>
                    <a:pt x="201" y="2094"/>
                    <a:pt x="477" y="2445"/>
                  </a:cubicBezTo>
                  <a:cubicBezTo>
                    <a:pt x="853" y="2921"/>
                    <a:pt x="1379" y="3197"/>
                    <a:pt x="1880" y="3197"/>
                  </a:cubicBezTo>
                  <a:cubicBezTo>
                    <a:pt x="2156" y="3197"/>
                    <a:pt x="2407" y="3122"/>
                    <a:pt x="2607" y="2946"/>
                  </a:cubicBezTo>
                  <a:cubicBezTo>
                    <a:pt x="2908" y="2721"/>
                    <a:pt x="3058" y="2345"/>
                    <a:pt x="3058" y="1919"/>
                  </a:cubicBezTo>
                  <a:cubicBezTo>
                    <a:pt x="3058" y="1518"/>
                    <a:pt x="2883" y="1091"/>
                    <a:pt x="2607" y="741"/>
                  </a:cubicBezTo>
                  <a:cubicBezTo>
                    <a:pt x="2220" y="256"/>
                    <a:pt x="1687" y="1"/>
                    <a:pt x="119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2" name="Google Shape;1202;p32"/>
            <p:cNvSpPr/>
            <p:nvPr/>
          </p:nvSpPr>
          <p:spPr>
            <a:xfrm>
              <a:off x="8249731" y="3526529"/>
              <a:ext cx="65277" cy="93022"/>
            </a:xfrm>
            <a:custGeom>
              <a:avLst/>
              <a:gdLst/>
              <a:ahLst/>
              <a:cxnLst/>
              <a:rect l="l" t="t" r="r" b="b"/>
              <a:pathLst>
                <a:path w="2181" h="3108" extrusionOk="0">
                  <a:moveTo>
                    <a:pt x="0" y="1"/>
                  </a:moveTo>
                  <a:lnTo>
                    <a:pt x="401" y="2682"/>
                  </a:lnTo>
                  <a:cubicBezTo>
                    <a:pt x="427" y="2858"/>
                    <a:pt x="552" y="3008"/>
                    <a:pt x="702" y="3058"/>
                  </a:cubicBezTo>
                  <a:cubicBezTo>
                    <a:pt x="769" y="3092"/>
                    <a:pt x="838" y="3108"/>
                    <a:pt x="906" y="3108"/>
                  </a:cubicBezTo>
                  <a:cubicBezTo>
                    <a:pt x="1090" y="3108"/>
                    <a:pt x="1262" y="2991"/>
                    <a:pt x="1354" y="2808"/>
                  </a:cubicBezTo>
                  <a:lnTo>
                    <a:pt x="2181" y="978"/>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03" name="Google Shape;1203;p32"/>
            <p:cNvSpPr/>
            <p:nvPr/>
          </p:nvSpPr>
          <p:spPr>
            <a:xfrm>
              <a:off x="8242966" y="3520034"/>
              <a:ext cx="78806" cy="105563"/>
            </a:xfrm>
            <a:custGeom>
              <a:avLst/>
              <a:gdLst/>
              <a:ahLst/>
              <a:cxnLst/>
              <a:rect l="l" t="t" r="r" b="b"/>
              <a:pathLst>
                <a:path w="2633" h="3527" extrusionOk="0">
                  <a:moveTo>
                    <a:pt x="477" y="569"/>
                  </a:moveTo>
                  <a:lnTo>
                    <a:pt x="2131" y="1295"/>
                  </a:lnTo>
                  <a:lnTo>
                    <a:pt x="1379" y="2950"/>
                  </a:lnTo>
                  <a:cubicBezTo>
                    <a:pt x="1342" y="3062"/>
                    <a:pt x="1234" y="3119"/>
                    <a:pt x="1119" y="3119"/>
                  </a:cubicBezTo>
                  <a:cubicBezTo>
                    <a:pt x="1080" y="3119"/>
                    <a:pt x="1041" y="3113"/>
                    <a:pt x="1003" y="3100"/>
                  </a:cubicBezTo>
                  <a:cubicBezTo>
                    <a:pt x="928" y="3050"/>
                    <a:pt x="853" y="2975"/>
                    <a:pt x="853" y="2874"/>
                  </a:cubicBezTo>
                  <a:lnTo>
                    <a:pt x="477" y="569"/>
                  </a:lnTo>
                  <a:close/>
                  <a:moveTo>
                    <a:pt x="208" y="1"/>
                  </a:moveTo>
                  <a:cubicBezTo>
                    <a:pt x="164" y="1"/>
                    <a:pt x="120" y="13"/>
                    <a:pt x="76" y="42"/>
                  </a:cubicBezTo>
                  <a:cubicBezTo>
                    <a:pt x="26" y="92"/>
                    <a:pt x="1" y="168"/>
                    <a:pt x="1" y="243"/>
                  </a:cubicBezTo>
                  <a:lnTo>
                    <a:pt x="427" y="2950"/>
                  </a:lnTo>
                  <a:cubicBezTo>
                    <a:pt x="477" y="3175"/>
                    <a:pt x="627" y="3376"/>
                    <a:pt x="828" y="3476"/>
                  </a:cubicBezTo>
                  <a:cubicBezTo>
                    <a:pt x="928" y="3526"/>
                    <a:pt x="1028" y="3526"/>
                    <a:pt x="1129" y="3526"/>
                  </a:cubicBezTo>
                  <a:cubicBezTo>
                    <a:pt x="1379" y="3526"/>
                    <a:pt x="1655" y="3376"/>
                    <a:pt x="1755" y="3125"/>
                  </a:cubicBezTo>
                  <a:lnTo>
                    <a:pt x="2582" y="1295"/>
                  </a:lnTo>
                  <a:cubicBezTo>
                    <a:pt x="2632" y="1170"/>
                    <a:pt x="2582" y="1045"/>
                    <a:pt x="2482" y="1020"/>
                  </a:cubicBezTo>
                  <a:lnTo>
                    <a:pt x="302" y="17"/>
                  </a:lnTo>
                  <a:cubicBezTo>
                    <a:pt x="270" y="7"/>
                    <a:pt x="239" y="1"/>
                    <a:pt x="20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4" name="Google Shape;1204;p32"/>
            <p:cNvSpPr/>
            <p:nvPr/>
          </p:nvSpPr>
          <p:spPr>
            <a:xfrm>
              <a:off x="8247486" y="3524434"/>
              <a:ext cx="69797" cy="33492"/>
            </a:xfrm>
            <a:custGeom>
              <a:avLst/>
              <a:gdLst/>
              <a:ahLst/>
              <a:cxnLst/>
              <a:rect l="l" t="t" r="r" b="b"/>
              <a:pathLst>
                <a:path w="2332" h="1119" extrusionOk="0">
                  <a:moveTo>
                    <a:pt x="263" y="0"/>
                  </a:moveTo>
                  <a:cubicBezTo>
                    <a:pt x="159" y="0"/>
                    <a:pt x="92" y="23"/>
                    <a:pt x="75" y="71"/>
                  </a:cubicBezTo>
                  <a:cubicBezTo>
                    <a:pt x="0" y="221"/>
                    <a:pt x="426" y="547"/>
                    <a:pt x="1028" y="823"/>
                  </a:cubicBezTo>
                  <a:cubicBezTo>
                    <a:pt x="1440" y="1012"/>
                    <a:pt x="1829" y="1118"/>
                    <a:pt x="2057" y="1118"/>
                  </a:cubicBezTo>
                  <a:cubicBezTo>
                    <a:pt x="2161" y="1118"/>
                    <a:pt x="2232" y="1096"/>
                    <a:pt x="2256" y="1048"/>
                  </a:cubicBezTo>
                  <a:cubicBezTo>
                    <a:pt x="2331" y="898"/>
                    <a:pt x="1880" y="547"/>
                    <a:pt x="1278" y="271"/>
                  </a:cubicBezTo>
                  <a:cubicBezTo>
                    <a:pt x="870" y="101"/>
                    <a:pt x="484" y="0"/>
                    <a:pt x="263" y="0"/>
                  </a:cubicBez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205" name="Google Shape;1205;p32"/>
            <p:cNvSpPr/>
            <p:nvPr/>
          </p:nvSpPr>
          <p:spPr>
            <a:xfrm>
              <a:off x="8239973" y="3518119"/>
              <a:ext cx="81799" cy="45943"/>
            </a:xfrm>
            <a:custGeom>
              <a:avLst/>
              <a:gdLst/>
              <a:ahLst/>
              <a:cxnLst/>
              <a:rect l="l" t="t" r="r" b="b"/>
              <a:pathLst>
                <a:path w="2733" h="1535" extrusionOk="0">
                  <a:moveTo>
                    <a:pt x="652" y="432"/>
                  </a:moveTo>
                  <a:lnTo>
                    <a:pt x="652" y="432"/>
                  </a:lnTo>
                  <a:cubicBezTo>
                    <a:pt x="828" y="457"/>
                    <a:pt x="1103" y="532"/>
                    <a:pt x="1454" y="683"/>
                  </a:cubicBezTo>
                  <a:cubicBezTo>
                    <a:pt x="1805" y="833"/>
                    <a:pt x="2031" y="1009"/>
                    <a:pt x="2181" y="1109"/>
                  </a:cubicBezTo>
                  <a:cubicBezTo>
                    <a:pt x="2006" y="1084"/>
                    <a:pt x="1730" y="1009"/>
                    <a:pt x="1379" y="858"/>
                  </a:cubicBezTo>
                  <a:cubicBezTo>
                    <a:pt x="1028" y="708"/>
                    <a:pt x="778" y="532"/>
                    <a:pt x="652" y="432"/>
                  </a:cubicBezTo>
                  <a:close/>
                  <a:moveTo>
                    <a:pt x="496" y="1"/>
                  </a:moveTo>
                  <a:cubicBezTo>
                    <a:pt x="353" y="1"/>
                    <a:pt x="198" y="37"/>
                    <a:pt x="126" y="182"/>
                  </a:cubicBezTo>
                  <a:cubicBezTo>
                    <a:pt x="1" y="457"/>
                    <a:pt x="326" y="708"/>
                    <a:pt x="427" y="783"/>
                  </a:cubicBezTo>
                  <a:cubicBezTo>
                    <a:pt x="602" y="933"/>
                    <a:pt x="903" y="1084"/>
                    <a:pt x="1204" y="1234"/>
                  </a:cubicBezTo>
                  <a:cubicBezTo>
                    <a:pt x="1504" y="1385"/>
                    <a:pt x="1805" y="1485"/>
                    <a:pt x="2056" y="1510"/>
                  </a:cubicBezTo>
                  <a:cubicBezTo>
                    <a:pt x="2106" y="1535"/>
                    <a:pt x="2206" y="1535"/>
                    <a:pt x="2306" y="1535"/>
                  </a:cubicBezTo>
                  <a:cubicBezTo>
                    <a:pt x="2457" y="1535"/>
                    <a:pt x="2632" y="1510"/>
                    <a:pt x="2682" y="1359"/>
                  </a:cubicBezTo>
                  <a:cubicBezTo>
                    <a:pt x="2707" y="1309"/>
                    <a:pt x="2732" y="1209"/>
                    <a:pt x="2707" y="1109"/>
                  </a:cubicBezTo>
                  <a:cubicBezTo>
                    <a:pt x="2582" y="833"/>
                    <a:pt x="2081" y="507"/>
                    <a:pt x="1630" y="307"/>
                  </a:cubicBezTo>
                  <a:cubicBezTo>
                    <a:pt x="1304" y="156"/>
                    <a:pt x="1003" y="56"/>
                    <a:pt x="753" y="31"/>
                  </a:cubicBezTo>
                  <a:cubicBezTo>
                    <a:pt x="699" y="21"/>
                    <a:pt x="601" y="1"/>
                    <a:pt x="49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6" name="Google Shape;1206;p32"/>
            <p:cNvSpPr/>
            <p:nvPr/>
          </p:nvSpPr>
          <p:spPr>
            <a:xfrm>
              <a:off x="8235484" y="3395256"/>
              <a:ext cx="804159" cy="531886"/>
            </a:xfrm>
            <a:custGeom>
              <a:avLst/>
              <a:gdLst/>
              <a:ahLst/>
              <a:cxnLst/>
              <a:rect l="l" t="t" r="r" b="b"/>
              <a:pathLst>
                <a:path w="26868" h="17771" extrusionOk="0">
                  <a:moveTo>
                    <a:pt x="201" y="1"/>
                  </a:moveTo>
                  <a:cubicBezTo>
                    <a:pt x="75" y="1"/>
                    <a:pt x="0" y="101"/>
                    <a:pt x="0" y="226"/>
                  </a:cubicBezTo>
                  <a:lnTo>
                    <a:pt x="0" y="2708"/>
                  </a:lnTo>
                  <a:cubicBezTo>
                    <a:pt x="0" y="3535"/>
                    <a:pt x="451" y="4312"/>
                    <a:pt x="1178" y="4738"/>
                  </a:cubicBezTo>
                  <a:lnTo>
                    <a:pt x="23334" y="17470"/>
                  </a:lnTo>
                  <a:cubicBezTo>
                    <a:pt x="23710" y="17670"/>
                    <a:pt x="24111" y="17770"/>
                    <a:pt x="24512" y="17770"/>
                  </a:cubicBezTo>
                  <a:cubicBezTo>
                    <a:pt x="24913" y="17770"/>
                    <a:pt x="25314" y="17670"/>
                    <a:pt x="25690" y="17444"/>
                  </a:cubicBezTo>
                  <a:cubicBezTo>
                    <a:pt x="26416" y="17043"/>
                    <a:pt x="26868" y="16267"/>
                    <a:pt x="26868" y="15439"/>
                  </a:cubicBezTo>
                  <a:cubicBezTo>
                    <a:pt x="26868" y="15314"/>
                    <a:pt x="26767" y="15214"/>
                    <a:pt x="26642" y="15214"/>
                  </a:cubicBezTo>
                  <a:cubicBezTo>
                    <a:pt x="26542" y="15214"/>
                    <a:pt x="26441" y="15314"/>
                    <a:pt x="26441" y="15439"/>
                  </a:cubicBezTo>
                  <a:cubicBezTo>
                    <a:pt x="26441" y="16116"/>
                    <a:pt x="26091" y="16743"/>
                    <a:pt x="25489" y="17094"/>
                  </a:cubicBezTo>
                  <a:cubicBezTo>
                    <a:pt x="25188" y="17269"/>
                    <a:pt x="24856" y="17357"/>
                    <a:pt x="24524" y="17357"/>
                  </a:cubicBezTo>
                  <a:cubicBezTo>
                    <a:pt x="24192" y="17357"/>
                    <a:pt x="23860" y="17269"/>
                    <a:pt x="23559" y="17094"/>
                  </a:cubicBezTo>
                  <a:lnTo>
                    <a:pt x="1379" y="4387"/>
                  </a:lnTo>
                  <a:cubicBezTo>
                    <a:pt x="777" y="4036"/>
                    <a:pt x="401" y="3384"/>
                    <a:pt x="401" y="2708"/>
                  </a:cubicBezTo>
                  <a:lnTo>
                    <a:pt x="401" y="226"/>
                  </a:lnTo>
                  <a:cubicBezTo>
                    <a:pt x="401" y="101"/>
                    <a:pt x="301" y="1"/>
                    <a:pt x="2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7" name="Google Shape;1207;p32"/>
            <p:cNvSpPr/>
            <p:nvPr/>
          </p:nvSpPr>
          <p:spPr>
            <a:xfrm>
              <a:off x="8030703" y="2589151"/>
              <a:ext cx="525122" cy="668876"/>
            </a:xfrm>
            <a:custGeom>
              <a:avLst/>
              <a:gdLst/>
              <a:ahLst/>
              <a:cxnLst/>
              <a:rect l="l" t="t" r="r" b="b"/>
              <a:pathLst>
                <a:path w="17545" h="22348" extrusionOk="0">
                  <a:moveTo>
                    <a:pt x="15800" y="0"/>
                  </a:moveTo>
                  <a:cubicBezTo>
                    <a:pt x="15556" y="0"/>
                    <a:pt x="15305" y="60"/>
                    <a:pt x="15063" y="192"/>
                  </a:cubicBezTo>
                  <a:lnTo>
                    <a:pt x="1830" y="7686"/>
                  </a:lnTo>
                  <a:cubicBezTo>
                    <a:pt x="702" y="8337"/>
                    <a:pt x="0" y="9540"/>
                    <a:pt x="0" y="10869"/>
                  </a:cubicBezTo>
                  <a:lnTo>
                    <a:pt x="0" y="21746"/>
                  </a:lnTo>
                  <a:lnTo>
                    <a:pt x="902" y="22347"/>
                  </a:lnTo>
                  <a:lnTo>
                    <a:pt x="17318" y="11696"/>
                  </a:lnTo>
                  <a:lnTo>
                    <a:pt x="17318" y="1545"/>
                  </a:lnTo>
                  <a:lnTo>
                    <a:pt x="17444" y="1570"/>
                  </a:lnTo>
                  <a:lnTo>
                    <a:pt x="17544" y="843"/>
                  </a:lnTo>
                  <a:lnTo>
                    <a:pt x="16667" y="267"/>
                  </a:lnTo>
                  <a:cubicBezTo>
                    <a:pt x="16414" y="98"/>
                    <a:pt x="16113" y="0"/>
                    <a:pt x="15800"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08" name="Google Shape;1208;p32"/>
            <p:cNvSpPr/>
            <p:nvPr/>
          </p:nvSpPr>
          <p:spPr>
            <a:xfrm>
              <a:off x="8023939" y="2582836"/>
              <a:ext cx="537872" cy="681925"/>
            </a:xfrm>
            <a:custGeom>
              <a:avLst/>
              <a:gdLst/>
              <a:ahLst/>
              <a:cxnLst/>
              <a:rect l="l" t="t" r="r" b="b"/>
              <a:pathLst>
                <a:path w="17971" h="22784" extrusionOk="0">
                  <a:moveTo>
                    <a:pt x="16046" y="430"/>
                  </a:moveTo>
                  <a:cubicBezTo>
                    <a:pt x="16302" y="430"/>
                    <a:pt x="16553" y="506"/>
                    <a:pt x="16768" y="653"/>
                  </a:cubicBezTo>
                  <a:cubicBezTo>
                    <a:pt x="16768" y="653"/>
                    <a:pt x="16793" y="678"/>
                    <a:pt x="16793" y="678"/>
                  </a:cubicBezTo>
                  <a:lnTo>
                    <a:pt x="17544" y="1180"/>
                  </a:lnTo>
                  <a:lnTo>
                    <a:pt x="17494" y="1556"/>
                  </a:lnTo>
                  <a:cubicBezTo>
                    <a:pt x="17444" y="1581"/>
                    <a:pt x="17419" y="1581"/>
                    <a:pt x="17394" y="1606"/>
                  </a:cubicBezTo>
                  <a:cubicBezTo>
                    <a:pt x="17344" y="1656"/>
                    <a:pt x="17319" y="1706"/>
                    <a:pt x="17319" y="1756"/>
                  </a:cubicBezTo>
                  <a:lnTo>
                    <a:pt x="17319" y="11781"/>
                  </a:lnTo>
                  <a:lnTo>
                    <a:pt x="1128" y="22308"/>
                  </a:lnTo>
                  <a:lnTo>
                    <a:pt x="427" y="21831"/>
                  </a:lnTo>
                  <a:lnTo>
                    <a:pt x="427" y="11080"/>
                  </a:lnTo>
                  <a:cubicBezTo>
                    <a:pt x="427" y="9826"/>
                    <a:pt x="1078" y="8699"/>
                    <a:pt x="2156" y="8097"/>
                  </a:cubicBezTo>
                  <a:lnTo>
                    <a:pt x="15389" y="603"/>
                  </a:lnTo>
                  <a:cubicBezTo>
                    <a:pt x="15599" y="487"/>
                    <a:pt x="15824" y="430"/>
                    <a:pt x="16046" y="430"/>
                  </a:cubicBezTo>
                  <a:close/>
                  <a:moveTo>
                    <a:pt x="16034" y="0"/>
                  </a:moveTo>
                  <a:cubicBezTo>
                    <a:pt x="15745" y="0"/>
                    <a:pt x="15456" y="76"/>
                    <a:pt x="15189" y="227"/>
                  </a:cubicBezTo>
                  <a:lnTo>
                    <a:pt x="1955" y="7721"/>
                  </a:lnTo>
                  <a:cubicBezTo>
                    <a:pt x="752" y="8398"/>
                    <a:pt x="1" y="9676"/>
                    <a:pt x="1" y="11080"/>
                  </a:cubicBezTo>
                  <a:lnTo>
                    <a:pt x="1" y="21957"/>
                  </a:lnTo>
                  <a:cubicBezTo>
                    <a:pt x="1" y="22032"/>
                    <a:pt x="51" y="22082"/>
                    <a:pt x="101" y="22132"/>
                  </a:cubicBezTo>
                  <a:lnTo>
                    <a:pt x="1028" y="22734"/>
                  </a:lnTo>
                  <a:cubicBezTo>
                    <a:pt x="1053" y="22759"/>
                    <a:pt x="1103" y="22784"/>
                    <a:pt x="1128" y="22784"/>
                  </a:cubicBezTo>
                  <a:cubicBezTo>
                    <a:pt x="1178" y="22784"/>
                    <a:pt x="1204" y="22759"/>
                    <a:pt x="1254" y="22734"/>
                  </a:cubicBezTo>
                  <a:lnTo>
                    <a:pt x="17645" y="12082"/>
                  </a:lnTo>
                  <a:cubicBezTo>
                    <a:pt x="17695" y="12032"/>
                    <a:pt x="17745" y="11982"/>
                    <a:pt x="17745" y="11907"/>
                  </a:cubicBezTo>
                  <a:lnTo>
                    <a:pt x="17745" y="1982"/>
                  </a:lnTo>
                  <a:cubicBezTo>
                    <a:pt x="17745" y="1982"/>
                    <a:pt x="17770" y="1957"/>
                    <a:pt x="17795" y="1957"/>
                  </a:cubicBezTo>
                  <a:cubicBezTo>
                    <a:pt x="17820" y="1932"/>
                    <a:pt x="17870" y="1881"/>
                    <a:pt x="17870" y="1806"/>
                  </a:cubicBezTo>
                  <a:lnTo>
                    <a:pt x="17971" y="1105"/>
                  </a:lnTo>
                  <a:cubicBezTo>
                    <a:pt x="17971" y="1004"/>
                    <a:pt x="17945" y="929"/>
                    <a:pt x="17870" y="904"/>
                  </a:cubicBezTo>
                  <a:lnTo>
                    <a:pt x="16993" y="303"/>
                  </a:lnTo>
                  <a:cubicBezTo>
                    <a:pt x="16698" y="101"/>
                    <a:pt x="16366" y="0"/>
                    <a:pt x="1603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9" name="Google Shape;1209;p32"/>
            <p:cNvSpPr/>
            <p:nvPr/>
          </p:nvSpPr>
          <p:spPr>
            <a:xfrm>
              <a:off x="8057700" y="2607588"/>
              <a:ext cx="518358" cy="650439"/>
            </a:xfrm>
            <a:custGeom>
              <a:avLst/>
              <a:gdLst/>
              <a:ahLst/>
              <a:cxnLst/>
              <a:rect l="l" t="t" r="r" b="b"/>
              <a:pathLst>
                <a:path w="17319" h="21732" extrusionOk="0">
                  <a:moveTo>
                    <a:pt x="15831" y="0"/>
                  </a:moveTo>
                  <a:cubicBezTo>
                    <a:pt x="15584" y="0"/>
                    <a:pt x="15329" y="64"/>
                    <a:pt x="15088" y="202"/>
                  </a:cubicBezTo>
                  <a:lnTo>
                    <a:pt x="1855" y="7696"/>
                  </a:lnTo>
                  <a:cubicBezTo>
                    <a:pt x="702" y="8348"/>
                    <a:pt x="0" y="9551"/>
                    <a:pt x="0" y="10854"/>
                  </a:cubicBezTo>
                  <a:lnTo>
                    <a:pt x="0" y="21731"/>
                  </a:lnTo>
                  <a:lnTo>
                    <a:pt x="17319" y="11681"/>
                  </a:lnTo>
                  <a:lnTo>
                    <a:pt x="17319" y="1506"/>
                  </a:lnTo>
                  <a:cubicBezTo>
                    <a:pt x="17319" y="630"/>
                    <a:pt x="16611" y="0"/>
                    <a:pt x="15831"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10" name="Google Shape;1210;p32"/>
            <p:cNvSpPr/>
            <p:nvPr/>
          </p:nvSpPr>
          <p:spPr>
            <a:xfrm>
              <a:off x="8051684" y="2601632"/>
              <a:ext cx="531138" cy="663129"/>
            </a:xfrm>
            <a:custGeom>
              <a:avLst/>
              <a:gdLst/>
              <a:ahLst/>
              <a:cxnLst/>
              <a:rect l="l" t="t" r="r" b="b"/>
              <a:pathLst>
                <a:path w="17746" h="22156" extrusionOk="0">
                  <a:moveTo>
                    <a:pt x="16016" y="401"/>
                  </a:moveTo>
                  <a:cubicBezTo>
                    <a:pt x="16242" y="401"/>
                    <a:pt x="16467" y="477"/>
                    <a:pt x="16668" y="577"/>
                  </a:cubicBezTo>
                  <a:cubicBezTo>
                    <a:pt x="17069" y="827"/>
                    <a:pt x="17319" y="1228"/>
                    <a:pt x="17319" y="1705"/>
                  </a:cubicBezTo>
                  <a:lnTo>
                    <a:pt x="17319" y="11780"/>
                  </a:lnTo>
                  <a:lnTo>
                    <a:pt x="427" y="21579"/>
                  </a:lnTo>
                  <a:lnTo>
                    <a:pt x="427" y="11053"/>
                  </a:lnTo>
                  <a:cubicBezTo>
                    <a:pt x="427" y="9825"/>
                    <a:pt x="1079" y="8672"/>
                    <a:pt x="2156" y="8071"/>
                  </a:cubicBezTo>
                  <a:lnTo>
                    <a:pt x="15389" y="577"/>
                  </a:lnTo>
                  <a:cubicBezTo>
                    <a:pt x="15590" y="477"/>
                    <a:pt x="15815" y="401"/>
                    <a:pt x="16016" y="401"/>
                  </a:cubicBezTo>
                  <a:close/>
                  <a:moveTo>
                    <a:pt x="16041" y="0"/>
                  </a:moveTo>
                  <a:cubicBezTo>
                    <a:pt x="15747" y="0"/>
                    <a:pt x="15452" y="76"/>
                    <a:pt x="15189" y="226"/>
                  </a:cubicBezTo>
                  <a:lnTo>
                    <a:pt x="1956" y="7720"/>
                  </a:lnTo>
                  <a:cubicBezTo>
                    <a:pt x="753" y="8396"/>
                    <a:pt x="1" y="9675"/>
                    <a:pt x="1" y="11053"/>
                  </a:cubicBezTo>
                  <a:lnTo>
                    <a:pt x="1" y="21930"/>
                  </a:lnTo>
                  <a:cubicBezTo>
                    <a:pt x="1" y="22005"/>
                    <a:pt x="26" y="22081"/>
                    <a:pt x="101" y="22131"/>
                  </a:cubicBezTo>
                  <a:cubicBezTo>
                    <a:pt x="126" y="22131"/>
                    <a:pt x="176" y="22156"/>
                    <a:pt x="201" y="22156"/>
                  </a:cubicBezTo>
                  <a:cubicBezTo>
                    <a:pt x="251" y="22156"/>
                    <a:pt x="277" y="22131"/>
                    <a:pt x="302" y="22131"/>
                  </a:cubicBezTo>
                  <a:lnTo>
                    <a:pt x="17620" y="12081"/>
                  </a:lnTo>
                  <a:cubicBezTo>
                    <a:pt x="17695" y="12030"/>
                    <a:pt x="17745" y="11955"/>
                    <a:pt x="17745" y="11880"/>
                  </a:cubicBezTo>
                  <a:lnTo>
                    <a:pt x="17745" y="1705"/>
                  </a:lnTo>
                  <a:cubicBezTo>
                    <a:pt x="17745" y="1078"/>
                    <a:pt x="17420" y="527"/>
                    <a:pt x="16893" y="226"/>
                  </a:cubicBezTo>
                  <a:cubicBezTo>
                    <a:pt x="16630" y="76"/>
                    <a:pt x="16336" y="0"/>
                    <a:pt x="1604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1" name="Google Shape;1211;p32"/>
            <p:cNvSpPr/>
            <p:nvPr/>
          </p:nvSpPr>
          <p:spPr>
            <a:xfrm>
              <a:off x="8057700" y="3235490"/>
              <a:ext cx="1140962" cy="736667"/>
            </a:xfrm>
            <a:custGeom>
              <a:avLst/>
              <a:gdLst/>
              <a:ahLst/>
              <a:cxnLst/>
              <a:rect l="l" t="t" r="r" b="b"/>
              <a:pathLst>
                <a:path w="38121" h="24613" extrusionOk="0">
                  <a:moveTo>
                    <a:pt x="0" y="0"/>
                  </a:moveTo>
                  <a:lnTo>
                    <a:pt x="0" y="2757"/>
                  </a:lnTo>
                  <a:lnTo>
                    <a:pt x="38121" y="24612"/>
                  </a:lnTo>
                  <a:lnTo>
                    <a:pt x="38121" y="21955"/>
                  </a:lnTo>
                  <a:lnTo>
                    <a:pt x="0" y="0"/>
                  </a:ln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212" name="Google Shape;1212;p32"/>
            <p:cNvSpPr/>
            <p:nvPr/>
          </p:nvSpPr>
          <p:spPr>
            <a:xfrm>
              <a:off x="8051684" y="3228935"/>
              <a:ext cx="1153742" cy="749956"/>
            </a:xfrm>
            <a:custGeom>
              <a:avLst/>
              <a:gdLst/>
              <a:ahLst/>
              <a:cxnLst/>
              <a:rect l="l" t="t" r="r" b="b"/>
              <a:pathLst>
                <a:path w="38548" h="25057" extrusionOk="0">
                  <a:moveTo>
                    <a:pt x="427" y="570"/>
                  </a:moveTo>
                  <a:lnTo>
                    <a:pt x="38121" y="22300"/>
                  </a:lnTo>
                  <a:lnTo>
                    <a:pt x="38121" y="24480"/>
                  </a:lnTo>
                  <a:lnTo>
                    <a:pt x="427" y="2851"/>
                  </a:lnTo>
                  <a:lnTo>
                    <a:pt x="427" y="570"/>
                  </a:lnTo>
                  <a:close/>
                  <a:moveTo>
                    <a:pt x="211" y="0"/>
                  </a:moveTo>
                  <a:cubicBezTo>
                    <a:pt x="176" y="0"/>
                    <a:pt x="139" y="6"/>
                    <a:pt x="101" y="19"/>
                  </a:cubicBezTo>
                  <a:cubicBezTo>
                    <a:pt x="26" y="69"/>
                    <a:pt x="1" y="144"/>
                    <a:pt x="1" y="219"/>
                  </a:cubicBezTo>
                  <a:lnTo>
                    <a:pt x="1" y="2976"/>
                  </a:lnTo>
                  <a:cubicBezTo>
                    <a:pt x="1" y="3051"/>
                    <a:pt x="26" y="3127"/>
                    <a:pt x="101" y="3152"/>
                  </a:cubicBezTo>
                  <a:lnTo>
                    <a:pt x="38222" y="25032"/>
                  </a:lnTo>
                  <a:cubicBezTo>
                    <a:pt x="38247" y="25032"/>
                    <a:pt x="38297" y="25057"/>
                    <a:pt x="38322" y="25057"/>
                  </a:cubicBezTo>
                  <a:cubicBezTo>
                    <a:pt x="38372" y="25057"/>
                    <a:pt x="38397" y="25032"/>
                    <a:pt x="38447" y="25032"/>
                  </a:cubicBezTo>
                  <a:cubicBezTo>
                    <a:pt x="38497" y="24981"/>
                    <a:pt x="38547" y="24906"/>
                    <a:pt x="38547" y="24831"/>
                  </a:cubicBezTo>
                  <a:lnTo>
                    <a:pt x="38547" y="22174"/>
                  </a:lnTo>
                  <a:cubicBezTo>
                    <a:pt x="38547" y="22099"/>
                    <a:pt x="38497" y="22024"/>
                    <a:pt x="38422" y="21999"/>
                  </a:cubicBezTo>
                  <a:lnTo>
                    <a:pt x="302" y="19"/>
                  </a:lnTo>
                  <a:cubicBezTo>
                    <a:pt x="277" y="6"/>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3" name="Google Shape;1213;p32"/>
            <p:cNvSpPr/>
            <p:nvPr/>
          </p:nvSpPr>
          <p:spPr>
            <a:xfrm>
              <a:off x="8057700" y="3155966"/>
              <a:ext cx="1140962" cy="736667"/>
            </a:xfrm>
            <a:custGeom>
              <a:avLst/>
              <a:gdLst/>
              <a:ahLst/>
              <a:cxnLst/>
              <a:rect l="l" t="t" r="r" b="b"/>
              <a:pathLst>
                <a:path w="38121" h="24613" extrusionOk="0">
                  <a:moveTo>
                    <a:pt x="0" y="1"/>
                  </a:moveTo>
                  <a:lnTo>
                    <a:pt x="0" y="2657"/>
                  </a:lnTo>
                  <a:lnTo>
                    <a:pt x="38121" y="24612"/>
                  </a:lnTo>
                  <a:lnTo>
                    <a:pt x="38121" y="22031"/>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14" name="Google Shape;1214;p32"/>
            <p:cNvSpPr/>
            <p:nvPr/>
          </p:nvSpPr>
          <p:spPr>
            <a:xfrm>
              <a:off x="8051684" y="3149411"/>
              <a:ext cx="1153742" cy="749208"/>
            </a:xfrm>
            <a:custGeom>
              <a:avLst/>
              <a:gdLst/>
              <a:ahLst/>
              <a:cxnLst/>
              <a:rect l="l" t="t" r="r" b="b"/>
              <a:pathLst>
                <a:path w="38548" h="25032" extrusionOk="0">
                  <a:moveTo>
                    <a:pt x="427" y="571"/>
                  </a:moveTo>
                  <a:lnTo>
                    <a:pt x="38121" y="22375"/>
                  </a:lnTo>
                  <a:lnTo>
                    <a:pt x="38121" y="24481"/>
                  </a:lnTo>
                  <a:lnTo>
                    <a:pt x="427" y="2751"/>
                  </a:lnTo>
                  <a:lnTo>
                    <a:pt x="427" y="571"/>
                  </a:lnTo>
                  <a:close/>
                  <a:moveTo>
                    <a:pt x="211" y="0"/>
                  </a:moveTo>
                  <a:cubicBezTo>
                    <a:pt x="176" y="0"/>
                    <a:pt x="139" y="7"/>
                    <a:pt x="101" y="19"/>
                  </a:cubicBezTo>
                  <a:cubicBezTo>
                    <a:pt x="26" y="69"/>
                    <a:pt x="1" y="145"/>
                    <a:pt x="1" y="220"/>
                  </a:cubicBezTo>
                  <a:lnTo>
                    <a:pt x="1" y="2876"/>
                  </a:lnTo>
                  <a:cubicBezTo>
                    <a:pt x="1" y="2952"/>
                    <a:pt x="26" y="3002"/>
                    <a:pt x="101" y="3052"/>
                  </a:cubicBezTo>
                  <a:lnTo>
                    <a:pt x="38222" y="25007"/>
                  </a:lnTo>
                  <a:cubicBezTo>
                    <a:pt x="38247" y="25032"/>
                    <a:pt x="38297" y="25032"/>
                    <a:pt x="38322" y="25032"/>
                  </a:cubicBezTo>
                  <a:cubicBezTo>
                    <a:pt x="38372" y="25032"/>
                    <a:pt x="38397" y="25032"/>
                    <a:pt x="38422" y="25007"/>
                  </a:cubicBezTo>
                  <a:cubicBezTo>
                    <a:pt x="38497" y="24982"/>
                    <a:pt x="38547" y="24907"/>
                    <a:pt x="38547" y="24831"/>
                  </a:cubicBezTo>
                  <a:lnTo>
                    <a:pt x="38547" y="22250"/>
                  </a:lnTo>
                  <a:cubicBezTo>
                    <a:pt x="38547" y="22200"/>
                    <a:pt x="38497" y="22125"/>
                    <a:pt x="38447" y="22074"/>
                  </a:cubicBezTo>
                  <a:lnTo>
                    <a:pt x="302" y="19"/>
                  </a:lnTo>
                  <a:cubicBezTo>
                    <a:pt x="277" y="7"/>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5" name="Google Shape;1215;p32"/>
            <p:cNvSpPr/>
            <p:nvPr/>
          </p:nvSpPr>
          <p:spPr>
            <a:xfrm>
              <a:off x="8057700" y="2884441"/>
              <a:ext cx="1621069" cy="930913"/>
            </a:xfrm>
            <a:custGeom>
              <a:avLst/>
              <a:gdLst/>
              <a:ahLst/>
              <a:cxnLst/>
              <a:rect l="l" t="t" r="r" b="b"/>
              <a:pathLst>
                <a:path w="54162" h="31103" extrusionOk="0">
                  <a:moveTo>
                    <a:pt x="16943" y="0"/>
                  </a:moveTo>
                  <a:lnTo>
                    <a:pt x="0" y="9073"/>
                  </a:lnTo>
                  <a:lnTo>
                    <a:pt x="38121" y="31103"/>
                  </a:lnTo>
                  <a:lnTo>
                    <a:pt x="54161" y="21654"/>
                  </a:lnTo>
                  <a:lnTo>
                    <a:pt x="16943"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16" name="Google Shape;1216;p32"/>
            <p:cNvSpPr/>
            <p:nvPr/>
          </p:nvSpPr>
          <p:spPr>
            <a:xfrm>
              <a:off x="8051684" y="2877856"/>
              <a:ext cx="1633071" cy="944262"/>
            </a:xfrm>
            <a:custGeom>
              <a:avLst/>
              <a:gdLst/>
              <a:ahLst/>
              <a:cxnLst/>
              <a:rect l="l" t="t" r="r" b="b"/>
              <a:pathLst>
                <a:path w="54563" h="31549" extrusionOk="0">
                  <a:moveTo>
                    <a:pt x="17144" y="446"/>
                  </a:moveTo>
                  <a:lnTo>
                    <a:pt x="53936" y="21874"/>
                  </a:lnTo>
                  <a:lnTo>
                    <a:pt x="38322" y="31097"/>
                  </a:lnTo>
                  <a:lnTo>
                    <a:pt x="627" y="9293"/>
                  </a:lnTo>
                  <a:lnTo>
                    <a:pt x="17144" y="446"/>
                  </a:lnTo>
                  <a:close/>
                  <a:moveTo>
                    <a:pt x="17153" y="1"/>
                  </a:moveTo>
                  <a:cubicBezTo>
                    <a:pt x="17119" y="1"/>
                    <a:pt x="17081" y="7"/>
                    <a:pt x="17044" y="19"/>
                  </a:cubicBezTo>
                  <a:lnTo>
                    <a:pt x="101" y="9092"/>
                  </a:lnTo>
                  <a:cubicBezTo>
                    <a:pt x="51" y="9142"/>
                    <a:pt x="1" y="9192"/>
                    <a:pt x="1" y="9268"/>
                  </a:cubicBezTo>
                  <a:cubicBezTo>
                    <a:pt x="1" y="9343"/>
                    <a:pt x="26" y="9418"/>
                    <a:pt x="101" y="9468"/>
                  </a:cubicBezTo>
                  <a:lnTo>
                    <a:pt x="38222" y="31523"/>
                  </a:lnTo>
                  <a:cubicBezTo>
                    <a:pt x="38247" y="31523"/>
                    <a:pt x="38297" y="31548"/>
                    <a:pt x="38322" y="31548"/>
                  </a:cubicBezTo>
                  <a:cubicBezTo>
                    <a:pt x="38372" y="31548"/>
                    <a:pt x="38397" y="31523"/>
                    <a:pt x="38447" y="31523"/>
                  </a:cubicBezTo>
                  <a:lnTo>
                    <a:pt x="54462" y="22050"/>
                  </a:lnTo>
                  <a:cubicBezTo>
                    <a:pt x="54537" y="22025"/>
                    <a:pt x="54563" y="21949"/>
                    <a:pt x="54563" y="21874"/>
                  </a:cubicBezTo>
                  <a:cubicBezTo>
                    <a:pt x="54563" y="21799"/>
                    <a:pt x="54537" y="21724"/>
                    <a:pt x="54462" y="21699"/>
                  </a:cubicBezTo>
                  <a:lnTo>
                    <a:pt x="17244" y="19"/>
                  </a:lnTo>
                  <a:cubicBezTo>
                    <a:pt x="17219" y="7"/>
                    <a:pt x="17188" y="1"/>
                    <a:pt x="171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7" name="Google Shape;1217;p32"/>
            <p:cNvSpPr/>
            <p:nvPr/>
          </p:nvSpPr>
          <p:spPr>
            <a:xfrm>
              <a:off x="9198631" y="3532545"/>
              <a:ext cx="480137" cy="360088"/>
            </a:xfrm>
            <a:custGeom>
              <a:avLst/>
              <a:gdLst/>
              <a:ahLst/>
              <a:cxnLst/>
              <a:rect l="l" t="t" r="r" b="b"/>
              <a:pathLst>
                <a:path w="16042" h="12031" extrusionOk="0">
                  <a:moveTo>
                    <a:pt x="16041" y="0"/>
                  </a:moveTo>
                  <a:lnTo>
                    <a:pt x="1" y="9449"/>
                  </a:lnTo>
                  <a:lnTo>
                    <a:pt x="1" y="12030"/>
                  </a:lnTo>
                  <a:lnTo>
                    <a:pt x="16041" y="2607"/>
                  </a:lnTo>
                  <a:lnTo>
                    <a:pt x="16041" y="0"/>
                  </a:lnTo>
                  <a:close/>
                </a:path>
              </a:pathLst>
            </a:custGeom>
            <a:solidFill>
              <a:srgbClr val="0AAEBF"/>
            </a:solidFill>
            <a:ln>
              <a:noFill/>
            </a:ln>
          </p:spPr>
          <p:txBody>
            <a:bodyPr spcFirstLastPara="1" wrap="square" lIns="121900" tIns="121900" rIns="121900" bIns="121900" anchor="ctr" anchorCtr="0">
              <a:noAutofit/>
            </a:bodyPr>
            <a:lstStyle/>
            <a:p>
              <a:endParaRPr sz="2533"/>
            </a:p>
          </p:txBody>
        </p:sp>
        <p:sp>
          <p:nvSpPr>
            <p:cNvPr id="1218" name="Google Shape;1218;p32"/>
            <p:cNvSpPr/>
            <p:nvPr/>
          </p:nvSpPr>
          <p:spPr>
            <a:xfrm>
              <a:off x="9192645" y="3526170"/>
              <a:ext cx="492109" cy="372449"/>
            </a:xfrm>
            <a:custGeom>
              <a:avLst/>
              <a:gdLst/>
              <a:ahLst/>
              <a:cxnLst/>
              <a:rect l="l" t="t" r="r" b="b"/>
              <a:pathLst>
                <a:path w="16442" h="12444" extrusionOk="0">
                  <a:moveTo>
                    <a:pt x="16041" y="589"/>
                  </a:moveTo>
                  <a:lnTo>
                    <a:pt x="16041" y="2694"/>
                  </a:lnTo>
                  <a:lnTo>
                    <a:pt x="426" y="11893"/>
                  </a:lnTo>
                  <a:lnTo>
                    <a:pt x="426" y="9787"/>
                  </a:lnTo>
                  <a:lnTo>
                    <a:pt x="16041" y="589"/>
                  </a:lnTo>
                  <a:close/>
                  <a:moveTo>
                    <a:pt x="16232" y="0"/>
                  </a:moveTo>
                  <a:cubicBezTo>
                    <a:pt x="16197" y="0"/>
                    <a:pt x="16166" y="13"/>
                    <a:pt x="16141" y="38"/>
                  </a:cubicBezTo>
                  <a:lnTo>
                    <a:pt x="101" y="9486"/>
                  </a:lnTo>
                  <a:cubicBezTo>
                    <a:pt x="50" y="9537"/>
                    <a:pt x="0" y="9612"/>
                    <a:pt x="0" y="9662"/>
                  </a:cubicBezTo>
                  <a:lnTo>
                    <a:pt x="0" y="12243"/>
                  </a:lnTo>
                  <a:cubicBezTo>
                    <a:pt x="0" y="12319"/>
                    <a:pt x="50" y="12394"/>
                    <a:pt x="101" y="12419"/>
                  </a:cubicBezTo>
                  <a:cubicBezTo>
                    <a:pt x="126" y="12444"/>
                    <a:pt x="176" y="12444"/>
                    <a:pt x="201" y="12444"/>
                  </a:cubicBezTo>
                  <a:cubicBezTo>
                    <a:pt x="251" y="12444"/>
                    <a:pt x="276" y="12444"/>
                    <a:pt x="326" y="12419"/>
                  </a:cubicBezTo>
                  <a:lnTo>
                    <a:pt x="16341" y="2995"/>
                  </a:lnTo>
                  <a:cubicBezTo>
                    <a:pt x="16416" y="2945"/>
                    <a:pt x="16442" y="2895"/>
                    <a:pt x="16442" y="2820"/>
                  </a:cubicBezTo>
                  <a:lnTo>
                    <a:pt x="16442" y="213"/>
                  </a:lnTo>
                  <a:cubicBezTo>
                    <a:pt x="16442" y="138"/>
                    <a:pt x="16416" y="63"/>
                    <a:pt x="16341" y="38"/>
                  </a:cubicBezTo>
                  <a:cubicBezTo>
                    <a:pt x="16304" y="13"/>
                    <a:pt x="16266" y="0"/>
                    <a:pt x="16232"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19" name="Google Shape;1219;p32"/>
            <p:cNvSpPr/>
            <p:nvPr/>
          </p:nvSpPr>
          <p:spPr>
            <a:xfrm>
              <a:off x="9198631" y="3610543"/>
              <a:ext cx="480137" cy="361614"/>
            </a:xfrm>
            <a:custGeom>
              <a:avLst/>
              <a:gdLst/>
              <a:ahLst/>
              <a:cxnLst/>
              <a:rect l="l" t="t" r="r" b="b"/>
              <a:pathLst>
                <a:path w="16042" h="12082" extrusionOk="0">
                  <a:moveTo>
                    <a:pt x="16041" y="1"/>
                  </a:moveTo>
                  <a:lnTo>
                    <a:pt x="1" y="9424"/>
                  </a:lnTo>
                  <a:lnTo>
                    <a:pt x="1" y="12081"/>
                  </a:lnTo>
                  <a:lnTo>
                    <a:pt x="16041" y="2833"/>
                  </a:lnTo>
                  <a:lnTo>
                    <a:pt x="16041" y="1"/>
                  </a:ln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220" name="Google Shape;1220;p32"/>
            <p:cNvSpPr/>
            <p:nvPr/>
          </p:nvSpPr>
          <p:spPr>
            <a:xfrm>
              <a:off x="9192645" y="3603988"/>
              <a:ext cx="492109" cy="374903"/>
            </a:xfrm>
            <a:custGeom>
              <a:avLst/>
              <a:gdLst/>
              <a:ahLst/>
              <a:cxnLst/>
              <a:rect l="l" t="t" r="r" b="b"/>
              <a:pathLst>
                <a:path w="16442" h="12526" extrusionOk="0">
                  <a:moveTo>
                    <a:pt x="16041" y="571"/>
                  </a:moveTo>
                  <a:lnTo>
                    <a:pt x="16041" y="2952"/>
                  </a:lnTo>
                  <a:lnTo>
                    <a:pt x="426" y="11949"/>
                  </a:lnTo>
                  <a:lnTo>
                    <a:pt x="426" y="9769"/>
                  </a:lnTo>
                  <a:lnTo>
                    <a:pt x="16041" y="571"/>
                  </a:lnTo>
                  <a:close/>
                  <a:moveTo>
                    <a:pt x="16232" y="0"/>
                  </a:moveTo>
                  <a:cubicBezTo>
                    <a:pt x="16197" y="0"/>
                    <a:pt x="16166" y="7"/>
                    <a:pt x="16141" y="19"/>
                  </a:cubicBezTo>
                  <a:lnTo>
                    <a:pt x="101" y="9468"/>
                  </a:lnTo>
                  <a:cubicBezTo>
                    <a:pt x="50" y="9493"/>
                    <a:pt x="0" y="9568"/>
                    <a:pt x="0" y="9643"/>
                  </a:cubicBezTo>
                  <a:lnTo>
                    <a:pt x="0" y="12300"/>
                  </a:lnTo>
                  <a:cubicBezTo>
                    <a:pt x="0" y="12375"/>
                    <a:pt x="50" y="12450"/>
                    <a:pt x="101" y="12501"/>
                  </a:cubicBezTo>
                  <a:cubicBezTo>
                    <a:pt x="126" y="12501"/>
                    <a:pt x="176" y="12526"/>
                    <a:pt x="201" y="12526"/>
                  </a:cubicBezTo>
                  <a:cubicBezTo>
                    <a:pt x="251" y="12526"/>
                    <a:pt x="276" y="12501"/>
                    <a:pt x="301" y="12501"/>
                  </a:cubicBezTo>
                  <a:lnTo>
                    <a:pt x="16341" y="3252"/>
                  </a:lnTo>
                  <a:cubicBezTo>
                    <a:pt x="16416" y="3202"/>
                    <a:pt x="16442" y="3127"/>
                    <a:pt x="16442" y="3052"/>
                  </a:cubicBezTo>
                  <a:lnTo>
                    <a:pt x="16442" y="220"/>
                  </a:lnTo>
                  <a:cubicBezTo>
                    <a:pt x="16442" y="145"/>
                    <a:pt x="16416" y="69"/>
                    <a:pt x="16341" y="19"/>
                  </a:cubicBezTo>
                  <a:cubicBezTo>
                    <a:pt x="16304" y="7"/>
                    <a:pt x="16266" y="0"/>
                    <a:pt x="16232"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21" name="Google Shape;1221;p32"/>
            <p:cNvSpPr/>
            <p:nvPr/>
          </p:nvSpPr>
          <p:spPr>
            <a:xfrm>
              <a:off x="9198631" y="3477773"/>
              <a:ext cx="480137" cy="337580"/>
            </a:xfrm>
            <a:custGeom>
              <a:avLst/>
              <a:gdLst/>
              <a:ahLst/>
              <a:cxnLst/>
              <a:rect l="l" t="t" r="r" b="b"/>
              <a:pathLst>
                <a:path w="16042" h="11279" extrusionOk="0">
                  <a:moveTo>
                    <a:pt x="16041" y="1"/>
                  </a:moveTo>
                  <a:lnTo>
                    <a:pt x="1" y="9073"/>
                  </a:lnTo>
                  <a:lnTo>
                    <a:pt x="1" y="11279"/>
                  </a:lnTo>
                  <a:lnTo>
                    <a:pt x="16041" y="1830"/>
                  </a:lnTo>
                  <a:lnTo>
                    <a:pt x="16041" y="1"/>
                  </a:lnTo>
                  <a:close/>
                </a:path>
              </a:pathLst>
            </a:custGeom>
            <a:solidFill>
              <a:srgbClr val="0AAEBF"/>
            </a:solidFill>
            <a:ln>
              <a:noFill/>
            </a:ln>
          </p:spPr>
          <p:txBody>
            <a:bodyPr spcFirstLastPara="1" wrap="square" lIns="121900" tIns="121900" rIns="121900" bIns="121900" anchor="ctr" anchorCtr="0">
              <a:noAutofit/>
            </a:bodyPr>
            <a:lstStyle/>
            <a:p>
              <a:endParaRPr sz="2533"/>
            </a:p>
          </p:txBody>
        </p:sp>
        <p:sp>
          <p:nvSpPr>
            <p:cNvPr id="1222" name="Google Shape;1222;p32"/>
            <p:cNvSpPr/>
            <p:nvPr/>
          </p:nvSpPr>
          <p:spPr>
            <a:xfrm>
              <a:off x="9192645" y="3471967"/>
              <a:ext cx="492109" cy="350151"/>
            </a:xfrm>
            <a:custGeom>
              <a:avLst/>
              <a:gdLst/>
              <a:ahLst/>
              <a:cxnLst/>
              <a:rect l="l" t="t" r="r" b="b"/>
              <a:pathLst>
                <a:path w="16442" h="11699" extrusionOk="0">
                  <a:moveTo>
                    <a:pt x="16041" y="571"/>
                  </a:moveTo>
                  <a:lnTo>
                    <a:pt x="16041" y="1899"/>
                  </a:lnTo>
                  <a:lnTo>
                    <a:pt x="426" y="11122"/>
                  </a:lnTo>
                  <a:lnTo>
                    <a:pt x="426" y="9368"/>
                  </a:lnTo>
                  <a:lnTo>
                    <a:pt x="16041" y="571"/>
                  </a:lnTo>
                  <a:close/>
                  <a:moveTo>
                    <a:pt x="16241" y="0"/>
                  </a:moveTo>
                  <a:cubicBezTo>
                    <a:pt x="16203" y="0"/>
                    <a:pt x="16166" y="7"/>
                    <a:pt x="16141" y="19"/>
                  </a:cubicBezTo>
                  <a:lnTo>
                    <a:pt x="101" y="9067"/>
                  </a:lnTo>
                  <a:cubicBezTo>
                    <a:pt x="50" y="9117"/>
                    <a:pt x="0" y="9192"/>
                    <a:pt x="0" y="9267"/>
                  </a:cubicBezTo>
                  <a:lnTo>
                    <a:pt x="0" y="11473"/>
                  </a:lnTo>
                  <a:cubicBezTo>
                    <a:pt x="0" y="11548"/>
                    <a:pt x="50" y="11623"/>
                    <a:pt x="101" y="11673"/>
                  </a:cubicBezTo>
                  <a:cubicBezTo>
                    <a:pt x="126" y="11673"/>
                    <a:pt x="176" y="11698"/>
                    <a:pt x="201" y="11698"/>
                  </a:cubicBezTo>
                  <a:cubicBezTo>
                    <a:pt x="251" y="11698"/>
                    <a:pt x="276" y="11673"/>
                    <a:pt x="326" y="11673"/>
                  </a:cubicBezTo>
                  <a:lnTo>
                    <a:pt x="16341" y="2200"/>
                  </a:lnTo>
                  <a:cubicBezTo>
                    <a:pt x="16416" y="2175"/>
                    <a:pt x="16442" y="2099"/>
                    <a:pt x="16442" y="2024"/>
                  </a:cubicBezTo>
                  <a:lnTo>
                    <a:pt x="16442" y="195"/>
                  </a:lnTo>
                  <a:cubicBezTo>
                    <a:pt x="16442" y="119"/>
                    <a:pt x="16416" y="69"/>
                    <a:pt x="16341" y="19"/>
                  </a:cubicBezTo>
                  <a:cubicBezTo>
                    <a:pt x="16316" y="7"/>
                    <a:pt x="16279" y="0"/>
                    <a:pt x="16241"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23" name="Google Shape;1223;p32"/>
            <p:cNvSpPr/>
            <p:nvPr/>
          </p:nvSpPr>
          <p:spPr>
            <a:xfrm>
              <a:off x="8429011" y="3299989"/>
              <a:ext cx="769650" cy="515365"/>
            </a:xfrm>
            <a:custGeom>
              <a:avLst/>
              <a:gdLst/>
              <a:ahLst/>
              <a:cxnLst/>
              <a:rect l="l" t="t" r="r" b="b"/>
              <a:pathLst>
                <a:path w="25715" h="17219" extrusionOk="0">
                  <a:moveTo>
                    <a:pt x="0" y="1"/>
                  </a:moveTo>
                  <a:lnTo>
                    <a:pt x="0" y="2332"/>
                  </a:lnTo>
                  <a:lnTo>
                    <a:pt x="25715" y="17219"/>
                  </a:lnTo>
                  <a:lnTo>
                    <a:pt x="25715" y="15013"/>
                  </a:lnTo>
                  <a:lnTo>
                    <a:pt x="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24" name="Google Shape;1224;p32"/>
            <p:cNvSpPr/>
            <p:nvPr/>
          </p:nvSpPr>
          <p:spPr>
            <a:xfrm>
              <a:off x="8422247" y="3293614"/>
              <a:ext cx="783178" cy="528504"/>
            </a:xfrm>
            <a:custGeom>
              <a:avLst/>
              <a:gdLst/>
              <a:ahLst/>
              <a:cxnLst/>
              <a:rect l="l" t="t" r="r" b="b"/>
              <a:pathLst>
                <a:path w="26167" h="17658" extrusionOk="0">
                  <a:moveTo>
                    <a:pt x="427" y="565"/>
                  </a:moveTo>
                  <a:lnTo>
                    <a:pt x="25740" y="15327"/>
                  </a:lnTo>
                  <a:lnTo>
                    <a:pt x="25740" y="17081"/>
                  </a:lnTo>
                  <a:lnTo>
                    <a:pt x="427" y="2444"/>
                  </a:lnTo>
                  <a:lnTo>
                    <a:pt x="427" y="565"/>
                  </a:lnTo>
                  <a:close/>
                  <a:moveTo>
                    <a:pt x="214" y="1"/>
                  </a:moveTo>
                  <a:cubicBezTo>
                    <a:pt x="176" y="1"/>
                    <a:pt x="139" y="13"/>
                    <a:pt x="101" y="38"/>
                  </a:cubicBezTo>
                  <a:cubicBezTo>
                    <a:pt x="51" y="63"/>
                    <a:pt x="1" y="139"/>
                    <a:pt x="1" y="214"/>
                  </a:cubicBezTo>
                  <a:lnTo>
                    <a:pt x="1" y="2545"/>
                  </a:lnTo>
                  <a:cubicBezTo>
                    <a:pt x="1" y="2620"/>
                    <a:pt x="51" y="2695"/>
                    <a:pt x="101" y="2745"/>
                  </a:cubicBezTo>
                  <a:lnTo>
                    <a:pt x="25841" y="17632"/>
                  </a:lnTo>
                  <a:cubicBezTo>
                    <a:pt x="25866" y="17632"/>
                    <a:pt x="25916" y="17657"/>
                    <a:pt x="25941" y="17657"/>
                  </a:cubicBezTo>
                  <a:cubicBezTo>
                    <a:pt x="25991" y="17657"/>
                    <a:pt x="26016" y="17632"/>
                    <a:pt x="26066" y="17632"/>
                  </a:cubicBezTo>
                  <a:cubicBezTo>
                    <a:pt x="26116" y="17582"/>
                    <a:pt x="26166" y="17507"/>
                    <a:pt x="26166" y="17432"/>
                  </a:cubicBezTo>
                  <a:lnTo>
                    <a:pt x="26166" y="15226"/>
                  </a:lnTo>
                  <a:cubicBezTo>
                    <a:pt x="26166" y="15151"/>
                    <a:pt x="26116" y="15076"/>
                    <a:pt x="26066" y="15026"/>
                  </a:cubicBezTo>
                  <a:lnTo>
                    <a:pt x="327" y="38"/>
                  </a:lnTo>
                  <a:cubicBezTo>
                    <a:pt x="289" y="13"/>
                    <a:pt x="252"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25" name="Google Shape;1225;p32"/>
            <p:cNvSpPr/>
            <p:nvPr/>
          </p:nvSpPr>
          <p:spPr>
            <a:xfrm>
              <a:off x="8429011" y="3032953"/>
              <a:ext cx="1249757" cy="716404"/>
            </a:xfrm>
            <a:custGeom>
              <a:avLst/>
              <a:gdLst/>
              <a:ahLst/>
              <a:cxnLst/>
              <a:rect l="l" t="t" r="r" b="b"/>
              <a:pathLst>
                <a:path w="41756" h="23936" extrusionOk="0">
                  <a:moveTo>
                    <a:pt x="15464" y="0"/>
                  </a:moveTo>
                  <a:lnTo>
                    <a:pt x="0" y="8923"/>
                  </a:lnTo>
                  <a:lnTo>
                    <a:pt x="25715" y="23935"/>
                  </a:lnTo>
                  <a:lnTo>
                    <a:pt x="41755" y="14863"/>
                  </a:lnTo>
                  <a:lnTo>
                    <a:pt x="15464"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226" name="Google Shape;1226;p32"/>
            <p:cNvSpPr/>
            <p:nvPr/>
          </p:nvSpPr>
          <p:spPr>
            <a:xfrm>
              <a:off x="8422247" y="3026399"/>
              <a:ext cx="1262507" cy="728945"/>
            </a:xfrm>
            <a:custGeom>
              <a:avLst/>
              <a:gdLst/>
              <a:ahLst/>
              <a:cxnLst/>
              <a:rect l="l" t="t" r="r" b="b"/>
              <a:pathLst>
                <a:path w="42182" h="24355" extrusionOk="0">
                  <a:moveTo>
                    <a:pt x="15690" y="445"/>
                  </a:moveTo>
                  <a:lnTo>
                    <a:pt x="41555" y="15082"/>
                  </a:lnTo>
                  <a:lnTo>
                    <a:pt x="25941" y="23904"/>
                  </a:lnTo>
                  <a:lnTo>
                    <a:pt x="627" y="9142"/>
                  </a:lnTo>
                  <a:lnTo>
                    <a:pt x="15690" y="445"/>
                  </a:lnTo>
                  <a:close/>
                  <a:moveTo>
                    <a:pt x="15681" y="0"/>
                  </a:moveTo>
                  <a:cubicBezTo>
                    <a:pt x="15646" y="0"/>
                    <a:pt x="15615" y="6"/>
                    <a:pt x="15590" y="19"/>
                  </a:cubicBezTo>
                  <a:lnTo>
                    <a:pt x="101" y="8966"/>
                  </a:lnTo>
                  <a:cubicBezTo>
                    <a:pt x="51" y="8991"/>
                    <a:pt x="1" y="9067"/>
                    <a:pt x="1" y="9142"/>
                  </a:cubicBezTo>
                  <a:cubicBezTo>
                    <a:pt x="1" y="9217"/>
                    <a:pt x="51" y="9292"/>
                    <a:pt x="101" y="9317"/>
                  </a:cubicBezTo>
                  <a:lnTo>
                    <a:pt x="25841" y="24330"/>
                  </a:lnTo>
                  <a:cubicBezTo>
                    <a:pt x="25866" y="24355"/>
                    <a:pt x="25916" y="24355"/>
                    <a:pt x="25941" y="24355"/>
                  </a:cubicBezTo>
                  <a:cubicBezTo>
                    <a:pt x="25991" y="24355"/>
                    <a:pt x="26016" y="24355"/>
                    <a:pt x="26041" y="24330"/>
                  </a:cubicBezTo>
                  <a:lnTo>
                    <a:pt x="42081" y="15282"/>
                  </a:lnTo>
                  <a:cubicBezTo>
                    <a:pt x="42156" y="15232"/>
                    <a:pt x="42182" y="15157"/>
                    <a:pt x="42182" y="15082"/>
                  </a:cubicBezTo>
                  <a:cubicBezTo>
                    <a:pt x="42182" y="15006"/>
                    <a:pt x="42156" y="14956"/>
                    <a:pt x="42081" y="14906"/>
                  </a:cubicBezTo>
                  <a:lnTo>
                    <a:pt x="15790" y="19"/>
                  </a:lnTo>
                  <a:cubicBezTo>
                    <a:pt x="15753" y="6"/>
                    <a:pt x="15715" y="0"/>
                    <a:pt x="1568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27" name="Google Shape;1227;p32"/>
            <p:cNvSpPr/>
            <p:nvPr/>
          </p:nvSpPr>
          <p:spPr>
            <a:xfrm>
              <a:off x="8077962" y="2996199"/>
              <a:ext cx="351079" cy="373586"/>
            </a:xfrm>
            <a:custGeom>
              <a:avLst/>
              <a:gdLst/>
              <a:ahLst/>
              <a:cxnLst/>
              <a:rect l="l" t="t" r="r" b="b"/>
              <a:pathLst>
                <a:path w="11730" h="12482" extrusionOk="0">
                  <a:moveTo>
                    <a:pt x="0" y="0"/>
                  </a:moveTo>
                  <a:lnTo>
                    <a:pt x="0" y="2256"/>
                  </a:lnTo>
                  <a:lnTo>
                    <a:pt x="11729" y="12482"/>
                  </a:lnTo>
                  <a:lnTo>
                    <a:pt x="11729" y="10151"/>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28" name="Google Shape;1228;p32"/>
            <p:cNvSpPr/>
            <p:nvPr/>
          </p:nvSpPr>
          <p:spPr>
            <a:xfrm>
              <a:off x="8071198" y="2990124"/>
              <a:ext cx="363829" cy="386426"/>
            </a:xfrm>
            <a:custGeom>
              <a:avLst/>
              <a:gdLst/>
              <a:ahLst/>
              <a:cxnLst/>
              <a:rect l="l" t="t" r="r" b="b"/>
              <a:pathLst>
                <a:path w="12156" h="12911" extrusionOk="0">
                  <a:moveTo>
                    <a:pt x="427" y="654"/>
                  </a:moveTo>
                  <a:lnTo>
                    <a:pt x="11730" y="10454"/>
                  </a:lnTo>
                  <a:lnTo>
                    <a:pt x="11730" y="12233"/>
                  </a:lnTo>
                  <a:lnTo>
                    <a:pt x="427" y="2359"/>
                  </a:lnTo>
                  <a:lnTo>
                    <a:pt x="427" y="654"/>
                  </a:lnTo>
                  <a:close/>
                  <a:moveTo>
                    <a:pt x="219" y="1"/>
                  </a:moveTo>
                  <a:cubicBezTo>
                    <a:pt x="187" y="1"/>
                    <a:pt x="155" y="9"/>
                    <a:pt x="126" y="28"/>
                  </a:cubicBezTo>
                  <a:cubicBezTo>
                    <a:pt x="51" y="53"/>
                    <a:pt x="0" y="128"/>
                    <a:pt x="0" y="203"/>
                  </a:cubicBezTo>
                  <a:lnTo>
                    <a:pt x="0" y="2459"/>
                  </a:lnTo>
                  <a:cubicBezTo>
                    <a:pt x="0" y="2534"/>
                    <a:pt x="26" y="2584"/>
                    <a:pt x="76" y="2634"/>
                  </a:cubicBezTo>
                  <a:lnTo>
                    <a:pt x="11805" y="12860"/>
                  </a:lnTo>
                  <a:cubicBezTo>
                    <a:pt x="11855" y="12885"/>
                    <a:pt x="11905" y="12910"/>
                    <a:pt x="11955" y="12910"/>
                  </a:cubicBezTo>
                  <a:cubicBezTo>
                    <a:pt x="11981" y="12910"/>
                    <a:pt x="12006" y="12910"/>
                    <a:pt x="12031" y="12885"/>
                  </a:cubicBezTo>
                  <a:cubicBezTo>
                    <a:pt x="12106" y="12860"/>
                    <a:pt x="12156" y="12785"/>
                    <a:pt x="12156" y="12685"/>
                  </a:cubicBezTo>
                  <a:lnTo>
                    <a:pt x="12156" y="10354"/>
                  </a:lnTo>
                  <a:cubicBezTo>
                    <a:pt x="12156" y="10304"/>
                    <a:pt x="12131" y="10228"/>
                    <a:pt x="12081" y="10203"/>
                  </a:cubicBezTo>
                  <a:lnTo>
                    <a:pt x="351" y="53"/>
                  </a:lnTo>
                  <a:cubicBezTo>
                    <a:pt x="320" y="22"/>
                    <a:pt x="270" y="1"/>
                    <a:pt x="21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29" name="Google Shape;1229;p32"/>
            <p:cNvSpPr/>
            <p:nvPr/>
          </p:nvSpPr>
          <p:spPr>
            <a:xfrm>
              <a:off x="8077962" y="2725393"/>
              <a:ext cx="813916" cy="574626"/>
            </a:xfrm>
            <a:custGeom>
              <a:avLst/>
              <a:gdLst/>
              <a:ahLst/>
              <a:cxnLst/>
              <a:rect l="l" t="t" r="r" b="b"/>
              <a:pathLst>
                <a:path w="27194" h="19199" extrusionOk="0">
                  <a:moveTo>
                    <a:pt x="15439" y="1"/>
                  </a:moveTo>
                  <a:lnTo>
                    <a:pt x="0" y="9048"/>
                  </a:lnTo>
                  <a:lnTo>
                    <a:pt x="11729" y="19199"/>
                  </a:lnTo>
                  <a:lnTo>
                    <a:pt x="27193" y="10276"/>
                  </a:lnTo>
                  <a:lnTo>
                    <a:pt x="15439"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30" name="Google Shape;1230;p32"/>
            <p:cNvSpPr/>
            <p:nvPr/>
          </p:nvSpPr>
          <p:spPr>
            <a:xfrm>
              <a:off x="8071198" y="2719108"/>
              <a:ext cx="826667" cy="586927"/>
            </a:xfrm>
            <a:custGeom>
              <a:avLst/>
              <a:gdLst/>
              <a:ahLst/>
              <a:cxnLst/>
              <a:rect l="l" t="t" r="r" b="b"/>
              <a:pathLst>
                <a:path w="27620" h="19610" extrusionOk="0">
                  <a:moveTo>
                    <a:pt x="15640" y="461"/>
                  </a:moveTo>
                  <a:lnTo>
                    <a:pt x="27068" y="10436"/>
                  </a:lnTo>
                  <a:lnTo>
                    <a:pt x="11981" y="19158"/>
                  </a:lnTo>
                  <a:lnTo>
                    <a:pt x="577" y="9308"/>
                  </a:lnTo>
                  <a:lnTo>
                    <a:pt x="15640" y="461"/>
                  </a:lnTo>
                  <a:close/>
                  <a:moveTo>
                    <a:pt x="15651" y="0"/>
                  </a:moveTo>
                  <a:cubicBezTo>
                    <a:pt x="15612" y="0"/>
                    <a:pt x="15573" y="13"/>
                    <a:pt x="15539" y="35"/>
                  </a:cubicBezTo>
                  <a:lnTo>
                    <a:pt x="126" y="9083"/>
                  </a:lnTo>
                  <a:cubicBezTo>
                    <a:pt x="51" y="9108"/>
                    <a:pt x="26" y="9183"/>
                    <a:pt x="0" y="9233"/>
                  </a:cubicBezTo>
                  <a:cubicBezTo>
                    <a:pt x="0" y="9308"/>
                    <a:pt x="26" y="9384"/>
                    <a:pt x="76" y="9434"/>
                  </a:cubicBezTo>
                  <a:lnTo>
                    <a:pt x="11805" y="19559"/>
                  </a:lnTo>
                  <a:cubicBezTo>
                    <a:pt x="11855" y="19609"/>
                    <a:pt x="11905" y="19609"/>
                    <a:pt x="11955" y="19609"/>
                  </a:cubicBezTo>
                  <a:cubicBezTo>
                    <a:pt x="11981" y="19609"/>
                    <a:pt x="12006" y="19609"/>
                    <a:pt x="12056" y="19584"/>
                  </a:cubicBezTo>
                  <a:lnTo>
                    <a:pt x="27519" y="10662"/>
                  </a:lnTo>
                  <a:cubicBezTo>
                    <a:pt x="27570" y="10637"/>
                    <a:pt x="27620" y="10562"/>
                    <a:pt x="27620" y="10486"/>
                  </a:cubicBezTo>
                  <a:cubicBezTo>
                    <a:pt x="27620" y="10436"/>
                    <a:pt x="27595" y="10361"/>
                    <a:pt x="27545" y="10311"/>
                  </a:cubicBezTo>
                  <a:lnTo>
                    <a:pt x="15790" y="60"/>
                  </a:lnTo>
                  <a:cubicBezTo>
                    <a:pt x="15749" y="19"/>
                    <a:pt x="15700" y="0"/>
                    <a:pt x="1565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1" name="Google Shape;1231;p32"/>
            <p:cNvSpPr/>
            <p:nvPr/>
          </p:nvSpPr>
          <p:spPr>
            <a:xfrm>
              <a:off x="8287981" y="2874684"/>
              <a:ext cx="480855" cy="345093"/>
            </a:xfrm>
            <a:custGeom>
              <a:avLst/>
              <a:gdLst/>
              <a:ahLst/>
              <a:cxnLst/>
              <a:rect l="l" t="t" r="r" b="b"/>
              <a:pathLst>
                <a:path w="16066" h="11530" extrusionOk="0">
                  <a:moveTo>
                    <a:pt x="10226" y="0"/>
                  </a:moveTo>
                  <a:cubicBezTo>
                    <a:pt x="4362" y="1805"/>
                    <a:pt x="1" y="5213"/>
                    <a:pt x="1" y="5213"/>
                  </a:cubicBezTo>
                  <a:lnTo>
                    <a:pt x="1" y="6341"/>
                  </a:lnTo>
                  <a:lnTo>
                    <a:pt x="5966" y="11529"/>
                  </a:lnTo>
                  <a:cubicBezTo>
                    <a:pt x="12256" y="9825"/>
                    <a:pt x="16066" y="5489"/>
                    <a:pt x="16066" y="5489"/>
                  </a:cubicBezTo>
                  <a:lnTo>
                    <a:pt x="16066" y="4361"/>
                  </a:lnTo>
                  <a:cubicBezTo>
                    <a:pt x="13359" y="1529"/>
                    <a:pt x="10226" y="0"/>
                    <a:pt x="10226"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32" name="Google Shape;1232;p32"/>
            <p:cNvSpPr/>
            <p:nvPr/>
          </p:nvSpPr>
          <p:spPr>
            <a:xfrm>
              <a:off x="8281247" y="2868668"/>
              <a:ext cx="493606" cy="357095"/>
            </a:xfrm>
            <a:custGeom>
              <a:avLst/>
              <a:gdLst/>
              <a:ahLst/>
              <a:cxnLst/>
              <a:rect l="l" t="t" r="r" b="b"/>
              <a:pathLst>
                <a:path w="16492" h="11931" extrusionOk="0">
                  <a:moveTo>
                    <a:pt x="10426" y="427"/>
                  </a:moveTo>
                  <a:cubicBezTo>
                    <a:pt x="10902" y="677"/>
                    <a:pt x="13659" y="2131"/>
                    <a:pt x="16065" y="4637"/>
                  </a:cubicBezTo>
                  <a:lnTo>
                    <a:pt x="16065" y="5615"/>
                  </a:lnTo>
                  <a:cubicBezTo>
                    <a:pt x="15589" y="6116"/>
                    <a:pt x="11955" y="9900"/>
                    <a:pt x="6241" y="11505"/>
                  </a:cubicBezTo>
                  <a:lnTo>
                    <a:pt x="426" y="6442"/>
                  </a:lnTo>
                  <a:lnTo>
                    <a:pt x="426" y="5514"/>
                  </a:lnTo>
                  <a:cubicBezTo>
                    <a:pt x="1053" y="5063"/>
                    <a:pt x="5138" y="2081"/>
                    <a:pt x="10426" y="427"/>
                  </a:cubicBezTo>
                  <a:close/>
                  <a:moveTo>
                    <a:pt x="10401" y="1"/>
                  </a:moveTo>
                  <a:cubicBezTo>
                    <a:pt x="4562" y="1805"/>
                    <a:pt x="125" y="5214"/>
                    <a:pt x="75" y="5239"/>
                  </a:cubicBezTo>
                  <a:cubicBezTo>
                    <a:pt x="25" y="5289"/>
                    <a:pt x="0" y="5339"/>
                    <a:pt x="0" y="5414"/>
                  </a:cubicBezTo>
                  <a:lnTo>
                    <a:pt x="0" y="6542"/>
                  </a:lnTo>
                  <a:cubicBezTo>
                    <a:pt x="0" y="6617"/>
                    <a:pt x="25" y="6667"/>
                    <a:pt x="75" y="6692"/>
                  </a:cubicBezTo>
                  <a:lnTo>
                    <a:pt x="6040" y="11880"/>
                  </a:lnTo>
                  <a:cubicBezTo>
                    <a:pt x="6090" y="11931"/>
                    <a:pt x="6140" y="11931"/>
                    <a:pt x="6191" y="11931"/>
                  </a:cubicBezTo>
                  <a:lnTo>
                    <a:pt x="6241" y="11931"/>
                  </a:lnTo>
                  <a:cubicBezTo>
                    <a:pt x="12531" y="10226"/>
                    <a:pt x="16391" y="5890"/>
                    <a:pt x="16441" y="5840"/>
                  </a:cubicBezTo>
                  <a:cubicBezTo>
                    <a:pt x="16466" y="5790"/>
                    <a:pt x="16491" y="5740"/>
                    <a:pt x="16491" y="5690"/>
                  </a:cubicBezTo>
                  <a:lnTo>
                    <a:pt x="16491" y="4562"/>
                  </a:lnTo>
                  <a:cubicBezTo>
                    <a:pt x="16491" y="4512"/>
                    <a:pt x="16466" y="4462"/>
                    <a:pt x="16441" y="4412"/>
                  </a:cubicBezTo>
                  <a:cubicBezTo>
                    <a:pt x="13734" y="1580"/>
                    <a:pt x="10577" y="51"/>
                    <a:pt x="10552" y="26"/>
                  </a:cubicBezTo>
                  <a:cubicBezTo>
                    <a:pt x="10501" y="1"/>
                    <a:pt x="10451" y="1"/>
                    <a:pt x="104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3" name="Google Shape;1233;p32"/>
            <p:cNvSpPr/>
            <p:nvPr/>
          </p:nvSpPr>
          <p:spPr>
            <a:xfrm>
              <a:off x="8287981" y="2840923"/>
              <a:ext cx="480855" cy="345093"/>
            </a:xfrm>
            <a:custGeom>
              <a:avLst/>
              <a:gdLst/>
              <a:ahLst/>
              <a:cxnLst/>
              <a:rect l="l" t="t" r="r" b="b"/>
              <a:pathLst>
                <a:path w="16066" h="11530" extrusionOk="0">
                  <a:moveTo>
                    <a:pt x="10226" y="0"/>
                  </a:moveTo>
                  <a:cubicBezTo>
                    <a:pt x="2808" y="2281"/>
                    <a:pt x="1" y="6341"/>
                    <a:pt x="1" y="6341"/>
                  </a:cubicBezTo>
                  <a:lnTo>
                    <a:pt x="5966" y="11529"/>
                  </a:lnTo>
                  <a:cubicBezTo>
                    <a:pt x="12256" y="9825"/>
                    <a:pt x="16066" y="5489"/>
                    <a:pt x="16066" y="5489"/>
                  </a:cubicBezTo>
                  <a:cubicBezTo>
                    <a:pt x="13209" y="2381"/>
                    <a:pt x="10226" y="0"/>
                    <a:pt x="10226"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34" name="Google Shape;1234;p32"/>
            <p:cNvSpPr/>
            <p:nvPr/>
          </p:nvSpPr>
          <p:spPr>
            <a:xfrm>
              <a:off x="8280499" y="2834907"/>
              <a:ext cx="495102" cy="357095"/>
            </a:xfrm>
            <a:custGeom>
              <a:avLst/>
              <a:gdLst/>
              <a:ahLst/>
              <a:cxnLst/>
              <a:rect l="l" t="t" r="r" b="b"/>
              <a:pathLst>
                <a:path w="16542" h="11931" extrusionOk="0">
                  <a:moveTo>
                    <a:pt x="10426" y="452"/>
                  </a:moveTo>
                  <a:cubicBezTo>
                    <a:pt x="10927" y="853"/>
                    <a:pt x="13509" y="3008"/>
                    <a:pt x="16015" y="5690"/>
                  </a:cubicBezTo>
                  <a:cubicBezTo>
                    <a:pt x="15313" y="6442"/>
                    <a:pt x="11729" y="9976"/>
                    <a:pt x="6266" y="11505"/>
                  </a:cubicBezTo>
                  <a:lnTo>
                    <a:pt x="526" y="6517"/>
                  </a:lnTo>
                  <a:cubicBezTo>
                    <a:pt x="1103" y="5765"/>
                    <a:pt x="4035" y="2432"/>
                    <a:pt x="10426" y="452"/>
                  </a:cubicBezTo>
                  <a:close/>
                  <a:moveTo>
                    <a:pt x="10426" y="1"/>
                  </a:moveTo>
                  <a:cubicBezTo>
                    <a:pt x="3008" y="2282"/>
                    <a:pt x="175" y="6267"/>
                    <a:pt x="75" y="6417"/>
                  </a:cubicBezTo>
                  <a:cubicBezTo>
                    <a:pt x="0" y="6517"/>
                    <a:pt x="25" y="6642"/>
                    <a:pt x="100" y="6693"/>
                  </a:cubicBezTo>
                  <a:lnTo>
                    <a:pt x="6065" y="11881"/>
                  </a:lnTo>
                  <a:cubicBezTo>
                    <a:pt x="6115" y="11906"/>
                    <a:pt x="6165" y="11931"/>
                    <a:pt x="6216" y="11931"/>
                  </a:cubicBezTo>
                  <a:lnTo>
                    <a:pt x="6266" y="11931"/>
                  </a:lnTo>
                  <a:cubicBezTo>
                    <a:pt x="12556" y="10226"/>
                    <a:pt x="16416" y="5866"/>
                    <a:pt x="16466" y="5840"/>
                  </a:cubicBezTo>
                  <a:cubicBezTo>
                    <a:pt x="16541" y="5740"/>
                    <a:pt x="16541" y="5640"/>
                    <a:pt x="16466" y="5540"/>
                  </a:cubicBezTo>
                  <a:cubicBezTo>
                    <a:pt x="13634" y="2482"/>
                    <a:pt x="10652" y="76"/>
                    <a:pt x="10602" y="51"/>
                  </a:cubicBezTo>
                  <a:cubicBezTo>
                    <a:pt x="10551" y="1"/>
                    <a:pt x="10476" y="1"/>
                    <a:pt x="104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5" name="Google Shape;1235;p32"/>
            <p:cNvSpPr/>
            <p:nvPr/>
          </p:nvSpPr>
          <p:spPr>
            <a:xfrm>
              <a:off x="9162625" y="3384152"/>
              <a:ext cx="531138" cy="608986"/>
            </a:xfrm>
            <a:custGeom>
              <a:avLst/>
              <a:gdLst/>
              <a:ahLst/>
              <a:cxnLst/>
              <a:rect l="l" t="t" r="r" b="b"/>
              <a:pathLst>
                <a:path w="17746" h="20347" extrusionOk="0">
                  <a:moveTo>
                    <a:pt x="14157" y="1"/>
                  </a:moveTo>
                  <a:cubicBezTo>
                    <a:pt x="14048" y="1"/>
                    <a:pt x="13937" y="27"/>
                    <a:pt x="13836" y="71"/>
                  </a:cubicBezTo>
                  <a:lnTo>
                    <a:pt x="3059" y="5961"/>
                  </a:lnTo>
                  <a:cubicBezTo>
                    <a:pt x="2958" y="6036"/>
                    <a:pt x="2858" y="6111"/>
                    <a:pt x="2783" y="6236"/>
                  </a:cubicBezTo>
                  <a:lnTo>
                    <a:pt x="176" y="9770"/>
                  </a:lnTo>
                  <a:cubicBezTo>
                    <a:pt x="51" y="9921"/>
                    <a:pt x="1" y="10121"/>
                    <a:pt x="1" y="10297"/>
                  </a:cubicBezTo>
                  <a:lnTo>
                    <a:pt x="1" y="19996"/>
                  </a:lnTo>
                  <a:lnTo>
                    <a:pt x="577" y="20347"/>
                  </a:lnTo>
                  <a:lnTo>
                    <a:pt x="17294" y="9846"/>
                  </a:lnTo>
                  <a:lnTo>
                    <a:pt x="17294" y="2176"/>
                  </a:lnTo>
                  <a:lnTo>
                    <a:pt x="17745" y="2377"/>
                  </a:lnTo>
                  <a:lnTo>
                    <a:pt x="17745" y="1976"/>
                  </a:lnTo>
                  <a:lnTo>
                    <a:pt x="17169" y="1374"/>
                  </a:lnTo>
                  <a:lnTo>
                    <a:pt x="17169" y="1399"/>
                  </a:lnTo>
                  <a:cubicBezTo>
                    <a:pt x="17119" y="1324"/>
                    <a:pt x="17044" y="1249"/>
                    <a:pt x="16943" y="1224"/>
                  </a:cubicBezTo>
                  <a:lnTo>
                    <a:pt x="14387" y="46"/>
                  </a:lnTo>
                  <a:cubicBezTo>
                    <a:pt x="14313" y="14"/>
                    <a:pt x="14236" y="1"/>
                    <a:pt x="1415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36" name="Google Shape;1236;p32"/>
            <p:cNvSpPr/>
            <p:nvPr/>
          </p:nvSpPr>
          <p:spPr>
            <a:xfrm>
              <a:off x="9156639" y="3378106"/>
              <a:ext cx="543858" cy="621796"/>
            </a:xfrm>
            <a:custGeom>
              <a:avLst/>
              <a:gdLst/>
              <a:ahLst/>
              <a:cxnLst/>
              <a:rect l="l" t="t" r="r" b="b"/>
              <a:pathLst>
                <a:path w="18171" h="20775" extrusionOk="0">
                  <a:moveTo>
                    <a:pt x="14339" y="414"/>
                  </a:moveTo>
                  <a:cubicBezTo>
                    <a:pt x="14391" y="414"/>
                    <a:pt x="14442" y="426"/>
                    <a:pt x="14487" y="448"/>
                  </a:cubicBezTo>
                  <a:lnTo>
                    <a:pt x="17068" y="1626"/>
                  </a:lnTo>
                  <a:cubicBezTo>
                    <a:pt x="17118" y="1626"/>
                    <a:pt x="17168" y="1677"/>
                    <a:pt x="17193" y="1727"/>
                  </a:cubicBezTo>
                  <a:cubicBezTo>
                    <a:pt x="17218" y="1752"/>
                    <a:pt x="17244" y="1752"/>
                    <a:pt x="17244" y="1777"/>
                  </a:cubicBezTo>
                  <a:lnTo>
                    <a:pt x="17720" y="2253"/>
                  </a:lnTo>
                  <a:lnTo>
                    <a:pt x="17720" y="2253"/>
                  </a:lnTo>
                  <a:lnTo>
                    <a:pt x="17594" y="2178"/>
                  </a:lnTo>
                  <a:cubicBezTo>
                    <a:pt x="17572" y="2170"/>
                    <a:pt x="17550" y="2167"/>
                    <a:pt x="17529" y="2167"/>
                  </a:cubicBezTo>
                  <a:cubicBezTo>
                    <a:pt x="17477" y="2167"/>
                    <a:pt x="17429" y="2185"/>
                    <a:pt x="17394" y="2203"/>
                  </a:cubicBezTo>
                  <a:cubicBezTo>
                    <a:pt x="17319" y="2253"/>
                    <a:pt x="17294" y="2303"/>
                    <a:pt x="17294" y="2378"/>
                  </a:cubicBezTo>
                  <a:lnTo>
                    <a:pt x="17294" y="9947"/>
                  </a:lnTo>
                  <a:lnTo>
                    <a:pt x="777" y="20298"/>
                  </a:lnTo>
                  <a:lnTo>
                    <a:pt x="401" y="20073"/>
                  </a:lnTo>
                  <a:lnTo>
                    <a:pt x="401" y="10499"/>
                  </a:lnTo>
                  <a:cubicBezTo>
                    <a:pt x="401" y="10348"/>
                    <a:pt x="451" y="10223"/>
                    <a:pt x="552" y="10098"/>
                  </a:cubicBezTo>
                  <a:lnTo>
                    <a:pt x="3133" y="6564"/>
                  </a:lnTo>
                  <a:cubicBezTo>
                    <a:pt x="3208" y="6464"/>
                    <a:pt x="3284" y="6413"/>
                    <a:pt x="3359" y="6363"/>
                  </a:cubicBezTo>
                  <a:lnTo>
                    <a:pt x="14136" y="474"/>
                  </a:lnTo>
                  <a:cubicBezTo>
                    <a:pt x="14205" y="432"/>
                    <a:pt x="14274" y="414"/>
                    <a:pt x="14339" y="414"/>
                  </a:cubicBezTo>
                  <a:close/>
                  <a:moveTo>
                    <a:pt x="14320" y="0"/>
                  </a:moveTo>
                  <a:cubicBezTo>
                    <a:pt x="14187" y="0"/>
                    <a:pt x="14054" y="31"/>
                    <a:pt x="13935" y="98"/>
                  </a:cubicBezTo>
                  <a:lnTo>
                    <a:pt x="3158" y="5987"/>
                  </a:lnTo>
                  <a:cubicBezTo>
                    <a:pt x="3033" y="6063"/>
                    <a:pt x="2908" y="6188"/>
                    <a:pt x="2807" y="6313"/>
                  </a:cubicBezTo>
                  <a:lnTo>
                    <a:pt x="201" y="9847"/>
                  </a:lnTo>
                  <a:cubicBezTo>
                    <a:pt x="76" y="10048"/>
                    <a:pt x="0" y="10273"/>
                    <a:pt x="0" y="10499"/>
                  </a:cubicBezTo>
                  <a:lnTo>
                    <a:pt x="0" y="20198"/>
                  </a:lnTo>
                  <a:cubicBezTo>
                    <a:pt x="0" y="20273"/>
                    <a:pt x="25" y="20348"/>
                    <a:pt x="101" y="20373"/>
                  </a:cubicBezTo>
                  <a:lnTo>
                    <a:pt x="677" y="20724"/>
                  </a:lnTo>
                  <a:cubicBezTo>
                    <a:pt x="702" y="20749"/>
                    <a:pt x="752" y="20774"/>
                    <a:pt x="777" y="20774"/>
                  </a:cubicBezTo>
                  <a:cubicBezTo>
                    <a:pt x="827" y="20774"/>
                    <a:pt x="852" y="20749"/>
                    <a:pt x="903" y="20724"/>
                  </a:cubicBezTo>
                  <a:lnTo>
                    <a:pt x="17619" y="10223"/>
                  </a:lnTo>
                  <a:cubicBezTo>
                    <a:pt x="17670" y="10198"/>
                    <a:pt x="17720" y="10123"/>
                    <a:pt x="17720" y="10048"/>
                  </a:cubicBezTo>
                  <a:lnTo>
                    <a:pt x="17720" y="2679"/>
                  </a:lnTo>
                  <a:lnTo>
                    <a:pt x="17870" y="2754"/>
                  </a:lnTo>
                  <a:cubicBezTo>
                    <a:pt x="17901" y="2765"/>
                    <a:pt x="17932" y="2771"/>
                    <a:pt x="17962" y="2771"/>
                  </a:cubicBezTo>
                  <a:cubicBezTo>
                    <a:pt x="18003" y="2771"/>
                    <a:pt x="18041" y="2759"/>
                    <a:pt x="18071" y="2729"/>
                  </a:cubicBezTo>
                  <a:cubicBezTo>
                    <a:pt x="18121" y="2704"/>
                    <a:pt x="18171" y="2629"/>
                    <a:pt x="18171" y="2554"/>
                  </a:cubicBezTo>
                  <a:lnTo>
                    <a:pt x="18171" y="2178"/>
                  </a:lnTo>
                  <a:cubicBezTo>
                    <a:pt x="18171" y="2128"/>
                    <a:pt x="18146" y="2078"/>
                    <a:pt x="18096" y="2027"/>
                  </a:cubicBezTo>
                  <a:lnTo>
                    <a:pt x="17519" y="1451"/>
                  </a:lnTo>
                  <a:cubicBezTo>
                    <a:pt x="17494" y="1426"/>
                    <a:pt x="17494" y="1426"/>
                    <a:pt x="17494" y="1426"/>
                  </a:cubicBezTo>
                  <a:cubicBezTo>
                    <a:pt x="17419" y="1326"/>
                    <a:pt x="17319" y="1276"/>
                    <a:pt x="17244" y="1225"/>
                  </a:cubicBezTo>
                  <a:lnTo>
                    <a:pt x="14662" y="73"/>
                  </a:lnTo>
                  <a:cubicBezTo>
                    <a:pt x="14556" y="25"/>
                    <a:pt x="14438" y="0"/>
                    <a:pt x="1432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7" name="Google Shape;1237;p32"/>
            <p:cNvSpPr/>
            <p:nvPr/>
          </p:nvSpPr>
          <p:spPr>
            <a:xfrm>
              <a:off x="9179895" y="3401841"/>
              <a:ext cx="518358" cy="591297"/>
            </a:xfrm>
            <a:custGeom>
              <a:avLst/>
              <a:gdLst/>
              <a:ahLst/>
              <a:cxnLst/>
              <a:rect l="l" t="t" r="r" b="b"/>
              <a:pathLst>
                <a:path w="17319" h="19756" extrusionOk="0">
                  <a:moveTo>
                    <a:pt x="14114" y="0"/>
                  </a:moveTo>
                  <a:cubicBezTo>
                    <a:pt x="14023" y="0"/>
                    <a:pt x="13935" y="19"/>
                    <a:pt x="13860" y="56"/>
                  </a:cubicBezTo>
                  <a:lnTo>
                    <a:pt x="3083" y="5971"/>
                  </a:lnTo>
                  <a:cubicBezTo>
                    <a:pt x="2958" y="6021"/>
                    <a:pt x="2857" y="6122"/>
                    <a:pt x="2782" y="6222"/>
                  </a:cubicBezTo>
                  <a:lnTo>
                    <a:pt x="176" y="9756"/>
                  </a:lnTo>
                  <a:cubicBezTo>
                    <a:pt x="75" y="9931"/>
                    <a:pt x="0" y="10107"/>
                    <a:pt x="0" y="10307"/>
                  </a:cubicBezTo>
                  <a:lnTo>
                    <a:pt x="0" y="19756"/>
                  </a:lnTo>
                  <a:lnTo>
                    <a:pt x="17319" y="9856"/>
                  </a:lnTo>
                  <a:lnTo>
                    <a:pt x="17319" y="1761"/>
                  </a:lnTo>
                  <a:cubicBezTo>
                    <a:pt x="17319" y="1535"/>
                    <a:pt x="17168" y="1310"/>
                    <a:pt x="16968" y="1209"/>
                  </a:cubicBezTo>
                  <a:lnTo>
                    <a:pt x="14386" y="56"/>
                  </a:lnTo>
                  <a:cubicBezTo>
                    <a:pt x="14299" y="19"/>
                    <a:pt x="14205" y="0"/>
                    <a:pt x="14114"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38" name="Google Shape;1238;p32"/>
            <p:cNvSpPr/>
            <p:nvPr/>
          </p:nvSpPr>
          <p:spPr>
            <a:xfrm>
              <a:off x="9173879" y="3395346"/>
              <a:ext cx="530390" cy="604556"/>
            </a:xfrm>
            <a:custGeom>
              <a:avLst/>
              <a:gdLst/>
              <a:ahLst/>
              <a:cxnLst/>
              <a:rect l="l" t="t" r="r" b="b"/>
              <a:pathLst>
                <a:path w="17721" h="20199" extrusionOk="0">
                  <a:moveTo>
                    <a:pt x="14337" y="424"/>
                  </a:moveTo>
                  <a:cubicBezTo>
                    <a:pt x="14387" y="424"/>
                    <a:pt x="14437" y="424"/>
                    <a:pt x="14487" y="449"/>
                  </a:cubicBezTo>
                  <a:lnTo>
                    <a:pt x="17069" y="1627"/>
                  </a:lnTo>
                  <a:cubicBezTo>
                    <a:pt x="17219" y="1677"/>
                    <a:pt x="17294" y="1827"/>
                    <a:pt x="17294" y="1978"/>
                  </a:cubicBezTo>
                  <a:lnTo>
                    <a:pt x="17294" y="9948"/>
                  </a:lnTo>
                  <a:lnTo>
                    <a:pt x="427" y="19622"/>
                  </a:lnTo>
                  <a:lnTo>
                    <a:pt x="427" y="10524"/>
                  </a:lnTo>
                  <a:cubicBezTo>
                    <a:pt x="427" y="10374"/>
                    <a:pt x="452" y="10223"/>
                    <a:pt x="552" y="10098"/>
                  </a:cubicBezTo>
                  <a:lnTo>
                    <a:pt x="3159" y="6564"/>
                  </a:lnTo>
                  <a:cubicBezTo>
                    <a:pt x="3209" y="6489"/>
                    <a:pt x="3284" y="6414"/>
                    <a:pt x="3384" y="6364"/>
                  </a:cubicBezTo>
                  <a:lnTo>
                    <a:pt x="14161" y="474"/>
                  </a:lnTo>
                  <a:cubicBezTo>
                    <a:pt x="14211" y="449"/>
                    <a:pt x="14287" y="424"/>
                    <a:pt x="14337" y="424"/>
                  </a:cubicBezTo>
                  <a:close/>
                  <a:moveTo>
                    <a:pt x="14323" y="1"/>
                  </a:moveTo>
                  <a:cubicBezTo>
                    <a:pt x="14193" y="1"/>
                    <a:pt x="14067" y="32"/>
                    <a:pt x="13961" y="98"/>
                  </a:cubicBezTo>
                  <a:lnTo>
                    <a:pt x="3184" y="5988"/>
                  </a:lnTo>
                  <a:cubicBezTo>
                    <a:pt x="3033" y="6063"/>
                    <a:pt x="2908" y="6188"/>
                    <a:pt x="2808" y="6314"/>
                  </a:cubicBezTo>
                  <a:lnTo>
                    <a:pt x="201" y="9847"/>
                  </a:lnTo>
                  <a:cubicBezTo>
                    <a:pt x="76" y="10048"/>
                    <a:pt x="1" y="10274"/>
                    <a:pt x="1" y="10524"/>
                  </a:cubicBezTo>
                  <a:lnTo>
                    <a:pt x="1" y="19973"/>
                  </a:lnTo>
                  <a:cubicBezTo>
                    <a:pt x="1" y="20048"/>
                    <a:pt x="26" y="20123"/>
                    <a:pt x="101" y="20148"/>
                  </a:cubicBezTo>
                  <a:cubicBezTo>
                    <a:pt x="126" y="20173"/>
                    <a:pt x="176" y="20198"/>
                    <a:pt x="201" y="20198"/>
                  </a:cubicBezTo>
                  <a:cubicBezTo>
                    <a:pt x="251" y="20198"/>
                    <a:pt x="276" y="20173"/>
                    <a:pt x="302" y="20148"/>
                  </a:cubicBezTo>
                  <a:lnTo>
                    <a:pt x="17620" y="10248"/>
                  </a:lnTo>
                  <a:cubicBezTo>
                    <a:pt x="17670" y="10198"/>
                    <a:pt x="17720" y="10148"/>
                    <a:pt x="17720" y="10073"/>
                  </a:cubicBezTo>
                  <a:lnTo>
                    <a:pt x="17720" y="1978"/>
                  </a:lnTo>
                  <a:cubicBezTo>
                    <a:pt x="17720" y="1652"/>
                    <a:pt x="17545" y="1376"/>
                    <a:pt x="17244" y="1251"/>
                  </a:cubicBezTo>
                  <a:lnTo>
                    <a:pt x="14663" y="73"/>
                  </a:lnTo>
                  <a:cubicBezTo>
                    <a:pt x="14556" y="26"/>
                    <a:pt x="14438" y="1"/>
                    <a:pt x="1432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9" name="Google Shape;1239;p32"/>
            <p:cNvSpPr/>
            <p:nvPr/>
          </p:nvSpPr>
          <p:spPr>
            <a:xfrm>
              <a:off x="9253403" y="3481514"/>
              <a:ext cx="371342" cy="384870"/>
            </a:xfrm>
            <a:custGeom>
              <a:avLst/>
              <a:gdLst/>
              <a:ahLst/>
              <a:cxnLst/>
              <a:rect l="l" t="t" r="r" b="b"/>
              <a:pathLst>
                <a:path w="12407" h="12859" extrusionOk="0">
                  <a:moveTo>
                    <a:pt x="11755" y="1"/>
                  </a:moveTo>
                  <a:lnTo>
                    <a:pt x="2106" y="5289"/>
                  </a:lnTo>
                  <a:lnTo>
                    <a:pt x="0" y="8146"/>
                  </a:lnTo>
                  <a:lnTo>
                    <a:pt x="0" y="12858"/>
                  </a:lnTo>
                  <a:lnTo>
                    <a:pt x="12407" y="5765"/>
                  </a:lnTo>
                  <a:lnTo>
                    <a:pt x="12407" y="302"/>
                  </a:lnTo>
                  <a:lnTo>
                    <a:pt x="11755"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40" name="Google Shape;1240;p32"/>
            <p:cNvSpPr/>
            <p:nvPr/>
          </p:nvSpPr>
          <p:spPr>
            <a:xfrm>
              <a:off x="9247387" y="3475050"/>
              <a:ext cx="383373" cy="398069"/>
            </a:xfrm>
            <a:custGeom>
              <a:avLst/>
              <a:gdLst/>
              <a:ahLst/>
              <a:cxnLst/>
              <a:rect l="l" t="t" r="r" b="b"/>
              <a:pathLst>
                <a:path w="12809" h="13300" extrusionOk="0">
                  <a:moveTo>
                    <a:pt x="11981" y="443"/>
                  </a:moveTo>
                  <a:lnTo>
                    <a:pt x="12382" y="643"/>
                  </a:lnTo>
                  <a:lnTo>
                    <a:pt x="12382" y="5856"/>
                  </a:lnTo>
                  <a:lnTo>
                    <a:pt x="402" y="12723"/>
                  </a:lnTo>
                  <a:lnTo>
                    <a:pt x="402" y="8438"/>
                  </a:lnTo>
                  <a:lnTo>
                    <a:pt x="2432" y="5656"/>
                  </a:lnTo>
                  <a:lnTo>
                    <a:pt x="11981" y="443"/>
                  </a:lnTo>
                  <a:close/>
                  <a:moveTo>
                    <a:pt x="11965" y="0"/>
                  </a:moveTo>
                  <a:cubicBezTo>
                    <a:pt x="11923" y="0"/>
                    <a:pt x="11885" y="12"/>
                    <a:pt x="11856" y="42"/>
                  </a:cubicBezTo>
                  <a:lnTo>
                    <a:pt x="2206" y="5330"/>
                  </a:lnTo>
                  <a:cubicBezTo>
                    <a:pt x="2181" y="5330"/>
                    <a:pt x="2156" y="5355"/>
                    <a:pt x="2131" y="5380"/>
                  </a:cubicBezTo>
                  <a:lnTo>
                    <a:pt x="26" y="8237"/>
                  </a:lnTo>
                  <a:cubicBezTo>
                    <a:pt x="1" y="8262"/>
                    <a:pt x="1" y="8312"/>
                    <a:pt x="1" y="8362"/>
                  </a:cubicBezTo>
                  <a:lnTo>
                    <a:pt x="1" y="13074"/>
                  </a:lnTo>
                  <a:cubicBezTo>
                    <a:pt x="1" y="13149"/>
                    <a:pt x="26" y="13225"/>
                    <a:pt x="101" y="13275"/>
                  </a:cubicBezTo>
                  <a:cubicBezTo>
                    <a:pt x="126" y="13275"/>
                    <a:pt x="176" y="13300"/>
                    <a:pt x="201" y="13300"/>
                  </a:cubicBezTo>
                  <a:cubicBezTo>
                    <a:pt x="227" y="13300"/>
                    <a:pt x="277" y="13275"/>
                    <a:pt x="302" y="13275"/>
                  </a:cubicBezTo>
                  <a:lnTo>
                    <a:pt x="12708" y="6157"/>
                  </a:lnTo>
                  <a:cubicBezTo>
                    <a:pt x="12783" y="6132"/>
                    <a:pt x="12808" y="6057"/>
                    <a:pt x="12808" y="5981"/>
                  </a:cubicBezTo>
                  <a:lnTo>
                    <a:pt x="12808" y="518"/>
                  </a:lnTo>
                  <a:cubicBezTo>
                    <a:pt x="12808" y="417"/>
                    <a:pt x="12758" y="342"/>
                    <a:pt x="12683" y="317"/>
                  </a:cubicBezTo>
                  <a:lnTo>
                    <a:pt x="12056" y="16"/>
                  </a:lnTo>
                  <a:cubicBezTo>
                    <a:pt x="12025" y="6"/>
                    <a:pt x="11994" y="0"/>
                    <a:pt x="1196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1" name="Google Shape;1241;p32"/>
            <p:cNvSpPr/>
            <p:nvPr/>
          </p:nvSpPr>
          <p:spPr>
            <a:xfrm>
              <a:off x="8295494" y="3155786"/>
              <a:ext cx="681147" cy="661094"/>
            </a:xfrm>
            <a:custGeom>
              <a:avLst/>
              <a:gdLst/>
              <a:ahLst/>
              <a:cxnLst/>
              <a:rect l="l" t="t" r="r" b="b"/>
              <a:pathLst>
                <a:path w="22758" h="22088" extrusionOk="0">
                  <a:moveTo>
                    <a:pt x="6231" y="5240"/>
                  </a:moveTo>
                  <a:cubicBezTo>
                    <a:pt x="6300" y="5240"/>
                    <a:pt x="6372" y="5257"/>
                    <a:pt x="6441" y="5295"/>
                  </a:cubicBezTo>
                  <a:lnTo>
                    <a:pt x="14988" y="10257"/>
                  </a:lnTo>
                  <a:cubicBezTo>
                    <a:pt x="15264" y="10408"/>
                    <a:pt x="15439" y="10709"/>
                    <a:pt x="15439" y="11034"/>
                  </a:cubicBezTo>
                  <a:lnTo>
                    <a:pt x="15439" y="15019"/>
                  </a:lnTo>
                  <a:lnTo>
                    <a:pt x="5840" y="9556"/>
                  </a:lnTo>
                  <a:lnTo>
                    <a:pt x="5840" y="5621"/>
                  </a:lnTo>
                  <a:cubicBezTo>
                    <a:pt x="5840" y="5395"/>
                    <a:pt x="6023" y="5240"/>
                    <a:pt x="6231" y="5240"/>
                  </a:cubicBezTo>
                  <a:close/>
                  <a:moveTo>
                    <a:pt x="1780" y="0"/>
                  </a:moveTo>
                  <a:cubicBezTo>
                    <a:pt x="1504" y="0"/>
                    <a:pt x="1228" y="69"/>
                    <a:pt x="978" y="207"/>
                  </a:cubicBezTo>
                  <a:cubicBezTo>
                    <a:pt x="852" y="282"/>
                    <a:pt x="752" y="358"/>
                    <a:pt x="677" y="433"/>
                  </a:cubicBezTo>
                  <a:lnTo>
                    <a:pt x="0" y="1034"/>
                  </a:lnTo>
                  <a:lnTo>
                    <a:pt x="176" y="1335"/>
                  </a:lnTo>
                  <a:cubicBezTo>
                    <a:pt x="176" y="1410"/>
                    <a:pt x="151" y="1510"/>
                    <a:pt x="151" y="1611"/>
                  </a:cubicBezTo>
                  <a:lnTo>
                    <a:pt x="151" y="9105"/>
                  </a:lnTo>
                  <a:lnTo>
                    <a:pt x="22757" y="22087"/>
                  </a:lnTo>
                  <a:lnTo>
                    <a:pt x="22757" y="13866"/>
                  </a:lnTo>
                  <a:cubicBezTo>
                    <a:pt x="22757" y="12689"/>
                    <a:pt x="22131" y="11586"/>
                    <a:pt x="21103" y="10984"/>
                  </a:cubicBezTo>
                  <a:lnTo>
                    <a:pt x="2582" y="207"/>
                  </a:lnTo>
                  <a:cubicBezTo>
                    <a:pt x="2331" y="69"/>
                    <a:pt x="2055" y="0"/>
                    <a:pt x="178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42" name="Google Shape;1242;p32"/>
            <p:cNvSpPr/>
            <p:nvPr/>
          </p:nvSpPr>
          <p:spPr>
            <a:xfrm>
              <a:off x="8288729" y="3149411"/>
              <a:ext cx="693897" cy="674203"/>
            </a:xfrm>
            <a:custGeom>
              <a:avLst/>
              <a:gdLst/>
              <a:ahLst/>
              <a:cxnLst/>
              <a:rect l="l" t="t" r="r" b="b"/>
              <a:pathLst>
                <a:path w="23184" h="22526" extrusionOk="0">
                  <a:moveTo>
                    <a:pt x="6455" y="5654"/>
                  </a:moveTo>
                  <a:cubicBezTo>
                    <a:pt x="6487" y="5654"/>
                    <a:pt x="6525" y="5662"/>
                    <a:pt x="6567" y="5683"/>
                  </a:cubicBezTo>
                  <a:lnTo>
                    <a:pt x="15114" y="10646"/>
                  </a:lnTo>
                  <a:cubicBezTo>
                    <a:pt x="15314" y="10771"/>
                    <a:pt x="15464" y="10997"/>
                    <a:pt x="15464" y="11247"/>
                  </a:cubicBezTo>
                  <a:lnTo>
                    <a:pt x="15464" y="14881"/>
                  </a:lnTo>
                  <a:lnTo>
                    <a:pt x="6291" y="9668"/>
                  </a:lnTo>
                  <a:lnTo>
                    <a:pt x="6291" y="5834"/>
                  </a:lnTo>
                  <a:cubicBezTo>
                    <a:pt x="6291" y="5734"/>
                    <a:pt x="6342" y="5683"/>
                    <a:pt x="6367" y="5683"/>
                  </a:cubicBezTo>
                  <a:cubicBezTo>
                    <a:pt x="6381" y="5669"/>
                    <a:pt x="6412" y="5654"/>
                    <a:pt x="6455" y="5654"/>
                  </a:cubicBezTo>
                  <a:close/>
                  <a:moveTo>
                    <a:pt x="6467" y="5232"/>
                  </a:moveTo>
                  <a:cubicBezTo>
                    <a:pt x="6367" y="5232"/>
                    <a:pt x="6266" y="5257"/>
                    <a:pt x="6166" y="5307"/>
                  </a:cubicBezTo>
                  <a:cubicBezTo>
                    <a:pt x="5991" y="5433"/>
                    <a:pt x="5865" y="5608"/>
                    <a:pt x="5865" y="5834"/>
                  </a:cubicBezTo>
                  <a:lnTo>
                    <a:pt x="5865" y="9769"/>
                  </a:lnTo>
                  <a:cubicBezTo>
                    <a:pt x="5865" y="9844"/>
                    <a:pt x="5916" y="9919"/>
                    <a:pt x="5966" y="9969"/>
                  </a:cubicBezTo>
                  <a:lnTo>
                    <a:pt x="15565" y="15408"/>
                  </a:lnTo>
                  <a:cubicBezTo>
                    <a:pt x="15590" y="15433"/>
                    <a:pt x="15615" y="15433"/>
                    <a:pt x="15665" y="15433"/>
                  </a:cubicBezTo>
                  <a:cubicBezTo>
                    <a:pt x="15690" y="15433"/>
                    <a:pt x="15740" y="15433"/>
                    <a:pt x="15765" y="15408"/>
                  </a:cubicBezTo>
                  <a:cubicBezTo>
                    <a:pt x="15840" y="15383"/>
                    <a:pt x="15865" y="15308"/>
                    <a:pt x="15865" y="15232"/>
                  </a:cubicBezTo>
                  <a:lnTo>
                    <a:pt x="15865" y="11247"/>
                  </a:lnTo>
                  <a:cubicBezTo>
                    <a:pt x="15865" y="10846"/>
                    <a:pt x="15665" y="10495"/>
                    <a:pt x="15314" y="10295"/>
                  </a:cubicBezTo>
                  <a:lnTo>
                    <a:pt x="6768" y="5307"/>
                  </a:lnTo>
                  <a:cubicBezTo>
                    <a:pt x="6667" y="5257"/>
                    <a:pt x="6567" y="5232"/>
                    <a:pt x="6467" y="5232"/>
                  </a:cubicBezTo>
                  <a:close/>
                  <a:moveTo>
                    <a:pt x="1979" y="411"/>
                  </a:moveTo>
                  <a:cubicBezTo>
                    <a:pt x="2226" y="411"/>
                    <a:pt x="2477" y="480"/>
                    <a:pt x="2707" y="621"/>
                  </a:cubicBezTo>
                  <a:lnTo>
                    <a:pt x="21229" y="11373"/>
                  </a:lnTo>
                  <a:cubicBezTo>
                    <a:pt x="22181" y="11949"/>
                    <a:pt x="22783" y="12977"/>
                    <a:pt x="22783" y="14079"/>
                  </a:cubicBezTo>
                  <a:lnTo>
                    <a:pt x="22783" y="21949"/>
                  </a:lnTo>
                  <a:lnTo>
                    <a:pt x="602" y="9217"/>
                  </a:lnTo>
                  <a:lnTo>
                    <a:pt x="602" y="1824"/>
                  </a:lnTo>
                  <a:cubicBezTo>
                    <a:pt x="602" y="1749"/>
                    <a:pt x="602" y="1648"/>
                    <a:pt x="627" y="1573"/>
                  </a:cubicBezTo>
                  <a:cubicBezTo>
                    <a:pt x="627" y="1523"/>
                    <a:pt x="627" y="1473"/>
                    <a:pt x="577" y="1423"/>
                  </a:cubicBezTo>
                  <a:lnTo>
                    <a:pt x="502" y="1297"/>
                  </a:lnTo>
                  <a:lnTo>
                    <a:pt x="1028" y="821"/>
                  </a:lnTo>
                  <a:cubicBezTo>
                    <a:pt x="1028" y="821"/>
                    <a:pt x="1028" y="796"/>
                    <a:pt x="1053" y="796"/>
                  </a:cubicBezTo>
                  <a:cubicBezTo>
                    <a:pt x="1129" y="721"/>
                    <a:pt x="1204" y="646"/>
                    <a:pt x="1304" y="596"/>
                  </a:cubicBezTo>
                  <a:cubicBezTo>
                    <a:pt x="1512" y="473"/>
                    <a:pt x="1744" y="411"/>
                    <a:pt x="1979" y="411"/>
                  </a:cubicBezTo>
                  <a:close/>
                  <a:moveTo>
                    <a:pt x="2006" y="0"/>
                  </a:moveTo>
                  <a:cubicBezTo>
                    <a:pt x="1692" y="0"/>
                    <a:pt x="1379" y="82"/>
                    <a:pt x="1103" y="245"/>
                  </a:cubicBezTo>
                  <a:cubicBezTo>
                    <a:pt x="978" y="295"/>
                    <a:pt x="878" y="370"/>
                    <a:pt x="778" y="470"/>
                  </a:cubicBezTo>
                  <a:cubicBezTo>
                    <a:pt x="778" y="470"/>
                    <a:pt x="753" y="470"/>
                    <a:pt x="753" y="495"/>
                  </a:cubicBezTo>
                  <a:lnTo>
                    <a:pt x="76" y="1097"/>
                  </a:lnTo>
                  <a:cubicBezTo>
                    <a:pt x="1" y="1172"/>
                    <a:pt x="1" y="1297"/>
                    <a:pt x="51" y="1373"/>
                  </a:cubicBezTo>
                  <a:lnTo>
                    <a:pt x="201" y="1598"/>
                  </a:lnTo>
                  <a:cubicBezTo>
                    <a:pt x="176" y="1673"/>
                    <a:pt x="176" y="1749"/>
                    <a:pt x="176" y="1824"/>
                  </a:cubicBezTo>
                  <a:lnTo>
                    <a:pt x="176" y="9318"/>
                  </a:lnTo>
                  <a:cubicBezTo>
                    <a:pt x="176" y="9393"/>
                    <a:pt x="226" y="9468"/>
                    <a:pt x="276" y="9518"/>
                  </a:cubicBezTo>
                  <a:lnTo>
                    <a:pt x="22883" y="22475"/>
                  </a:lnTo>
                  <a:cubicBezTo>
                    <a:pt x="22908" y="22501"/>
                    <a:pt x="22958" y="22526"/>
                    <a:pt x="22983" y="22526"/>
                  </a:cubicBezTo>
                  <a:cubicBezTo>
                    <a:pt x="23008" y="22526"/>
                    <a:pt x="23058" y="22501"/>
                    <a:pt x="23084" y="22475"/>
                  </a:cubicBezTo>
                  <a:cubicBezTo>
                    <a:pt x="23159" y="22450"/>
                    <a:pt x="23184" y="22375"/>
                    <a:pt x="23184" y="22300"/>
                  </a:cubicBezTo>
                  <a:lnTo>
                    <a:pt x="23184" y="14079"/>
                  </a:lnTo>
                  <a:cubicBezTo>
                    <a:pt x="23184" y="12826"/>
                    <a:pt x="22532" y="11648"/>
                    <a:pt x="21429" y="11022"/>
                  </a:cubicBezTo>
                  <a:lnTo>
                    <a:pt x="2908" y="245"/>
                  </a:lnTo>
                  <a:cubicBezTo>
                    <a:pt x="2632" y="82"/>
                    <a:pt x="2319" y="0"/>
                    <a:pt x="200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3" name="Google Shape;1243;p32"/>
            <p:cNvSpPr/>
            <p:nvPr/>
          </p:nvSpPr>
          <p:spPr>
            <a:xfrm>
              <a:off x="8280499" y="3173984"/>
              <a:ext cx="675879" cy="661633"/>
            </a:xfrm>
            <a:custGeom>
              <a:avLst/>
              <a:gdLst/>
              <a:ahLst/>
              <a:cxnLst/>
              <a:rect l="l" t="t" r="r" b="b"/>
              <a:pathLst>
                <a:path w="22582" h="22106" extrusionOk="0">
                  <a:moveTo>
                    <a:pt x="6058" y="5234"/>
                  </a:moveTo>
                  <a:cubicBezTo>
                    <a:pt x="6126" y="5234"/>
                    <a:pt x="6198" y="5251"/>
                    <a:pt x="6266" y="5288"/>
                  </a:cubicBezTo>
                  <a:lnTo>
                    <a:pt x="14812" y="10276"/>
                  </a:lnTo>
                  <a:cubicBezTo>
                    <a:pt x="15088" y="10426"/>
                    <a:pt x="15263" y="10727"/>
                    <a:pt x="15263" y="11028"/>
                  </a:cubicBezTo>
                  <a:lnTo>
                    <a:pt x="15263" y="15013"/>
                  </a:lnTo>
                  <a:lnTo>
                    <a:pt x="5664" y="9574"/>
                  </a:lnTo>
                  <a:lnTo>
                    <a:pt x="5664" y="5639"/>
                  </a:lnTo>
                  <a:cubicBezTo>
                    <a:pt x="5664" y="5394"/>
                    <a:pt x="5849" y="5234"/>
                    <a:pt x="6058" y="5234"/>
                  </a:cubicBezTo>
                  <a:close/>
                  <a:moveTo>
                    <a:pt x="1604" y="0"/>
                  </a:moveTo>
                  <a:cubicBezTo>
                    <a:pt x="1328" y="0"/>
                    <a:pt x="1053" y="75"/>
                    <a:pt x="802" y="226"/>
                  </a:cubicBezTo>
                  <a:cubicBezTo>
                    <a:pt x="301" y="501"/>
                    <a:pt x="0" y="1028"/>
                    <a:pt x="0" y="1604"/>
                  </a:cubicBezTo>
                  <a:lnTo>
                    <a:pt x="0" y="9123"/>
                  </a:lnTo>
                  <a:lnTo>
                    <a:pt x="22582" y="22106"/>
                  </a:lnTo>
                  <a:lnTo>
                    <a:pt x="22582" y="13860"/>
                  </a:lnTo>
                  <a:cubicBezTo>
                    <a:pt x="22582" y="12682"/>
                    <a:pt x="21955" y="11579"/>
                    <a:pt x="20927" y="11003"/>
                  </a:cubicBezTo>
                  <a:lnTo>
                    <a:pt x="2406" y="226"/>
                  </a:lnTo>
                  <a:cubicBezTo>
                    <a:pt x="2155" y="75"/>
                    <a:pt x="1880" y="0"/>
                    <a:pt x="1604"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44" name="Google Shape;1244;p32"/>
            <p:cNvSpPr/>
            <p:nvPr/>
          </p:nvSpPr>
          <p:spPr>
            <a:xfrm>
              <a:off x="8273734" y="3167489"/>
              <a:ext cx="688659" cy="674143"/>
            </a:xfrm>
            <a:custGeom>
              <a:avLst/>
              <a:gdLst/>
              <a:ahLst/>
              <a:cxnLst/>
              <a:rect l="l" t="t" r="r" b="b"/>
              <a:pathLst>
                <a:path w="23009" h="22524" extrusionOk="0">
                  <a:moveTo>
                    <a:pt x="6300" y="5659"/>
                  </a:moveTo>
                  <a:cubicBezTo>
                    <a:pt x="6327" y="5659"/>
                    <a:pt x="6358" y="5664"/>
                    <a:pt x="6391" y="5681"/>
                  </a:cubicBezTo>
                  <a:lnTo>
                    <a:pt x="14938" y="10668"/>
                  </a:lnTo>
                  <a:cubicBezTo>
                    <a:pt x="15138" y="10794"/>
                    <a:pt x="15289" y="11019"/>
                    <a:pt x="15289" y="11245"/>
                  </a:cubicBezTo>
                  <a:lnTo>
                    <a:pt x="15289" y="14879"/>
                  </a:lnTo>
                  <a:lnTo>
                    <a:pt x="6116" y="9666"/>
                  </a:lnTo>
                  <a:lnTo>
                    <a:pt x="6116" y="5856"/>
                  </a:lnTo>
                  <a:cubicBezTo>
                    <a:pt x="6116" y="5756"/>
                    <a:pt x="6166" y="5706"/>
                    <a:pt x="6191" y="5681"/>
                  </a:cubicBezTo>
                  <a:cubicBezTo>
                    <a:pt x="6208" y="5681"/>
                    <a:pt x="6247" y="5659"/>
                    <a:pt x="6300" y="5659"/>
                  </a:cubicBezTo>
                  <a:close/>
                  <a:moveTo>
                    <a:pt x="6291" y="5236"/>
                  </a:moveTo>
                  <a:cubicBezTo>
                    <a:pt x="6191" y="5236"/>
                    <a:pt x="6091" y="5267"/>
                    <a:pt x="5990" y="5330"/>
                  </a:cubicBezTo>
                  <a:cubicBezTo>
                    <a:pt x="5815" y="5430"/>
                    <a:pt x="5690" y="5631"/>
                    <a:pt x="5690" y="5856"/>
                  </a:cubicBezTo>
                  <a:lnTo>
                    <a:pt x="5690" y="9791"/>
                  </a:lnTo>
                  <a:cubicBezTo>
                    <a:pt x="5690" y="9866"/>
                    <a:pt x="5740" y="9942"/>
                    <a:pt x="5790" y="9967"/>
                  </a:cubicBezTo>
                  <a:lnTo>
                    <a:pt x="15389" y="15430"/>
                  </a:lnTo>
                  <a:cubicBezTo>
                    <a:pt x="15414" y="15430"/>
                    <a:pt x="15439" y="15455"/>
                    <a:pt x="15489" y="15455"/>
                  </a:cubicBezTo>
                  <a:cubicBezTo>
                    <a:pt x="15514" y="15455"/>
                    <a:pt x="15564" y="15430"/>
                    <a:pt x="15590" y="15430"/>
                  </a:cubicBezTo>
                  <a:cubicBezTo>
                    <a:pt x="15665" y="15380"/>
                    <a:pt x="15690" y="15305"/>
                    <a:pt x="15690" y="15230"/>
                  </a:cubicBezTo>
                  <a:lnTo>
                    <a:pt x="15690" y="11245"/>
                  </a:lnTo>
                  <a:cubicBezTo>
                    <a:pt x="15690" y="10869"/>
                    <a:pt x="15489" y="10493"/>
                    <a:pt x="15163" y="10292"/>
                  </a:cubicBezTo>
                  <a:lnTo>
                    <a:pt x="6592" y="5330"/>
                  </a:lnTo>
                  <a:cubicBezTo>
                    <a:pt x="6492" y="5267"/>
                    <a:pt x="6391" y="5236"/>
                    <a:pt x="6291" y="5236"/>
                  </a:cubicBezTo>
                  <a:close/>
                  <a:moveTo>
                    <a:pt x="1830" y="430"/>
                  </a:moveTo>
                  <a:cubicBezTo>
                    <a:pt x="2068" y="430"/>
                    <a:pt x="2306" y="493"/>
                    <a:pt x="2532" y="618"/>
                  </a:cubicBezTo>
                  <a:lnTo>
                    <a:pt x="21053" y="11395"/>
                  </a:lnTo>
                  <a:cubicBezTo>
                    <a:pt x="22006" y="11947"/>
                    <a:pt x="22607" y="12974"/>
                    <a:pt x="22607" y="14077"/>
                  </a:cubicBezTo>
                  <a:lnTo>
                    <a:pt x="22607" y="21947"/>
                  </a:lnTo>
                  <a:lnTo>
                    <a:pt x="427" y="9215"/>
                  </a:lnTo>
                  <a:lnTo>
                    <a:pt x="427" y="1821"/>
                  </a:lnTo>
                  <a:cubicBezTo>
                    <a:pt x="427" y="1320"/>
                    <a:pt x="677" y="869"/>
                    <a:pt x="1128" y="618"/>
                  </a:cubicBezTo>
                  <a:cubicBezTo>
                    <a:pt x="1354" y="493"/>
                    <a:pt x="1592" y="430"/>
                    <a:pt x="1830" y="430"/>
                  </a:cubicBezTo>
                  <a:close/>
                  <a:moveTo>
                    <a:pt x="1813" y="1"/>
                  </a:moveTo>
                  <a:cubicBezTo>
                    <a:pt x="1505" y="1"/>
                    <a:pt x="1198" y="82"/>
                    <a:pt x="928" y="242"/>
                  </a:cubicBezTo>
                  <a:cubicBezTo>
                    <a:pt x="351" y="568"/>
                    <a:pt x="0" y="1170"/>
                    <a:pt x="0" y="1821"/>
                  </a:cubicBezTo>
                  <a:lnTo>
                    <a:pt x="0" y="9340"/>
                  </a:lnTo>
                  <a:cubicBezTo>
                    <a:pt x="0" y="9415"/>
                    <a:pt x="51" y="9490"/>
                    <a:pt x="101" y="9516"/>
                  </a:cubicBezTo>
                  <a:lnTo>
                    <a:pt x="22707" y="22498"/>
                  </a:lnTo>
                  <a:cubicBezTo>
                    <a:pt x="22732" y="22523"/>
                    <a:pt x="22783" y="22523"/>
                    <a:pt x="22808" y="22523"/>
                  </a:cubicBezTo>
                  <a:cubicBezTo>
                    <a:pt x="22858" y="22523"/>
                    <a:pt x="22883" y="22523"/>
                    <a:pt x="22908" y="22498"/>
                  </a:cubicBezTo>
                  <a:cubicBezTo>
                    <a:pt x="22983" y="22448"/>
                    <a:pt x="23008" y="22398"/>
                    <a:pt x="23008" y="22323"/>
                  </a:cubicBezTo>
                  <a:lnTo>
                    <a:pt x="23008" y="14077"/>
                  </a:lnTo>
                  <a:cubicBezTo>
                    <a:pt x="23008" y="12849"/>
                    <a:pt x="22356" y="11671"/>
                    <a:pt x="21254" y="11019"/>
                  </a:cubicBezTo>
                  <a:lnTo>
                    <a:pt x="2732" y="267"/>
                  </a:lnTo>
                  <a:cubicBezTo>
                    <a:pt x="2451" y="89"/>
                    <a:pt x="2132" y="1"/>
                    <a:pt x="181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5" name="Google Shape;1245;p32"/>
            <p:cNvSpPr/>
            <p:nvPr/>
          </p:nvSpPr>
          <p:spPr>
            <a:xfrm>
              <a:off x="10465598" y="3483789"/>
              <a:ext cx="12780" cy="288825"/>
            </a:xfrm>
            <a:custGeom>
              <a:avLst/>
              <a:gdLst/>
              <a:ahLst/>
              <a:cxnLst/>
              <a:rect l="l" t="t" r="r" b="b"/>
              <a:pathLst>
                <a:path w="427" h="9650" extrusionOk="0">
                  <a:moveTo>
                    <a:pt x="201" y="0"/>
                  </a:moveTo>
                  <a:cubicBezTo>
                    <a:pt x="101" y="0"/>
                    <a:pt x="1" y="100"/>
                    <a:pt x="1" y="226"/>
                  </a:cubicBezTo>
                  <a:lnTo>
                    <a:pt x="1" y="9449"/>
                  </a:lnTo>
                  <a:cubicBezTo>
                    <a:pt x="1" y="9549"/>
                    <a:pt x="101" y="9649"/>
                    <a:pt x="201" y="9649"/>
                  </a:cubicBezTo>
                  <a:cubicBezTo>
                    <a:pt x="327" y="9649"/>
                    <a:pt x="427" y="9549"/>
                    <a:pt x="427" y="9449"/>
                  </a:cubicBezTo>
                  <a:lnTo>
                    <a:pt x="427" y="226"/>
                  </a:lnTo>
                  <a:cubicBezTo>
                    <a:pt x="427" y="100"/>
                    <a:pt x="327" y="0"/>
                    <a:pt x="2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6" name="Google Shape;1246;p32"/>
            <p:cNvSpPr/>
            <p:nvPr/>
          </p:nvSpPr>
          <p:spPr>
            <a:xfrm>
              <a:off x="10676395" y="3369008"/>
              <a:ext cx="12780" cy="288825"/>
            </a:xfrm>
            <a:custGeom>
              <a:avLst/>
              <a:gdLst/>
              <a:ahLst/>
              <a:cxnLst/>
              <a:rect l="l" t="t" r="r" b="b"/>
              <a:pathLst>
                <a:path w="427" h="9650" extrusionOk="0">
                  <a:moveTo>
                    <a:pt x="226" y="1"/>
                  </a:moveTo>
                  <a:cubicBezTo>
                    <a:pt x="101" y="1"/>
                    <a:pt x="1" y="101"/>
                    <a:pt x="1" y="201"/>
                  </a:cubicBezTo>
                  <a:lnTo>
                    <a:pt x="1" y="9424"/>
                  </a:lnTo>
                  <a:cubicBezTo>
                    <a:pt x="1" y="9549"/>
                    <a:pt x="101" y="9650"/>
                    <a:pt x="226" y="9650"/>
                  </a:cubicBezTo>
                  <a:cubicBezTo>
                    <a:pt x="326" y="9650"/>
                    <a:pt x="427" y="9549"/>
                    <a:pt x="427" y="9424"/>
                  </a:cubicBezTo>
                  <a:lnTo>
                    <a:pt x="427" y="201"/>
                  </a:lnTo>
                  <a:cubicBezTo>
                    <a:pt x="427" y="101"/>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7" name="Google Shape;1247;p32"/>
            <p:cNvSpPr/>
            <p:nvPr/>
          </p:nvSpPr>
          <p:spPr>
            <a:xfrm>
              <a:off x="10092042" y="3276733"/>
              <a:ext cx="12780" cy="288854"/>
            </a:xfrm>
            <a:custGeom>
              <a:avLst/>
              <a:gdLst/>
              <a:ahLst/>
              <a:cxnLst/>
              <a:rect l="l" t="t" r="r" b="b"/>
              <a:pathLst>
                <a:path w="427" h="9651" extrusionOk="0">
                  <a:moveTo>
                    <a:pt x="226" y="1"/>
                  </a:moveTo>
                  <a:cubicBezTo>
                    <a:pt x="101" y="1"/>
                    <a:pt x="1" y="76"/>
                    <a:pt x="1" y="201"/>
                  </a:cubicBezTo>
                  <a:lnTo>
                    <a:pt x="1" y="9424"/>
                  </a:lnTo>
                  <a:cubicBezTo>
                    <a:pt x="1" y="9550"/>
                    <a:pt x="101" y="9650"/>
                    <a:pt x="226" y="9650"/>
                  </a:cubicBezTo>
                  <a:cubicBezTo>
                    <a:pt x="326" y="9650"/>
                    <a:pt x="427" y="9550"/>
                    <a:pt x="427" y="9424"/>
                  </a:cubicBezTo>
                  <a:lnTo>
                    <a:pt x="427" y="201"/>
                  </a:lnTo>
                  <a:cubicBezTo>
                    <a:pt x="427" y="76"/>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8" name="Google Shape;1248;p32"/>
            <p:cNvSpPr/>
            <p:nvPr/>
          </p:nvSpPr>
          <p:spPr>
            <a:xfrm>
              <a:off x="10303587" y="3161233"/>
              <a:ext cx="12780" cy="288824"/>
            </a:xfrm>
            <a:custGeom>
              <a:avLst/>
              <a:gdLst/>
              <a:ahLst/>
              <a:cxnLst/>
              <a:rect l="l" t="t" r="r" b="b"/>
              <a:pathLst>
                <a:path w="427" h="9650" extrusionOk="0">
                  <a:moveTo>
                    <a:pt x="201" y="0"/>
                  </a:moveTo>
                  <a:cubicBezTo>
                    <a:pt x="101" y="0"/>
                    <a:pt x="0" y="100"/>
                    <a:pt x="0" y="226"/>
                  </a:cubicBezTo>
                  <a:lnTo>
                    <a:pt x="0" y="9449"/>
                  </a:lnTo>
                  <a:cubicBezTo>
                    <a:pt x="0" y="9549"/>
                    <a:pt x="101" y="9649"/>
                    <a:pt x="201" y="9649"/>
                  </a:cubicBezTo>
                  <a:cubicBezTo>
                    <a:pt x="326" y="9649"/>
                    <a:pt x="426" y="9549"/>
                    <a:pt x="426" y="9449"/>
                  </a:cubicBezTo>
                  <a:lnTo>
                    <a:pt x="426" y="226"/>
                  </a:lnTo>
                  <a:cubicBezTo>
                    <a:pt x="426" y="100"/>
                    <a:pt x="326" y="0"/>
                    <a:pt x="201"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49" name="Google Shape;1249;p32"/>
            <p:cNvSpPr/>
            <p:nvPr/>
          </p:nvSpPr>
          <p:spPr>
            <a:xfrm>
              <a:off x="10057532" y="3229474"/>
              <a:ext cx="669893" cy="383343"/>
            </a:xfrm>
            <a:custGeom>
              <a:avLst/>
              <a:gdLst/>
              <a:ahLst/>
              <a:cxnLst/>
              <a:rect l="l" t="t" r="r" b="b"/>
              <a:pathLst>
                <a:path w="22382" h="12808" extrusionOk="0">
                  <a:moveTo>
                    <a:pt x="8597" y="1"/>
                  </a:moveTo>
                  <a:lnTo>
                    <a:pt x="1" y="4186"/>
                  </a:lnTo>
                  <a:lnTo>
                    <a:pt x="1" y="4813"/>
                  </a:lnTo>
                  <a:lnTo>
                    <a:pt x="13760" y="12808"/>
                  </a:lnTo>
                  <a:lnTo>
                    <a:pt x="22382" y="7896"/>
                  </a:lnTo>
                  <a:lnTo>
                    <a:pt x="22382" y="7244"/>
                  </a:lnTo>
                  <a:lnTo>
                    <a:pt x="8597"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50" name="Google Shape;1250;p32"/>
            <p:cNvSpPr/>
            <p:nvPr/>
          </p:nvSpPr>
          <p:spPr>
            <a:xfrm>
              <a:off x="10051546" y="3223667"/>
              <a:ext cx="681895" cy="395166"/>
            </a:xfrm>
            <a:custGeom>
              <a:avLst/>
              <a:gdLst/>
              <a:ahLst/>
              <a:cxnLst/>
              <a:rect l="l" t="t" r="r" b="b"/>
              <a:pathLst>
                <a:path w="22783" h="13203" extrusionOk="0">
                  <a:moveTo>
                    <a:pt x="8797" y="446"/>
                  </a:moveTo>
                  <a:lnTo>
                    <a:pt x="22356" y="7563"/>
                  </a:lnTo>
                  <a:lnTo>
                    <a:pt x="22356" y="7964"/>
                  </a:lnTo>
                  <a:lnTo>
                    <a:pt x="13960" y="12751"/>
                  </a:lnTo>
                  <a:lnTo>
                    <a:pt x="401" y="4907"/>
                  </a:lnTo>
                  <a:lnTo>
                    <a:pt x="401" y="4506"/>
                  </a:lnTo>
                  <a:lnTo>
                    <a:pt x="8797" y="446"/>
                  </a:lnTo>
                  <a:close/>
                  <a:moveTo>
                    <a:pt x="8810" y="1"/>
                  </a:moveTo>
                  <a:cubicBezTo>
                    <a:pt x="8779" y="1"/>
                    <a:pt x="8747" y="7"/>
                    <a:pt x="8722" y="19"/>
                  </a:cubicBezTo>
                  <a:lnTo>
                    <a:pt x="101" y="4180"/>
                  </a:lnTo>
                  <a:cubicBezTo>
                    <a:pt x="25" y="4230"/>
                    <a:pt x="0" y="4305"/>
                    <a:pt x="0" y="4380"/>
                  </a:cubicBezTo>
                  <a:lnTo>
                    <a:pt x="0" y="5007"/>
                  </a:lnTo>
                  <a:cubicBezTo>
                    <a:pt x="0" y="5082"/>
                    <a:pt x="25" y="5157"/>
                    <a:pt x="101" y="5207"/>
                  </a:cubicBezTo>
                  <a:lnTo>
                    <a:pt x="13860" y="13177"/>
                  </a:lnTo>
                  <a:cubicBezTo>
                    <a:pt x="13885" y="13202"/>
                    <a:pt x="13910" y="13202"/>
                    <a:pt x="13960" y="13202"/>
                  </a:cubicBezTo>
                  <a:cubicBezTo>
                    <a:pt x="13985" y="13202"/>
                    <a:pt x="14035" y="13202"/>
                    <a:pt x="14060" y="13177"/>
                  </a:cubicBezTo>
                  <a:lnTo>
                    <a:pt x="22682" y="8265"/>
                  </a:lnTo>
                  <a:cubicBezTo>
                    <a:pt x="22732" y="8240"/>
                    <a:pt x="22782" y="8165"/>
                    <a:pt x="22782" y="8090"/>
                  </a:cubicBezTo>
                  <a:lnTo>
                    <a:pt x="22782" y="7438"/>
                  </a:lnTo>
                  <a:cubicBezTo>
                    <a:pt x="22782" y="7363"/>
                    <a:pt x="22732" y="7313"/>
                    <a:pt x="22682" y="7263"/>
                  </a:cubicBezTo>
                  <a:lnTo>
                    <a:pt x="8898" y="19"/>
                  </a:lnTo>
                  <a:cubicBezTo>
                    <a:pt x="8872" y="7"/>
                    <a:pt x="8841" y="1"/>
                    <a:pt x="88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1" name="Google Shape;1251;p32"/>
            <p:cNvSpPr/>
            <p:nvPr/>
          </p:nvSpPr>
          <p:spPr>
            <a:xfrm>
              <a:off x="10057532" y="3210738"/>
              <a:ext cx="669893" cy="382595"/>
            </a:xfrm>
            <a:custGeom>
              <a:avLst/>
              <a:gdLst/>
              <a:ahLst/>
              <a:cxnLst/>
              <a:rect l="l" t="t" r="r" b="b"/>
              <a:pathLst>
                <a:path w="22382" h="12783" extrusionOk="0">
                  <a:moveTo>
                    <a:pt x="8597" y="0"/>
                  </a:moveTo>
                  <a:lnTo>
                    <a:pt x="1" y="4812"/>
                  </a:lnTo>
                  <a:lnTo>
                    <a:pt x="13760" y="12782"/>
                  </a:lnTo>
                  <a:lnTo>
                    <a:pt x="22382" y="7870"/>
                  </a:lnTo>
                  <a:lnTo>
                    <a:pt x="8597"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52" name="Google Shape;1252;p32"/>
            <p:cNvSpPr/>
            <p:nvPr/>
          </p:nvSpPr>
          <p:spPr>
            <a:xfrm>
              <a:off x="10051546" y="3204183"/>
              <a:ext cx="681895" cy="395136"/>
            </a:xfrm>
            <a:custGeom>
              <a:avLst/>
              <a:gdLst/>
              <a:ahLst/>
              <a:cxnLst/>
              <a:rect l="l" t="t" r="r" b="b"/>
              <a:pathLst>
                <a:path w="22783" h="13202" extrusionOk="0">
                  <a:moveTo>
                    <a:pt x="8797" y="445"/>
                  </a:moveTo>
                  <a:lnTo>
                    <a:pt x="22156" y="8089"/>
                  </a:lnTo>
                  <a:lnTo>
                    <a:pt x="13960" y="12776"/>
                  </a:lnTo>
                  <a:lnTo>
                    <a:pt x="627" y="5031"/>
                  </a:lnTo>
                  <a:lnTo>
                    <a:pt x="8797" y="445"/>
                  </a:lnTo>
                  <a:close/>
                  <a:moveTo>
                    <a:pt x="8807" y="0"/>
                  </a:moveTo>
                  <a:cubicBezTo>
                    <a:pt x="8772" y="0"/>
                    <a:pt x="8735" y="6"/>
                    <a:pt x="8697" y="19"/>
                  </a:cubicBezTo>
                  <a:lnTo>
                    <a:pt x="101" y="4856"/>
                  </a:lnTo>
                  <a:cubicBezTo>
                    <a:pt x="25" y="4881"/>
                    <a:pt x="0" y="4956"/>
                    <a:pt x="0" y="5031"/>
                  </a:cubicBezTo>
                  <a:cubicBezTo>
                    <a:pt x="0" y="5107"/>
                    <a:pt x="25" y="5182"/>
                    <a:pt x="101" y="5207"/>
                  </a:cubicBezTo>
                  <a:lnTo>
                    <a:pt x="13860" y="13177"/>
                  </a:lnTo>
                  <a:cubicBezTo>
                    <a:pt x="13885" y="13202"/>
                    <a:pt x="13910" y="13202"/>
                    <a:pt x="13960" y="13202"/>
                  </a:cubicBezTo>
                  <a:cubicBezTo>
                    <a:pt x="13985" y="13202"/>
                    <a:pt x="14035" y="13202"/>
                    <a:pt x="14060" y="13177"/>
                  </a:cubicBezTo>
                  <a:lnTo>
                    <a:pt x="22682" y="8290"/>
                  </a:lnTo>
                  <a:cubicBezTo>
                    <a:pt x="22732" y="8239"/>
                    <a:pt x="22782" y="8164"/>
                    <a:pt x="22782" y="8089"/>
                  </a:cubicBezTo>
                  <a:cubicBezTo>
                    <a:pt x="22782" y="8014"/>
                    <a:pt x="22732" y="7964"/>
                    <a:pt x="22682" y="7914"/>
                  </a:cubicBezTo>
                  <a:lnTo>
                    <a:pt x="8898" y="19"/>
                  </a:lnTo>
                  <a:cubicBezTo>
                    <a:pt x="8872" y="6"/>
                    <a:pt x="8841" y="0"/>
                    <a:pt x="88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3" name="Google Shape;1253;p32"/>
            <p:cNvSpPr/>
            <p:nvPr/>
          </p:nvSpPr>
          <p:spPr>
            <a:xfrm>
              <a:off x="10465598" y="3279008"/>
              <a:ext cx="12780" cy="288825"/>
            </a:xfrm>
            <a:custGeom>
              <a:avLst/>
              <a:gdLst/>
              <a:ahLst/>
              <a:cxnLst/>
              <a:rect l="l" t="t" r="r" b="b"/>
              <a:pathLst>
                <a:path w="427" h="9650" extrusionOk="0">
                  <a:moveTo>
                    <a:pt x="201" y="0"/>
                  </a:moveTo>
                  <a:cubicBezTo>
                    <a:pt x="101" y="0"/>
                    <a:pt x="1" y="100"/>
                    <a:pt x="1" y="226"/>
                  </a:cubicBezTo>
                  <a:lnTo>
                    <a:pt x="1" y="9449"/>
                  </a:lnTo>
                  <a:cubicBezTo>
                    <a:pt x="1" y="9549"/>
                    <a:pt x="101" y="9649"/>
                    <a:pt x="201" y="9649"/>
                  </a:cubicBezTo>
                  <a:cubicBezTo>
                    <a:pt x="327" y="9649"/>
                    <a:pt x="427" y="9549"/>
                    <a:pt x="427" y="9449"/>
                  </a:cubicBezTo>
                  <a:lnTo>
                    <a:pt x="427" y="226"/>
                  </a:lnTo>
                  <a:cubicBezTo>
                    <a:pt x="427" y="100"/>
                    <a:pt x="327" y="0"/>
                    <a:pt x="2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4" name="Google Shape;1254;p32"/>
            <p:cNvSpPr/>
            <p:nvPr/>
          </p:nvSpPr>
          <p:spPr>
            <a:xfrm>
              <a:off x="10676395" y="3164226"/>
              <a:ext cx="12780" cy="288824"/>
            </a:xfrm>
            <a:custGeom>
              <a:avLst/>
              <a:gdLst/>
              <a:ahLst/>
              <a:cxnLst/>
              <a:rect l="l" t="t" r="r" b="b"/>
              <a:pathLst>
                <a:path w="427" h="9650" extrusionOk="0">
                  <a:moveTo>
                    <a:pt x="226" y="0"/>
                  </a:moveTo>
                  <a:cubicBezTo>
                    <a:pt x="101" y="0"/>
                    <a:pt x="1" y="101"/>
                    <a:pt x="1" y="201"/>
                  </a:cubicBezTo>
                  <a:lnTo>
                    <a:pt x="1" y="9424"/>
                  </a:lnTo>
                  <a:cubicBezTo>
                    <a:pt x="1" y="9549"/>
                    <a:pt x="101" y="9650"/>
                    <a:pt x="226" y="9650"/>
                  </a:cubicBezTo>
                  <a:cubicBezTo>
                    <a:pt x="326" y="9650"/>
                    <a:pt x="427" y="9549"/>
                    <a:pt x="427" y="9424"/>
                  </a:cubicBezTo>
                  <a:lnTo>
                    <a:pt x="427" y="201"/>
                  </a:lnTo>
                  <a:cubicBezTo>
                    <a:pt x="427" y="101"/>
                    <a:pt x="326" y="0"/>
                    <a:pt x="22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5" name="Google Shape;1255;p32"/>
            <p:cNvSpPr/>
            <p:nvPr/>
          </p:nvSpPr>
          <p:spPr>
            <a:xfrm>
              <a:off x="10471614" y="3195743"/>
              <a:ext cx="222051" cy="263324"/>
            </a:xfrm>
            <a:custGeom>
              <a:avLst/>
              <a:gdLst/>
              <a:ahLst/>
              <a:cxnLst/>
              <a:rect l="l" t="t" r="r" b="b"/>
              <a:pathLst>
                <a:path w="7419" h="8798" extrusionOk="0">
                  <a:moveTo>
                    <a:pt x="7419" y="0"/>
                  </a:moveTo>
                  <a:lnTo>
                    <a:pt x="0" y="3008"/>
                  </a:lnTo>
                  <a:lnTo>
                    <a:pt x="0" y="8797"/>
                  </a:lnTo>
                  <a:lnTo>
                    <a:pt x="7419" y="4612"/>
                  </a:lnTo>
                  <a:lnTo>
                    <a:pt x="7419"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56" name="Google Shape;1256;p32"/>
            <p:cNvSpPr/>
            <p:nvPr/>
          </p:nvSpPr>
          <p:spPr>
            <a:xfrm>
              <a:off x="10465598" y="3189248"/>
              <a:ext cx="234083" cy="276553"/>
            </a:xfrm>
            <a:custGeom>
              <a:avLst/>
              <a:gdLst/>
              <a:ahLst/>
              <a:cxnLst/>
              <a:rect l="l" t="t" r="r" b="b"/>
              <a:pathLst>
                <a:path w="7821" h="9240" extrusionOk="0">
                  <a:moveTo>
                    <a:pt x="7394" y="518"/>
                  </a:moveTo>
                  <a:lnTo>
                    <a:pt x="7394" y="4703"/>
                  </a:lnTo>
                  <a:lnTo>
                    <a:pt x="427" y="8663"/>
                  </a:lnTo>
                  <a:lnTo>
                    <a:pt x="427" y="3350"/>
                  </a:lnTo>
                  <a:lnTo>
                    <a:pt x="7394" y="518"/>
                  </a:lnTo>
                  <a:close/>
                  <a:moveTo>
                    <a:pt x="7616" y="0"/>
                  </a:moveTo>
                  <a:cubicBezTo>
                    <a:pt x="7591" y="0"/>
                    <a:pt x="7566" y="6"/>
                    <a:pt x="7545" y="17"/>
                  </a:cubicBezTo>
                  <a:lnTo>
                    <a:pt x="126" y="3024"/>
                  </a:lnTo>
                  <a:cubicBezTo>
                    <a:pt x="51" y="3049"/>
                    <a:pt x="1" y="3124"/>
                    <a:pt x="1" y="3225"/>
                  </a:cubicBezTo>
                  <a:lnTo>
                    <a:pt x="1" y="9014"/>
                  </a:lnTo>
                  <a:cubicBezTo>
                    <a:pt x="1" y="9089"/>
                    <a:pt x="51" y="9164"/>
                    <a:pt x="101" y="9215"/>
                  </a:cubicBezTo>
                  <a:cubicBezTo>
                    <a:pt x="126" y="9215"/>
                    <a:pt x="176" y="9240"/>
                    <a:pt x="201" y="9240"/>
                  </a:cubicBezTo>
                  <a:cubicBezTo>
                    <a:pt x="252" y="9240"/>
                    <a:pt x="277" y="9215"/>
                    <a:pt x="302" y="9215"/>
                  </a:cubicBezTo>
                  <a:lnTo>
                    <a:pt x="7720" y="5004"/>
                  </a:lnTo>
                  <a:cubicBezTo>
                    <a:pt x="7795" y="4979"/>
                    <a:pt x="7821" y="4904"/>
                    <a:pt x="7821" y="4829"/>
                  </a:cubicBezTo>
                  <a:lnTo>
                    <a:pt x="7821" y="217"/>
                  </a:lnTo>
                  <a:cubicBezTo>
                    <a:pt x="7821" y="142"/>
                    <a:pt x="7795" y="92"/>
                    <a:pt x="7720" y="42"/>
                  </a:cubicBezTo>
                  <a:cubicBezTo>
                    <a:pt x="7691" y="12"/>
                    <a:pt x="7653" y="0"/>
                    <a:pt x="761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7" name="Google Shape;1257;p32"/>
            <p:cNvSpPr/>
            <p:nvPr/>
          </p:nvSpPr>
          <p:spPr>
            <a:xfrm>
              <a:off x="10092042" y="3071952"/>
              <a:ext cx="12780" cy="288076"/>
            </a:xfrm>
            <a:custGeom>
              <a:avLst/>
              <a:gdLst/>
              <a:ahLst/>
              <a:cxnLst/>
              <a:rect l="l" t="t" r="r" b="b"/>
              <a:pathLst>
                <a:path w="427" h="9625" extrusionOk="0">
                  <a:moveTo>
                    <a:pt x="226" y="1"/>
                  </a:moveTo>
                  <a:cubicBezTo>
                    <a:pt x="101" y="1"/>
                    <a:pt x="1" y="76"/>
                    <a:pt x="1" y="201"/>
                  </a:cubicBezTo>
                  <a:lnTo>
                    <a:pt x="1" y="9424"/>
                  </a:lnTo>
                  <a:cubicBezTo>
                    <a:pt x="1" y="9550"/>
                    <a:pt x="101" y="9625"/>
                    <a:pt x="226" y="9625"/>
                  </a:cubicBezTo>
                  <a:cubicBezTo>
                    <a:pt x="326" y="9625"/>
                    <a:pt x="427" y="9550"/>
                    <a:pt x="427" y="9424"/>
                  </a:cubicBezTo>
                  <a:lnTo>
                    <a:pt x="427" y="201"/>
                  </a:lnTo>
                  <a:cubicBezTo>
                    <a:pt x="427" y="76"/>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8" name="Google Shape;1258;p32"/>
            <p:cNvSpPr/>
            <p:nvPr/>
          </p:nvSpPr>
          <p:spPr>
            <a:xfrm>
              <a:off x="10303587" y="2956452"/>
              <a:ext cx="12780" cy="288824"/>
            </a:xfrm>
            <a:custGeom>
              <a:avLst/>
              <a:gdLst/>
              <a:ahLst/>
              <a:cxnLst/>
              <a:rect l="l" t="t" r="r" b="b"/>
              <a:pathLst>
                <a:path w="427" h="9650" extrusionOk="0">
                  <a:moveTo>
                    <a:pt x="201" y="0"/>
                  </a:moveTo>
                  <a:cubicBezTo>
                    <a:pt x="101" y="0"/>
                    <a:pt x="0" y="100"/>
                    <a:pt x="0" y="201"/>
                  </a:cubicBezTo>
                  <a:lnTo>
                    <a:pt x="0" y="9449"/>
                  </a:lnTo>
                  <a:cubicBezTo>
                    <a:pt x="0" y="9549"/>
                    <a:pt x="101" y="9649"/>
                    <a:pt x="201" y="9649"/>
                  </a:cubicBezTo>
                  <a:cubicBezTo>
                    <a:pt x="326" y="9649"/>
                    <a:pt x="426" y="9549"/>
                    <a:pt x="426" y="9449"/>
                  </a:cubicBezTo>
                  <a:lnTo>
                    <a:pt x="426" y="201"/>
                  </a:lnTo>
                  <a:cubicBezTo>
                    <a:pt x="426" y="100"/>
                    <a:pt x="326" y="0"/>
                    <a:pt x="201"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59" name="Google Shape;1259;p32"/>
            <p:cNvSpPr/>
            <p:nvPr/>
          </p:nvSpPr>
          <p:spPr>
            <a:xfrm>
              <a:off x="10088301" y="3095208"/>
              <a:ext cx="383343" cy="363859"/>
            </a:xfrm>
            <a:custGeom>
              <a:avLst/>
              <a:gdLst/>
              <a:ahLst/>
              <a:cxnLst/>
              <a:rect l="l" t="t" r="r" b="b"/>
              <a:pathLst>
                <a:path w="12808" h="12157" extrusionOk="0">
                  <a:moveTo>
                    <a:pt x="0" y="1"/>
                  </a:moveTo>
                  <a:lnTo>
                    <a:pt x="0" y="5088"/>
                  </a:lnTo>
                  <a:lnTo>
                    <a:pt x="12807" y="12156"/>
                  </a:lnTo>
                  <a:lnTo>
                    <a:pt x="12807" y="7118"/>
                  </a:lnTo>
                  <a:lnTo>
                    <a:pt x="0"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60" name="Google Shape;1260;p32"/>
            <p:cNvSpPr/>
            <p:nvPr/>
          </p:nvSpPr>
          <p:spPr>
            <a:xfrm>
              <a:off x="10081536" y="3088653"/>
              <a:ext cx="396842" cy="377148"/>
            </a:xfrm>
            <a:custGeom>
              <a:avLst/>
              <a:gdLst/>
              <a:ahLst/>
              <a:cxnLst/>
              <a:rect l="l" t="t" r="r" b="b"/>
              <a:pathLst>
                <a:path w="13259" h="12601" extrusionOk="0">
                  <a:moveTo>
                    <a:pt x="427" y="571"/>
                  </a:moveTo>
                  <a:lnTo>
                    <a:pt x="12833" y="7463"/>
                  </a:lnTo>
                  <a:lnTo>
                    <a:pt x="12833" y="12024"/>
                  </a:lnTo>
                  <a:lnTo>
                    <a:pt x="427" y="5207"/>
                  </a:lnTo>
                  <a:lnTo>
                    <a:pt x="427" y="571"/>
                  </a:lnTo>
                  <a:close/>
                  <a:moveTo>
                    <a:pt x="214" y="0"/>
                  </a:moveTo>
                  <a:cubicBezTo>
                    <a:pt x="176" y="0"/>
                    <a:pt x="139" y="7"/>
                    <a:pt x="101" y="19"/>
                  </a:cubicBezTo>
                  <a:cubicBezTo>
                    <a:pt x="51" y="69"/>
                    <a:pt x="1" y="144"/>
                    <a:pt x="1" y="220"/>
                  </a:cubicBezTo>
                  <a:lnTo>
                    <a:pt x="1" y="5307"/>
                  </a:lnTo>
                  <a:cubicBezTo>
                    <a:pt x="1" y="5408"/>
                    <a:pt x="51" y="5458"/>
                    <a:pt x="126" y="5508"/>
                  </a:cubicBezTo>
                  <a:lnTo>
                    <a:pt x="12933" y="12576"/>
                  </a:lnTo>
                  <a:cubicBezTo>
                    <a:pt x="12983" y="12576"/>
                    <a:pt x="13008" y="12601"/>
                    <a:pt x="13033" y="12601"/>
                  </a:cubicBezTo>
                  <a:cubicBezTo>
                    <a:pt x="13084" y="12601"/>
                    <a:pt x="13109" y="12576"/>
                    <a:pt x="13159" y="12576"/>
                  </a:cubicBezTo>
                  <a:cubicBezTo>
                    <a:pt x="13209" y="12525"/>
                    <a:pt x="13259" y="12450"/>
                    <a:pt x="13259" y="12375"/>
                  </a:cubicBezTo>
                  <a:lnTo>
                    <a:pt x="13259" y="7337"/>
                  </a:lnTo>
                  <a:cubicBezTo>
                    <a:pt x="13259" y="7262"/>
                    <a:pt x="13209" y="7187"/>
                    <a:pt x="13134" y="7162"/>
                  </a:cubicBezTo>
                  <a:lnTo>
                    <a:pt x="327" y="19"/>
                  </a:lnTo>
                  <a:cubicBezTo>
                    <a:pt x="289" y="7"/>
                    <a:pt x="251" y="0"/>
                    <a:pt x="21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1" name="Google Shape;1261;p32"/>
            <p:cNvSpPr/>
            <p:nvPr/>
          </p:nvSpPr>
          <p:spPr>
            <a:xfrm>
              <a:off x="10057532" y="2959445"/>
              <a:ext cx="669893" cy="383343"/>
            </a:xfrm>
            <a:custGeom>
              <a:avLst/>
              <a:gdLst/>
              <a:ahLst/>
              <a:cxnLst/>
              <a:rect l="l" t="t" r="r" b="b"/>
              <a:pathLst>
                <a:path w="22382" h="12808" extrusionOk="0">
                  <a:moveTo>
                    <a:pt x="8597" y="0"/>
                  </a:moveTo>
                  <a:lnTo>
                    <a:pt x="1" y="4186"/>
                  </a:lnTo>
                  <a:lnTo>
                    <a:pt x="1" y="4812"/>
                  </a:lnTo>
                  <a:lnTo>
                    <a:pt x="13760" y="12807"/>
                  </a:lnTo>
                  <a:lnTo>
                    <a:pt x="22382" y="7895"/>
                  </a:lnTo>
                  <a:lnTo>
                    <a:pt x="22382" y="7243"/>
                  </a:lnTo>
                  <a:lnTo>
                    <a:pt x="859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62" name="Google Shape;1262;p32"/>
            <p:cNvSpPr/>
            <p:nvPr/>
          </p:nvSpPr>
          <p:spPr>
            <a:xfrm>
              <a:off x="10051546" y="2953070"/>
              <a:ext cx="681895" cy="395705"/>
            </a:xfrm>
            <a:custGeom>
              <a:avLst/>
              <a:gdLst/>
              <a:ahLst/>
              <a:cxnLst/>
              <a:rect l="l" t="t" r="r" b="b"/>
              <a:pathLst>
                <a:path w="22783" h="13221" extrusionOk="0">
                  <a:moveTo>
                    <a:pt x="8797" y="439"/>
                  </a:moveTo>
                  <a:lnTo>
                    <a:pt x="22356" y="7582"/>
                  </a:lnTo>
                  <a:lnTo>
                    <a:pt x="22356" y="7983"/>
                  </a:lnTo>
                  <a:lnTo>
                    <a:pt x="13960" y="12770"/>
                  </a:lnTo>
                  <a:lnTo>
                    <a:pt x="401" y="4900"/>
                  </a:lnTo>
                  <a:lnTo>
                    <a:pt x="401" y="4524"/>
                  </a:lnTo>
                  <a:lnTo>
                    <a:pt x="8797" y="439"/>
                  </a:lnTo>
                  <a:close/>
                  <a:moveTo>
                    <a:pt x="8810" y="0"/>
                  </a:moveTo>
                  <a:cubicBezTo>
                    <a:pt x="8779" y="0"/>
                    <a:pt x="8747" y="13"/>
                    <a:pt x="8722" y="38"/>
                  </a:cubicBezTo>
                  <a:lnTo>
                    <a:pt x="101" y="4198"/>
                  </a:lnTo>
                  <a:cubicBezTo>
                    <a:pt x="25" y="4248"/>
                    <a:pt x="0" y="4324"/>
                    <a:pt x="0" y="4399"/>
                  </a:cubicBezTo>
                  <a:lnTo>
                    <a:pt x="0" y="5025"/>
                  </a:lnTo>
                  <a:cubicBezTo>
                    <a:pt x="0" y="5101"/>
                    <a:pt x="25" y="5176"/>
                    <a:pt x="101" y="5201"/>
                  </a:cubicBezTo>
                  <a:lnTo>
                    <a:pt x="13860" y="13196"/>
                  </a:lnTo>
                  <a:cubicBezTo>
                    <a:pt x="13885" y="13196"/>
                    <a:pt x="13910" y="13221"/>
                    <a:pt x="13960" y="13221"/>
                  </a:cubicBezTo>
                  <a:cubicBezTo>
                    <a:pt x="13985" y="13221"/>
                    <a:pt x="14035" y="13196"/>
                    <a:pt x="14060" y="13196"/>
                  </a:cubicBezTo>
                  <a:lnTo>
                    <a:pt x="22682" y="8283"/>
                  </a:lnTo>
                  <a:cubicBezTo>
                    <a:pt x="22732" y="8258"/>
                    <a:pt x="22782" y="8183"/>
                    <a:pt x="22782" y="8108"/>
                  </a:cubicBezTo>
                  <a:lnTo>
                    <a:pt x="22782" y="7456"/>
                  </a:lnTo>
                  <a:cubicBezTo>
                    <a:pt x="22782" y="7381"/>
                    <a:pt x="22732" y="7306"/>
                    <a:pt x="22682" y="7281"/>
                  </a:cubicBezTo>
                  <a:lnTo>
                    <a:pt x="8898" y="38"/>
                  </a:lnTo>
                  <a:cubicBezTo>
                    <a:pt x="8872" y="13"/>
                    <a:pt x="8841" y="0"/>
                    <a:pt x="88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3" name="Google Shape;1263;p32"/>
            <p:cNvSpPr/>
            <p:nvPr/>
          </p:nvSpPr>
          <p:spPr>
            <a:xfrm>
              <a:off x="10057532" y="2940679"/>
              <a:ext cx="669893" cy="382595"/>
            </a:xfrm>
            <a:custGeom>
              <a:avLst/>
              <a:gdLst/>
              <a:ahLst/>
              <a:cxnLst/>
              <a:rect l="l" t="t" r="r" b="b"/>
              <a:pathLst>
                <a:path w="22382" h="12783" extrusionOk="0">
                  <a:moveTo>
                    <a:pt x="8597" y="1"/>
                  </a:moveTo>
                  <a:lnTo>
                    <a:pt x="1" y="4813"/>
                  </a:lnTo>
                  <a:lnTo>
                    <a:pt x="13760" y="12783"/>
                  </a:lnTo>
                  <a:lnTo>
                    <a:pt x="22382" y="7870"/>
                  </a:lnTo>
                  <a:lnTo>
                    <a:pt x="8597"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64" name="Google Shape;1264;p32"/>
            <p:cNvSpPr/>
            <p:nvPr/>
          </p:nvSpPr>
          <p:spPr>
            <a:xfrm>
              <a:off x="10051546" y="2934125"/>
              <a:ext cx="681895" cy="395166"/>
            </a:xfrm>
            <a:custGeom>
              <a:avLst/>
              <a:gdLst/>
              <a:ahLst/>
              <a:cxnLst/>
              <a:rect l="l" t="t" r="r" b="b"/>
              <a:pathLst>
                <a:path w="22783" h="13203" extrusionOk="0">
                  <a:moveTo>
                    <a:pt x="8797" y="445"/>
                  </a:moveTo>
                  <a:lnTo>
                    <a:pt x="22156" y="8089"/>
                  </a:lnTo>
                  <a:lnTo>
                    <a:pt x="13960" y="12751"/>
                  </a:lnTo>
                  <a:lnTo>
                    <a:pt x="627" y="5032"/>
                  </a:lnTo>
                  <a:lnTo>
                    <a:pt x="8797" y="445"/>
                  </a:lnTo>
                  <a:close/>
                  <a:moveTo>
                    <a:pt x="8807" y="0"/>
                  </a:moveTo>
                  <a:cubicBezTo>
                    <a:pt x="8772" y="0"/>
                    <a:pt x="8735" y="7"/>
                    <a:pt x="8697" y="19"/>
                  </a:cubicBezTo>
                  <a:lnTo>
                    <a:pt x="101" y="4856"/>
                  </a:lnTo>
                  <a:cubicBezTo>
                    <a:pt x="25" y="4881"/>
                    <a:pt x="0" y="4957"/>
                    <a:pt x="0" y="5032"/>
                  </a:cubicBezTo>
                  <a:cubicBezTo>
                    <a:pt x="0" y="5107"/>
                    <a:pt x="25" y="5182"/>
                    <a:pt x="101" y="5207"/>
                  </a:cubicBezTo>
                  <a:lnTo>
                    <a:pt x="13860" y="13177"/>
                  </a:lnTo>
                  <a:cubicBezTo>
                    <a:pt x="13885" y="13202"/>
                    <a:pt x="13910" y="13202"/>
                    <a:pt x="13960" y="13202"/>
                  </a:cubicBezTo>
                  <a:cubicBezTo>
                    <a:pt x="13985" y="13202"/>
                    <a:pt x="14035" y="13202"/>
                    <a:pt x="14060" y="13177"/>
                  </a:cubicBezTo>
                  <a:lnTo>
                    <a:pt x="22682" y="8290"/>
                  </a:lnTo>
                  <a:cubicBezTo>
                    <a:pt x="22732" y="8240"/>
                    <a:pt x="22782" y="8165"/>
                    <a:pt x="22782" y="8089"/>
                  </a:cubicBezTo>
                  <a:cubicBezTo>
                    <a:pt x="22782" y="8014"/>
                    <a:pt x="22732" y="7964"/>
                    <a:pt x="22682" y="7914"/>
                  </a:cubicBezTo>
                  <a:lnTo>
                    <a:pt x="8898" y="19"/>
                  </a:lnTo>
                  <a:cubicBezTo>
                    <a:pt x="8872" y="7"/>
                    <a:pt x="8841" y="0"/>
                    <a:pt x="88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5" name="Google Shape;1265;p32"/>
            <p:cNvSpPr/>
            <p:nvPr/>
          </p:nvSpPr>
          <p:spPr>
            <a:xfrm>
              <a:off x="10495618" y="3134955"/>
              <a:ext cx="59291" cy="101313"/>
            </a:xfrm>
            <a:custGeom>
              <a:avLst/>
              <a:gdLst/>
              <a:ahLst/>
              <a:cxnLst/>
              <a:rect l="l" t="t" r="r" b="b"/>
              <a:pathLst>
                <a:path w="1981" h="3385" extrusionOk="0">
                  <a:moveTo>
                    <a:pt x="1980" y="1"/>
                  </a:moveTo>
                  <a:lnTo>
                    <a:pt x="0" y="1104"/>
                  </a:lnTo>
                  <a:lnTo>
                    <a:pt x="0" y="3384"/>
                  </a:lnTo>
                  <a:lnTo>
                    <a:pt x="1980" y="2232"/>
                  </a:lnTo>
                  <a:lnTo>
                    <a:pt x="198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66" name="Google Shape;1266;p32"/>
            <p:cNvSpPr/>
            <p:nvPr/>
          </p:nvSpPr>
          <p:spPr>
            <a:xfrm>
              <a:off x="10489602" y="3128580"/>
              <a:ext cx="71293" cy="113674"/>
            </a:xfrm>
            <a:custGeom>
              <a:avLst/>
              <a:gdLst/>
              <a:ahLst/>
              <a:cxnLst/>
              <a:rect l="l" t="t" r="r" b="b"/>
              <a:pathLst>
                <a:path w="2382" h="3798" extrusionOk="0">
                  <a:moveTo>
                    <a:pt x="1956" y="565"/>
                  </a:moveTo>
                  <a:lnTo>
                    <a:pt x="1956" y="2344"/>
                  </a:lnTo>
                  <a:lnTo>
                    <a:pt x="427" y="3222"/>
                  </a:lnTo>
                  <a:lnTo>
                    <a:pt x="427" y="1442"/>
                  </a:lnTo>
                  <a:lnTo>
                    <a:pt x="1956" y="565"/>
                  </a:lnTo>
                  <a:close/>
                  <a:moveTo>
                    <a:pt x="2169" y="1"/>
                  </a:moveTo>
                  <a:cubicBezTo>
                    <a:pt x="2131" y="1"/>
                    <a:pt x="2094" y="13"/>
                    <a:pt x="2056" y="39"/>
                  </a:cubicBezTo>
                  <a:lnTo>
                    <a:pt x="101" y="1141"/>
                  </a:lnTo>
                  <a:cubicBezTo>
                    <a:pt x="51" y="1191"/>
                    <a:pt x="1" y="1242"/>
                    <a:pt x="1" y="1317"/>
                  </a:cubicBezTo>
                  <a:lnTo>
                    <a:pt x="1" y="3597"/>
                  </a:lnTo>
                  <a:cubicBezTo>
                    <a:pt x="1" y="3673"/>
                    <a:pt x="51" y="3723"/>
                    <a:pt x="101" y="3773"/>
                  </a:cubicBezTo>
                  <a:cubicBezTo>
                    <a:pt x="126" y="3798"/>
                    <a:pt x="176" y="3798"/>
                    <a:pt x="201" y="3798"/>
                  </a:cubicBezTo>
                  <a:cubicBezTo>
                    <a:pt x="252" y="3798"/>
                    <a:pt x="277" y="3798"/>
                    <a:pt x="302" y="3773"/>
                  </a:cubicBezTo>
                  <a:lnTo>
                    <a:pt x="2282" y="2645"/>
                  </a:lnTo>
                  <a:cubicBezTo>
                    <a:pt x="2332" y="2595"/>
                    <a:pt x="2382" y="2520"/>
                    <a:pt x="2382" y="2445"/>
                  </a:cubicBezTo>
                  <a:lnTo>
                    <a:pt x="2382" y="214"/>
                  </a:lnTo>
                  <a:cubicBezTo>
                    <a:pt x="2382" y="139"/>
                    <a:pt x="2332" y="64"/>
                    <a:pt x="2282" y="39"/>
                  </a:cubicBezTo>
                  <a:cubicBezTo>
                    <a:pt x="2244" y="13"/>
                    <a:pt x="2206" y="1"/>
                    <a:pt x="216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7" name="Google Shape;1267;p32"/>
            <p:cNvSpPr/>
            <p:nvPr/>
          </p:nvSpPr>
          <p:spPr>
            <a:xfrm>
              <a:off x="10380088" y="3067463"/>
              <a:ext cx="174821" cy="100535"/>
            </a:xfrm>
            <a:custGeom>
              <a:avLst/>
              <a:gdLst/>
              <a:ahLst/>
              <a:cxnLst/>
              <a:rect l="l" t="t" r="r" b="b"/>
              <a:pathLst>
                <a:path w="5841" h="3359" extrusionOk="0">
                  <a:moveTo>
                    <a:pt x="1931" y="0"/>
                  </a:moveTo>
                  <a:lnTo>
                    <a:pt x="1" y="1153"/>
                  </a:lnTo>
                  <a:lnTo>
                    <a:pt x="3860" y="3359"/>
                  </a:lnTo>
                  <a:lnTo>
                    <a:pt x="5840" y="2256"/>
                  </a:lnTo>
                  <a:lnTo>
                    <a:pt x="1931"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68" name="Google Shape;1268;p32"/>
            <p:cNvSpPr/>
            <p:nvPr/>
          </p:nvSpPr>
          <p:spPr>
            <a:xfrm>
              <a:off x="10373354" y="3061088"/>
              <a:ext cx="187541" cy="113674"/>
            </a:xfrm>
            <a:custGeom>
              <a:avLst/>
              <a:gdLst/>
              <a:ahLst/>
              <a:cxnLst/>
              <a:rect l="l" t="t" r="r" b="b"/>
              <a:pathLst>
                <a:path w="6266" h="3798" extrusionOk="0">
                  <a:moveTo>
                    <a:pt x="2156" y="439"/>
                  </a:moveTo>
                  <a:lnTo>
                    <a:pt x="5639" y="2469"/>
                  </a:lnTo>
                  <a:lnTo>
                    <a:pt x="4085" y="3346"/>
                  </a:lnTo>
                  <a:lnTo>
                    <a:pt x="627" y="1366"/>
                  </a:lnTo>
                  <a:lnTo>
                    <a:pt x="2156" y="439"/>
                  </a:lnTo>
                  <a:close/>
                  <a:moveTo>
                    <a:pt x="2168" y="0"/>
                  </a:moveTo>
                  <a:cubicBezTo>
                    <a:pt x="2131" y="0"/>
                    <a:pt x="2093" y="13"/>
                    <a:pt x="2055" y="38"/>
                  </a:cubicBezTo>
                  <a:lnTo>
                    <a:pt x="100" y="1191"/>
                  </a:lnTo>
                  <a:cubicBezTo>
                    <a:pt x="50" y="1216"/>
                    <a:pt x="0" y="1291"/>
                    <a:pt x="0" y="1366"/>
                  </a:cubicBezTo>
                  <a:cubicBezTo>
                    <a:pt x="0" y="1441"/>
                    <a:pt x="50" y="1517"/>
                    <a:pt x="126" y="1542"/>
                  </a:cubicBezTo>
                  <a:lnTo>
                    <a:pt x="3985" y="3772"/>
                  </a:lnTo>
                  <a:cubicBezTo>
                    <a:pt x="4010" y="3772"/>
                    <a:pt x="4060" y="3797"/>
                    <a:pt x="4085" y="3797"/>
                  </a:cubicBezTo>
                  <a:cubicBezTo>
                    <a:pt x="4136" y="3797"/>
                    <a:pt x="4161" y="3772"/>
                    <a:pt x="4186" y="3772"/>
                  </a:cubicBezTo>
                  <a:lnTo>
                    <a:pt x="6166" y="2644"/>
                  </a:lnTo>
                  <a:cubicBezTo>
                    <a:pt x="6216" y="2619"/>
                    <a:pt x="6266" y="2544"/>
                    <a:pt x="6266" y="2469"/>
                  </a:cubicBezTo>
                  <a:cubicBezTo>
                    <a:pt x="6266" y="2394"/>
                    <a:pt x="6216" y="2319"/>
                    <a:pt x="6166" y="2294"/>
                  </a:cubicBezTo>
                  <a:lnTo>
                    <a:pt x="2281" y="38"/>
                  </a:lnTo>
                  <a:cubicBezTo>
                    <a:pt x="2243" y="13"/>
                    <a:pt x="2206" y="0"/>
                    <a:pt x="216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9" name="Google Shape;1269;p32"/>
            <p:cNvSpPr/>
            <p:nvPr/>
          </p:nvSpPr>
          <p:spPr>
            <a:xfrm>
              <a:off x="10380088" y="3101972"/>
              <a:ext cx="115560" cy="134296"/>
            </a:xfrm>
            <a:custGeom>
              <a:avLst/>
              <a:gdLst/>
              <a:ahLst/>
              <a:cxnLst/>
              <a:rect l="l" t="t" r="r" b="b"/>
              <a:pathLst>
                <a:path w="3861" h="4487" extrusionOk="0">
                  <a:moveTo>
                    <a:pt x="1" y="0"/>
                  </a:moveTo>
                  <a:lnTo>
                    <a:pt x="1" y="2231"/>
                  </a:lnTo>
                  <a:lnTo>
                    <a:pt x="3860" y="4486"/>
                  </a:lnTo>
                  <a:lnTo>
                    <a:pt x="3860" y="2206"/>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70" name="Google Shape;1270;p32"/>
            <p:cNvSpPr/>
            <p:nvPr/>
          </p:nvSpPr>
          <p:spPr>
            <a:xfrm>
              <a:off x="10373354" y="3095597"/>
              <a:ext cx="129028" cy="146657"/>
            </a:xfrm>
            <a:custGeom>
              <a:avLst/>
              <a:gdLst/>
              <a:ahLst/>
              <a:cxnLst/>
              <a:rect l="l" t="t" r="r" b="b"/>
              <a:pathLst>
                <a:path w="4311" h="4900" extrusionOk="0">
                  <a:moveTo>
                    <a:pt x="426" y="564"/>
                  </a:moveTo>
                  <a:lnTo>
                    <a:pt x="3885" y="2544"/>
                  </a:lnTo>
                  <a:lnTo>
                    <a:pt x="3885" y="4324"/>
                  </a:lnTo>
                  <a:lnTo>
                    <a:pt x="426" y="2318"/>
                  </a:lnTo>
                  <a:lnTo>
                    <a:pt x="426" y="564"/>
                  </a:lnTo>
                  <a:close/>
                  <a:moveTo>
                    <a:pt x="216" y="0"/>
                  </a:moveTo>
                  <a:cubicBezTo>
                    <a:pt x="182" y="0"/>
                    <a:pt x="151" y="13"/>
                    <a:pt x="126" y="38"/>
                  </a:cubicBezTo>
                  <a:cubicBezTo>
                    <a:pt x="50" y="63"/>
                    <a:pt x="0" y="138"/>
                    <a:pt x="0" y="213"/>
                  </a:cubicBezTo>
                  <a:lnTo>
                    <a:pt x="0" y="2444"/>
                  </a:lnTo>
                  <a:cubicBezTo>
                    <a:pt x="0" y="2519"/>
                    <a:pt x="50" y="2594"/>
                    <a:pt x="100" y="2619"/>
                  </a:cubicBezTo>
                  <a:lnTo>
                    <a:pt x="3985" y="4875"/>
                  </a:lnTo>
                  <a:cubicBezTo>
                    <a:pt x="4010" y="4900"/>
                    <a:pt x="4060" y="4900"/>
                    <a:pt x="4085" y="4900"/>
                  </a:cubicBezTo>
                  <a:cubicBezTo>
                    <a:pt x="4136" y="4900"/>
                    <a:pt x="4161" y="4900"/>
                    <a:pt x="4186" y="4875"/>
                  </a:cubicBezTo>
                  <a:cubicBezTo>
                    <a:pt x="4261" y="4825"/>
                    <a:pt x="4311" y="4775"/>
                    <a:pt x="4311" y="4699"/>
                  </a:cubicBezTo>
                  <a:lnTo>
                    <a:pt x="4311" y="2419"/>
                  </a:lnTo>
                  <a:cubicBezTo>
                    <a:pt x="4311" y="2344"/>
                    <a:pt x="4261" y="2293"/>
                    <a:pt x="4186" y="2243"/>
                  </a:cubicBezTo>
                  <a:lnTo>
                    <a:pt x="326" y="38"/>
                  </a:lnTo>
                  <a:cubicBezTo>
                    <a:pt x="288" y="13"/>
                    <a:pt x="251" y="0"/>
                    <a:pt x="21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71" name="Google Shape;1271;p32"/>
            <p:cNvSpPr/>
            <p:nvPr/>
          </p:nvSpPr>
          <p:spPr>
            <a:xfrm>
              <a:off x="10430341" y="3149980"/>
              <a:ext cx="9787" cy="38280"/>
            </a:xfrm>
            <a:custGeom>
              <a:avLst/>
              <a:gdLst/>
              <a:ahLst/>
              <a:cxnLst/>
              <a:rect l="l" t="t" r="r" b="b"/>
              <a:pathLst>
                <a:path w="327" h="1279" extrusionOk="0">
                  <a:moveTo>
                    <a:pt x="1" y="0"/>
                  </a:moveTo>
                  <a:lnTo>
                    <a:pt x="1" y="1078"/>
                  </a:lnTo>
                  <a:lnTo>
                    <a:pt x="327" y="1278"/>
                  </a:lnTo>
                  <a:lnTo>
                    <a:pt x="327" y="176"/>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72" name="Google Shape;1272;p32"/>
            <p:cNvSpPr/>
            <p:nvPr/>
          </p:nvSpPr>
          <p:spPr>
            <a:xfrm>
              <a:off x="10421362" y="3155218"/>
              <a:ext cx="27775" cy="27027"/>
            </a:xfrm>
            <a:custGeom>
              <a:avLst/>
              <a:gdLst/>
              <a:ahLst/>
              <a:cxnLst/>
              <a:rect l="l" t="t" r="r" b="b"/>
              <a:pathLst>
                <a:path w="928" h="903" extrusionOk="0">
                  <a:moveTo>
                    <a:pt x="0" y="1"/>
                  </a:moveTo>
                  <a:lnTo>
                    <a:pt x="0" y="377"/>
                  </a:lnTo>
                  <a:lnTo>
                    <a:pt x="928" y="903"/>
                  </a:lnTo>
                  <a:lnTo>
                    <a:pt x="928" y="552"/>
                  </a:lnTo>
                  <a:lnTo>
                    <a:pt x="0"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73" name="Google Shape;1273;p32"/>
            <p:cNvSpPr/>
            <p:nvPr/>
          </p:nvSpPr>
          <p:spPr>
            <a:xfrm>
              <a:off x="7832656" y="3522788"/>
              <a:ext cx="27775" cy="246084"/>
            </a:xfrm>
            <a:custGeom>
              <a:avLst/>
              <a:gdLst/>
              <a:ahLst/>
              <a:cxnLst/>
              <a:rect l="l" t="t" r="r" b="b"/>
              <a:pathLst>
                <a:path w="928" h="8222" extrusionOk="0">
                  <a:moveTo>
                    <a:pt x="1" y="0"/>
                  </a:moveTo>
                  <a:lnTo>
                    <a:pt x="1" y="7645"/>
                  </a:lnTo>
                  <a:lnTo>
                    <a:pt x="928" y="8221"/>
                  </a:lnTo>
                  <a:lnTo>
                    <a:pt x="928" y="527"/>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74" name="Google Shape;1274;p32"/>
            <p:cNvSpPr/>
            <p:nvPr/>
          </p:nvSpPr>
          <p:spPr>
            <a:xfrm>
              <a:off x="7860401" y="3519795"/>
              <a:ext cx="25530" cy="249077"/>
            </a:xfrm>
            <a:custGeom>
              <a:avLst/>
              <a:gdLst/>
              <a:ahLst/>
              <a:cxnLst/>
              <a:rect l="l" t="t" r="r" b="b"/>
              <a:pathLst>
                <a:path w="853" h="8322" extrusionOk="0">
                  <a:moveTo>
                    <a:pt x="853" y="0"/>
                  </a:moveTo>
                  <a:lnTo>
                    <a:pt x="1" y="627"/>
                  </a:lnTo>
                  <a:lnTo>
                    <a:pt x="1" y="8321"/>
                  </a:lnTo>
                  <a:lnTo>
                    <a:pt x="853" y="7820"/>
                  </a:lnTo>
                  <a:lnTo>
                    <a:pt x="853"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75" name="Google Shape;1275;p32"/>
            <p:cNvSpPr/>
            <p:nvPr/>
          </p:nvSpPr>
          <p:spPr>
            <a:xfrm>
              <a:off x="7640625" y="3043459"/>
              <a:ext cx="218309" cy="497347"/>
            </a:xfrm>
            <a:custGeom>
              <a:avLst/>
              <a:gdLst/>
              <a:ahLst/>
              <a:cxnLst/>
              <a:rect l="l" t="t" r="r" b="b"/>
              <a:pathLst>
                <a:path w="7294" h="16617" extrusionOk="0">
                  <a:moveTo>
                    <a:pt x="0" y="0"/>
                  </a:moveTo>
                  <a:lnTo>
                    <a:pt x="0" y="12381"/>
                  </a:lnTo>
                  <a:lnTo>
                    <a:pt x="7294" y="16617"/>
                  </a:lnTo>
                  <a:lnTo>
                    <a:pt x="7294" y="15514"/>
                  </a:lnTo>
                  <a:lnTo>
                    <a:pt x="928" y="11905"/>
                  </a:lnTo>
                  <a:lnTo>
                    <a:pt x="928" y="451"/>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76" name="Google Shape;1276;p32"/>
            <p:cNvSpPr/>
            <p:nvPr/>
          </p:nvSpPr>
          <p:spPr>
            <a:xfrm>
              <a:off x="7640625" y="3414022"/>
              <a:ext cx="27775" cy="246055"/>
            </a:xfrm>
            <a:custGeom>
              <a:avLst/>
              <a:gdLst/>
              <a:ahLst/>
              <a:cxnLst/>
              <a:rect l="l" t="t" r="r" b="b"/>
              <a:pathLst>
                <a:path w="928" h="8221" extrusionOk="0">
                  <a:moveTo>
                    <a:pt x="0" y="0"/>
                  </a:moveTo>
                  <a:lnTo>
                    <a:pt x="0" y="7670"/>
                  </a:lnTo>
                  <a:lnTo>
                    <a:pt x="928" y="8221"/>
                  </a:lnTo>
                  <a:lnTo>
                    <a:pt x="928" y="552"/>
                  </a:lnTo>
                  <a:lnTo>
                    <a:pt x="0"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77" name="Google Shape;1277;p32"/>
            <p:cNvSpPr/>
            <p:nvPr/>
          </p:nvSpPr>
          <p:spPr>
            <a:xfrm>
              <a:off x="7668370" y="3430514"/>
              <a:ext cx="25530" cy="229563"/>
            </a:xfrm>
            <a:custGeom>
              <a:avLst/>
              <a:gdLst/>
              <a:ahLst/>
              <a:cxnLst/>
              <a:rect l="l" t="t" r="r" b="b"/>
              <a:pathLst>
                <a:path w="853" h="7670" extrusionOk="0">
                  <a:moveTo>
                    <a:pt x="1" y="1"/>
                  </a:moveTo>
                  <a:lnTo>
                    <a:pt x="1" y="7670"/>
                  </a:lnTo>
                  <a:lnTo>
                    <a:pt x="853" y="7194"/>
                  </a:lnTo>
                  <a:lnTo>
                    <a:pt x="853" y="477"/>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78" name="Google Shape;1278;p32"/>
            <p:cNvSpPr/>
            <p:nvPr/>
          </p:nvSpPr>
          <p:spPr>
            <a:xfrm>
              <a:off x="8021694" y="3408755"/>
              <a:ext cx="27775" cy="246084"/>
            </a:xfrm>
            <a:custGeom>
              <a:avLst/>
              <a:gdLst/>
              <a:ahLst/>
              <a:cxnLst/>
              <a:rect l="l" t="t" r="r" b="b"/>
              <a:pathLst>
                <a:path w="928" h="8222" extrusionOk="0">
                  <a:moveTo>
                    <a:pt x="0" y="1"/>
                  </a:moveTo>
                  <a:lnTo>
                    <a:pt x="0" y="7645"/>
                  </a:lnTo>
                  <a:lnTo>
                    <a:pt x="928" y="8221"/>
                  </a:lnTo>
                  <a:lnTo>
                    <a:pt x="928" y="527"/>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79" name="Google Shape;1279;p32"/>
            <p:cNvSpPr/>
            <p:nvPr/>
          </p:nvSpPr>
          <p:spPr>
            <a:xfrm>
              <a:off x="8049439" y="3405762"/>
              <a:ext cx="24782" cy="249077"/>
            </a:xfrm>
            <a:custGeom>
              <a:avLst/>
              <a:gdLst/>
              <a:ahLst/>
              <a:cxnLst/>
              <a:rect l="l" t="t" r="r" b="b"/>
              <a:pathLst>
                <a:path w="828" h="8322" extrusionOk="0">
                  <a:moveTo>
                    <a:pt x="828" y="1"/>
                  </a:moveTo>
                  <a:lnTo>
                    <a:pt x="1" y="627"/>
                  </a:lnTo>
                  <a:lnTo>
                    <a:pt x="1" y="8321"/>
                  </a:lnTo>
                  <a:lnTo>
                    <a:pt x="828" y="7820"/>
                  </a:lnTo>
                  <a:lnTo>
                    <a:pt x="828"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80" name="Google Shape;1280;p32"/>
            <p:cNvSpPr/>
            <p:nvPr/>
          </p:nvSpPr>
          <p:spPr>
            <a:xfrm>
              <a:off x="7825892" y="3516413"/>
              <a:ext cx="40555" cy="258446"/>
            </a:xfrm>
            <a:custGeom>
              <a:avLst/>
              <a:gdLst/>
              <a:ahLst/>
              <a:cxnLst/>
              <a:rect l="l" t="t" r="r" b="b"/>
              <a:pathLst>
                <a:path w="1355" h="8635" extrusionOk="0">
                  <a:moveTo>
                    <a:pt x="427" y="564"/>
                  </a:moveTo>
                  <a:lnTo>
                    <a:pt x="928" y="865"/>
                  </a:lnTo>
                  <a:lnTo>
                    <a:pt x="928" y="8058"/>
                  </a:lnTo>
                  <a:lnTo>
                    <a:pt x="427" y="7732"/>
                  </a:lnTo>
                  <a:lnTo>
                    <a:pt x="427" y="564"/>
                  </a:lnTo>
                  <a:close/>
                  <a:moveTo>
                    <a:pt x="217" y="0"/>
                  </a:moveTo>
                  <a:cubicBezTo>
                    <a:pt x="183" y="0"/>
                    <a:pt x="151" y="13"/>
                    <a:pt x="126" y="38"/>
                  </a:cubicBezTo>
                  <a:cubicBezTo>
                    <a:pt x="51" y="63"/>
                    <a:pt x="1" y="138"/>
                    <a:pt x="1" y="213"/>
                  </a:cubicBezTo>
                  <a:lnTo>
                    <a:pt x="1" y="7858"/>
                  </a:lnTo>
                  <a:cubicBezTo>
                    <a:pt x="1" y="7933"/>
                    <a:pt x="51" y="8008"/>
                    <a:pt x="101" y="8033"/>
                  </a:cubicBezTo>
                  <a:lnTo>
                    <a:pt x="1029" y="8609"/>
                  </a:lnTo>
                  <a:cubicBezTo>
                    <a:pt x="1079" y="8635"/>
                    <a:pt x="1104" y="8635"/>
                    <a:pt x="1154" y="8635"/>
                  </a:cubicBezTo>
                  <a:cubicBezTo>
                    <a:pt x="1179" y="8635"/>
                    <a:pt x="1229" y="8635"/>
                    <a:pt x="1254" y="8609"/>
                  </a:cubicBezTo>
                  <a:cubicBezTo>
                    <a:pt x="1304" y="8559"/>
                    <a:pt x="1354" y="8509"/>
                    <a:pt x="1354" y="8434"/>
                  </a:cubicBezTo>
                  <a:lnTo>
                    <a:pt x="1354" y="740"/>
                  </a:lnTo>
                  <a:cubicBezTo>
                    <a:pt x="1354" y="665"/>
                    <a:pt x="1329" y="614"/>
                    <a:pt x="1254" y="564"/>
                  </a:cubicBezTo>
                  <a:lnTo>
                    <a:pt x="327" y="38"/>
                  </a:lnTo>
                  <a:cubicBezTo>
                    <a:pt x="289" y="13"/>
                    <a:pt x="252"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1" name="Google Shape;1281;p32"/>
            <p:cNvSpPr/>
            <p:nvPr/>
          </p:nvSpPr>
          <p:spPr>
            <a:xfrm>
              <a:off x="7853667" y="3514048"/>
              <a:ext cx="38280" cy="260810"/>
            </a:xfrm>
            <a:custGeom>
              <a:avLst/>
              <a:gdLst/>
              <a:ahLst/>
              <a:cxnLst/>
              <a:rect l="l" t="t" r="r" b="b"/>
              <a:pathLst>
                <a:path w="1279" h="8714" extrusionOk="0">
                  <a:moveTo>
                    <a:pt x="852" y="618"/>
                  </a:moveTo>
                  <a:lnTo>
                    <a:pt x="852" y="7912"/>
                  </a:lnTo>
                  <a:lnTo>
                    <a:pt x="426" y="8137"/>
                  </a:lnTo>
                  <a:lnTo>
                    <a:pt x="426" y="919"/>
                  </a:lnTo>
                  <a:lnTo>
                    <a:pt x="852" y="618"/>
                  </a:lnTo>
                  <a:close/>
                  <a:moveTo>
                    <a:pt x="1072" y="0"/>
                  </a:moveTo>
                  <a:cubicBezTo>
                    <a:pt x="1029" y="0"/>
                    <a:pt x="982" y="12"/>
                    <a:pt x="953" y="42"/>
                  </a:cubicBezTo>
                  <a:lnTo>
                    <a:pt x="101" y="668"/>
                  </a:lnTo>
                  <a:cubicBezTo>
                    <a:pt x="50" y="693"/>
                    <a:pt x="0" y="769"/>
                    <a:pt x="0" y="819"/>
                  </a:cubicBezTo>
                  <a:lnTo>
                    <a:pt x="0" y="8513"/>
                  </a:lnTo>
                  <a:cubicBezTo>
                    <a:pt x="0" y="8588"/>
                    <a:pt x="50" y="8638"/>
                    <a:pt x="126" y="8688"/>
                  </a:cubicBezTo>
                  <a:cubicBezTo>
                    <a:pt x="151" y="8714"/>
                    <a:pt x="176" y="8714"/>
                    <a:pt x="226" y="8714"/>
                  </a:cubicBezTo>
                  <a:cubicBezTo>
                    <a:pt x="251" y="8714"/>
                    <a:pt x="301" y="8714"/>
                    <a:pt x="326" y="8688"/>
                  </a:cubicBezTo>
                  <a:lnTo>
                    <a:pt x="1178" y="8212"/>
                  </a:lnTo>
                  <a:cubicBezTo>
                    <a:pt x="1228" y="8162"/>
                    <a:pt x="1278" y="8087"/>
                    <a:pt x="1278" y="8012"/>
                  </a:cubicBezTo>
                  <a:lnTo>
                    <a:pt x="1278" y="192"/>
                  </a:lnTo>
                  <a:cubicBezTo>
                    <a:pt x="1278" y="117"/>
                    <a:pt x="1228" y="42"/>
                    <a:pt x="1153" y="17"/>
                  </a:cubicBezTo>
                  <a:cubicBezTo>
                    <a:pt x="1132" y="6"/>
                    <a:pt x="1103" y="0"/>
                    <a:pt x="107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2" name="Google Shape;1282;p32"/>
            <p:cNvSpPr/>
            <p:nvPr/>
          </p:nvSpPr>
          <p:spPr>
            <a:xfrm>
              <a:off x="7634609" y="3408216"/>
              <a:ext cx="40555" cy="257877"/>
            </a:xfrm>
            <a:custGeom>
              <a:avLst/>
              <a:gdLst/>
              <a:ahLst/>
              <a:cxnLst/>
              <a:rect l="l" t="t" r="r" b="b"/>
              <a:pathLst>
                <a:path w="1355" h="8616" extrusionOk="0">
                  <a:moveTo>
                    <a:pt x="427" y="570"/>
                  </a:moveTo>
                  <a:lnTo>
                    <a:pt x="928" y="846"/>
                  </a:lnTo>
                  <a:lnTo>
                    <a:pt x="928" y="8039"/>
                  </a:lnTo>
                  <a:lnTo>
                    <a:pt x="427" y="7738"/>
                  </a:lnTo>
                  <a:lnTo>
                    <a:pt x="427" y="570"/>
                  </a:lnTo>
                  <a:close/>
                  <a:moveTo>
                    <a:pt x="214" y="0"/>
                  </a:moveTo>
                  <a:cubicBezTo>
                    <a:pt x="176" y="0"/>
                    <a:pt x="139" y="6"/>
                    <a:pt x="101" y="19"/>
                  </a:cubicBezTo>
                  <a:cubicBezTo>
                    <a:pt x="51" y="44"/>
                    <a:pt x="1" y="119"/>
                    <a:pt x="1" y="194"/>
                  </a:cubicBezTo>
                  <a:lnTo>
                    <a:pt x="1" y="7864"/>
                  </a:lnTo>
                  <a:cubicBezTo>
                    <a:pt x="1" y="7914"/>
                    <a:pt x="51" y="7989"/>
                    <a:pt x="101" y="8039"/>
                  </a:cubicBezTo>
                  <a:lnTo>
                    <a:pt x="1029" y="8590"/>
                  </a:lnTo>
                  <a:cubicBezTo>
                    <a:pt x="1054" y="8615"/>
                    <a:pt x="1104" y="8615"/>
                    <a:pt x="1129" y="8615"/>
                  </a:cubicBezTo>
                  <a:cubicBezTo>
                    <a:pt x="1179" y="8615"/>
                    <a:pt x="1204" y="8615"/>
                    <a:pt x="1229" y="8590"/>
                  </a:cubicBezTo>
                  <a:cubicBezTo>
                    <a:pt x="1304" y="8565"/>
                    <a:pt x="1354" y="8490"/>
                    <a:pt x="1354" y="8415"/>
                  </a:cubicBezTo>
                  <a:lnTo>
                    <a:pt x="1354" y="746"/>
                  </a:lnTo>
                  <a:cubicBezTo>
                    <a:pt x="1354" y="671"/>
                    <a:pt x="1304" y="595"/>
                    <a:pt x="1254" y="545"/>
                  </a:cubicBezTo>
                  <a:lnTo>
                    <a:pt x="327" y="19"/>
                  </a:lnTo>
                  <a:cubicBezTo>
                    <a:pt x="289" y="6"/>
                    <a:pt x="252" y="0"/>
                    <a:pt x="21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3" name="Google Shape;1283;p32"/>
            <p:cNvSpPr/>
            <p:nvPr/>
          </p:nvSpPr>
          <p:spPr>
            <a:xfrm>
              <a:off x="7662384" y="3423959"/>
              <a:ext cx="38280" cy="242134"/>
            </a:xfrm>
            <a:custGeom>
              <a:avLst/>
              <a:gdLst/>
              <a:ahLst/>
              <a:cxnLst/>
              <a:rect l="l" t="t" r="r" b="b"/>
              <a:pathLst>
                <a:path w="1279" h="8090" extrusionOk="0">
                  <a:moveTo>
                    <a:pt x="426" y="571"/>
                  </a:moveTo>
                  <a:lnTo>
                    <a:pt x="852" y="821"/>
                  </a:lnTo>
                  <a:lnTo>
                    <a:pt x="852" y="7287"/>
                  </a:lnTo>
                  <a:lnTo>
                    <a:pt x="426" y="7538"/>
                  </a:lnTo>
                  <a:lnTo>
                    <a:pt x="426" y="571"/>
                  </a:lnTo>
                  <a:close/>
                  <a:moveTo>
                    <a:pt x="213" y="0"/>
                  </a:moveTo>
                  <a:cubicBezTo>
                    <a:pt x="176" y="0"/>
                    <a:pt x="138" y="7"/>
                    <a:pt x="101" y="19"/>
                  </a:cubicBezTo>
                  <a:cubicBezTo>
                    <a:pt x="50" y="69"/>
                    <a:pt x="0" y="145"/>
                    <a:pt x="0" y="220"/>
                  </a:cubicBezTo>
                  <a:lnTo>
                    <a:pt x="0" y="7889"/>
                  </a:lnTo>
                  <a:cubicBezTo>
                    <a:pt x="0" y="7964"/>
                    <a:pt x="50" y="8039"/>
                    <a:pt x="101" y="8064"/>
                  </a:cubicBezTo>
                  <a:cubicBezTo>
                    <a:pt x="151" y="8089"/>
                    <a:pt x="176" y="8089"/>
                    <a:pt x="201" y="8089"/>
                  </a:cubicBezTo>
                  <a:cubicBezTo>
                    <a:pt x="251" y="8089"/>
                    <a:pt x="276" y="8089"/>
                    <a:pt x="326" y="8064"/>
                  </a:cubicBezTo>
                  <a:lnTo>
                    <a:pt x="1153" y="7588"/>
                  </a:lnTo>
                  <a:cubicBezTo>
                    <a:pt x="1228" y="7563"/>
                    <a:pt x="1278" y="7488"/>
                    <a:pt x="1278" y="7413"/>
                  </a:cubicBezTo>
                  <a:lnTo>
                    <a:pt x="1278" y="696"/>
                  </a:lnTo>
                  <a:cubicBezTo>
                    <a:pt x="1278" y="621"/>
                    <a:pt x="1228" y="571"/>
                    <a:pt x="1153" y="520"/>
                  </a:cubicBezTo>
                  <a:lnTo>
                    <a:pt x="326" y="19"/>
                  </a:lnTo>
                  <a:cubicBezTo>
                    <a:pt x="288" y="7"/>
                    <a:pt x="251" y="0"/>
                    <a:pt x="2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4" name="Google Shape;1284;p32"/>
            <p:cNvSpPr/>
            <p:nvPr/>
          </p:nvSpPr>
          <p:spPr>
            <a:xfrm>
              <a:off x="8014930" y="3402379"/>
              <a:ext cx="40555" cy="258446"/>
            </a:xfrm>
            <a:custGeom>
              <a:avLst/>
              <a:gdLst/>
              <a:ahLst/>
              <a:cxnLst/>
              <a:rect l="l" t="t" r="r" b="b"/>
              <a:pathLst>
                <a:path w="1355" h="8635" extrusionOk="0">
                  <a:moveTo>
                    <a:pt x="427" y="565"/>
                  </a:moveTo>
                  <a:lnTo>
                    <a:pt x="928" y="866"/>
                  </a:lnTo>
                  <a:lnTo>
                    <a:pt x="928" y="8059"/>
                  </a:lnTo>
                  <a:lnTo>
                    <a:pt x="427" y="7733"/>
                  </a:lnTo>
                  <a:lnTo>
                    <a:pt x="427" y="565"/>
                  </a:lnTo>
                  <a:close/>
                  <a:moveTo>
                    <a:pt x="214" y="1"/>
                  </a:moveTo>
                  <a:cubicBezTo>
                    <a:pt x="176" y="1"/>
                    <a:pt x="139" y="13"/>
                    <a:pt x="101" y="38"/>
                  </a:cubicBezTo>
                  <a:cubicBezTo>
                    <a:pt x="51" y="64"/>
                    <a:pt x="1" y="139"/>
                    <a:pt x="1" y="214"/>
                  </a:cubicBezTo>
                  <a:lnTo>
                    <a:pt x="1" y="7858"/>
                  </a:lnTo>
                  <a:cubicBezTo>
                    <a:pt x="1" y="7933"/>
                    <a:pt x="51" y="8008"/>
                    <a:pt x="101" y="8033"/>
                  </a:cubicBezTo>
                  <a:lnTo>
                    <a:pt x="1028" y="8610"/>
                  </a:lnTo>
                  <a:cubicBezTo>
                    <a:pt x="1078" y="8635"/>
                    <a:pt x="1104" y="8635"/>
                    <a:pt x="1154" y="8635"/>
                  </a:cubicBezTo>
                  <a:cubicBezTo>
                    <a:pt x="1179" y="8635"/>
                    <a:pt x="1204" y="8635"/>
                    <a:pt x="1254" y="8610"/>
                  </a:cubicBezTo>
                  <a:cubicBezTo>
                    <a:pt x="1304" y="8560"/>
                    <a:pt x="1354" y="8510"/>
                    <a:pt x="1354" y="8434"/>
                  </a:cubicBezTo>
                  <a:lnTo>
                    <a:pt x="1354" y="740"/>
                  </a:lnTo>
                  <a:cubicBezTo>
                    <a:pt x="1354" y="665"/>
                    <a:pt x="1304" y="615"/>
                    <a:pt x="1254" y="565"/>
                  </a:cubicBezTo>
                  <a:lnTo>
                    <a:pt x="327" y="38"/>
                  </a:lnTo>
                  <a:cubicBezTo>
                    <a:pt x="289" y="13"/>
                    <a:pt x="251"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5" name="Google Shape;1285;p32"/>
            <p:cNvSpPr/>
            <p:nvPr/>
          </p:nvSpPr>
          <p:spPr>
            <a:xfrm>
              <a:off x="8042705" y="3400015"/>
              <a:ext cx="38280" cy="260810"/>
            </a:xfrm>
            <a:custGeom>
              <a:avLst/>
              <a:gdLst/>
              <a:ahLst/>
              <a:cxnLst/>
              <a:rect l="l" t="t" r="r" b="b"/>
              <a:pathLst>
                <a:path w="1279" h="8714" extrusionOk="0">
                  <a:moveTo>
                    <a:pt x="852" y="619"/>
                  </a:moveTo>
                  <a:lnTo>
                    <a:pt x="852" y="7912"/>
                  </a:lnTo>
                  <a:lnTo>
                    <a:pt x="426" y="8138"/>
                  </a:lnTo>
                  <a:lnTo>
                    <a:pt x="426" y="919"/>
                  </a:lnTo>
                  <a:lnTo>
                    <a:pt x="852" y="619"/>
                  </a:lnTo>
                  <a:close/>
                  <a:moveTo>
                    <a:pt x="1061" y="1"/>
                  </a:moveTo>
                  <a:cubicBezTo>
                    <a:pt x="1020" y="1"/>
                    <a:pt x="982" y="13"/>
                    <a:pt x="952" y="42"/>
                  </a:cubicBezTo>
                  <a:lnTo>
                    <a:pt x="100" y="669"/>
                  </a:lnTo>
                  <a:cubicBezTo>
                    <a:pt x="50" y="694"/>
                    <a:pt x="0" y="769"/>
                    <a:pt x="0" y="819"/>
                  </a:cubicBezTo>
                  <a:lnTo>
                    <a:pt x="0" y="8513"/>
                  </a:lnTo>
                  <a:cubicBezTo>
                    <a:pt x="0" y="8589"/>
                    <a:pt x="50" y="8639"/>
                    <a:pt x="100" y="8689"/>
                  </a:cubicBezTo>
                  <a:cubicBezTo>
                    <a:pt x="150" y="8714"/>
                    <a:pt x="176" y="8714"/>
                    <a:pt x="226" y="8714"/>
                  </a:cubicBezTo>
                  <a:cubicBezTo>
                    <a:pt x="251" y="8714"/>
                    <a:pt x="276" y="8714"/>
                    <a:pt x="326" y="8689"/>
                  </a:cubicBezTo>
                  <a:lnTo>
                    <a:pt x="1178" y="8213"/>
                  </a:lnTo>
                  <a:cubicBezTo>
                    <a:pt x="1228" y="8163"/>
                    <a:pt x="1278" y="8087"/>
                    <a:pt x="1278" y="8012"/>
                  </a:cubicBezTo>
                  <a:lnTo>
                    <a:pt x="1278" y="193"/>
                  </a:lnTo>
                  <a:cubicBezTo>
                    <a:pt x="1278" y="117"/>
                    <a:pt x="1228" y="42"/>
                    <a:pt x="1153" y="17"/>
                  </a:cubicBezTo>
                  <a:cubicBezTo>
                    <a:pt x="1122" y="7"/>
                    <a:pt x="1091" y="1"/>
                    <a:pt x="106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6" name="Google Shape;1286;p32"/>
            <p:cNvSpPr/>
            <p:nvPr/>
          </p:nvSpPr>
          <p:spPr>
            <a:xfrm>
              <a:off x="7858905" y="3382506"/>
              <a:ext cx="215316" cy="158300"/>
            </a:xfrm>
            <a:custGeom>
              <a:avLst/>
              <a:gdLst/>
              <a:ahLst/>
              <a:cxnLst/>
              <a:rect l="l" t="t" r="r" b="b"/>
              <a:pathLst>
                <a:path w="7194" h="5289" extrusionOk="0">
                  <a:moveTo>
                    <a:pt x="7194" y="1"/>
                  </a:moveTo>
                  <a:lnTo>
                    <a:pt x="1" y="4186"/>
                  </a:lnTo>
                  <a:lnTo>
                    <a:pt x="1" y="5289"/>
                  </a:lnTo>
                  <a:lnTo>
                    <a:pt x="7194" y="1053"/>
                  </a:lnTo>
                  <a:lnTo>
                    <a:pt x="7194"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87" name="Google Shape;1287;p32"/>
            <p:cNvSpPr/>
            <p:nvPr/>
          </p:nvSpPr>
          <p:spPr>
            <a:xfrm>
              <a:off x="7668370" y="3273740"/>
              <a:ext cx="405851" cy="234083"/>
            </a:xfrm>
            <a:custGeom>
              <a:avLst/>
              <a:gdLst/>
              <a:ahLst/>
              <a:cxnLst/>
              <a:rect l="l" t="t" r="r" b="b"/>
              <a:pathLst>
                <a:path w="13560" h="7821" extrusionOk="0">
                  <a:moveTo>
                    <a:pt x="7269" y="1"/>
                  </a:moveTo>
                  <a:lnTo>
                    <a:pt x="1" y="4211"/>
                  </a:lnTo>
                  <a:lnTo>
                    <a:pt x="6367" y="7820"/>
                  </a:lnTo>
                  <a:lnTo>
                    <a:pt x="13560" y="3635"/>
                  </a:lnTo>
                  <a:lnTo>
                    <a:pt x="7269"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88" name="Google Shape;1288;p32"/>
            <p:cNvSpPr/>
            <p:nvPr/>
          </p:nvSpPr>
          <p:spPr>
            <a:xfrm>
              <a:off x="7668370" y="2932449"/>
              <a:ext cx="217561" cy="467357"/>
            </a:xfrm>
            <a:custGeom>
              <a:avLst/>
              <a:gdLst/>
              <a:ahLst/>
              <a:cxnLst/>
              <a:rect l="l" t="t" r="r" b="b"/>
              <a:pathLst>
                <a:path w="7269" h="15615" extrusionOk="0">
                  <a:moveTo>
                    <a:pt x="7269" y="0"/>
                  </a:moveTo>
                  <a:lnTo>
                    <a:pt x="1" y="4160"/>
                  </a:lnTo>
                  <a:lnTo>
                    <a:pt x="1" y="15614"/>
                  </a:lnTo>
                  <a:lnTo>
                    <a:pt x="7269" y="11404"/>
                  </a:lnTo>
                  <a:lnTo>
                    <a:pt x="7269"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89" name="Google Shape;1289;p32"/>
            <p:cNvSpPr/>
            <p:nvPr/>
          </p:nvSpPr>
          <p:spPr>
            <a:xfrm>
              <a:off x="7661636" y="2926612"/>
              <a:ext cx="230311" cy="479928"/>
            </a:xfrm>
            <a:custGeom>
              <a:avLst/>
              <a:gdLst/>
              <a:ahLst/>
              <a:cxnLst/>
              <a:rect l="l" t="t" r="r" b="b"/>
              <a:pathLst>
                <a:path w="7695" h="16035" extrusionOk="0">
                  <a:moveTo>
                    <a:pt x="7268" y="571"/>
                  </a:moveTo>
                  <a:lnTo>
                    <a:pt x="7268" y="11473"/>
                  </a:lnTo>
                  <a:lnTo>
                    <a:pt x="426" y="15458"/>
                  </a:lnTo>
                  <a:lnTo>
                    <a:pt x="426" y="4456"/>
                  </a:lnTo>
                  <a:lnTo>
                    <a:pt x="7268" y="571"/>
                  </a:lnTo>
                  <a:close/>
                  <a:moveTo>
                    <a:pt x="7485" y="1"/>
                  </a:moveTo>
                  <a:cubicBezTo>
                    <a:pt x="7450" y="1"/>
                    <a:pt x="7419" y="7"/>
                    <a:pt x="7394" y="20"/>
                  </a:cubicBezTo>
                  <a:lnTo>
                    <a:pt x="100" y="4155"/>
                  </a:lnTo>
                  <a:cubicBezTo>
                    <a:pt x="50" y="4205"/>
                    <a:pt x="0" y="4280"/>
                    <a:pt x="0" y="4355"/>
                  </a:cubicBezTo>
                  <a:lnTo>
                    <a:pt x="0" y="15809"/>
                  </a:lnTo>
                  <a:cubicBezTo>
                    <a:pt x="0" y="15884"/>
                    <a:pt x="50" y="15960"/>
                    <a:pt x="100" y="16010"/>
                  </a:cubicBezTo>
                  <a:cubicBezTo>
                    <a:pt x="151" y="16010"/>
                    <a:pt x="176" y="16035"/>
                    <a:pt x="226" y="16035"/>
                  </a:cubicBezTo>
                  <a:cubicBezTo>
                    <a:pt x="251" y="16035"/>
                    <a:pt x="276" y="16010"/>
                    <a:pt x="326" y="16010"/>
                  </a:cubicBezTo>
                  <a:lnTo>
                    <a:pt x="7594" y="11774"/>
                  </a:lnTo>
                  <a:cubicBezTo>
                    <a:pt x="7644" y="11749"/>
                    <a:pt x="7694" y="11674"/>
                    <a:pt x="7694" y="11599"/>
                  </a:cubicBezTo>
                  <a:lnTo>
                    <a:pt x="7694" y="195"/>
                  </a:lnTo>
                  <a:cubicBezTo>
                    <a:pt x="7694" y="120"/>
                    <a:pt x="7644" y="70"/>
                    <a:pt x="7594" y="20"/>
                  </a:cubicBezTo>
                  <a:cubicBezTo>
                    <a:pt x="7557" y="7"/>
                    <a:pt x="7519" y="1"/>
                    <a:pt x="748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0" name="Google Shape;1290;p32"/>
            <p:cNvSpPr/>
            <p:nvPr/>
          </p:nvSpPr>
          <p:spPr>
            <a:xfrm>
              <a:off x="7640625" y="2915927"/>
              <a:ext cx="245306" cy="141060"/>
            </a:xfrm>
            <a:custGeom>
              <a:avLst/>
              <a:gdLst/>
              <a:ahLst/>
              <a:cxnLst/>
              <a:rect l="l" t="t" r="r" b="b"/>
              <a:pathLst>
                <a:path w="8196" h="4713" extrusionOk="0">
                  <a:moveTo>
                    <a:pt x="7294" y="1"/>
                  </a:moveTo>
                  <a:lnTo>
                    <a:pt x="0" y="4261"/>
                  </a:lnTo>
                  <a:lnTo>
                    <a:pt x="928" y="4712"/>
                  </a:lnTo>
                  <a:lnTo>
                    <a:pt x="8196" y="552"/>
                  </a:lnTo>
                  <a:lnTo>
                    <a:pt x="7294"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91" name="Google Shape;1291;p32"/>
            <p:cNvSpPr/>
            <p:nvPr/>
          </p:nvSpPr>
          <p:spPr>
            <a:xfrm>
              <a:off x="8964609" y="4342690"/>
              <a:ext cx="27775" cy="246055"/>
            </a:xfrm>
            <a:custGeom>
              <a:avLst/>
              <a:gdLst/>
              <a:ahLst/>
              <a:cxnLst/>
              <a:rect l="l" t="t" r="r" b="b"/>
              <a:pathLst>
                <a:path w="928" h="8221" extrusionOk="0">
                  <a:moveTo>
                    <a:pt x="0" y="0"/>
                  </a:moveTo>
                  <a:lnTo>
                    <a:pt x="0" y="7644"/>
                  </a:lnTo>
                  <a:lnTo>
                    <a:pt x="928" y="8221"/>
                  </a:lnTo>
                  <a:lnTo>
                    <a:pt x="928" y="526"/>
                  </a:lnTo>
                  <a:lnTo>
                    <a:pt x="0"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92" name="Google Shape;1292;p32"/>
            <p:cNvSpPr/>
            <p:nvPr/>
          </p:nvSpPr>
          <p:spPr>
            <a:xfrm>
              <a:off x="8957844" y="4336106"/>
              <a:ext cx="40555" cy="258655"/>
            </a:xfrm>
            <a:custGeom>
              <a:avLst/>
              <a:gdLst/>
              <a:ahLst/>
              <a:cxnLst/>
              <a:rect l="l" t="t" r="r" b="b"/>
              <a:pathLst>
                <a:path w="1355" h="8642" extrusionOk="0">
                  <a:moveTo>
                    <a:pt x="427" y="571"/>
                  </a:moveTo>
                  <a:lnTo>
                    <a:pt x="928" y="872"/>
                  </a:lnTo>
                  <a:lnTo>
                    <a:pt x="928" y="8065"/>
                  </a:lnTo>
                  <a:lnTo>
                    <a:pt x="427" y="7739"/>
                  </a:lnTo>
                  <a:lnTo>
                    <a:pt x="427" y="571"/>
                  </a:lnTo>
                  <a:close/>
                  <a:moveTo>
                    <a:pt x="217" y="1"/>
                  </a:moveTo>
                  <a:cubicBezTo>
                    <a:pt x="182" y="1"/>
                    <a:pt x="151" y="7"/>
                    <a:pt x="126" y="20"/>
                  </a:cubicBezTo>
                  <a:cubicBezTo>
                    <a:pt x="51" y="70"/>
                    <a:pt x="1" y="145"/>
                    <a:pt x="1" y="220"/>
                  </a:cubicBezTo>
                  <a:lnTo>
                    <a:pt x="1" y="7864"/>
                  </a:lnTo>
                  <a:cubicBezTo>
                    <a:pt x="1" y="7939"/>
                    <a:pt x="51" y="8015"/>
                    <a:pt x="101" y="8040"/>
                  </a:cubicBezTo>
                  <a:lnTo>
                    <a:pt x="1028" y="8616"/>
                  </a:lnTo>
                  <a:cubicBezTo>
                    <a:pt x="1078" y="8641"/>
                    <a:pt x="1103" y="8641"/>
                    <a:pt x="1154" y="8641"/>
                  </a:cubicBezTo>
                  <a:cubicBezTo>
                    <a:pt x="1179" y="8641"/>
                    <a:pt x="1229" y="8641"/>
                    <a:pt x="1254" y="8616"/>
                  </a:cubicBezTo>
                  <a:cubicBezTo>
                    <a:pt x="1329" y="8566"/>
                    <a:pt x="1354" y="8516"/>
                    <a:pt x="1354" y="8441"/>
                  </a:cubicBezTo>
                  <a:lnTo>
                    <a:pt x="1354" y="746"/>
                  </a:lnTo>
                  <a:cubicBezTo>
                    <a:pt x="1354" y="671"/>
                    <a:pt x="1329" y="596"/>
                    <a:pt x="1254" y="571"/>
                  </a:cubicBezTo>
                  <a:lnTo>
                    <a:pt x="327" y="20"/>
                  </a:lnTo>
                  <a:cubicBezTo>
                    <a:pt x="289" y="7"/>
                    <a:pt x="251" y="1"/>
                    <a:pt x="21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3" name="Google Shape;1293;p32"/>
            <p:cNvSpPr/>
            <p:nvPr/>
          </p:nvSpPr>
          <p:spPr>
            <a:xfrm>
              <a:off x="8992354" y="4339667"/>
              <a:ext cx="25530" cy="249077"/>
            </a:xfrm>
            <a:custGeom>
              <a:avLst/>
              <a:gdLst/>
              <a:ahLst/>
              <a:cxnLst/>
              <a:rect l="l" t="t" r="r" b="b"/>
              <a:pathLst>
                <a:path w="853" h="8322" extrusionOk="0">
                  <a:moveTo>
                    <a:pt x="853" y="1"/>
                  </a:moveTo>
                  <a:lnTo>
                    <a:pt x="1" y="627"/>
                  </a:lnTo>
                  <a:lnTo>
                    <a:pt x="1" y="8322"/>
                  </a:lnTo>
                  <a:lnTo>
                    <a:pt x="853" y="7820"/>
                  </a:lnTo>
                  <a:lnTo>
                    <a:pt x="85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94" name="Google Shape;1294;p32"/>
            <p:cNvSpPr/>
            <p:nvPr/>
          </p:nvSpPr>
          <p:spPr>
            <a:xfrm>
              <a:off x="8985619" y="4333921"/>
              <a:ext cx="38280" cy="260840"/>
            </a:xfrm>
            <a:custGeom>
              <a:avLst/>
              <a:gdLst/>
              <a:ahLst/>
              <a:cxnLst/>
              <a:rect l="l" t="t" r="r" b="b"/>
              <a:pathLst>
                <a:path w="1279" h="8715" extrusionOk="0">
                  <a:moveTo>
                    <a:pt x="852" y="619"/>
                  </a:moveTo>
                  <a:lnTo>
                    <a:pt x="852" y="7887"/>
                  </a:lnTo>
                  <a:lnTo>
                    <a:pt x="426" y="8138"/>
                  </a:lnTo>
                  <a:lnTo>
                    <a:pt x="426" y="920"/>
                  </a:lnTo>
                  <a:lnTo>
                    <a:pt x="852" y="619"/>
                  </a:lnTo>
                  <a:close/>
                  <a:moveTo>
                    <a:pt x="1072" y="1"/>
                  </a:moveTo>
                  <a:cubicBezTo>
                    <a:pt x="1028" y="1"/>
                    <a:pt x="982" y="13"/>
                    <a:pt x="952" y="42"/>
                  </a:cubicBezTo>
                  <a:lnTo>
                    <a:pt x="100" y="644"/>
                  </a:lnTo>
                  <a:cubicBezTo>
                    <a:pt x="50" y="694"/>
                    <a:pt x="0" y="769"/>
                    <a:pt x="0" y="819"/>
                  </a:cubicBezTo>
                  <a:lnTo>
                    <a:pt x="0" y="8514"/>
                  </a:lnTo>
                  <a:cubicBezTo>
                    <a:pt x="0" y="8589"/>
                    <a:pt x="50" y="8639"/>
                    <a:pt x="125" y="8689"/>
                  </a:cubicBezTo>
                  <a:cubicBezTo>
                    <a:pt x="150" y="8714"/>
                    <a:pt x="175" y="8714"/>
                    <a:pt x="226" y="8714"/>
                  </a:cubicBezTo>
                  <a:cubicBezTo>
                    <a:pt x="251" y="8714"/>
                    <a:pt x="301" y="8714"/>
                    <a:pt x="326" y="8689"/>
                  </a:cubicBezTo>
                  <a:lnTo>
                    <a:pt x="1178" y="8213"/>
                  </a:lnTo>
                  <a:cubicBezTo>
                    <a:pt x="1228" y="8163"/>
                    <a:pt x="1278" y="8088"/>
                    <a:pt x="1278" y="8012"/>
                  </a:cubicBezTo>
                  <a:lnTo>
                    <a:pt x="1278" y="193"/>
                  </a:lnTo>
                  <a:cubicBezTo>
                    <a:pt x="1278" y="118"/>
                    <a:pt x="1228" y="42"/>
                    <a:pt x="1153" y="17"/>
                  </a:cubicBezTo>
                  <a:cubicBezTo>
                    <a:pt x="1132" y="7"/>
                    <a:pt x="1103" y="1"/>
                    <a:pt x="1072"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5" name="Google Shape;1295;p32"/>
            <p:cNvSpPr/>
            <p:nvPr/>
          </p:nvSpPr>
          <p:spPr>
            <a:xfrm>
              <a:off x="8772578" y="4233895"/>
              <a:ext cx="27775" cy="246084"/>
            </a:xfrm>
            <a:custGeom>
              <a:avLst/>
              <a:gdLst/>
              <a:ahLst/>
              <a:cxnLst/>
              <a:rect l="l" t="t" r="r" b="b"/>
              <a:pathLst>
                <a:path w="928" h="8222" extrusionOk="0">
                  <a:moveTo>
                    <a:pt x="0" y="1"/>
                  </a:moveTo>
                  <a:lnTo>
                    <a:pt x="0" y="7645"/>
                  </a:lnTo>
                  <a:lnTo>
                    <a:pt x="928" y="8222"/>
                  </a:lnTo>
                  <a:lnTo>
                    <a:pt x="928" y="552"/>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96" name="Google Shape;1296;p32"/>
            <p:cNvSpPr/>
            <p:nvPr/>
          </p:nvSpPr>
          <p:spPr>
            <a:xfrm>
              <a:off x="8766562" y="4227520"/>
              <a:ext cx="40555" cy="258475"/>
            </a:xfrm>
            <a:custGeom>
              <a:avLst/>
              <a:gdLst/>
              <a:ahLst/>
              <a:cxnLst/>
              <a:rect l="l" t="t" r="r" b="b"/>
              <a:pathLst>
                <a:path w="1355" h="8636" extrusionOk="0">
                  <a:moveTo>
                    <a:pt x="427" y="590"/>
                  </a:moveTo>
                  <a:lnTo>
                    <a:pt x="928" y="866"/>
                  </a:lnTo>
                  <a:lnTo>
                    <a:pt x="928" y="8059"/>
                  </a:lnTo>
                  <a:lnTo>
                    <a:pt x="427" y="7758"/>
                  </a:lnTo>
                  <a:lnTo>
                    <a:pt x="427" y="590"/>
                  </a:lnTo>
                  <a:close/>
                  <a:moveTo>
                    <a:pt x="214" y="1"/>
                  </a:moveTo>
                  <a:cubicBezTo>
                    <a:pt x="176" y="1"/>
                    <a:pt x="139" y="13"/>
                    <a:pt x="101" y="39"/>
                  </a:cubicBezTo>
                  <a:cubicBezTo>
                    <a:pt x="51" y="64"/>
                    <a:pt x="1" y="139"/>
                    <a:pt x="1" y="214"/>
                  </a:cubicBezTo>
                  <a:lnTo>
                    <a:pt x="1" y="7858"/>
                  </a:lnTo>
                  <a:cubicBezTo>
                    <a:pt x="1" y="7933"/>
                    <a:pt x="51" y="8008"/>
                    <a:pt x="101" y="8059"/>
                  </a:cubicBezTo>
                  <a:lnTo>
                    <a:pt x="1028" y="8610"/>
                  </a:lnTo>
                  <a:cubicBezTo>
                    <a:pt x="1053" y="8635"/>
                    <a:pt x="1103" y="8635"/>
                    <a:pt x="1129" y="8635"/>
                  </a:cubicBezTo>
                  <a:cubicBezTo>
                    <a:pt x="1179" y="8635"/>
                    <a:pt x="1204" y="8635"/>
                    <a:pt x="1254" y="8610"/>
                  </a:cubicBezTo>
                  <a:cubicBezTo>
                    <a:pt x="1304" y="8585"/>
                    <a:pt x="1354" y="8510"/>
                    <a:pt x="1354" y="8435"/>
                  </a:cubicBezTo>
                  <a:lnTo>
                    <a:pt x="1354" y="765"/>
                  </a:lnTo>
                  <a:cubicBezTo>
                    <a:pt x="1354" y="690"/>
                    <a:pt x="1304" y="615"/>
                    <a:pt x="1254" y="565"/>
                  </a:cubicBezTo>
                  <a:lnTo>
                    <a:pt x="327" y="39"/>
                  </a:lnTo>
                  <a:cubicBezTo>
                    <a:pt x="289" y="13"/>
                    <a:pt x="251"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7" name="Google Shape;1297;p32"/>
            <p:cNvSpPr/>
            <p:nvPr/>
          </p:nvSpPr>
          <p:spPr>
            <a:xfrm>
              <a:off x="8800323" y="4250416"/>
              <a:ext cx="25530" cy="229563"/>
            </a:xfrm>
            <a:custGeom>
              <a:avLst/>
              <a:gdLst/>
              <a:ahLst/>
              <a:cxnLst/>
              <a:rect l="l" t="t" r="r" b="b"/>
              <a:pathLst>
                <a:path w="853" h="7670" extrusionOk="0">
                  <a:moveTo>
                    <a:pt x="1" y="0"/>
                  </a:moveTo>
                  <a:lnTo>
                    <a:pt x="1" y="7670"/>
                  </a:lnTo>
                  <a:lnTo>
                    <a:pt x="853" y="7193"/>
                  </a:lnTo>
                  <a:lnTo>
                    <a:pt x="853" y="477"/>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98" name="Google Shape;1298;p32"/>
            <p:cNvSpPr/>
            <p:nvPr/>
          </p:nvSpPr>
          <p:spPr>
            <a:xfrm>
              <a:off x="8794337" y="4243861"/>
              <a:ext cx="38280" cy="242134"/>
            </a:xfrm>
            <a:custGeom>
              <a:avLst/>
              <a:gdLst/>
              <a:ahLst/>
              <a:cxnLst/>
              <a:rect l="l" t="t" r="r" b="b"/>
              <a:pathLst>
                <a:path w="1279" h="8090" extrusionOk="0">
                  <a:moveTo>
                    <a:pt x="426" y="570"/>
                  </a:moveTo>
                  <a:lnTo>
                    <a:pt x="852" y="821"/>
                  </a:lnTo>
                  <a:lnTo>
                    <a:pt x="852" y="7287"/>
                  </a:lnTo>
                  <a:lnTo>
                    <a:pt x="426" y="7538"/>
                  </a:lnTo>
                  <a:lnTo>
                    <a:pt x="426" y="570"/>
                  </a:lnTo>
                  <a:close/>
                  <a:moveTo>
                    <a:pt x="213" y="0"/>
                  </a:moveTo>
                  <a:cubicBezTo>
                    <a:pt x="175" y="0"/>
                    <a:pt x="138" y="6"/>
                    <a:pt x="100" y="19"/>
                  </a:cubicBezTo>
                  <a:cubicBezTo>
                    <a:pt x="50" y="69"/>
                    <a:pt x="0" y="144"/>
                    <a:pt x="0" y="219"/>
                  </a:cubicBezTo>
                  <a:lnTo>
                    <a:pt x="0" y="7889"/>
                  </a:lnTo>
                  <a:cubicBezTo>
                    <a:pt x="0" y="7964"/>
                    <a:pt x="50" y="8039"/>
                    <a:pt x="100" y="8064"/>
                  </a:cubicBezTo>
                  <a:cubicBezTo>
                    <a:pt x="150" y="8089"/>
                    <a:pt x="175" y="8089"/>
                    <a:pt x="201" y="8089"/>
                  </a:cubicBezTo>
                  <a:cubicBezTo>
                    <a:pt x="251" y="8089"/>
                    <a:pt x="276" y="8089"/>
                    <a:pt x="326" y="8064"/>
                  </a:cubicBezTo>
                  <a:lnTo>
                    <a:pt x="1153" y="7588"/>
                  </a:lnTo>
                  <a:cubicBezTo>
                    <a:pt x="1228" y="7563"/>
                    <a:pt x="1278" y="7488"/>
                    <a:pt x="1278" y="7412"/>
                  </a:cubicBezTo>
                  <a:lnTo>
                    <a:pt x="1278" y="696"/>
                  </a:lnTo>
                  <a:cubicBezTo>
                    <a:pt x="1278" y="620"/>
                    <a:pt x="1228" y="570"/>
                    <a:pt x="1153" y="520"/>
                  </a:cubicBezTo>
                  <a:lnTo>
                    <a:pt x="326" y="19"/>
                  </a:lnTo>
                  <a:cubicBezTo>
                    <a:pt x="288" y="6"/>
                    <a:pt x="251" y="0"/>
                    <a:pt x="2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9" name="Google Shape;1299;p32"/>
            <p:cNvSpPr/>
            <p:nvPr/>
          </p:nvSpPr>
          <p:spPr>
            <a:xfrm>
              <a:off x="9153646" y="4228657"/>
              <a:ext cx="27775" cy="246084"/>
            </a:xfrm>
            <a:custGeom>
              <a:avLst/>
              <a:gdLst/>
              <a:ahLst/>
              <a:cxnLst/>
              <a:rect l="l" t="t" r="r" b="b"/>
              <a:pathLst>
                <a:path w="928" h="8222" extrusionOk="0">
                  <a:moveTo>
                    <a:pt x="0" y="1"/>
                  </a:moveTo>
                  <a:lnTo>
                    <a:pt x="0" y="7645"/>
                  </a:lnTo>
                  <a:lnTo>
                    <a:pt x="927" y="8221"/>
                  </a:lnTo>
                  <a:lnTo>
                    <a:pt x="927" y="527"/>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300" name="Google Shape;1300;p32"/>
            <p:cNvSpPr/>
            <p:nvPr/>
          </p:nvSpPr>
          <p:spPr>
            <a:xfrm>
              <a:off x="9146882" y="4222102"/>
              <a:ext cx="40525" cy="258625"/>
            </a:xfrm>
            <a:custGeom>
              <a:avLst/>
              <a:gdLst/>
              <a:ahLst/>
              <a:cxnLst/>
              <a:rect l="l" t="t" r="r" b="b"/>
              <a:pathLst>
                <a:path w="1354" h="8641" extrusionOk="0">
                  <a:moveTo>
                    <a:pt x="427" y="570"/>
                  </a:moveTo>
                  <a:lnTo>
                    <a:pt x="928" y="871"/>
                  </a:lnTo>
                  <a:lnTo>
                    <a:pt x="928" y="8064"/>
                  </a:lnTo>
                  <a:lnTo>
                    <a:pt x="427" y="7738"/>
                  </a:lnTo>
                  <a:lnTo>
                    <a:pt x="427" y="570"/>
                  </a:lnTo>
                  <a:close/>
                  <a:moveTo>
                    <a:pt x="214" y="0"/>
                  </a:moveTo>
                  <a:cubicBezTo>
                    <a:pt x="176" y="0"/>
                    <a:pt x="138" y="6"/>
                    <a:pt x="101" y="19"/>
                  </a:cubicBezTo>
                  <a:cubicBezTo>
                    <a:pt x="51" y="69"/>
                    <a:pt x="1" y="144"/>
                    <a:pt x="1" y="220"/>
                  </a:cubicBezTo>
                  <a:lnTo>
                    <a:pt x="1" y="7864"/>
                  </a:lnTo>
                  <a:cubicBezTo>
                    <a:pt x="1" y="7939"/>
                    <a:pt x="51" y="8014"/>
                    <a:pt x="101" y="8039"/>
                  </a:cubicBezTo>
                  <a:lnTo>
                    <a:pt x="1028" y="8616"/>
                  </a:lnTo>
                  <a:cubicBezTo>
                    <a:pt x="1078" y="8641"/>
                    <a:pt x="1103" y="8641"/>
                    <a:pt x="1153" y="8641"/>
                  </a:cubicBezTo>
                  <a:cubicBezTo>
                    <a:pt x="1178" y="8641"/>
                    <a:pt x="1204" y="8641"/>
                    <a:pt x="1254" y="8616"/>
                  </a:cubicBezTo>
                  <a:cubicBezTo>
                    <a:pt x="1304" y="8565"/>
                    <a:pt x="1354" y="8515"/>
                    <a:pt x="1354" y="8440"/>
                  </a:cubicBezTo>
                  <a:lnTo>
                    <a:pt x="1354" y="746"/>
                  </a:lnTo>
                  <a:cubicBezTo>
                    <a:pt x="1354" y="671"/>
                    <a:pt x="1304" y="595"/>
                    <a:pt x="1254" y="570"/>
                  </a:cubicBezTo>
                  <a:lnTo>
                    <a:pt x="326" y="19"/>
                  </a:lnTo>
                  <a:cubicBezTo>
                    <a:pt x="289" y="6"/>
                    <a:pt x="251" y="0"/>
                    <a:pt x="21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1" name="Google Shape;1301;p32"/>
            <p:cNvSpPr/>
            <p:nvPr/>
          </p:nvSpPr>
          <p:spPr>
            <a:xfrm>
              <a:off x="9181392" y="4225664"/>
              <a:ext cx="24782" cy="249077"/>
            </a:xfrm>
            <a:custGeom>
              <a:avLst/>
              <a:gdLst/>
              <a:ahLst/>
              <a:cxnLst/>
              <a:rect l="l" t="t" r="r" b="b"/>
              <a:pathLst>
                <a:path w="828" h="8322" extrusionOk="0">
                  <a:moveTo>
                    <a:pt x="827" y="0"/>
                  </a:moveTo>
                  <a:lnTo>
                    <a:pt x="0" y="627"/>
                  </a:lnTo>
                  <a:lnTo>
                    <a:pt x="0" y="8321"/>
                  </a:lnTo>
                  <a:lnTo>
                    <a:pt x="827" y="7820"/>
                  </a:lnTo>
                  <a:lnTo>
                    <a:pt x="82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02" name="Google Shape;1302;p32"/>
            <p:cNvSpPr/>
            <p:nvPr/>
          </p:nvSpPr>
          <p:spPr>
            <a:xfrm>
              <a:off x="9174627" y="4219917"/>
              <a:ext cx="38310" cy="260810"/>
            </a:xfrm>
            <a:custGeom>
              <a:avLst/>
              <a:gdLst/>
              <a:ahLst/>
              <a:cxnLst/>
              <a:rect l="l" t="t" r="r" b="b"/>
              <a:pathLst>
                <a:path w="1280" h="8714" extrusionOk="0">
                  <a:moveTo>
                    <a:pt x="853" y="618"/>
                  </a:moveTo>
                  <a:lnTo>
                    <a:pt x="853" y="7887"/>
                  </a:lnTo>
                  <a:lnTo>
                    <a:pt x="427" y="8137"/>
                  </a:lnTo>
                  <a:lnTo>
                    <a:pt x="427" y="919"/>
                  </a:lnTo>
                  <a:lnTo>
                    <a:pt x="853" y="618"/>
                  </a:lnTo>
                  <a:close/>
                  <a:moveTo>
                    <a:pt x="1062" y="0"/>
                  </a:moveTo>
                  <a:cubicBezTo>
                    <a:pt x="1021" y="0"/>
                    <a:pt x="983" y="13"/>
                    <a:pt x="953" y="42"/>
                  </a:cubicBezTo>
                  <a:lnTo>
                    <a:pt x="101" y="643"/>
                  </a:lnTo>
                  <a:cubicBezTo>
                    <a:pt x="51" y="694"/>
                    <a:pt x="1" y="769"/>
                    <a:pt x="1" y="819"/>
                  </a:cubicBezTo>
                  <a:lnTo>
                    <a:pt x="1" y="8513"/>
                  </a:lnTo>
                  <a:cubicBezTo>
                    <a:pt x="1" y="8588"/>
                    <a:pt x="51" y="8638"/>
                    <a:pt x="101" y="8689"/>
                  </a:cubicBezTo>
                  <a:cubicBezTo>
                    <a:pt x="151" y="8714"/>
                    <a:pt x="176" y="8714"/>
                    <a:pt x="226" y="8714"/>
                  </a:cubicBezTo>
                  <a:cubicBezTo>
                    <a:pt x="251" y="8714"/>
                    <a:pt x="277" y="8714"/>
                    <a:pt x="327" y="8689"/>
                  </a:cubicBezTo>
                  <a:lnTo>
                    <a:pt x="1179" y="8212"/>
                  </a:lnTo>
                  <a:cubicBezTo>
                    <a:pt x="1229" y="8162"/>
                    <a:pt x="1279" y="8087"/>
                    <a:pt x="1279" y="8012"/>
                  </a:cubicBezTo>
                  <a:lnTo>
                    <a:pt x="1279" y="192"/>
                  </a:lnTo>
                  <a:cubicBezTo>
                    <a:pt x="1279" y="117"/>
                    <a:pt x="1229" y="42"/>
                    <a:pt x="1154" y="17"/>
                  </a:cubicBezTo>
                  <a:cubicBezTo>
                    <a:pt x="1123" y="6"/>
                    <a:pt x="1091" y="0"/>
                    <a:pt x="106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3" name="Google Shape;1303;p32"/>
            <p:cNvSpPr/>
            <p:nvPr/>
          </p:nvSpPr>
          <p:spPr>
            <a:xfrm>
              <a:off x="8772578" y="4204653"/>
              <a:ext cx="218309" cy="156055"/>
            </a:xfrm>
            <a:custGeom>
              <a:avLst/>
              <a:gdLst/>
              <a:ahLst/>
              <a:cxnLst/>
              <a:rect l="l" t="t" r="r" b="b"/>
              <a:pathLst>
                <a:path w="7294" h="5214" extrusionOk="0">
                  <a:moveTo>
                    <a:pt x="0" y="1"/>
                  </a:moveTo>
                  <a:lnTo>
                    <a:pt x="0" y="978"/>
                  </a:lnTo>
                  <a:lnTo>
                    <a:pt x="7293" y="5214"/>
                  </a:lnTo>
                  <a:lnTo>
                    <a:pt x="7293" y="4111"/>
                  </a:lnTo>
                  <a:lnTo>
                    <a:pt x="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04" name="Google Shape;1304;p32"/>
            <p:cNvSpPr/>
            <p:nvPr/>
          </p:nvSpPr>
          <p:spPr>
            <a:xfrm>
              <a:off x="8766562" y="4198278"/>
              <a:ext cx="230311" cy="168446"/>
            </a:xfrm>
            <a:custGeom>
              <a:avLst/>
              <a:gdLst/>
              <a:ahLst/>
              <a:cxnLst/>
              <a:rect l="l" t="t" r="r" b="b"/>
              <a:pathLst>
                <a:path w="7695" h="5628" extrusionOk="0">
                  <a:moveTo>
                    <a:pt x="427" y="564"/>
                  </a:moveTo>
                  <a:lnTo>
                    <a:pt x="7294" y="4449"/>
                  </a:lnTo>
                  <a:lnTo>
                    <a:pt x="7294" y="5051"/>
                  </a:lnTo>
                  <a:lnTo>
                    <a:pt x="427" y="1066"/>
                  </a:lnTo>
                  <a:lnTo>
                    <a:pt x="427" y="564"/>
                  </a:lnTo>
                  <a:close/>
                  <a:moveTo>
                    <a:pt x="211" y="0"/>
                  </a:moveTo>
                  <a:cubicBezTo>
                    <a:pt x="176" y="0"/>
                    <a:pt x="139" y="13"/>
                    <a:pt x="101" y="38"/>
                  </a:cubicBezTo>
                  <a:cubicBezTo>
                    <a:pt x="26" y="63"/>
                    <a:pt x="1" y="138"/>
                    <a:pt x="1" y="214"/>
                  </a:cubicBezTo>
                  <a:lnTo>
                    <a:pt x="1" y="1191"/>
                  </a:lnTo>
                  <a:cubicBezTo>
                    <a:pt x="1" y="1266"/>
                    <a:pt x="26" y="1341"/>
                    <a:pt x="101" y="1366"/>
                  </a:cubicBezTo>
                  <a:lnTo>
                    <a:pt x="7394" y="5602"/>
                  </a:lnTo>
                  <a:cubicBezTo>
                    <a:pt x="7419" y="5627"/>
                    <a:pt x="7469" y="5627"/>
                    <a:pt x="7494" y="5627"/>
                  </a:cubicBezTo>
                  <a:cubicBezTo>
                    <a:pt x="7520" y="5627"/>
                    <a:pt x="7570" y="5627"/>
                    <a:pt x="7595" y="5602"/>
                  </a:cubicBezTo>
                  <a:cubicBezTo>
                    <a:pt x="7670" y="5577"/>
                    <a:pt x="7695" y="5502"/>
                    <a:pt x="7695" y="5427"/>
                  </a:cubicBezTo>
                  <a:lnTo>
                    <a:pt x="7695" y="4324"/>
                  </a:lnTo>
                  <a:cubicBezTo>
                    <a:pt x="7695" y="4249"/>
                    <a:pt x="7670" y="4173"/>
                    <a:pt x="7595" y="4148"/>
                  </a:cubicBezTo>
                  <a:lnTo>
                    <a:pt x="301" y="38"/>
                  </a:lnTo>
                  <a:cubicBezTo>
                    <a:pt x="276"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5" name="Google Shape;1305;p32"/>
            <p:cNvSpPr/>
            <p:nvPr/>
          </p:nvSpPr>
          <p:spPr>
            <a:xfrm>
              <a:off x="8990857" y="4202408"/>
              <a:ext cx="215316" cy="158300"/>
            </a:xfrm>
            <a:custGeom>
              <a:avLst/>
              <a:gdLst/>
              <a:ahLst/>
              <a:cxnLst/>
              <a:rect l="l" t="t" r="r" b="b"/>
              <a:pathLst>
                <a:path w="7194" h="5289" extrusionOk="0">
                  <a:moveTo>
                    <a:pt x="7193" y="0"/>
                  </a:moveTo>
                  <a:lnTo>
                    <a:pt x="0" y="4186"/>
                  </a:lnTo>
                  <a:lnTo>
                    <a:pt x="0" y="5289"/>
                  </a:lnTo>
                  <a:lnTo>
                    <a:pt x="7193" y="1053"/>
                  </a:lnTo>
                  <a:lnTo>
                    <a:pt x="7193"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06" name="Google Shape;1306;p32"/>
            <p:cNvSpPr/>
            <p:nvPr/>
          </p:nvSpPr>
          <p:spPr>
            <a:xfrm>
              <a:off x="8984841" y="4196602"/>
              <a:ext cx="228097" cy="170122"/>
            </a:xfrm>
            <a:custGeom>
              <a:avLst/>
              <a:gdLst/>
              <a:ahLst/>
              <a:cxnLst/>
              <a:rect l="l" t="t" r="r" b="b"/>
              <a:pathLst>
                <a:path w="7621" h="5684" extrusionOk="0">
                  <a:moveTo>
                    <a:pt x="7194" y="570"/>
                  </a:moveTo>
                  <a:lnTo>
                    <a:pt x="7194" y="1122"/>
                  </a:lnTo>
                  <a:lnTo>
                    <a:pt x="402" y="5107"/>
                  </a:lnTo>
                  <a:lnTo>
                    <a:pt x="402" y="4505"/>
                  </a:lnTo>
                  <a:lnTo>
                    <a:pt x="7194" y="570"/>
                  </a:lnTo>
                  <a:close/>
                  <a:moveTo>
                    <a:pt x="7407" y="0"/>
                  </a:moveTo>
                  <a:cubicBezTo>
                    <a:pt x="7369" y="0"/>
                    <a:pt x="7332" y="6"/>
                    <a:pt x="7294" y="19"/>
                  </a:cubicBezTo>
                  <a:lnTo>
                    <a:pt x="101" y="4204"/>
                  </a:lnTo>
                  <a:cubicBezTo>
                    <a:pt x="26" y="4229"/>
                    <a:pt x="1" y="4305"/>
                    <a:pt x="1" y="4380"/>
                  </a:cubicBezTo>
                  <a:lnTo>
                    <a:pt x="1" y="5483"/>
                  </a:lnTo>
                  <a:cubicBezTo>
                    <a:pt x="1" y="5558"/>
                    <a:pt x="26" y="5633"/>
                    <a:pt x="101" y="5658"/>
                  </a:cubicBezTo>
                  <a:cubicBezTo>
                    <a:pt x="126" y="5683"/>
                    <a:pt x="176" y="5683"/>
                    <a:pt x="201" y="5683"/>
                  </a:cubicBezTo>
                  <a:cubicBezTo>
                    <a:pt x="227" y="5683"/>
                    <a:pt x="277" y="5683"/>
                    <a:pt x="302" y="5658"/>
                  </a:cubicBezTo>
                  <a:lnTo>
                    <a:pt x="7520" y="1422"/>
                  </a:lnTo>
                  <a:cubicBezTo>
                    <a:pt x="7570" y="1397"/>
                    <a:pt x="7620" y="1322"/>
                    <a:pt x="7620" y="1247"/>
                  </a:cubicBezTo>
                  <a:lnTo>
                    <a:pt x="7620" y="194"/>
                  </a:lnTo>
                  <a:cubicBezTo>
                    <a:pt x="7620" y="119"/>
                    <a:pt x="7570" y="69"/>
                    <a:pt x="7520" y="19"/>
                  </a:cubicBezTo>
                  <a:cubicBezTo>
                    <a:pt x="7482" y="6"/>
                    <a:pt x="7445" y="0"/>
                    <a:pt x="74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7" name="Google Shape;1307;p32"/>
            <p:cNvSpPr/>
            <p:nvPr/>
          </p:nvSpPr>
          <p:spPr>
            <a:xfrm>
              <a:off x="8772578" y="4077870"/>
              <a:ext cx="433596" cy="249826"/>
            </a:xfrm>
            <a:custGeom>
              <a:avLst/>
              <a:gdLst/>
              <a:ahLst/>
              <a:cxnLst/>
              <a:rect l="l" t="t" r="r" b="b"/>
              <a:pathLst>
                <a:path w="14487" h="8347" extrusionOk="0">
                  <a:moveTo>
                    <a:pt x="7293" y="1"/>
                  </a:moveTo>
                  <a:lnTo>
                    <a:pt x="0" y="4237"/>
                  </a:lnTo>
                  <a:lnTo>
                    <a:pt x="7293" y="8347"/>
                  </a:lnTo>
                  <a:lnTo>
                    <a:pt x="14486" y="4161"/>
                  </a:lnTo>
                  <a:lnTo>
                    <a:pt x="7293"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308" name="Google Shape;1308;p32"/>
            <p:cNvSpPr/>
            <p:nvPr/>
          </p:nvSpPr>
          <p:spPr>
            <a:xfrm>
              <a:off x="8766562" y="4072063"/>
              <a:ext cx="446376" cy="262396"/>
            </a:xfrm>
            <a:custGeom>
              <a:avLst/>
              <a:gdLst/>
              <a:ahLst/>
              <a:cxnLst/>
              <a:rect l="l" t="t" r="r" b="b"/>
              <a:pathLst>
                <a:path w="14914" h="8767" extrusionOk="0">
                  <a:moveTo>
                    <a:pt x="7494" y="446"/>
                  </a:moveTo>
                  <a:lnTo>
                    <a:pt x="14286" y="4355"/>
                  </a:lnTo>
                  <a:lnTo>
                    <a:pt x="7494" y="8315"/>
                  </a:lnTo>
                  <a:lnTo>
                    <a:pt x="627" y="4431"/>
                  </a:lnTo>
                  <a:lnTo>
                    <a:pt x="7494" y="446"/>
                  </a:lnTo>
                  <a:close/>
                  <a:moveTo>
                    <a:pt x="7494" y="1"/>
                  </a:moveTo>
                  <a:cubicBezTo>
                    <a:pt x="7457" y="1"/>
                    <a:pt x="7419" y="7"/>
                    <a:pt x="7394" y="19"/>
                  </a:cubicBezTo>
                  <a:lnTo>
                    <a:pt x="101" y="4255"/>
                  </a:lnTo>
                  <a:cubicBezTo>
                    <a:pt x="26" y="4280"/>
                    <a:pt x="1" y="4355"/>
                    <a:pt x="1" y="4431"/>
                  </a:cubicBezTo>
                  <a:cubicBezTo>
                    <a:pt x="1" y="4506"/>
                    <a:pt x="26" y="4581"/>
                    <a:pt x="101" y="4606"/>
                  </a:cubicBezTo>
                  <a:lnTo>
                    <a:pt x="7394" y="8716"/>
                  </a:lnTo>
                  <a:cubicBezTo>
                    <a:pt x="7419" y="8741"/>
                    <a:pt x="7469" y="8766"/>
                    <a:pt x="7494" y="8766"/>
                  </a:cubicBezTo>
                  <a:cubicBezTo>
                    <a:pt x="7520" y="8766"/>
                    <a:pt x="7570" y="8741"/>
                    <a:pt x="7595" y="8716"/>
                  </a:cubicBezTo>
                  <a:lnTo>
                    <a:pt x="14813" y="4556"/>
                  </a:lnTo>
                  <a:cubicBezTo>
                    <a:pt x="14863" y="4506"/>
                    <a:pt x="14913" y="4431"/>
                    <a:pt x="14913" y="4355"/>
                  </a:cubicBezTo>
                  <a:cubicBezTo>
                    <a:pt x="14913" y="4280"/>
                    <a:pt x="14863" y="4230"/>
                    <a:pt x="14813" y="4180"/>
                  </a:cubicBezTo>
                  <a:lnTo>
                    <a:pt x="7595" y="19"/>
                  </a:lnTo>
                  <a:cubicBezTo>
                    <a:pt x="7570" y="7"/>
                    <a:pt x="7532" y="1"/>
                    <a:pt x="749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9" name="Google Shape;1309;p32"/>
            <p:cNvSpPr/>
            <p:nvPr/>
          </p:nvSpPr>
          <p:spPr>
            <a:xfrm>
              <a:off x="7279071" y="2437346"/>
              <a:ext cx="1198726" cy="729903"/>
            </a:xfrm>
            <a:custGeom>
              <a:avLst/>
              <a:gdLst/>
              <a:ahLst/>
              <a:cxnLst/>
              <a:rect l="l" t="t" r="r" b="b"/>
              <a:pathLst>
                <a:path w="40051" h="24387" extrusionOk="0">
                  <a:moveTo>
                    <a:pt x="0" y="1"/>
                  </a:moveTo>
                  <a:lnTo>
                    <a:pt x="0" y="1078"/>
                  </a:lnTo>
                  <a:lnTo>
                    <a:pt x="40051" y="24387"/>
                  </a:lnTo>
                  <a:lnTo>
                    <a:pt x="40051" y="23334"/>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0" name="Google Shape;1310;p32"/>
            <p:cNvSpPr/>
            <p:nvPr/>
          </p:nvSpPr>
          <p:spPr>
            <a:xfrm>
              <a:off x="7279071" y="2422352"/>
              <a:ext cx="1227968" cy="713411"/>
            </a:xfrm>
            <a:custGeom>
              <a:avLst/>
              <a:gdLst/>
              <a:ahLst/>
              <a:cxnLst/>
              <a:rect l="l" t="t" r="r" b="b"/>
              <a:pathLst>
                <a:path w="41028" h="23836" extrusionOk="0">
                  <a:moveTo>
                    <a:pt x="902" y="0"/>
                  </a:moveTo>
                  <a:lnTo>
                    <a:pt x="0" y="502"/>
                  </a:lnTo>
                  <a:lnTo>
                    <a:pt x="40051" y="23835"/>
                  </a:lnTo>
                  <a:lnTo>
                    <a:pt x="41028" y="23284"/>
                  </a:lnTo>
                  <a:lnTo>
                    <a:pt x="902"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11" name="Google Shape;1311;p32"/>
            <p:cNvSpPr/>
            <p:nvPr/>
          </p:nvSpPr>
          <p:spPr>
            <a:xfrm>
              <a:off x="8477767" y="3119212"/>
              <a:ext cx="29272" cy="48038"/>
            </a:xfrm>
            <a:custGeom>
              <a:avLst/>
              <a:gdLst/>
              <a:ahLst/>
              <a:cxnLst/>
              <a:rect l="l" t="t" r="r" b="b"/>
              <a:pathLst>
                <a:path w="978" h="1605" extrusionOk="0">
                  <a:moveTo>
                    <a:pt x="978" y="1"/>
                  </a:moveTo>
                  <a:lnTo>
                    <a:pt x="1" y="552"/>
                  </a:lnTo>
                  <a:lnTo>
                    <a:pt x="1" y="1605"/>
                  </a:lnTo>
                  <a:lnTo>
                    <a:pt x="978" y="1053"/>
                  </a:lnTo>
                  <a:lnTo>
                    <a:pt x="978"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2" name="Google Shape;1312;p32"/>
            <p:cNvSpPr/>
            <p:nvPr/>
          </p:nvSpPr>
          <p:spPr>
            <a:xfrm>
              <a:off x="7279071" y="2469611"/>
              <a:ext cx="323334" cy="1463517"/>
            </a:xfrm>
            <a:custGeom>
              <a:avLst/>
              <a:gdLst/>
              <a:ahLst/>
              <a:cxnLst/>
              <a:rect l="l" t="t" r="r" b="b"/>
              <a:pathLst>
                <a:path w="10803" h="48898" extrusionOk="0">
                  <a:moveTo>
                    <a:pt x="0" y="0"/>
                  </a:moveTo>
                  <a:lnTo>
                    <a:pt x="0" y="42607"/>
                  </a:lnTo>
                  <a:lnTo>
                    <a:pt x="10802" y="48898"/>
                  </a:lnTo>
                  <a:lnTo>
                    <a:pt x="10802" y="6291"/>
                  </a:lnTo>
                  <a:lnTo>
                    <a:pt x="0"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13" name="Google Shape;1313;p32"/>
            <p:cNvSpPr/>
            <p:nvPr/>
          </p:nvSpPr>
          <p:spPr>
            <a:xfrm>
              <a:off x="7279071" y="2469611"/>
              <a:ext cx="22537" cy="1288756"/>
            </a:xfrm>
            <a:custGeom>
              <a:avLst/>
              <a:gdLst/>
              <a:ahLst/>
              <a:cxnLst/>
              <a:rect l="l" t="t" r="r" b="b"/>
              <a:pathLst>
                <a:path w="753" h="43059" extrusionOk="0">
                  <a:moveTo>
                    <a:pt x="0" y="0"/>
                  </a:moveTo>
                  <a:lnTo>
                    <a:pt x="0" y="42607"/>
                  </a:lnTo>
                  <a:lnTo>
                    <a:pt x="752" y="43058"/>
                  </a:lnTo>
                  <a:lnTo>
                    <a:pt x="752" y="426"/>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4" name="Google Shape;1314;p32"/>
            <p:cNvSpPr/>
            <p:nvPr/>
          </p:nvSpPr>
          <p:spPr>
            <a:xfrm>
              <a:off x="7325582" y="2497356"/>
              <a:ext cx="21759" cy="1288008"/>
            </a:xfrm>
            <a:custGeom>
              <a:avLst/>
              <a:gdLst/>
              <a:ahLst/>
              <a:cxnLst/>
              <a:rect l="l" t="t" r="r" b="b"/>
              <a:pathLst>
                <a:path w="727" h="43034" extrusionOk="0">
                  <a:moveTo>
                    <a:pt x="0" y="1"/>
                  </a:moveTo>
                  <a:lnTo>
                    <a:pt x="0" y="42607"/>
                  </a:lnTo>
                  <a:lnTo>
                    <a:pt x="727" y="43033"/>
                  </a:lnTo>
                  <a:lnTo>
                    <a:pt x="727" y="427"/>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5" name="Google Shape;1315;p32"/>
            <p:cNvSpPr/>
            <p:nvPr/>
          </p:nvSpPr>
          <p:spPr>
            <a:xfrm>
              <a:off x="7371315" y="2525101"/>
              <a:ext cx="22537" cy="1288008"/>
            </a:xfrm>
            <a:custGeom>
              <a:avLst/>
              <a:gdLst/>
              <a:ahLst/>
              <a:cxnLst/>
              <a:rect l="l" t="t" r="r" b="b"/>
              <a:pathLst>
                <a:path w="753" h="43034" extrusionOk="0">
                  <a:moveTo>
                    <a:pt x="1" y="1"/>
                  </a:moveTo>
                  <a:lnTo>
                    <a:pt x="1" y="42608"/>
                  </a:lnTo>
                  <a:lnTo>
                    <a:pt x="753" y="43034"/>
                  </a:lnTo>
                  <a:lnTo>
                    <a:pt x="753" y="427"/>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6" name="Google Shape;1316;p32"/>
            <p:cNvSpPr/>
            <p:nvPr/>
          </p:nvSpPr>
          <p:spPr>
            <a:xfrm>
              <a:off x="7417826" y="2552128"/>
              <a:ext cx="21789" cy="1288756"/>
            </a:xfrm>
            <a:custGeom>
              <a:avLst/>
              <a:gdLst/>
              <a:ahLst/>
              <a:cxnLst/>
              <a:rect l="l" t="t" r="r" b="b"/>
              <a:pathLst>
                <a:path w="728" h="43059" extrusionOk="0">
                  <a:moveTo>
                    <a:pt x="1" y="0"/>
                  </a:moveTo>
                  <a:lnTo>
                    <a:pt x="1" y="42607"/>
                  </a:lnTo>
                  <a:lnTo>
                    <a:pt x="728" y="43058"/>
                  </a:lnTo>
                  <a:lnTo>
                    <a:pt x="728" y="451"/>
                  </a:lnTo>
                  <a:lnTo>
                    <a:pt x="1"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7" name="Google Shape;1317;p32"/>
            <p:cNvSpPr/>
            <p:nvPr/>
          </p:nvSpPr>
          <p:spPr>
            <a:xfrm>
              <a:off x="7463589" y="2579873"/>
              <a:ext cx="22537" cy="1288756"/>
            </a:xfrm>
            <a:custGeom>
              <a:avLst/>
              <a:gdLst/>
              <a:ahLst/>
              <a:cxnLst/>
              <a:rect l="l" t="t" r="r" b="b"/>
              <a:pathLst>
                <a:path w="753" h="43059" extrusionOk="0">
                  <a:moveTo>
                    <a:pt x="1" y="1"/>
                  </a:moveTo>
                  <a:lnTo>
                    <a:pt x="1" y="42607"/>
                  </a:lnTo>
                  <a:lnTo>
                    <a:pt x="753" y="43058"/>
                  </a:lnTo>
                  <a:lnTo>
                    <a:pt x="753" y="452"/>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8" name="Google Shape;1318;p32"/>
            <p:cNvSpPr/>
            <p:nvPr/>
          </p:nvSpPr>
          <p:spPr>
            <a:xfrm>
              <a:off x="7510100" y="2607618"/>
              <a:ext cx="21789" cy="1288008"/>
            </a:xfrm>
            <a:custGeom>
              <a:avLst/>
              <a:gdLst/>
              <a:ahLst/>
              <a:cxnLst/>
              <a:rect l="l" t="t" r="r" b="b"/>
              <a:pathLst>
                <a:path w="728" h="43034" extrusionOk="0">
                  <a:moveTo>
                    <a:pt x="1" y="1"/>
                  </a:moveTo>
                  <a:lnTo>
                    <a:pt x="1" y="42608"/>
                  </a:lnTo>
                  <a:lnTo>
                    <a:pt x="727" y="43034"/>
                  </a:lnTo>
                  <a:lnTo>
                    <a:pt x="727" y="427"/>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9" name="Google Shape;1319;p32"/>
            <p:cNvSpPr/>
            <p:nvPr/>
          </p:nvSpPr>
          <p:spPr>
            <a:xfrm>
              <a:off x="7555863" y="2635393"/>
              <a:ext cx="22537" cy="1287978"/>
            </a:xfrm>
            <a:custGeom>
              <a:avLst/>
              <a:gdLst/>
              <a:ahLst/>
              <a:cxnLst/>
              <a:rect l="l" t="t" r="r" b="b"/>
              <a:pathLst>
                <a:path w="753" h="43033" extrusionOk="0">
                  <a:moveTo>
                    <a:pt x="0" y="0"/>
                  </a:moveTo>
                  <a:lnTo>
                    <a:pt x="0" y="42607"/>
                  </a:lnTo>
                  <a:lnTo>
                    <a:pt x="752" y="43033"/>
                  </a:lnTo>
                  <a:lnTo>
                    <a:pt x="752" y="426"/>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20" name="Google Shape;1320;p32"/>
            <p:cNvSpPr/>
            <p:nvPr/>
          </p:nvSpPr>
          <p:spPr>
            <a:xfrm>
              <a:off x="7273055" y="2463236"/>
              <a:ext cx="336084" cy="1475908"/>
            </a:xfrm>
            <a:custGeom>
              <a:avLst/>
              <a:gdLst/>
              <a:ahLst/>
              <a:cxnLst/>
              <a:rect l="l" t="t" r="r" b="b"/>
              <a:pathLst>
                <a:path w="11229" h="49312" extrusionOk="0">
                  <a:moveTo>
                    <a:pt x="402" y="589"/>
                  </a:moveTo>
                  <a:lnTo>
                    <a:pt x="10803" y="6629"/>
                  </a:lnTo>
                  <a:lnTo>
                    <a:pt x="10803" y="48735"/>
                  </a:lnTo>
                  <a:lnTo>
                    <a:pt x="402" y="42695"/>
                  </a:lnTo>
                  <a:lnTo>
                    <a:pt x="402" y="589"/>
                  </a:lnTo>
                  <a:close/>
                  <a:moveTo>
                    <a:pt x="211" y="0"/>
                  </a:moveTo>
                  <a:cubicBezTo>
                    <a:pt x="176" y="0"/>
                    <a:pt x="139" y="13"/>
                    <a:pt x="101" y="38"/>
                  </a:cubicBezTo>
                  <a:cubicBezTo>
                    <a:pt x="26" y="63"/>
                    <a:pt x="1" y="138"/>
                    <a:pt x="1" y="213"/>
                  </a:cubicBezTo>
                  <a:lnTo>
                    <a:pt x="1" y="42820"/>
                  </a:lnTo>
                  <a:cubicBezTo>
                    <a:pt x="1" y="42895"/>
                    <a:pt x="26" y="42970"/>
                    <a:pt x="101" y="42995"/>
                  </a:cubicBezTo>
                  <a:lnTo>
                    <a:pt x="10903" y="49286"/>
                  </a:lnTo>
                  <a:cubicBezTo>
                    <a:pt x="10928" y="49311"/>
                    <a:pt x="10978" y="49311"/>
                    <a:pt x="11003" y="49311"/>
                  </a:cubicBezTo>
                  <a:cubicBezTo>
                    <a:pt x="11053" y="49311"/>
                    <a:pt x="11078" y="49311"/>
                    <a:pt x="11103" y="49286"/>
                  </a:cubicBezTo>
                  <a:cubicBezTo>
                    <a:pt x="11179" y="49261"/>
                    <a:pt x="11229" y="49186"/>
                    <a:pt x="11229" y="49111"/>
                  </a:cubicBezTo>
                  <a:lnTo>
                    <a:pt x="11229" y="6504"/>
                  </a:lnTo>
                  <a:cubicBezTo>
                    <a:pt x="11229" y="6429"/>
                    <a:pt x="11179" y="6354"/>
                    <a:pt x="11103" y="6329"/>
                  </a:cubicBezTo>
                  <a:lnTo>
                    <a:pt x="301" y="38"/>
                  </a:lnTo>
                  <a:cubicBezTo>
                    <a:pt x="276"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1" name="Google Shape;1321;p32"/>
            <p:cNvSpPr/>
            <p:nvPr/>
          </p:nvSpPr>
          <p:spPr>
            <a:xfrm>
              <a:off x="7273055" y="2463236"/>
              <a:ext cx="34539" cy="1301117"/>
            </a:xfrm>
            <a:custGeom>
              <a:avLst/>
              <a:gdLst/>
              <a:ahLst/>
              <a:cxnLst/>
              <a:rect l="l" t="t" r="r" b="b"/>
              <a:pathLst>
                <a:path w="1154" h="43472" extrusionOk="0">
                  <a:moveTo>
                    <a:pt x="402" y="589"/>
                  </a:moveTo>
                  <a:lnTo>
                    <a:pt x="753" y="765"/>
                  </a:lnTo>
                  <a:lnTo>
                    <a:pt x="753" y="42895"/>
                  </a:lnTo>
                  <a:lnTo>
                    <a:pt x="402" y="42695"/>
                  </a:lnTo>
                  <a:lnTo>
                    <a:pt x="402" y="589"/>
                  </a:lnTo>
                  <a:close/>
                  <a:moveTo>
                    <a:pt x="211" y="0"/>
                  </a:moveTo>
                  <a:cubicBezTo>
                    <a:pt x="176" y="0"/>
                    <a:pt x="139" y="13"/>
                    <a:pt x="101" y="38"/>
                  </a:cubicBezTo>
                  <a:cubicBezTo>
                    <a:pt x="26" y="63"/>
                    <a:pt x="1" y="138"/>
                    <a:pt x="1" y="213"/>
                  </a:cubicBezTo>
                  <a:lnTo>
                    <a:pt x="1" y="42820"/>
                  </a:lnTo>
                  <a:cubicBezTo>
                    <a:pt x="1" y="42895"/>
                    <a:pt x="26" y="42970"/>
                    <a:pt x="101" y="42995"/>
                  </a:cubicBezTo>
                  <a:lnTo>
                    <a:pt x="853" y="43447"/>
                  </a:lnTo>
                  <a:cubicBezTo>
                    <a:pt x="878" y="43472"/>
                    <a:pt x="903" y="43472"/>
                    <a:pt x="953" y="43472"/>
                  </a:cubicBezTo>
                  <a:cubicBezTo>
                    <a:pt x="978" y="43472"/>
                    <a:pt x="1028" y="43472"/>
                    <a:pt x="1053" y="43447"/>
                  </a:cubicBezTo>
                  <a:cubicBezTo>
                    <a:pt x="1129" y="43396"/>
                    <a:pt x="1154" y="43346"/>
                    <a:pt x="1154" y="43271"/>
                  </a:cubicBezTo>
                  <a:lnTo>
                    <a:pt x="1154" y="639"/>
                  </a:lnTo>
                  <a:cubicBezTo>
                    <a:pt x="1154" y="589"/>
                    <a:pt x="1129" y="514"/>
                    <a:pt x="1053" y="464"/>
                  </a:cubicBezTo>
                  <a:lnTo>
                    <a:pt x="301" y="38"/>
                  </a:lnTo>
                  <a:cubicBezTo>
                    <a:pt x="276"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2" name="Google Shape;1322;p32"/>
            <p:cNvSpPr/>
            <p:nvPr/>
          </p:nvSpPr>
          <p:spPr>
            <a:xfrm>
              <a:off x="7318818" y="2490981"/>
              <a:ext cx="35287" cy="1301117"/>
            </a:xfrm>
            <a:custGeom>
              <a:avLst/>
              <a:gdLst/>
              <a:ahLst/>
              <a:cxnLst/>
              <a:rect l="l" t="t" r="r" b="b"/>
              <a:pathLst>
                <a:path w="1179" h="43472" extrusionOk="0">
                  <a:moveTo>
                    <a:pt x="427" y="564"/>
                  </a:moveTo>
                  <a:lnTo>
                    <a:pt x="752" y="765"/>
                  </a:lnTo>
                  <a:lnTo>
                    <a:pt x="752" y="42896"/>
                  </a:lnTo>
                  <a:lnTo>
                    <a:pt x="427" y="42695"/>
                  </a:lnTo>
                  <a:lnTo>
                    <a:pt x="427" y="564"/>
                  </a:lnTo>
                  <a:close/>
                  <a:moveTo>
                    <a:pt x="214" y="1"/>
                  </a:moveTo>
                  <a:cubicBezTo>
                    <a:pt x="176" y="1"/>
                    <a:pt x="138" y="13"/>
                    <a:pt x="101" y="38"/>
                  </a:cubicBezTo>
                  <a:cubicBezTo>
                    <a:pt x="51" y="63"/>
                    <a:pt x="1" y="138"/>
                    <a:pt x="1" y="214"/>
                  </a:cubicBezTo>
                  <a:lnTo>
                    <a:pt x="1" y="42820"/>
                  </a:lnTo>
                  <a:cubicBezTo>
                    <a:pt x="1" y="42896"/>
                    <a:pt x="51" y="42971"/>
                    <a:pt x="101" y="42996"/>
                  </a:cubicBezTo>
                  <a:lnTo>
                    <a:pt x="853" y="43447"/>
                  </a:lnTo>
                  <a:cubicBezTo>
                    <a:pt x="903" y="43447"/>
                    <a:pt x="928" y="43472"/>
                    <a:pt x="953" y="43472"/>
                  </a:cubicBezTo>
                  <a:cubicBezTo>
                    <a:pt x="1003" y="43472"/>
                    <a:pt x="1028" y="43447"/>
                    <a:pt x="1078" y="43447"/>
                  </a:cubicBezTo>
                  <a:cubicBezTo>
                    <a:pt x="1128" y="43397"/>
                    <a:pt x="1178" y="43322"/>
                    <a:pt x="1178" y="43246"/>
                  </a:cubicBezTo>
                  <a:lnTo>
                    <a:pt x="1178" y="640"/>
                  </a:lnTo>
                  <a:cubicBezTo>
                    <a:pt x="1178" y="564"/>
                    <a:pt x="1128" y="514"/>
                    <a:pt x="1078" y="464"/>
                  </a:cubicBezTo>
                  <a:lnTo>
                    <a:pt x="326" y="38"/>
                  </a:lnTo>
                  <a:cubicBezTo>
                    <a:pt x="289" y="13"/>
                    <a:pt x="251"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3" name="Google Shape;1323;p32"/>
            <p:cNvSpPr/>
            <p:nvPr/>
          </p:nvSpPr>
          <p:spPr>
            <a:xfrm>
              <a:off x="7365329" y="2518547"/>
              <a:ext cx="34539" cy="1300578"/>
            </a:xfrm>
            <a:custGeom>
              <a:avLst/>
              <a:gdLst/>
              <a:ahLst/>
              <a:cxnLst/>
              <a:rect l="l" t="t" r="r" b="b"/>
              <a:pathLst>
                <a:path w="1154" h="43454" extrusionOk="0">
                  <a:moveTo>
                    <a:pt x="401" y="571"/>
                  </a:moveTo>
                  <a:lnTo>
                    <a:pt x="752" y="771"/>
                  </a:lnTo>
                  <a:lnTo>
                    <a:pt x="752" y="42902"/>
                  </a:lnTo>
                  <a:lnTo>
                    <a:pt x="401" y="42701"/>
                  </a:lnTo>
                  <a:lnTo>
                    <a:pt x="401" y="571"/>
                  </a:lnTo>
                  <a:close/>
                  <a:moveTo>
                    <a:pt x="210" y="1"/>
                  </a:moveTo>
                  <a:cubicBezTo>
                    <a:pt x="176" y="1"/>
                    <a:pt x="138" y="7"/>
                    <a:pt x="101" y="19"/>
                  </a:cubicBezTo>
                  <a:cubicBezTo>
                    <a:pt x="25" y="70"/>
                    <a:pt x="0" y="145"/>
                    <a:pt x="0" y="220"/>
                  </a:cubicBezTo>
                  <a:lnTo>
                    <a:pt x="0" y="42827"/>
                  </a:lnTo>
                  <a:cubicBezTo>
                    <a:pt x="0" y="42902"/>
                    <a:pt x="25" y="42952"/>
                    <a:pt x="101" y="43002"/>
                  </a:cubicBezTo>
                  <a:lnTo>
                    <a:pt x="853" y="43428"/>
                  </a:lnTo>
                  <a:cubicBezTo>
                    <a:pt x="878" y="43453"/>
                    <a:pt x="903" y="43453"/>
                    <a:pt x="953" y="43453"/>
                  </a:cubicBezTo>
                  <a:cubicBezTo>
                    <a:pt x="978" y="43453"/>
                    <a:pt x="1028" y="43453"/>
                    <a:pt x="1053" y="43428"/>
                  </a:cubicBezTo>
                  <a:cubicBezTo>
                    <a:pt x="1128" y="43403"/>
                    <a:pt x="1153" y="43328"/>
                    <a:pt x="1153" y="43253"/>
                  </a:cubicBezTo>
                  <a:lnTo>
                    <a:pt x="1153" y="646"/>
                  </a:lnTo>
                  <a:cubicBezTo>
                    <a:pt x="1153" y="571"/>
                    <a:pt x="1128" y="496"/>
                    <a:pt x="1053" y="471"/>
                  </a:cubicBezTo>
                  <a:lnTo>
                    <a:pt x="301" y="19"/>
                  </a:lnTo>
                  <a:cubicBezTo>
                    <a:pt x="276" y="7"/>
                    <a:pt x="245" y="1"/>
                    <a:pt x="2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4" name="Google Shape;1324;p32"/>
            <p:cNvSpPr/>
            <p:nvPr/>
          </p:nvSpPr>
          <p:spPr>
            <a:xfrm>
              <a:off x="7411092" y="2546292"/>
              <a:ext cx="35287" cy="1300578"/>
            </a:xfrm>
            <a:custGeom>
              <a:avLst/>
              <a:gdLst/>
              <a:ahLst/>
              <a:cxnLst/>
              <a:rect l="l" t="t" r="r" b="b"/>
              <a:pathLst>
                <a:path w="1179" h="43454" extrusionOk="0">
                  <a:moveTo>
                    <a:pt x="426" y="571"/>
                  </a:moveTo>
                  <a:lnTo>
                    <a:pt x="752" y="772"/>
                  </a:lnTo>
                  <a:lnTo>
                    <a:pt x="752" y="42877"/>
                  </a:lnTo>
                  <a:lnTo>
                    <a:pt x="426" y="42702"/>
                  </a:lnTo>
                  <a:lnTo>
                    <a:pt x="426" y="571"/>
                  </a:lnTo>
                  <a:close/>
                  <a:moveTo>
                    <a:pt x="213" y="1"/>
                  </a:moveTo>
                  <a:cubicBezTo>
                    <a:pt x="176" y="1"/>
                    <a:pt x="138" y="7"/>
                    <a:pt x="100" y="20"/>
                  </a:cubicBezTo>
                  <a:cubicBezTo>
                    <a:pt x="50" y="70"/>
                    <a:pt x="0" y="120"/>
                    <a:pt x="0" y="195"/>
                  </a:cubicBezTo>
                  <a:lnTo>
                    <a:pt x="0" y="42827"/>
                  </a:lnTo>
                  <a:cubicBezTo>
                    <a:pt x="0" y="42877"/>
                    <a:pt x="50" y="42952"/>
                    <a:pt x="100" y="43002"/>
                  </a:cubicBezTo>
                  <a:lnTo>
                    <a:pt x="852" y="43429"/>
                  </a:lnTo>
                  <a:cubicBezTo>
                    <a:pt x="902" y="43454"/>
                    <a:pt x="928" y="43454"/>
                    <a:pt x="953" y="43454"/>
                  </a:cubicBezTo>
                  <a:cubicBezTo>
                    <a:pt x="1003" y="43454"/>
                    <a:pt x="1028" y="43454"/>
                    <a:pt x="1078" y="43429"/>
                  </a:cubicBezTo>
                  <a:cubicBezTo>
                    <a:pt x="1128" y="43403"/>
                    <a:pt x="1178" y="43328"/>
                    <a:pt x="1178" y="43253"/>
                  </a:cubicBezTo>
                  <a:lnTo>
                    <a:pt x="1178" y="646"/>
                  </a:lnTo>
                  <a:cubicBezTo>
                    <a:pt x="1178" y="571"/>
                    <a:pt x="1128" y="496"/>
                    <a:pt x="1078" y="471"/>
                  </a:cubicBezTo>
                  <a:lnTo>
                    <a:pt x="326" y="20"/>
                  </a:lnTo>
                  <a:cubicBezTo>
                    <a:pt x="288" y="7"/>
                    <a:pt x="251" y="1"/>
                    <a:pt x="21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5" name="Google Shape;1325;p32"/>
            <p:cNvSpPr/>
            <p:nvPr/>
          </p:nvSpPr>
          <p:spPr>
            <a:xfrm>
              <a:off x="7457603" y="2574067"/>
              <a:ext cx="34539" cy="1300548"/>
            </a:xfrm>
            <a:custGeom>
              <a:avLst/>
              <a:gdLst/>
              <a:ahLst/>
              <a:cxnLst/>
              <a:rect l="l" t="t" r="r" b="b"/>
              <a:pathLst>
                <a:path w="1154" h="43453" extrusionOk="0">
                  <a:moveTo>
                    <a:pt x="401" y="570"/>
                  </a:moveTo>
                  <a:lnTo>
                    <a:pt x="752" y="746"/>
                  </a:lnTo>
                  <a:lnTo>
                    <a:pt x="752" y="42876"/>
                  </a:lnTo>
                  <a:lnTo>
                    <a:pt x="401" y="42676"/>
                  </a:lnTo>
                  <a:lnTo>
                    <a:pt x="401" y="570"/>
                  </a:lnTo>
                  <a:close/>
                  <a:moveTo>
                    <a:pt x="210" y="0"/>
                  </a:moveTo>
                  <a:cubicBezTo>
                    <a:pt x="176" y="0"/>
                    <a:pt x="138" y="7"/>
                    <a:pt x="100" y="19"/>
                  </a:cubicBezTo>
                  <a:cubicBezTo>
                    <a:pt x="25" y="44"/>
                    <a:pt x="0" y="119"/>
                    <a:pt x="0" y="195"/>
                  </a:cubicBezTo>
                  <a:lnTo>
                    <a:pt x="0" y="42801"/>
                  </a:lnTo>
                  <a:cubicBezTo>
                    <a:pt x="0" y="42876"/>
                    <a:pt x="25" y="42952"/>
                    <a:pt x="100" y="42977"/>
                  </a:cubicBezTo>
                  <a:lnTo>
                    <a:pt x="852" y="43428"/>
                  </a:lnTo>
                  <a:cubicBezTo>
                    <a:pt x="877" y="43453"/>
                    <a:pt x="902" y="43453"/>
                    <a:pt x="953" y="43453"/>
                  </a:cubicBezTo>
                  <a:cubicBezTo>
                    <a:pt x="978" y="43453"/>
                    <a:pt x="1028" y="43453"/>
                    <a:pt x="1053" y="43428"/>
                  </a:cubicBezTo>
                  <a:cubicBezTo>
                    <a:pt x="1128" y="43378"/>
                    <a:pt x="1153" y="43328"/>
                    <a:pt x="1153" y="43252"/>
                  </a:cubicBezTo>
                  <a:lnTo>
                    <a:pt x="1153" y="646"/>
                  </a:lnTo>
                  <a:cubicBezTo>
                    <a:pt x="1153" y="570"/>
                    <a:pt x="1128" y="495"/>
                    <a:pt x="1053" y="445"/>
                  </a:cubicBezTo>
                  <a:lnTo>
                    <a:pt x="301" y="19"/>
                  </a:lnTo>
                  <a:cubicBezTo>
                    <a:pt x="276" y="7"/>
                    <a:pt x="244"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6" name="Google Shape;1326;p32"/>
            <p:cNvSpPr/>
            <p:nvPr/>
          </p:nvSpPr>
          <p:spPr>
            <a:xfrm>
              <a:off x="7503336" y="2601243"/>
              <a:ext cx="35287" cy="1301147"/>
            </a:xfrm>
            <a:custGeom>
              <a:avLst/>
              <a:gdLst/>
              <a:ahLst/>
              <a:cxnLst/>
              <a:rect l="l" t="t" r="r" b="b"/>
              <a:pathLst>
                <a:path w="1179" h="43473" extrusionOk="0">
                  <a:moveTo>
                    <a:pt x="427" y="565"/>
                  </a:moveTo>
                  <a:lnTo>
                    <a:pt x="753" y="765"/>
                  </a:lnTo>
                  <a:lnTo>
                    <a:pt x="753" y="42896"/>
                  </a:lnTo>
                  <a:lnTo>
                    <a:pt x="427" y="42695"/>
                  </a:lnTo>
                  <a:lnTo>
                    <a:pt x="427" y="565"/>
                  </a:lnTo>
                  <a:close/>
                  <a:moveTo>
                    <a:pt x="214" y="1"/>
                  </a:moveTo>
                  <a:cubicBezTo>
                    <a:pt x="176" y="1"/>
                    <a:pt x="139" y="13"/>
                    <a:pt x="101" y="38"/>
                  </a:cubicBezTo>
                  <a:cubicBezTo>
                    <a:pt x="51" y="63"/>
                    <a:pt x="1" y="139"/>
                    <a:pt x="1" y="214"/>
                  </a:cubicBezTo>
                  <a:lnTo>
                    <a:pt x="1" y="42821"/>
                  </a:lnTo>
                  <a:cubicBezTo>
                    <a:pt x="1" y="42896"/>
                    <a:pt x="51" y="42971"/>
                    <a:pt x="101" y="42996"/>
                  </a:cubicBezTo>
                  <a:lnTo>
                    <a:pt x="853" y="43447"/>
                  </a:lnTo>
                  <a:cubicBezTo>
                    <a:pt x="903" y="43447"/>
                    <a:pt x="928" y="43472"/>
                    <a:pt x="953" y="43472"/>
                  </a:cubicBezTo>
                  <a:cubicBezTo>
                    <a:pt x="1003" y="43472"/>
                    <a:pt x="1029" y="43447"/>
                    <a:pt x="1079" y="43447"/>
                  </a:cubicBezTo>
                  <a:cubicBezTo>
                    <a:pt x="1129" y="43397"/>
                    <a:pt x="1179" y="43322"/>
                    <a:pt x="1179" y="43247"/>
                  </a:cubicBezTo>
                  <a:lnTo>
                    <a:pt x="1179" y="640"/>
                  </a:lnTo>
                  <a:cubicBezTo>
                    <a:pt x="1179" y="565"/>
                    <a:pt x="1129" y="515"/>
                    <a:pt x="1079" y="464"/>
                  </a:cubicBezTo>
                  <a:lnTo>
                    <a:pt x="327" y="38"/>
                  </a:lnTo>
                  <a:cubicBezTo>
                    <a:pt x="289" y="13"/>
                    <a:pt x="252"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7" name="Google Shape;1327;p32"/>
            <p:cNvSpPr/>
            <p:nvPr/>
          </p:nvSpPr>
          <p:spPr>
            <a:xfrm>
              <a:off x="7549847" y="2629018"/>
              <a:ext cx="34539" cy="1300369"/>
            </a:xfrm>
            <a:custGeom>
              <a:avLst/>
              <a:gdLst/>
              <a:ahLst/>
              <a:cxnLst/>
              <a:rect l="l" t="t" r="r" b="b"/>
              <a:pathLst>
                <a:path w="1154" h="43447" extrusionOk="0">
                  <a:moveTo>
                    <a:pt x="402" y="564"/>
                  </a:moveTo>
                  <a:lnTo>
                    <a:pt x="753" y="765"/>
                  </a:lnTo>
                  <a:lnTo>
                    <a:pt x="753" y="42895"/>
                  </a:lnTo>
                  <a:lnTo>
                    <a:pt x="402" y="42695"/>
                  </a:lnTo>
                  <a:lnTo>
                    <a:pt x="402" y="564"/>
                  </a:lnTo>
                  <a:close/>
                  <a:moveTo>
                    <a:pt x="211" y="0"/>
                  </a:moveTo>
                  <a:cubicBezTo>
                    <a:pt x="176" y="0"/>
                    <a:pt x="139" y="13"/>
                    <a:pt x="101" y="38"/>
                  </a:cubicBezTo>
                  <a:cubicBezTo>
                    <a:pt x="26" y="63"/>
                    <a:pt x="1" y="138"/>
                    <a:pt x="1" y="213"/>
                  </a:cubicBezTo>
                  <a:lnTo>
                    <a:pt x="1" y="42820"/>
                  </a:lnTo>
                  <a:cubicBezTo>
                    <a:pt x="1" y="42895"/>
                    <a:pt x="26" y="42970"/>
                    <a:pt x="101" y="42995"/>
                  </a:cubicBezTo>
                  <a:lnTo>
                    <a:pt x="853" y="43421"/>
                  </a:lnTo>
                  <a:cubicBezTo>
                    <a:pt x="878" y="43446"/>
                    <a:pt x="903" y="43446"/>
                    <a:pt x="953" y="43446"/>
                  </a:cubicBezTo>
                  <a:cubicBezTo>
                    <a:pt x="978" y="43446"/>
                    <a:pt x="1028" y="43446"/>
                    <a:pt x="1053" y="43421"/>
                  </a:cubicBezTo>
                  <a:cubicBezTo>
                    <a:pt x="1129" y="43396"/>
                    <a:pt x="1154" y="43321"/>
                    <a:pt x="1154" y="43246"/>
                  </a:cubicBezTo>
                  <a:lnTo>
                    <a:pt x="1154" y="639"/>
                  </a:lnTo>
                  <a:cubicBezTo>
                    <a:pt x="1154" y="564"/>
                    <a:pt x="1129" y="489"/>
                    <a:pt x="1053" y="464"/>
                  </a:cubicBezTo>
                  <a:lnTo>
                    <a:pt x="302" y="38"/>
                  </a:lnTo>
                  <a:cubicBezTo>
                    <a:pt x="277"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8" name="Google Shape;1328;p32"/>
            <p:cNvSpPr/>
            <p:nvPr/>
          </p:nvSpPr>
          <p:spPr>
            <a:xfrm>
              <a:off x="7273055" y="2431540"/>
              <a:ext cx="1210758" cy="741725"/>
            </a:xfrm>
            <a:custGeom>
              <a:avLst/>
              <a:gdLst/>
              <a:ahLst/>
              <a:cxnLst/>
              <a:rect l="l" t="t" r="r" b="b"/>
              <a:pathLst>
                <a:path w="40453" h="24782" extrusionOk="0">
                  <a:moveTo>
                    <a:pt x="402" y="571"/>
                  </a:moveTo>
                  <a:lnTo>
                    <a:pt x="40026" y="23653"/>
                  </a:lnTo>
                  <a:lnTo>
                    <a:pt x="40026" y="24205"/>
                  </a:lnTo>
                  <a:lnTo>
                    <a:pt x="402" y="1147"/>
                  </a:lnTo>
                  <a:lnTo>
                    <a:pt x="402" y="571"/>
                  </a:lnTo>
                  <a:close/>
                  <a:moveTo>
                    <a:pt x="211" y="0"/>
                  </a:moveTo>
                  <a:cubicBezTo>
                    <a:pt x="176" y="0"/>
                    <a:pt x="139" y="7"/>
                    <a:pt x="101" y="19"/>
                  </a:cubicBezTo>
                  <a:cubicBezTo>
                    <a:pt x="26" y="69"/>
                    <a:pt x="1" y="119"/>
                    <a:pt x="1" y="195"/>
                  </a:cubicBezTo>
                  <a:lnTo>
                    <a:pt x="1" y="1272"/>
                  </a:lnTo>
                  <a:cubicBezTo>
                    <a:pt x="1" y="1347"/>
                    <a:pt x="26" y="1423"/>
                    <a:pt x="101" y="1448"/>
                  </a:cubicBezTo>
                  <a:lnTo>
                    <a:pt x="40151" y="24756"/>
                  </a:lnTo>
                  <a:cubicBezTo>
                    <a:pt x="40176" y="24781"/>
                    <a:pt x="40201" y="24781"/>
                    <a:pt x="40252" y="24781"/>
                  </a:cubicBezTo>
                  <a:cubicBezTo>
                    <a:pt x="40277" y="24781"/>
                    <a:pt x="40327" y="24781"/>
                    <a:pt x="40352" y="24756"/>
                  </a:cubicBezTo>
                  <a:cubicBezTo>
                    <a:pt x="40402" y="24706"/>
                    <a:pt x="40452" y="24656"/>
                    <a:pt x="40452" y="24581"/>
                  </a:cubicBezTo>
                  <a:lnTo>
                    <a:pt x="40452" y="23528"/>
                  </a:lnTo>
                  <a:cubicBezTo>
                    <a:pt x="40452" y="23453"/>
                    <a:pt x="40402" y="23403"/>
                    <a:pt x="40352" y="23353"/>
                  </a:cubicBezTo>
                  <a:lnTo>
                    <a:pt x="301" y="19"/>
                  </a:lnTo>
                  <a:cubicBezTo>
                    <a:pt x="276" y="7"/>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9" name="Google Shape;1329;p32"/>
            <p:cNvSpPr/>
            <p:nvPr/>
          </p:nvSpPr>
          <p:spPr>
            <a:xfrm>
              <a:off x="7273055" y="2415797"/>
              <a:ext cx="1240000" cy="726700"/>
            </a:xfrm>
            <a:custGeom>
              <a:avLst/>
              <a:gdLst/>
              <a:ahLst/>
              <a:cxnLst/>
              <a:rect l="l" t="t" r="r" b="b"/>
              <a:pathLst>
                <a:path w="41430" h="24280" extrusionOk="0">
                  <a:moveTo>
                    <a:pt x="1103" y="445"/>
                  </a:moveTo>
                  <a:lnTo>
                    <a:pt x="40803" y="23503"/>
                  </a:lnTo>
                  <a:lnTo>
                    <a:pt x="40252" y="23828"/>
                  </a:lnTo>
                  <a:lnTo>
                    <a:pt x="627" y="721"/>
                  </a:lnTo>
                  <a:lnTo>
                    <a:pt x="1103" y="445"/>
                  </a:lnTo>
                  <a:close/>
                  <a:moveTo>
                    <a:pt x="1116" y="0"/>
                  </a:moveTo>
                  <a:cubicBezTo>
                    <a:pt x="1078" y="0"/>
                    <a:pt x="1041" y="6"/>
                    <a:pt x="1003" y="19"/>
                  </a:cubicBezTo>
                  <a:lnTo>
                    <a:pt x="101" y="545"/>
                  </a:lnTo>
                  <a:cubicBezTo>
                    <a:pt x="26" y="595"/>
                    <a:pt x="1" y="645"/>
                    <a:pt x="1" y="721"/>
                  </a:cubicBezTo>
                  <a:cubicBezTo>
                    <a:pt x="1" y="796"/>
                    <a:pt x="26" y="871"/>
                    <a:pt x="101" y="921"/>
                  </a:cubicBezTo>
                  <a:lnTo>
                    <a:pt x="40151" y="24255"/>
                  </a:lnTo>
                  <a:cubicBezTo>
                    <a:pt x="40176" y="24255"/>
                    <a:pt x="40201" y="24280"/>
                    <a:pt x="40252" y="24280"/>
                  </a:cubicBezTo>
                  <a:cubicBezTo>
                    <a:pt x="40277" y="24280"/>
                    <a:pt x="40327" y="24255"/>
                    <a:pt x="40352" y="24255"/>
                  </a:cubicBezTo>
                  <a:lnTo>
                    <a:pt x="41329" y="23678"/>
                  </a:lnTo>
                  <a:cubicBezTo>
                    <a:pt x="41404" y="23653"/>
                    <a:pt x="41429" y="23578"/>
                    <a:pt x="41429" y="23503"/>
                  </a:cubicBezTo>
                  <a:cubicBezTo>
                    <a:pt x="41429" y="23427"/>
                    <a:pt x="41404" y="23352"/>
                    <a:pt x="41329" y="23327"/>
                  </a:cubicBezTo>
                  <a:lnTo>
                    <a:pt x="1229" y="19"/>
                  </a:lnTo>
                  <a:cubicBezTo>
                    <a:pt x="1191" y="6"/>
                    <a:pt x="1154" y="0"/>
                    <a:pt x="111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0" name="Google Shape;1330;p32"/>
            <p:cNvSpPr/>
            <p:nvPr/>
          </p:nvSpPr>
          <p:spPr>
            <a:xfrm>
              <a:off x="8471003" y="3112837"/>
              <a:ext cx="42052" cy="60429"/>
            </a:xfrm>
            <a:custGeom>
              <a:avLst/>
              <a:gdLst/>
              <a:ahLst/>
              <a:cxnLst/>
              <a:rect l="l" t="t" r="r" b="b"/>
              <a:pathLst>
                <a:path w="1405" h="2019" extrusionOk="0">
                  <a:moveTo>
                    <a:pt x="978" y="565"/>
                  </a:moveTo>
                  <a:lnTo>
                    <a:pt x="978" y="1141"/>
                  </a:lnTo>
                  <a:lnTo>
                    <a:pt x="427" y="1467"/>
                  </a:lnTo>
                  <a:lnTo>
                    <a:pt x="427" y="890"/>
                  </a:lnTo>
                  <a:lnTo>
                    <a:pt x="978" y="565"/>
                  </a:lnTo>
                  <a:close/>
                  <a:moveTo>
                    <a:pt x="1195" y="1"/>
                  </a:moveTo>
                  <a:cubicBezTo>
                    <a:pt x="1160" y="1"/>
                    <a:pt x="1129" y="13"/>
                    <a:pt x="1104" y="38"/>
                  </a:cubicBezTo>
                  <a:lnTo>
                    <a:pt x="126" y="590"/>
                  </a:lnTo>
                  <a:cubicBezTo>
                    <a:pt x="51" y="640"/>
                    <a:pt x="1" y="690"/>
                    <a:pt x="1" y="765"/>
                  </a:cubicBezTo>
                  <a:lnTo>
                    <a:pt x="1" y="1818"/>
                  </a:lnTo>
                  <a:cubicBezTo>
                    <a:pt x="1" y="1868"/>
                    <a:pt x="51" y="1943"/>
                    <a:pt x="101" y="1993"/>
                  </a:cubicBezTo>
                  <a:cubicBezTo>
                    <a:pt x="151" y="1993"/>
                    <a:pt x="176" y="2018"/>
                    <a:pt x="227" y="2018"/>
                  </a:cubicBezTo>
                  <a:cubicBezTo>
                    <a:pt x="252" y="2018"/>
                    <a:pt x="277" y="2018"/>
                    <a:pt x="327" y="1993"/>
                  </a:cubicBezTo>
                  <a:lnTo>
                    <a:pt x="1304" y="1467"/>
                  </a:lnTo>
                  <a:cubicBezTo>
                    <a:pt x="1354" y="1417"/>
                    <a:pt x="1404" y="1367"/>
                    <a:pt x="1404" y="1266"/>
                  </a:cubicBezTo>
                  <a:lnTo>
                    <a:pt x="1404" y="214"/>
                  </a:lnTo>
                  <a:cubicBezTo>
                    <a:pt x="1404" y="138"/>
                    <a:pt x="1379" y="63"/>
                    <a:pt x="1304" y="38"/>
                  </a:cubicBezTo>
                  <a:cubicBezTo>
                    <a:pt x="1267" y="13"/>
                    <a:pt x="1229" y="1"/>
                    <a:pt x="119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1" name="Google Shape;1331;p32"/>
            <p:cNvSpPr/>
            <p:nvPr/>
          </p:nvSpPr>
          <p:spPr>
            <a:xfrm>
              <a:off x="7634609" y="3036964"/>
              <a:ext cx="230341" cy="509858"/>
            </a:xfrm>
            <a:custGeom>
              <a:avLst/>
              <a:gdLst/>
              <a:ahLst/>
              <a:cxnLst/>
              <a:rect l="l" t="t" r="r" b="b"/>
              <a:pathLst>
                <a:path w="7696" h="17035" extrusionOk="0">
                  <a:moveTo>
                    <a:pt x="427" y="543"/>
                  </a:moveTo>
                  <a:lnTo>
                    <a:pt x="903" y="794"/>
                  </a:lnTo>
                  <a:lnTo>
                    <a:pt x="903" y="12122"/>
                  </a:lnTo>
                  <a:cubicBezTo>
                    <a:pt x="903" y="12197"/>
                    <a:pt x="953" y="12273"/>
                    <a:pt x="1003" y="12323"/>
                  </a:cubicBezTo>
                  <a:lnTo>
                    <a:pt x="7294" y="15856"/>
                  </a:lnTo>
                  <a:lnTo>
                    <a:pt x="7294" y="16458"/>
                  </a:lnTo>
                  <a:lnTo>
                    <a:pt x="427" y="12473"/>
                  </a:lnTo>
                  <a:lnTo>
                    <a:pt x="427" y="543"/>
                  </a:lnTo>
                  <a:close/>
                  <a:moveTo>
                    <a:pt x="210" y="0"/>
                  </a:moveTo>
                  <a:cubicBezTo>
                    <a:pt x="169" y="0"/>
                    <a:pt x="131" y="13"/>
                    <a:pt x="101" y="42"/>
                  </a:cubicBezTo>
                  <a:cubicBezTo>
                    <a:pt x="26" y="67"/>
                    <a:pt x="1" y="142"/>
                    <a:pt x="1" y="217"/>
                  </a:cubicBezTo>
                  <a:lnTo>
                    <a:pt x="1" y="12598"/>
                  </a:lnTo>
                  <a:cubicBezTo>
                    <a:pt x="1" y="12674"/>
                    <a:pt x="26" y="12749"/>
                    <a:pt x="101" y="12774"/>
                  </a:cubicBezTo>
                  <a:lnTo>
                    <a:pt x="7394" y="17009"/>
                  </a:lnTo>
                  <a:cubicBezTo>
                    <a:pt x="7420" y="17034"/>
                    <a:pt x="7470" y="17034"/>
                    <a:pt x="7495" y="17034"/>
                  </a:cubicBezTo>
                  <a:cubicBezTo>
                    <a:pt x="7520" y="17034"/>
                    <a:pt x="7570" y="17034"/>
                    <a:pt x="7595" y="17009"/>
                  </a:cubicBezTo>
                  <a:cubicBezTo>
                    <a:pt x="7670" y="16984"/>
                    <a:pt x="7695" y="16909"/>
                    <a:pt x="7695" y="16834"/>
                  </a:cubicBezTo>
                  <a:lnTo>
                    <a:pt x="7695" y="15731"/>
                  </a:lnTo>
                  <a:cubicBezTo>
                    <a:pt x="7695" y="15656"/>
                    <a:pt x="7670" y="15581"/>
                    <a:pt x="7595" y="15556"/>
                  </a:cubicBezTo>
                  <a:lnTo>
                    <a:pt x="1329" y="11997"/>
                  </a:lnTo>
                  <a:lnTo>
                    <a:pt x="1329" y="668"/>
                  </a:lnTo>
                  <a:cubicBezTo>
                    <a:pt x="1329" y="568"/>
                    <a:pt x="1279" y="518"/>
                    <a:pt x="1204" y="468"/>
                  </a:cubicBezTo>
                  <a:lnTo>
                    <a:pt x="302" y="17"/>
                  </a:lnTo>
                  <a:cubicBezTo>
                    <a:pt x="271" y="6"/>
                    <a:pt x="239"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2" name="Google Shape;1332;p32"/>
            <p:cNvSpPr/>
            <p:nvPr/>
          </p:nvSpPr>
          <p:spPr>
            <a:xfrm>
              <a:off x="7661636" y="3267365"/>
              <a:ext cx="419349" cy="247192"/>
            </a:xfrm>
            <a:custGeom>
              <a:avLst/>
              <a:gdLst/>
              <a:ahLst/>
              <a:cxnLst/>
              <a:rect l="l" t="t" r="r" b="b"/>
              <a:pathLst>
                <a:path w="14011" h="8259" extrusionOk="0">
                  <a:moveTo>
                    <a:pt x="7494" y="439"/>
                  </a:moveTo>
                  <a:lnTo>
                    <a:pt x="13384" y="3848"/>
                  </a:lnTo>
                  <a:lnTo>
                    <a:pt x="6592" y="7808"/>
                  </a:lnTo>
                  <a:lnTo>
                    <a:pt x="627" y="4424"/>
                  </a:lnTo>
                  <a:lnTo>
                    <a:pt x="7494" y="439"/>
                  </a:lnTo>
                  <a:close/>
                  <a:moveTo>
                    <a:pt x="7507" y="1"/>
                  </a:moveTo>
                  <a:cubicBezTo>
                    <a:pt x="7469" y="1"/>
                    <a:pt x="7431" y="13"/>
                    <a:pt x="7394" y="38"/>
                  </a:cubicBezTo>
                  <a:lnTo>
                    <a:pt x="100" y="4249"/>
                  </a:lnTo>
                  <a:cubicBezTo>
                    <a:pt x="50" y="4299"/>
                    <a:pt x="0" y="4349"/>
                    <a:pt x="0" y="4424"/>
                  </a:cubicBezTo>
                  <a:cubicBezTo>
                    <a:pt x="0" y="4499"/>
                    <a:pt x="50" y="4575"/>
                    <a:pt x="100" y="4625"/>
                  </a:cubicBezTo>
                  <a:lnTo>
                    <a:pt x="6491" y="8234"/>
                  </a:lnTo>
                  <a:cubicBezTo>
                    <a:pt x="6517" y="8234"/>
                    <a:pt x="6567" y="8259"/>
                    <a:pt x="6592" y="8259"/>
                  </a:cubicBezTo>
                  <a:cubicBezTo>
                    <a:pt x="6617" y="8259"/>
                    <a:pt x="6667" y="8234"/>
                    <a:pt x="6692" y="8209"/>
                  </a:cubicBezTo>
                  <a:lnTo>
                    <a:pt x="13910" y="4048"/>
                  </a:lnTo>
                  <a:cubicBezTo>
                    <a:pt x="13960" y="3998"/>
                    <a:pt x="14010" y="3923"/>
                    <a:pt x="14010" y="3848"/>
                  </a:cubicBezTo>
                  <a:cubicBezTo>
                    <a:pt x="14010" y="3773"/>
                    <a:pt x="13960" y="3722"/>
                    <a:pt x="13910" y="3672"/>
                  </a:cubicBezTo>
                  <a:lnTo>
                    <a:pt x="7619" y="38"/>
                  </a:lnTo>
                  <a:cubicBezTo>
                    <a:pt x="7582" y="13"/>
                    <a:pt x="7544" y="1"/>
                    <a:pt x="750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3" name="Google Shape;1333;p32"/>
            <p:cNvSpPr/>
            <p:nvPr/>
          </p:nvSpPr>
          <p:spPr>
            <a:xfrm>
              <a:off x="7852919" y="3376700"/>
              <a:ext cx="228067" cy="170122"/>
            </a:xfrm>
            <a:custGeom>
              <a:avLst/>
              <a:gdLst/>
              <a:ahLst/>
              <a:cxnLst/>
              <a:rect l="l" t="t" r="r" b="b"/>
              <a:pathLst>
                <a:path w="7620" h="5684" extrusionOk="0">
                  <a:moveTo>
                    <a:pt x="7193" y="571"/>
                  </a:moveTo>
                  <a:lnTo>
                    <a:pt x="7193" y="1122"/>
                  </a:lnTo>
                  <a:lnTo>
                    <a:pt x="401" y="5107"/>
                  </a:lnTo>
                  <a:lnTo>
                    <a:pt x="401" y="4505"/>
                  </a:lnTo>
                  <a:lnTo>
                    <a:pt x="7193" y="571"/>
                  </a:lnTo>
                  <a:close/>
                  <a:moveTo>
                    <a:pt x="7406" y="0"/>
                  </a:moveTo>
                  <a:cubicBezTo>
                    <a:pt x="7369" y="0"/>
                    <a:pt x="7331" y="7"/>
                    <a:pt x="7293" y="19"/>
                  </a:cubicBezTo>
                  <a:lnTo>
                    <a:pt x="100" y="4205"/>
                  </a:lnTo>
                  <a:cubicBezTo>
                    <a:pt x="25" y="4255"/>
                    <a:pt x="0" y="4305"/>
                    <a:pt x="0" y="4380"/>
                  </a:cubicBezTo>
                  <a:lnTo>
                    <a:pt x="0" y="5483"/>
                  </a:lnTo>
                  <a:cubicBezTo>
                    <a:pt x="0" y="5558"/>
                    <a:pt x="25" y="5633"/>
                    <a:pt x="100" y="5658"/>
                  </a:cubicBezTo>
                  <a:cubicBezTo>
                    <a:pt x="126" y="5683"/>
                    <a:pt x="176" y="5683"/>
                    <a:pt x="201" y="5683"/>
                  </a:cubicBezTo>
                  <a:cubicBezTo>
                    <a:pt x="226" y="5683"/>
                    <a:pt x="276" y="5683"/>
                    <a:pt x="301" y="5658"/>
                  </a:cubicBezTo>
                  <a:lnTo>
                    <a:pt x="7519" y="1423"/>
                  </a:lnTo>
                  <a:cubicBezTo>
                    <a:pt x="7569" y="1398"/>
                    <a:pt x="7619" y="1323"/>
                    <a:pt x="7619" y="1247"/>
                  </a:cubicBezTo>
                  <a:lnTo>
                    <a:pt x="7619" y="195"/>
                  </a:lnTo>
                  <a:cubicBezTo>
                    <a:pt x="7619" y="120"/>
                    <a:pt x="7569" y="69"/>
                    <a:pt x="7519" y="19"/>
                  </a:cubicBezTo>
                  <a:cubicBezTo>
                    <a:pt x="7481" y="7"/>
                    <a:pt x="7444" y="0"/>
                    <a:pt x="740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4" name="Google Shape;1334;p32"/>
            <p:cNvSpPr/>
            <p:nvPr/>
          </p:nvSpPr>
          <p:spPr>
            <a:xfrm>
              <a:off x="7634609" y="2910121"/>
              <a:ext cx="257338" cy="152853"/>
            </a:xfrm>
            <a:custGeom>
              <a:avLst/>
              <a:gdLst/>
              <a:ahLst/>
              <a:cxnLst/>
              <a:rect l="l" t="t" r="r" b="b"/>
              <a:pathLst>
                <a:path w="8598" h="5107" extrusionOk="0">
                  <a:moveTo>
                    <a:pt x="7495" y="445"/>
                  </a:moveTo>
                  <a:lnTo>
                    <a:pt x="7971" y="746"/>
                  </a:lnTo>
                  <a:lnTo>
                    <a:pt x="1104" y="4656"/>
                  </a:lnTo>
                  <a:lnTo>
                    <a:pt x="653" y="4430"/>
                  </a:lnTo>
                  <a:lnTo>
                    <a:pt x="7495" y="445"/>
                  </a:lnTo>
                  <a:close/>
                  <a:moveTo>
                    <a:pt x="7495" y="0"/>
                  </a:moveTo>
                  <a:cubicBezTo>
                    <a:pt x="7457" y="0"/>
                    <a:pt x="7420" y="7"/>
                    <a:pt x="7394" y="19"/>
                  </a:cubicBezTo>
                  <a:lnTo>
                    <a:pt x="101" y="4280"/>
                  </a:lnTo>
                  <a:cubicBezTo>
                    <a:pt x="26" y="4305"/>
                    <a:pt x="1" y="4380"/>
                    <a:pt x="1" y="4455"/>
                  </a:cubicBezTo>
                  <a:cubicBezTo>
                    <a:pt x="1" y="4531"/>
                    <a:pt x="51" y="4606"/>
                    <a:pt x="126" y="4631"/>
                  </a:cubicBezTo>
                  <a:lnTo>
                    <a:pt x="1029" y="5082"/>
                  </a:lnTo>
                  <a:cubicBezTo>
                    <a:pt x="1054" y="5107"/>
                    <a:pt x="1079" y="5107"/>
                    <a:pt x="1129" y="5107"/>
                  </a:cubicBezTo>
                  <a:cubicBezTo>
                    <a:pt x="1154" y="5107"/>
                    <a:pt x="1179" y="5107"/>
                    <a:pt x="1229" y="5082"/>
                  </a:cubicBezTo>
                  <a:lnTo>
                    <a:pt x="8497" y="947"/>
                  </a:lnTo>
                  <a:cubicBezTo>
                    <a:pt x="8547" y="896"/>
                    <a:pt x="8597" y="821"/>
                    <a:pt x="8597" y="771"/>
                  </a:cubicBezTo>
                  <a:cubicBezTo>
                    <a:pt x="8597" y="696"/>
                    <a:pt x="8572" y="621"/>
                    <a:pt x="8497" y="571"/>
                  </a:cubicBezTo>
                  <a:lnTo>
                    <a:pt x="7595" y="19"/>
                  </a:lnTo>
                  <a:cubicBezTo>
                    <a:pt x="7570" y="7"/>
                    <a:pt x="7532" y="0"/>
                    <a:pt x="749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5" name="Google Shape;1335;p32"/>
            <p:cNvSpPr/>
            <p:nvPr/>
          </p:nvSpPr>
          <p:spPr>
            <a:xfrm>
              <a:off x="7876922" y="1743090"/>
              <a:ext cx="657143" cy="866054"/>
            </a:xfrm>
            <a:custGeom>
              <a:avLst/>
              <a:gdLst/>
              <a:ahLst/>
              <a:cxnLst/>
              <a:rect l="l" t="t" r="r" b="b"/>
              <a:pathLst>
                <a:path w="21956" h="28936" extrusionOk="0">
                  <a:moveTo>
                    <a:pt x="21253" y="465"/>
                  </a:moveTo>
                  <a:lnTo>
                    <a:pt x="21504" y="615"/>
                  </a:lnTo>
                  <a:lnTo>
                    <a:pt x="21554" y="16179"/>
                  </a:lnTo>
                  <a:lnTo>
                    <a:pt x="527" y="28485"/>
                  </a:lnTo>
                  <a:lnTo>
                    <a:pt x="401" y="28410"/>
                  </a:lnTo>
                  <a:lnTo>
                    <a:pt x="401" y="12645"/>
                  </a:lnTo>
                  <a:lnTo>
                    <a:pt x="21253" y="465"/>
                  </a:lnTo>
                  <a:close/>
                  <a:moveTo>
                    <a:pt x="21253" y="1"/>
                  </a:moveTo>
                  <a:cubicBezTo>
                    <a:pt x="21216" y="1"/>
                    <a:pt x="21178" y="13"/>
                    <a:pt x="21153" y="39"/>
                  </a:cubicBezTo>
                  <a:lnTo>
                    <a:pt x="100" y="12344"/>
                  </a:lnTo>
                  <a:cubicBezTo>
                    <a:pt x="25" y="12369"/>
                    <a:pt x="0" y="12445"/>
                    <a:pt x="0" y="12520"/>
                  </a:cubicBezTo>
                  <a:lnTo>
                    <a:pt x="0" y="28510"/>
                  </a:lnTo>
                  <a:cubicBezTo>
                    <a:pt x="0" y="28585"/>
                    <a:pt x="25" y="28660"/>
                    <a:pt x="100" y="28710"/>
                  </a:cubicBezTo>
                  <a:lnTo>
                    <a:pt x="426" y="28911"/>
                  </a:lnTo>
                  <a:cubicBezTo>
                    <a:pt x="451" y="28911"/>
                    <a:pt x="501" y="28936"/>
                    <a:pt x="527" y="28936"/>
                  </a:cubicBezTo>
                  <a:cubicBezTo>
                    <a:pt x="577" y="28936"/>
                    <a:pt x="602" y="28911"/>
                    <a:pt x="652" y="28911"/>
                  </a:cubicBezTo>
                  <a:lnTo>
                    <a:pt x="21855" y="16480"/>
                  </a:lnTo>
                  <a:cubicBezTo>
                    <a:pt x="21930" y="16430"/>
                    <a:pt x="21955" y="16379"/>
                    <a:pt x="21955" y="16304"/>
                  </a:cubicBezTo>
                  <a:lnTo>
                    <a:pt x="21930" y="490"/>
                  </a:lnTo>
                  <a:cubicBezTo>
                    <a:pt x="21930" y="414"/>
                    <a:pt x="21880" y="364"/>
                    <a:pt x="21830" y="314"/>
                  </a:cubicBezTo>
                  <a:lnTo>
                    <a:pt x="21354" y="39"/>
                  </a:lnTo>
                  <a:cubicBezTo>
                    <a:pt x="21329" y="13"/>
                    <a:pt x="21291" y="1"/>
                    <a:pt x="212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6" name="Google Shape;1336;p32"/>
            <p:cNvSpPr/>
            <p:nvPr/>
          </p:nvSpPr>
          <p:spPr>
            <a:xfrm>
              <a:off x="7886680" y="1751920"/>
              <a:ext cx="647386" cy="857225"/>
            </a:xfrm>
            <a:custGeom>
              <a:avLst/>
              <a:gdLst/>
              <a:ahLst/>
              <a:cxnLst/>
              <a:rect l="l" t="t" r="r" b="b"/>
              <a:pathLst>
                <a:path w="21630" h="28641" extrusionOk="0">
                  <a:moveTo>
                    <a:pt x="20176" y="2300"/>
                  </a:moveTo>
                  <a:lnTo>
                    <a:pt x="20201" y="15583"/>
                  </a:lnTo>
                  <a:lnTo>
                    <a:pt x="1429" y="26335"/>
                  </a:lnTo>
                  <a:lnTo>
                    <a:pt x="1429" y="13303"/>
                  </a:lnTo>
                  <a:lnTo>
                    <a:pt x="20176" y="2300"/>
                  </a:lnTo>
                  <a:close/>
                  <a:moveTo>
                    <a:pt x="20376" y="1736"/>
                  </a:moveTo>
                  <a:cubicBezTo>
                    <a:pt x="20339" y="1736"/>
                    <a:pt x="20301" y="1749"/>
                    <a:pt x="20276" y="1774"/>
                  </a:cubicBezTo>
                  <a:lnTo>
                    <a:pt x="1128" y="13002"/>
                  </a:lnTo>
                  <a:cubicBezTo>
                    <a:pt x="1053" y="13052"/>
                    <a:pt x="1028" y="13127"/>
                    <a:pt x="1028" y="13202"/>
                  </a:cubicBezTo>
                  <a:lnTo>
                    <a:pt x="1028" y="26686"/>
                  </a:lnTo>
                  <a:cubicBezTo>
                    <a:pt x="1028" y="26761"/>
                    <a:pt x="1053" y="26836"/>
                    <a:pt x="1128" y="26861"/>
                  </a:cubicBezTo>
                  <a:cubicBezTo>
                    <a:pt x="1153" y="26887"/>
                    <a:pt x="1178" y="26887"/>
                    <a:pt x="1228" y="26887"/>
                  </a:cubicBezTo>
                  <a:cubicBezTo>
                    <a:pt x="1253" y="26887"/>
                    <a:pt x="1303" y="26887"/>
                    <a:pt x="1328" y="26861"/>
                  </a:cubicBezTo>
                  <a:lnTo>
                    <a:pt x="20526" y="15884"/>
                  </a:lnTo>
                  <a:cubicBezTo>
                    <a:pt x="20577" y="15859"/>
                    <a:pt x="20627" y="15784"/>
                    <a:pt x="20627" y="15709"/>
                  </a:cubicBezTo>
                  <a:lnTo>
                    <a:pt x="20577" y="1949"/>
                  </a:lnTo>
                  <a:cubicBezTo>
                    <a:pt x="20577" y="1874"/>
                    <a:pt x="20552" y="1799"/>
                    <a:pt x="20476" y="1774"/>
                  </a:cubicBezTo>
                  <a:cubicBezTo>
                    <a:pt x="20451" y="1749"/>
                    <a:pt x="20414" y="1736"/>
                    <a:pt x="20376" y="1736"/>
                  </a:cubicBezTo>
                  <a:close/>
                  <a:moveTo>
                    <a:pt x="21178" y="571"/>
                  </a:moveTo>
                  <a:lnTo>
                    <a:pt x="21228" y="16210"/>
                  </a:lnTo>
                  <a:lnTo>
                    <a:pt x="426" y="28065"/>
                  </a:lnTo>
                  <a:lnTo>
                    <a:pt x="426" y="12676"/>
                  </a:lnTo>
                  <a:lnTo>
                    <a:pt x="21178" y="571"/>
                  </a:lnTo>
                  <a:close/>
                  <a:moveTo>
                    <a:pt x="21391" y="0"/>
                  </a:moveTo>
                  <a:cubicBezTo>
                    <a:pt x="21354" y="0"/>
                    <a:pt x="21316" y="7"/>
                    <a:pt x="21278" y="19"/>
                  </a:cubicBezTo>
                  <a:lnTo>
                    <a:pt x="100" y="12375"/>
                  </a:lnTo>
                  <a:cubicBezTo>
                    <a:pt x="50" y="12425"/>
                    <a:pt x="0" y="12501"/>
                    <a:pt x="0" y="12576"/>
                  </a:cubicBezTo>
                  <a:lnTo>
                    <a:pt x="0" y="28415"/>
                  </a:lnTo>
                  <a:cubicBezTo>
                    <a:pt x="0" y="28491"/>
                    <a:pt x="50" y="28566"/>
                    <a:pt x="100" y="28616"/>
                  </a:cubicBezTo>
                  <a:cubicBezTo>
                    <a:pt x="125" y="28616"/>
                    <a:pt x="175" y="28641"/>
                    <a:pt x="201" y="28641"/>
                  </a:cubicBezTo>
                  <a:cubicBezTo>
                    <a:pt x="251" y="28641"/>
                    <a:pt x="276" y="28616"/>
                    <a:pt x="301" y="28616"/>
                  </a:cubicBezTo>
                  <a:lnTo>
                    <a:pt x="21529" y="16511"/>
                  </a:lnTo>
                  <a:cubicBezTo>
                    <a:pt x="21604" y="16460"/>
                    <a:pt x="21629" y="16385"/>
                    <a:pt x="21629" y="16310"/>
                  </a:cubicBezTo>
                  <a:lnTo>
                    <a:pt x="21604" y="195"/>
                  </a:lnTo>
                  <a:cubicBezTo>
                    <a:pt x="21604" y="119"/>
                    <a:pt x="21554" y="69"/>
                    <a:pt x="21504" y="19"/>
                  </a:cubicBezTo>
                  <a:cubicBezTo>
                    <a:pt x="21466" y="7"/>
                    <a:pt x="21429" y="0"/>
                    <a:pt x="2139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7" name="Google Shape;1337;p32"/>
            <p:cNvSpPr/>
            <p:nvPr/>
          </p:nvSpPr>
          <p:spPr>
            <a:xfrm>
              <a:off x="9433432" y="2344649"/>
              <a:ext cx="28523" cy="16372"/>
            </a:xfrm>
            <a:custGeom>
              <a:avLst/>
              <a:gdLst/>
              <a:ahLst/>
              <a:cxnLst/>
              <a:rect l="l" t="t" r="r" b="b"/>
              <a:pathLst>
                <a:path w="953" h="547" extrusionOk="0">
                  <a:moveTo>
                    <a:pt x="470" y="1"/>
                  </a:moveTo>
                  <a:cubicBezTo>
                    <a:pt x="364" y="1"/>
                    <a:pt x="259" y="26"/>
                    <a:pt x="176" y="73"/>
                  </a:cubicBezTo>
                  <a:cubicBezTo>
                    <a:pt x="0" y="174"/>
                    <a:pt x="0" y="349"/>
                    <a:pt x="151" y="449"/>
                  </a:cubicBezTo>
                  <a:cubicBezTo>
                    <a:pt x="243" y="515"/>
                    <a:pt x="364" y="547"/>
                    <a:pt x="483" y="547"/>
                  </a:cubicBezTo>
                  <a:cubicBezTo>
                    <a:pt x="589" y="547"/>
                    <a:pt x="694" y="522"/>
                    <a:pt x="777" y="474"/>
                  </a:cubicBezTo>
                  <a:cubicBezTo>
                    <a:pt x="953" y="374"/>
                    <a:pt x="953" y="199"/>
                    <a:pt x="802" y="98"/>
                  </a:cubicBezTo>
                  <a:cubicBezTo>
                    <a:pt x="710" y="32"/>
                    <a:pt x="589" y="1"/>
                    <a:pt x="47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38" name="Google Shape;1338;p32"/>
            <p:cNvSpPr/>
            <p:nvPr/>
          </p:nvSpPr>
          <p:spPr>
            <a:xfrm>
              <a:off x="9725125" y="1710375"/>
              <a:ext cx="434850" cy="737500"/>
            </a:xfrm>
            <a:custGeom>
              <a:avLst/>
              <a:gdLst/>
              <a:ahLst/>
              <a:cxnLst/>
              <a:rect l="l" t="t" r="r" b="b"/>
              <a:pathLst>
                <a:path w="17394" h="29500" extrusionOk="0">
                  <a:moveTo>
                    <a:pt x="50" y="1"/>
                  </a:moveTo>
                  <a:lnTo>
                    <a:pt x="0" y="20051"/>
                  </a:lnTo>
                  <a:lnTo>
                    <a:pt x="17394" y="29499"/>
                  </a:lnTo>
                  <a:lnTo>
                    <a:pt x="17394" y="9374"/>
                  </a:lnTo>
                  <a:lnTo>
                    <a:pt x="50"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339" name="Google Shape;1339;p32"/>
            <p:cNvSpPr/>
            <p:nvPr/>
          </p:nvSpPr>
          <p:spPr>
            <a:xfrm>
              <a:off x="9720100" y="1704950"/>
              <a:ext cx="445525" cy="747925"/>
            </a:xfrm>
            <a:custGeom>
              <a:avLst/>
              <a:gdLst/>
              <a:ahLst/>
              <a:cxnLst/>
              <a:rect l="l" t="t" r="r" b="b"/>
              <a:pathLst>
                <a:path w="17821" h="29917" extrusionOk="0">
                  <a:moveTo>
                    <a:pt x="452" y="568"/>
                  </a:moveTo>
                  <a:lnTo>
                    <a:pt x="17394" y="9716"/>
                  </a:lnTo>
                  <a:lnTo>
                    <a:pt x="17394" y="29366"/>
                  </a:lnTo>
                  <a:lnTo>
                    <a:pt x="402" y="20142"/>
                  </a:lnTo>
                  <a:lnTo>
                    <a:pt x="452" y="568"/>
                  </a:lnTo>
                  <a:close/>
                  <a:moveTo>
                    <a:pt x="260" y="1"/>
                  </a:moveTo>
                  <a:cubicBezTo>
                    <a:pt x="219" y="1"/>
                    <a:pt x="181" y="13"/>
                    <a:pt x="151" y="42"/>
                  </a:cubicBezTo>
                  <a:cubicBezTo>
                    <a:pt x="76" y="67"/>
                    <a:pt x="51" y="142"/>
                    <a:pt x="51" y="218"/>
                  </a:cubicBezTo>
                  <a:lnTo>
                    <a:pt x="1" y="20268"/>
                  </a:lnTo>
                  <a:cubicBezTo>
                    <a:pt x="1" y="20343"/>
                    <a:pt x="26" y="20418"/>
                    <a:pt x="101" y="20443"/>
                  </a:cubicBezTo>
                  <a:lnTo>
                    <a:pt x="17495" y="29892"/>
                  </a:lnTo>
                  <a:cubicBezTo>
                    <a:pt x="17520" y="29917"/>
                    <a:pt x="17570" y="29917"/>
                    <a:pt x="17595" y="29917"/>
                  </a:cubicBezTo>
                  <a:cubicBezTo>
                    <a:pt x="17645" y="29917"/>
                    <a:pt x="17670" y="29917"/>
                    <a:pt x="17695" y="29892"/>
                  </a:cubicBezTo>
                  <a:cubicBezTo>
                    <a:pt x="17770" y="29867"/>
                    <a:pt x="17820" y="29792"/>
                    <a:pt x="17820" y="29716"/>
                  </a:cubicBezTo>
                  <a:lnTo>
                    <a:pt x="17820" y="9591"/>
                  </a:lnTo>
                  <a:cubicBezTo>
                    <a:pt x="17820" y="9516"/>
                    <a:pt x="17770" y="9441"/>
                    <a:pt x="17695" y="9390"/>
                  </a:cubicBezTo>
                  <a:lnTo>
                    <a:pt x="352" y="17"/>
                  </a:lnTo>
                  <a:cubicBezTo>
                    <a:pt x="321" y="7"/>
                    <a:pt x="289" y="1"/>
                    <a:pt x="260"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340" name="Google Shape;1340;p32"/>
            <p:cNvSpPr/>
            <p:nvPr/>
          </p:nvSpPr>
          <p:spPr>
            <a:xfrm>
              <a:off x="9997675" y="1857000"/>
              <a:ext cx="162300" cy="409175"/>
            </a:xfrm>
            <a:custGeom>
              <a:avLst/>
              <a:gdLst/>
              <a:ahLst/>
              <a:cxnLst/>
              <a:rect l="l" t="t" r="r" b="b"/>
              <a:pathLst>
                <a:path w="6492" h="16367" extrusionOk="0">
                  <a:moveTo>
                    <a:pt x="1" y="0"/>
                  </a:moveTo>
                  <a:cubicBezTo>
                    <a:pt x="1855" y="5589"/>
                    <a:pt x="3835" y="11153"/>
                    <a:pt x="6492" y="16366"/>
                  </a:cubicBezTo>
                  <a:lnTo>
                    <a:pt x="6492" y="9499"/>
                  </a:lnTo>
                  <a:cubicBezTo>
                    <a:pt x="6016" y="8496"/>
                    <a:pt x="5540" y="7494"/>
                    <a:pt x="5113" y="6466"/>
                  </a:cubicBezTo>
                  <a:cubicBezTo>
                    <a:pt x="4437" y="4913"/>
                    <a:pt x="3835" y="3308"/>
                    <a:pt x="3184" y="1704"/>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41" name="Google Shape;1341;p32"/>
            <p:cNvSpPr/>
            <p:nvPr/>
          </p:nvSpPr>
          <p:spPr>
            <a:xfrm>
              <a:off x="9725750" y="1947225"/>
              <a:ext cx="130350" cy="335225"/>
            </a:xfrm>
            <a:custGeom>
              <a:avLst/>
              <a:gdLst/>
              <a:ahLst/>
              <a:cxnLst/>
              <a:rect l="l" t="t" r="r" b="b"/>
              <a:pathLst>
                <a:path w="5214" h="13409" extrusionOk="0">
                  <a:moveTo>
                    <a:pt x="0" y="0"/>
                  </a:moveTo>
                  <a:lnTo>
                    <a:pt x="0" y="3659"/>
                  </a:lnTo>
                  <a:cubicBezTo>
                    <a:pt x="602" y="5364"/>
                    <a:pt x="1178" y="7093"/>
                    <a:pt x="1830" y="8797"/>
                  </a:cubicBezTo>
                  <a:cubicBezTo>
                    <a:pt x="2256" y="10000"/>
                    <a:pt x="2732" y="11178"/>
                    <a:pt x="3259" y="12356"/>
                  </a:cubicBezTo>
                  <a:lnTo>
                    <a:pt x="5213" y="13409"/>
                  </a:lnTo>
                  <a:cubicBezTo>
                    <a:pt x="3384" y="8973"/>
                    <a:pt x="1880" y="4411"/>
                    <a:pt x="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42" name="Google Shape;1342;p32"/>
            <p:cNvSpPr/>
            <p:nvPr/>
          </p:nvSpPr>
          <p:spPr>
            <a:xfrm>
              <a:off x="9759575" y="1727925"/>
              <a:ext cx="347150" cy="691125"/>
            </a:xfrm>
            <a:custGeom>
              <a:avLst/>
              <a:gdLst/>
              <a:ahLst/>
              <a:cxnLst/>
              <a:rect l="l" t="t" r="r" b="b"/>
              <a:pathLst>
                <a:path w="13886" h="27645" extrusionOk="0">
                  <a:moveTo>
                    <a:pt x="1" y="0"/>
                  </a:moveTo>
                  <a:lnTo>
                    <a:pt x="1" y="0"/>
                  </a:lnTo>
                  <a:cubicBezTo>
                    <a:pt x="151" y="426"/>
                    <a:pt x="327" y="852"/>
                    <a:pt x="477" y="1304"/>
                  </a:cubicBezTo>
                  <a:cubicBezTo>
                    <a:pt x="1129" y="2908"/>
                    <a:pt x="1780" y="4512"/>
                    <a:pt x="2457" y="6116"/>
                  </a:cubicBezTo>
                  <a:cubicBezTo>
                    <a:pt x="3710" y="9223"/>
                    <a:pt x="4813" y="12406"/>
                    <a:pt x="5966" y="15539"/>
                  </a:cubicBezTo>
                  <a:cubicBezTo>
                    <a:pt x="7144" y="18747"/>
                    <a:pt x="8372" y="21905"/>
                    <a:pt x="9800" y="24988"/>
                  </a:cubicBezTo>
                  <a:cubicBezTo>
                    <a:pt x="9876" y="25188"/>
                    <a:pt x="9976" y="25364"/>
                    <a:pt x="10076" y="25564"/>
                  </a:cubicBezTo>
                  <a:lnTo>
                    <a:pt x="13886" y="27645"/>
                  </a:lnTo>
                  <a:cubicBezTo>
                    <a:pt x="11931" y="23484"/>
                    <a:pt x="10051" y="19274"/>
                    <a:pt x="8297" y="15038"/>
                  </a:cubicBezTo>
                  <a:cubicBezTo>
                    <a:pt x="7344" y="12707"/>
                    <a:pt x="6442" y="10376"/>
                    <a:pt x="5590" y="8020"/>
                  </a:cubicBezTo>
                  <a:cubicBezTo>
                    <a:pt x="4838" y="5965"/>
                    <a:pt x="4061" y="3910"/>
                    <a:pt x="3033" y="1955"/>
                  </a:cubicBezTo>
                  <a:cubicBezTo>
                    <a:pt x="2958" y="1805"/>
                    <a:pt x="2883" y="1679"/>
                    <a:pt x="2808" y="1529"/>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43" name="Google Shape;1343;p32"/>
            <p:cNvSpPr/>
            <p:nvPr/>
          </p:nvSpPr>
          <p:spPr>
            <a:xfrm>
              <a:off x="9682525" y="1631575"/>
              <a:ext cx="532600" cy="884600"/>
            </a:xfrm>
            <a:custGeom>
              <a:avLst/>
              <a:gdLst/>
              <a:ahLst/>
              <a:cxnLst/>
              <a:rect l="l" t="t" r="r" b="b"/>
              <a:pathLst>
                <a:path w="21304" h="35384" extrusionOk="0">
                  <a:moveTo>
                    <a:pt x="2456" y="2977"/>
                  </a:moveTo>
                  <a:lnTo>
                    <a:pt x="19399" y="12125"/>
                  </a:lnTo>
                  <a:lnTo>
                    <a:pt x="19399" y="31774"/>
                  </a:lnTo>
                  <a:lnTo>
                    <a:pt x="2406" y="22551"/>
                  </a:lnTo>
                  <a:lnTo>
                    <a:pt x="2456" y="2977"/>
                  </a:lnTo>
                  <a:close/>
                  <a:moveTo>
                    <a:pt x="2246" y="2432"/>
                  </a:moveTo>
                  <a:cubicBezTo>
                    <a:pt x="2212" y="2432"/>
                    <a:pt x="2181" y="2438"/>
                    <a:pt x="2155" y="2451"/>
                  </a:cubicBezTo>
                  <a:cubicBezTo>
                    <a:pt x="2080" y="2501"/>
                    <a:pt x="2030" y="2551"/>
                    <a:pt x="2030" y="2626"/>
                  </a:cubicBezTo>
                  <a:lnTo>
                    <a:pt x="1980" y="22676"/>
                  </a:lnTo>
                  <a:cubicBezTo>
                    <a:pt x="1980" y="22752"/>
                    <a:pt x="2030" y="22827"/>
                    <a:pt x="2105" y="22877"/>
                  </a:cubicBezTo>
                  <a:lnTo>
                    <a:pt x="19499" y="32326"/>
                  </a:lnTo>
                  <a:cubicBezTo>
                    <a:pt x="19524" y="32326"/>
                    <a:pt x="19574" y="32351"/>
                    <a:pt x="19599" y="32351"/>
                  </a:cubicBezTo>
                  <a:cubicBezTo>
                    <a:pt x="19624" y="32351"/>
                    <a:pt x="19674" y="32326"/>
                    <a:pt x="19699" y="32326"/>
                  </a:cubicBezTo>
                  <a:cubicBezTo>
                    <a:pt x="19775" y="32275"/>
                    <a:pt x="19800" y="32200"/>
                    <a:pt x="19800" y="32125"/>
                  </a:cubicBezTo>
                  <a:lnTo>
                    <a:pt x="19800" y="12000"/>
                  </a:lnTo>
                  <a:cubicBezTo>
                    <a:pt x="19800" y="11924"/>
                    <a:pt x="19775" y="11849"/>
                    <a:pt x="19699" y="11824"/>
                  </a:cubicBezTo>
                  <a:lnTo>
                    <a:pt x="2356" y="2451"/>
                  </a:lnTo>
                  <a:cubicBezTo>
                    <a:pt x="2318" y="2438"/>
                    <a:pt x="2281" y="2432"/>
                    <a:pt x="2246" y="2432"/>
                  </a:cubicBezTo>
                  <a:close/>
                  <a:moveTo>
                    <a:pt x="952" y="446"/>
                  </a:moveTo>
                  <a:lnTo>
                    <a:pt x="20877" y="11198"/>
                  </a:lnTo>
                  <a:lnTo>
                    <a:pt x="20877" y="34757"/>
                  </a:lnTo>
                  <a:lnTo>
                    <a:pt x="20602" y="34932"/>
                  </a:lnTo>
                  <a:lnTo>
                    <a:pt x="426" y="23529"/>
                  </a:lnTo>
                  <a:lnTo>
                    <a:pt x="476" y="746"/>
                  </a:lnTo>
                  <a:lnTo>
                    <a:pt x="952" y="446"/>
                  </a:lnTo>
                  <a:close/>
                  <a:moveTo>
                    <a:pt x="943" y="1"/>
                  </a:moveTo>
                  <a:cubicBezTo>
                    <a:pt x="909" y="1"/>
                    <a:pt x="877" y="7"/>
                    <a:pt x="852" y="20"/>
                  </a:cubicBezTo>
                  <a:lnTo>
                    <a:pt x="176" y="446"/>
                  </a:lnTo>
                  <a:cubicBezTo>
                    <a:pt x="100" y="471"/>
                    <a:pt x="75" y="546"/>
                    <a:pt x="75" y="621"/>
                  </a:cubicBezTo>
                  <a:lnTo>
                    <a:pt x="0" y="23629"/>
                  </a:lnTo>
                  <a:cubicBezTo>
                    <a:pt x="0" y="23729"/>
                    <a:pt x="50" y="23779"/>
                    <a:pt x="100" y="23829"/>
                  </a:cubicBezTo>
                  <a:lnTo>
                    <a:pt x="20501" y="35358"/>
                  </a:lnTo>
                  <a:cubicBezTo>
                    <a:pt x="20527" y="35383"/>
                    <a:pt x="20552" y="35383"/>
                    <a:pt x="20602" y="35383"/>
                  </a:cubicBezTo>
                  <a:cubicBezTo>
                    <a:pt x="20627" y="35383"/>
                    <a:pt x="20677" y="35383"/>
                    <a:pt x="20702" y="35358"/>
                  </a:cubicBezTo>
                  <a:lnTo>
                    <a:pt x="21203" y="35057"/>
                  </a:lnTo>
                  <a:cubicBezTo>
                    <a:pt x="21253" y="35007"/>
                    <a:pt x="21303" y="34957"/>
                    <a:pt x="21303" y="34882"/>
                  </a:cubicBezTo>
                  <a:lnTo>
                    <a:pt x="21303" y="11097"/>
                  </a:lnTo>
                  <a:cubicBezTo>
                    <a:pt x="21303" y="10997"/>
                    <a:pt x="21253" y="10947"/>
                    <a:pt x="21178" y="10897"/>
                  </a:cubicBezTo>
                  <a:lnTo>
                    <a:pt x="1053" y="20"/>
                  </a:lnTo>
                  <a:cubicBezTo>
                    <a:pt x="1015" y="7"/>
                    <a:pt x="978" y="1"/>
                    <a:pt x="94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44" name="Google Shape;1344;p32"/>
            <p:cNvSpPr/>
            <p:nvPr/>
          </p:nvSpPr>
          <p:spPr>
            <a:xfrm>
              <a:off x="9688150" y="1636450"/>
              <a:ext cx="521325" cy="874700"/>
            </a:xfrm>
            <a:custGeom>
              <a:avLst/>
              <a:gdLst/>
              <a:ahLst/>
              <a:cxnLst/>
              <a:rect l="l" t="t" r="r" b="b"/>
              <a:pathLst>
                <a:path w="20853" h="34988" extrusionOk="0">
                  <a:moveTo>
                    <a:pt x="2031" y="2431"/>
                  </a:moveTo>
                  <a:lnTo>
                    <a:pt x="19374" y="11805"/>
                  </a:lnTo>
                  <a:lnTo>
                    <a:pt x="19374" y="31930"/>
                  </a:lnTo>
                  <a:lnTo>
                    <a:pt x="1981" y="22481"/>
                  </a:lnTo>
                  <a:lnTo>
                    <a:pt x="2031" y="2431"/>
                  </a:lnTo>
                  <a:close/>
                  <a:moveTo>
                    <a:pt x="727" y="0"/>
                  </a:moveTo>
                  <a:lnTo>
                    <a:pt x="51" y="426"/>
                  </a:lnTo>
                  <a:lnTo>
                    <a:pt x="1" y="23459"/>
                  </a:lnTo>
                  <a:lnTo>
                    <a:pt x="20377" y="34988"/>
                  </a:lnTo>
                  <a:lnTo>
                    <a:pt x="20853" y="34687"/>
                  </a:lnTo>
                  <a:lnTo>
                    <a:pt x="20853" y="10902"/>
                  </a:lnTo>
                  <a:lnTo>
                    <a:pt x="72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45" name="Google Shape;1345;p32"/>
            <p:cNvSpPr/>
            <p:nvPr/>
          </p:nvSpPr>
          <p:spPr>
            <a:xfrm>
              <a:off x="9918100" y="1792600"/>
              <a:ext cx="75225" cy="577575"/>
            </a:xfrm>
            <a:custGeom>
              <a:avLst/>
              <a:gdLst/>
              <a:ahLst/>
              <a:cxnLst/>
              <a:rect l="l" t="t" r="r" b="b"/>
              <a:pathLst>
                <a:path w="3009" h="23103" extrusionOk="0">
                  <a:moveTo>
                    <a:pt x="502" y="546"/>
                  </a:moveTo>
                  <a:lnTo>
                    <a:pt x="2557" y="1674"/>
                  </a:lnTo>
                  <a:lnTo>
                    <a:pt x="2607" y="22551"/>
                  </a:lnTo>
                  <a:lnTo>
                    <a:pt x="402" y="21499"/>
                  </a:lnTo>
                  <a:lnTo>
                    <a:pt x="502" y="546"/>
                  </a:lnTo>
                  <a:close/>
                  <a:moveTo>
                    <a:pt x="286" y="1"/>
                  </a:moveTo>
                  <a:cubicBezTo>
                    <a:pt x="251" y="1"/>
                    <a:pt x="214" y="7"/>
                    <a:pt x="176" y="20"/>
                  </a:cubicBezTo>
                  <a:cubicBezTo>
                    <a:pt x="126" y="70"/>
                    <a:pt x="76" y="145"/>
                    <a:pt x="76" y="195"/>
                  </a:cubicBezTo>
                  <a:lnTo>
                    <a:pt x="1" y="21624"/>
                  </a:lnTo>
                  <a:cubicBezTo>
                    <a:pt x="1" y="21699"/>
                    <a:pt x="26" y="21774"/>
                    <a:pt x="101" y="21824"/>
                  </a:cubicBezTo>
                  <a:lnTo>
                    <a:pt x="2707" y="23078"/>
                  </a:lnTo>
                  <a:cubicBezTo>
                    <a:pt x="2733" y="23103"/>
                    <a:pt x="2783" y="23103"/>
                    <a:pt x="2808" y="23103"/>
                  </a:cubicBezTo>
                  <a:cubicBezTo>
                    <a:pt x="2833" y="23103"/>
                    <a:pt x="2883" y="23103"/>
                    <a:pt x="2908" y="23078"/>
                  </a:cubicBezTo>
                  <a:cubicBezTo>
                    <a:pt x="2983" y="23027"/>
                    <a:pt x="3008" y="22977"/>
                    <a:pt x="3008" y="22902"/>
                  </a:cubicBezTo>
                  <a:lnTo>
                    <a:pt x="2983" y="1549"/>
                  </a:lnTo>
                  <a:cubicBezTo>
                    <a:pt x="2983" y="1473"/>
                    <a:pt x="2933" y="1398"/>
                    <a:pt x="2883" y="1373"/>
                  </a:cubicBezTo>
                  <a:lnTo>
                    <a:pt x="377" y="20"/>
                  </a:lnTo>
                  <a:cubicBezTo>
                    <a:pt x="352" y="7"/>
                    <a:pt x="320" y="1"/>
                    <a:pt x="28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46" name="Google Shape;1346;p32"/>
            <p:cNvSpPr/>
            <p:nvPr/>
          </p:nvSpPr>
          <p:spPr>
            <a:xfrm>
              <a:off x="9717600" y="1901800"/>
              <a:ext cx="476850" cy="334300"/>
            </a:xfrm>
            <a:custGeom>
              <a:avLst/>
              <a:gdLst/>
              <a:ahLst/>
              <a:cxnLst/>
              <a:rect l="l" t="t" r="r" b="b"/>
              <a:pathLst>
                <a:path w="19074" h="13372" extrusionOk="0">
                  <a:moveTo>
                    <a:pt x="427" y="564"/>
                  </a:moveTo>
                  <a:lnTo>
                    <a:pt x="18647" y="10414"/>
                  </a:lnTo>
                  <a:lnTo>
                    <a:pt x="18647" y="12795"/>
                  </a:lnTo>
                  <a:lnTo>
                    <a:pt x="427" y="2920"/>
                  </a:lnTo>
                  <a:lnTo>
                    <a:pt x="427" y="564"/>
                  </a:lnTo>
                  <a:close/>
                  <a:moveTo>
                    <a:pt x="210" y="0"/>
                  </a:moveTo>
                  <a:cubicBezTo>
                    <a:pt x="176" y="0"/>
                    <a:pt x="138" y="13"/>
                    <a:pt x="101" y="38"/>
                  </a:cubicBezTo>
                  <a:cubicBezTo>
                    <a:pt x="51" y="63"/>
                    <a:pt x="1" y="138"/>
                    <a:pt x="1" y="213"/>
                  </a:cubicBezTo>
                  <a:lnTo>
                    <a:pt x="1" y="3045"/>
                  </a:lnTo>
                  <a:cubicBezTo>
                    <a:pt x="1" y="3121"/>
                    <a:pt x="51" y="3196"/>
                    <a:pt x="101" y="3221"/>
                  </a:cubicBezTo>
                  <a:lnTo>
                    <a:pt x="18773" y="13346"/>
                  </a:lnTo>
                  <a:cubicBezTo>
                    <a:pt x="18798" y="13346"/>
                    <a:pt x="18823" y="13371"/>
                    <a:pt x="18873" y="13371"/>
                  </a:cubicBezTo>
                  <a:cubicBezTo>
                    <a:pt x="18898" y="13371"/>
                    <a:pt x="18948" y="13346"/>
                    <a:pt x="18973" y="13346"/>
                  </a:cubicBezTo>
                  <a:cubicBezTo>
                    <a:pt x="19048" y="13296"/>
                    <a:pt x="19073" y="13221"/>
                    <a:pt x="19073" y="13146"/>
                  </a:cubicBezTo>
                  <a:lnTo>
                    <a:pt x="19073" y="10288"/>
                  </a:lnTo>
                  <a:cubicBezTo>
                    <a:pt x="19073" y="10213"/>
                    <a:pt x="19023" y="10138"/>
                    <a:pt x="18973" y="10113"/>
                  </a:cubicBezTo>
                  <a:lnTo>
                    <a:pt x="301" y="38"/>
                  </a:lnTo>
                  <a:cubicBezTo>
                    <a:pt x="276" y="13"/>
                    <a:pt x="245"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47" name="Google Shape;1347;p32"/>
            <p:cNvSpPr/>
            <p:nvPr/>
          </p:nvSpPr>
          <p:spPr>
            <a:xfrm>
              <a:off x="9923125" y="1797475"/>
              <a:ext cx="65175" cy="567700"/>
            </a:xfrm>
            <a:custGeom>
              <a:avLst/>
              <a:gdLst/>
              <a:ahLst/>
              <a:cxnLst/>
              <a:rect l="l" t="t" r="r" b="b"/>
              <a:pathLst>
                <a:path w="2607" h="22708" extrusionOk="0">
                  <a:moveTo>
                    <a:pt x="100" y="0"/>
                  </a:moveTo>
                  <a:lnTo>
                    <a:pt x="0" y="21429"/>
                  </a:lnTo>
                  <a:lnTo>
                    <a:pt x="2607" y="22707"/>
                  </a:lnTo>
                  <a:lnTo>
                    <a:pt x="2582" y="1354"/>
                  </a:lnTo>
                  <a:lnTo>
                    <a:pt x="100"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48" name="Google Shape;1348;p32"/>
            <p:cNvSpPr/>
            <p:nvPr/>
          </p:nvSpPr>
          <p:spPr>
            <a:xfrm>
              <a:off x="9722625" y="1907125"/>
              <a:ext cx="466800" cy="323325"/>
            </a:xfrm>
            <a:custGeom>
              <a:avLst/>
              <a:gdLst/>
              <a:ahLst/>
              <a:cxnLst/>
              <a:rect l="l" t="t" r="r" b="b"/>
              <a:pathLst>
                <a:path w="18672" h="12933" extrusionOk="0">
                  <a:moveTo>
                    <a:pt x="0" y="0"/>
                  </a:moveTo>
                  <a:lnTo>
                    <a:pt x="0" y="2832"/>
                  </a:lnTo>
                  <a:lnTo>
                    <a:pt x="18672" y="12933"/>
                  </a:lnTo>
                  <a:lnTo>
                    <a:pt x="18672" y="10075"/>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49" name="Google Shape;1349;p32"/>
            <p:cNvSpPr/>
            <p:nvPr/>
          </p:nvSpPr>
          <p:spPr>
            <a:xfrm>
              <a:off x="9909325" y="1779925"/>
              <a:ext cx="65200" cy="594650"/>
            </a:xfrm>
            <a:custGeom>
              <a:avLst/>
              <a:gdLst/>
              <a:ahLst/>
              <a:cxnLst/>
              <a:rect l="l" t="t" r="r" b="b"/>
              <a:pathLst>
                <a:path w="2608" h="23786" extrusionOk="0">
                  <a:moveTo>
                    <a:pt x="101" y="0"/>
                  </a:moveTo>
                  <a:lnTo>
                    <a:pt x="1" y="22532"/>
                  </a:lnTo>
                  <a:lnTo>
                    <a:pt x="2607" y="23785"/>
                  </a:lnTo>
                  <a:lnTo>
                    <a:pt x="2582" y="1354"/>
                  </a:lnTo>
                  <a:lnTo>
                    <a:pt x="101"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350" name="Google Shape;1350;p32"/>
            <p:cNvSpPr/>
            <p:nvPr/>
          </p:nvSpPr>
          <p:spPr>
            <a:xfrm>
              <a:off x="9904325" y="1775075"/>
              <a:ext cx="75200" cy="604500"/>
            </a:xfrm>
            <a:custGeom>
              <a:avLst/>
              <a:gdLst/>
              <a:ahLst/>
              <a:cxnLst/>
              <a:rect l="l" t="t" r="r" b="b"/>
              <a:pathLst>
                <a:path w="3008" h="24180" extrusionOk="0">
                  <a:moveTo>
                    <a:pt x="502" y="545"/>
                  </a:moveTo>
                  <a:lnTo>
                    <a:pt x="2557" y="1673"/>
                  </a:lnTo>
                  <a:lnTo>
                    <a:pt x="2607" y="23653"/>
                  </a:lnTo>
                  <a:lnTo>
                    <a:pt x="401" y="22576"/>
                  </a:lnTo>
                  <a:lnTo>
                    <a:pt x="502" y="545"/>
                  </a:lnTo>
                  <a:close/>
                  <a:moveTo>
                    <a:pt x="289" y="0"/>
                  </a:moveTo>
                  <a:cubicBezTo>
                    <a:pt x="251" y="0"/>
                    <a:pt x="213" y="7"/>
                    <a:pt x="176" y="19"/>
                  </a:cubicBezTo>
                  <a:cubicBezTo>
                    <a:pt x="126" y="69"/>
                    <a:pt x="75" y="119"/>
                    <a:pt x="75" y="194"/>
                  </a:cubicBezTo>
                  <a:lnTo>
                    <a:pt x="0" y="22701"/>
                  </a:lnTo>
                  <a:cubicBezTo>
                    <a:pt x="0" y="22801"/>
                    <a:pt x="25" y="22876"/>
                    <a:pt x="101" y="22901"/>
                  </a:cubicBezTo>
                  <a:lnTo>
                    <a:pt x="2707" y="24180"/>
                  </a:lnTo>
                  <a:lnTo>
                    <a:pt x="2807" y="24180"/>
                  </a:lnTo>
                  <a:cubicBezTo>
                    <a:pt x="2857" y="24180"/>
                    <a:pt x="2883" y="24180"/>
                    <a:pt x="2908" y="24154"/>
                  </a:cubicBezTo>
                  <a:cubicBezTo>
                    <a:pt x="2983" y="24129"/>
                    <a:pt x="3008" y="24054"/>
                    <a:pt x="3008" y="23979"/>
                  </a:cubicBezTo>
                  <a:lnTo>
                    <a:pt x="2983" y="1548"/>
                  </a:lnTo>
                  <a:cubicBezTo>
                    <a:pt x="2983" y="1473"/>
                    <a:pt x="2933" y="1397"/>
                    <a:pt x="2883" y="1372"/>
                  </a:cubicBezTo>
                  <a:lnTo>
                    <a:pt x="401" y="19"/>
                  </a:lnTo>
                  <a:cubicBezTo>
                    <a:pt x="364" y="7"/>
                    <a:pt x="326" y="0"/>
                    <a:pt x="28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51" name="Google Shape;1351;p32"/>
            <p:cNvSpPr/>
            <p:nvPr/>
          </p:nvSpPr>
          <p:spPr>
            <a:xfrm>
              <a:off x="9708825" y="1916525"/>
              <a:ext cx="466825" cy="323950"/>
            </a:xfrm>
            <a:custGeom>
              <a:avLst/>
              <a:gdLst/>
              <a:ahLst/>
              <a:cxnLst/>
              <a:rect l="l" t="t" r="r" b="b"/>
              <a:pathLst>
                <a:path w="18673" h="12958" extrusionOk="0">
                  <a:moveTo>
                    <a:pt x="1" y="0"/>
                  </a:moveTo>
                  <a:lnTo>
                    <a:pt x="1" y="2832"/>
                  </a:lnTo>
                  <a:lnTo>
                    <a:pt x="18672" y="12958"/>
                  </a:lnTo>
                  <a:lnTo>
                    <a:pt x="18672" y="10100"/>
                  </a:lnTo>
                  <a:lnTo>
                    <a:pt x="1"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352" name="Google Shape;1352;p32"/>
            <p:cNvSpPr/>
            <p:nvPr/>
          </p:nvSpPr>
          <p:spPr>
            <a:xfrm>
              <a:off x="9703825" y="1911650"/>
              <a:ext cx="476825" cy="333850"/>
            </a:xfrm>
            <a:custGeom>
              <a:avLst/>
              <a:gdLst/>
              <a:ahLst/>
              <a:cxnLst/>
              <a:rect l="l" t="t" r="r" b="b"/>
              <a:pathLst>
                <a:path w="19073" h="13354" extrusionOk="0">
                  <a:moveTo>
                    <a:pt x="426" y="546"/>
                  </a:moveTo>
                  <a:lnTo>
                    <a:pt x="18672" y="10421"/>
                  </a:lnTo>
                  <a:lnTo>
                    <a:pt x="18672" y="12802"/>
                  </a:lnTo>
                  <a:lnTo>
                    <a:pt x="426" y="2902"/>
                  </a:lnTo>
                  <a:lnTo>
                    <a:pt x="426" y="546"/>
                  </a:lnTo>
                  <a:close/>
                  <a:moveTo>
                    <a:pt x="210" y="1"/>
                  </a:moveTo>
                  <a:cubicBezTo>
                    <a:pt x="176" y="1"/>
                    <a:pt x="138" y="7"/>
                    <a:pt x="100" y="20"/>
                  </a:cubicBezTo>
                  <a:cubicBezTo>
                    <a:pt x="50" y="70"/>
                    <a:pt x="0" y="120"/>
                    <a:pt x="0" y="195"/>
                  </a:cubicBezTo>
                  <a:lnTo>
                    <a:pt x="0" y="3027"/>
                  </a:lnTo>
                  <a:cubicBezTo>
                    <a:pt x="0" y="3102"/>
                    <a:pt x="50" y="3178"/>
                    <a:pt x="100" y="3203"/>
                  </a:cubicBezTo>
                  <a:lnTo>
                    <a:pt x="18772" y="13328"/>
                  </a:lnTo>
                  <a:cubicBezTo>
                    <a:pt x="18797" y="13353"/>
                    <a:pt x="18847" y="13353"/>
                    <a:pt x="18872" y="13353"/>
                  </a:cubicBezTo>
                  <a:cubicBezTo>
                    <a:pt x="18898" y="13353"/>
                    <a:pt x="18948" y="13353"/>
                    <a:pt x="18973" y="13328"/>
                  </a:cubicBezTo>
                  <a:cubicBezTo>
                    <a:pt x="19048" y="13278"/>
                    <a:pt x="19073" y="13228"/>
                    <a:pt x="19073" y="13153"/>
                  </a:cubicBezTo>
                  <a:lnTo>
                    <a:pt x="19073" y="10295"/>
                  </a:lnTo>
                  <a:cubicBezTo>
                    <a:pt x="19073" y="10220"/>
                    <a:pt x="19048" y="10145"/>
                    <a:pt x="18973" y="10095"/>
                  </a:cubicBezTo>
                  <a:lnTo>
                    <a:pt x="301" y="20"/>
                  </a:lnTo>
                  <a:cubicBezTo>
                    <a:pt x="276" y="7"/>
                    <a:pt x="245" y="1"/>
                    <a:pt x="2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53" name="Google Shape;1353;p32"/>
            <p:cNvSpPr/>
            <p:nvPr/>
          </p:nvSpPr>
          <p:spPr>
            <a:xfrm>
              <a:off x="9687525" y="1647100"/>
              <a:ext cx="510050" cy="864050"/>
            </a:xfrm>
            <a:custGeom>
              <a:avLst/>
              <a:gdLst/>
              <a:ahLst/>
              <a:cxnLst/>
              <a:rect l="l" t="t" r="r" b="b"/>
              <a:pathLst>
                <a:path w="20402" h="34562" extrusionOk="0">
                  <a:moveTo>
                    <a:pt x="1554" y="2532"/>
                  </a:moveTo>
                  <a:lnTo>
                    <a:pt x="18898" y="11905"/>
                  </a:lnTo>
                  <a:lnTo>
                    <a:pt x="18898" y="32030"/>
                  </a:lnTo>
                  <a:lnTo>
                    <a:pt x="1504" y="22582"/>
                  </a:lnTo>
                  <a:lnTo>
                    <a:pt x="1554" y="2532"/>
                  </a:lnTo>
                  <a:close/>
                  <a:moveTo>
                    <a:pt x="76" y="0"/>
                  </a:moveTo>
                  <a:lnTo>
                    <a:pt x="1" y="23484"/>
                  </a:lnTo>
                  <a:lnTo>
                    <a:pt x="20402" y="34562"/>
                  </a:lnTo>
                  <a:lnTo>
                    <a:pt x="20402" y="10978"/>
                  </a:lnTo>
                  <a:lnTo>
                    <a:pt x="76"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354" name="Google Shape;1354;p32"/>
            <p:cNvSpPr/>
            <p:nvPr/>
          </p:nvSpPr>
          <p:spPr>
            <a:xfrm>
              <a:off x="9682525" y="1641775"/>
              <a:ext cx="520075" cy="874400"/>
            </a:xfrm>
            <a:custGeom>
              <a:avLst/>
              <a:gdLst/>
              <a:ahLst/>
              <a:cxnLst/>
              <a:rect l="l" t="t" r="r" b="b"/>
              <a:pathLst>
                <a:path w="20803" h="34976" extrusionOk="0">
                  <a:moveTo>
                    <a:pt x="1955" y="3095"/>
                  </a:moveTo>
                  <a:lnTo>
                    <a:pt x="18897" y="12243"/>
                  </a:lnTo>
                  <a:lnTo>
                    <a:pt x="18897" y="31893"/>
                  </a:lnTo>
                  <a:lnTo>
                    <a:pt x="1905" y="22669"/>
                  </a:lnTo>
                  <a:lnTo>
                    <a:pt x="1955" y="3095"/>
                  </a:lnTo>
                  <a:close/>
                  <a:moveTo>
                    <a:pt x="1763" y="2528"/>
                  </a:moveTo>
                  <a:cubicBezTo>
                    <a:pt x="1722" y="2528"/>
                    <a:pt x="1684" y="2540"/>
                    <a:pt x="1654" y="2569"/>
                  </a:cubicBezTo>
                  <a:cubicBezTo>
                    <a:pt x="1579" y="2594"/>
                    <a:pt x="1554" y="2669"/>
                    <a:pt x="1554" y="2745"/>
                  </a:cubicBezTo>
                  <a:lnTo>
                    <a:pt x="1504" y="22795"/>
                  </a:lnTo>
                  <a:cubicBezTo>
                    <a:pt x="1504" y="22870"/>
                    <a:pt x="1529" y="22945"/>
                    <a:pt x="1604" y="22970"/>
                  </a:cubicBezTo>
                  <a:lnTo>
                    <a:pt x="18998" y="32419"/>
                  </a:lnTo>
                  <a:cubicBezTo>
                    <a:pt x="19023" y="32444"/>
                    <a:pt x="19073" y="32444"/>
                    <a:pt x="19098" y="32444"/>
                  </a:cubicBezTo>
                  <a:cubicBezTo>
                    <a:pt x="19148" y="32444"/>
                    <a:pt x="19173" y="32444"/>
                    <a:pt x="19198" y="32419"/>
                  </a:cubicBezTo>
                  <a:cubicBezTo>
                    <a:pt x="19273" y="32394"/>
                    <a:pt x="19323" y="32319"/>
                    <a:pt x="19323" y="32243"/>
                  </a:cubicBezTo>
                  <a:lnTo>
                    <a:pt x="19323" y="12118"/>
                  </a:lnTo>
                  <a:cubicBezTo>
                    <a:pt x="19323" y="12043"/>
                    <a:pt x="19273" y="11968"/>
                    <a:pt x="19198" y="11917"/>
                  </a:cubicBezTo>
                  <a:lnTo>
                    <a:pt x="1855" y="2544"/>
                  </a:lnTo>
                  <a:cubicBezTo>
                    <a:pt x="1824" y="2534"/>
                    <a:pt x="1792" y="2528"/>
                    <a:pt x="1763" y="2528"/>
                  </a:cubicBezTo>
                  <a:close/>
                  <a:moveTo>
                    <a:pt x="476" y="564"/>
                  </a:moveTo>
                  <a:lnTo>
                    <a:pt x="20376" y="11316"/>
                  </a:lnTo>
                  <a:lnTo>
                    <a:pt x="20376" y="34424"/>
                  </a:lnTo>
                  <a:lnTo>
                    <a:pt x="426" y="23572"/>
                  </a:lnTo>
                  <a:lnTo>
                    <a:pt x="476" y="564"/>
                  </a:lnTo>
                  <a:close/>
                  <a:moveTo>
                    <a:pt x="266" y="0"/>
                  </a:moveTo>
                  <a:cubicBezTo>
                    <a:pt x="232" y="0"/>
                    <a:pt x="201" y="13"/>
                    <a:pt x="176" y="38"/>
                  </a:cubicBezTo>
                  <a:cubicBezTo>
                    <a:pt x="100" y="63"/>
                    <a:pt x="75" y="138"/>
                    <a:pt x="75" y="213"/>
                  </a:cubicBezTo>
                  <a:lnTo>
                    <a:pt x="0" y="23697"/>
                  </a:lnTo>
                  <a:cubicBezTo>
                    <a:pt x="0" y="23772"/>
                    <a:pt x="50" y="23847"/>
                    <a:pt x="100" y="23872"/>
                  </a:cubicBezTo>
                  <a:lnTo>
                    <a:pt x="20501" y="34950"/>
                  </a:lnTo>
                  <a:cubicBezTo>
                    <a:pt x="20527" y="34975"/>
                    <a:pt x="20552" y="34975"/>
                    <a:pt x="20602" y="34975"/>
                  </a:cubicBezTo>
                  <a:cubicBezTo>
                    <a:pt x="20627" y="34975"/>
                    <a:pt x="20677" y="34975"/>
                    <a:pt x="20702" y="34950"/>
                  </a:cubicBezTo>
                  <a:cubicBezTo>
                    <a:pt x="20752" y="34900"/>
                    <a:pt x="20802" y="34850"/>
                    <a:pt x="20802" y="34775"/>
                  </a:cubicBezTo>
                  <a:lnTo>
                    <a:pt x="20802" y="11191"/>
                  </a:lnTo>
                  <a:cubicBezTo>
                    <a:pt x="20802" y="11115"/>
                    <a:pt x="20752" y="11040"/>
                    <a:pt x="20702" y="11015"/>
                  </a:cubicBezTo>
                  <a:lnTo>
                    <a:pt x="376" y="38"/>
                  </a:lnTo>
                  <a:cubicBezTo>
                    <a:pt x="338" y="13"/>
                    <a:pt x="301" y="0"/>
                    <a:pt x="26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sp>
        <p:nvSpPr>
          <p:cNvPr id="1355" name="Google Shape;1355;p32"/>
          <p:cNvSpPr/>
          <p:nvPr/>
        </p:nvSpPr>
        <p:spPr>
          <a:xfrm>
            <a:off x="7501467" y="1502533"/>
            <a:ext cx="1601600" cy="1601600"/>
          </a:xfrm>
          <a:prstGeom prst="ellipse">
            <a:avLst/>
          </a:pr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56" name="Google Shape;1356;p32"/>
          <p:cNvSpPr txBox="1">
            <a:spLocks noGrp="1"/>
          </p:cNvSpPr>
          <p:nvPr>
            <p:ph type="title"/>
          </p:nvPr>
        </p:nvSpPr>
        <p:spPr>
          <a:xfrm>
            <a:off x="5137071" y="3334533"/>
            <a:ext cx="6316015" cy="1428800"/>
          </a:xfrm>
          <a:prstGeom prst="rect">
            <a:avLst/>
          </a:prstGeom>
        </p:spPr>
        <p:txBody>
          <a:bodyPr spcFirstLastPara="1" wrap="square" lIns="0" tIns="0" rIns="0" bIns="0" anchor="ctr" anchorCtr="0">
            <a:noAutofit/>
          </a:bodyPr>
          <a:lstStyle/>
          <a:p>
            <a:r>
              <a:rPr lang="en" sz="6000"/>
              <a:t>Recommendation </a:t>
            </a:r>
            <a:r>
              <a:rPr lang="en" sz="6000" err="1"/>
              <a:t>MAde</a:t>
            </a:r>
            <a:endParaRPr lang="en-US" err="1"/>
          </a:p>
        </p:txBody>
      </p:sp>
      <p:sp>
        <p:nvSpPr>
          <p:cNvPr id="1357" name="Google Shape;1357;p32"/>
          <p:cNvSpPr txBox="1">
            <a:spLocks noGrp="1"/>
          </p:cNvSpPr>
          <p:nvPr>
            <p:ph type="subTitle" idx="1"/>
          </p:nvPr>
        </p:nvSpPr>
        <p:spPr>
          <a:xfrm>
            <a:off x="5266467" y="4763333"/>
            <a:ext cx="6071600" cy="1138202"/>
          </a:xfrm>
          <a:prstGeom prst="rect">
            <a:avLst/>
          </a:prstGeom>
        </p:spPr>
        <p:txBody>
          <a:bodyPr spcFirstLastPara="1" wrap="square" lIns="0" tIns="0" rIns="0" bIns="0" anchor="ctr" anchorCtr="0">
            <a:noAutofit/>
          </a:bodyPr>
          <a:lstStyle/>
          <a:p>
            <a:pPr marL="0" indent="0"/>
            <a:r>
              <a:rPr lang="en"/>
              <a:t>Proposal to address the limitations identified</a:t>
            </a:r>
          </a:p>
        </p:txBody>
      </p:sp>
      <p:sp>
        <p:nvSpPr>
          <p:cNvPr id="1358" name="Google Shape;1358;p32"/>
          <p:cNvSpPr txBox="1">
            <a:spLocks noGrp="1"/>
          </p:cNvSpPr>
          <p:nvPr>
            <p:ph type="title" idx="2"/>
          </p:nvPr>
        </p:nvSpPr>
        <p:spPr>
          <a:xfrm>
            <a:off x="7687467" y="1714533"/>
            <a:ext cx="1229600" cy="1177600"/>
          </a:xfrm>
          <a:prstGeom prst="rect">
            <a:avLst/>
          </a:prstGeom>
        </p:spPr>
        <p:txBody>
          <a:bodyPr spcFirstLastPara="1" wrap="square" lIns="0" tIns="0" rIns="0" bIns="0" anchor="ctr" anchorCtr="0">
            <a:noAutofit/>
          </a:bodyPr>
          <a:lstStyle/>
          <a:p>
            <a:r>
              <a:rPr lang="en"/>
              <a:t>04</a:t>
            </a:r>
            <a:endParaRPr/>
          </a:p>
        </p:txBody>
      </p:sp>
      <p:sp>
        <p:nvSpPr>
          <p:cNvPr id="1359" name="Google Shape;1359;p32"/>
          <p:cNvSpPr/>
          <p:nvPr/>
        </p:nvSpPr>
        <p:spPr>
          <a:xfrm>
            <a:off x="12067795" y="6108944"/>
            <a:ext cx="28" cy="7853"/>
          </a:xfrm>
          <a:custGeom>
            <a:avLst/>
            <a:gdLst/>
            <a:ahLst/>
            <a:cxnLst/>
            <a:rect l="l" t="t" r="r" b="b"/>
            <a:pathLst>
              <a:path w="1" h="277" extrusionOk="0">
                <a:moveTo>
                  <a:pt x="0" y="1"/>
                </a:moveTo>
                <a:cubicBezTo>
                  <a:pt x="0" y="101"/>
                  <a:pt x="0" y="176"/>
                  <a:pt x="0" y="27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360" name="Google Shape;1360;p32"/>
          <p:cNvSpPr/>
          <p:nvPr/>
        </p:nvSpPr>
        <p:spPr>
          <a:xfrm>
            <a:off x="12067795" y="6215552"/>
            <a:ext cx="28" cy="6408"/>
          </a:xfrm>
          <a:custGeom>
            <a:avLst/>
            <a:gdLst/>
            <a:ahLst/>
            <a:cxnLst/>
            <a:rect l="l" t="t" r="r" b="b"/>
            <a:pathLst>
              <a:path w="1" h="226" extrusionOk="0">
                <a:moveTo>
                  <a:pt x="0" y="0"/>
                </a:moveTo>
                <a:cubicBezTo>
                  <a:pt x="0" y="75"/>
                  <a:pt x="0" y="150"/>
                  <a:pt x="0" y="22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3" name="TextBox 2">
            <a:extLst>
              <a:ext uri="{FF2B5EF4-FFF2-40B4-BE49-F238E27FC236}">
                <a16:creationId xmlns:a16="http://schemas.microsoft.com/office/drawing/2014/main" id="{216FCEA7-202B-E5C5-E86E-285F7A3F864A}"/>
              </a:ext>
            </a:extLst>
          </p:cNvPr>
          <p:cNvSpPr txBox="1"/>
          <p:nvPr/>
        </p:nvSpPr>
        <p:spPr>
          <a:xfrm>
            <a:off x="410135" y="3316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Roseller</a:t>
            </a:r>
          </a:p>
        </p:txBody>
      </p:sp>
    </p:spTree>
    <p:extLst>
      <p:ext uri="{BB962C8B-B14F-4D97-AF65-F5344CB8AC3E}">
        <p14:creationId xmlns:p14="http://schemas.microsoft.com/office/powerpoint/2010/main" val="1879526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45"/>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
              <a:t>Most recent Pandemics Singapore can learn from</a:t>
            </a:r>
          </a:p>
        </p:txBody>
      </p:sp>
      <p:graphicFrame>
        <p:nvGraphicFramePr>
          <p:cNvPr id="2051" name="Google Shape;2051;p45"/>
          <p:cNvGraphicFramePr/>
          <p:nvPr>
            <p:extLst>
              <p:ext uri="{D42A27DB-BD31-4B8C-83A1-F6EECF244321}">
                <p14:modId xmlns:p14="http://schemas.microsoft.com/office/powerpoint/2010/main" val="2629336316"/>
              </p:ext>
            </p:extLst>
          </p:nvPr>
        </p:nvGraphicFramePr>
        <p:xfrm>
          <a:off x="2065709" y="2087517"/>
          <a:ext cx="7704000" cy="3500945"/>
        </p:xfrm>
        <a:graphic>
          <a:graphicData uri="http://schemas.openxmlformats.org/drawingml/2006/table">
            <a:tbl>
              <a:tblPr>
                <a:noFill/>
              </a:tblPr>
              <a:tblGrid>
                <a:gridCol w="2568000">
                  <a:extLst>
                    <a:ext uri="{9D8B030D-6E8A-4147-A177-3AD203B41FA5}">
                      <a16:colId xmlns:a16="http://schemas.microsoft.com/office/drawing/2014/main" val="20000"/>
                    </a:ext>
                  </a:extLst>
                </a:gridCol>
                <a:gridCol w="2568000">
                  <a:extLst>
                    <a:ext uri="{9D8B030D-6E8A-4147-A177-3AD203B41FA5}">
                      <a16:colId xmlns:a16="http://schemas.microsoft.com/office/drawing/2014/main" val="20001"/>
                    </a:ext>
                  </a:extLst>
                </a:gridCol>
                <a:gridCol w="2568000">
                  <a:extLst>
                    <a:ext uri="{9D8B030D-6E8A-4147-A177-3AD203B41FA5}">
                      <a16:colId xmlns:a16="http://schemas.microsoft.com/office/drawing/2014/main" val="20002"/>
                    </a:ext>
                  </a:extLst>
                </a:gridCol>
              </a:tblGrid>
              <a:tr h="988218">
                <a:tc>
                  <a:txBody>
                    <a:bodyPr/>
                    <a:lstStyle/>
                    <a:p>
                      <a:pPr marL="0" lvl="0" indent="0" algn="ctr" rtl="0">
                        <a:spcBef>
                          <a:spcPts val="0"/>
                        </a:spcBef>
                        <a:spcAft>
                          <a:spcPts val="0"/>
                        </a:spcAft>
                        <a:buNone/>
                      </a:pPr>
                      <a:r>
                        <a:rPr lang="en" sz="3200">
                          <a:solidFill>
                            <a:schemeClr val="accent4"/>
                          </a:solidFill>
                          <a:latin typeface="Staatliches"/>
                          <a:ea typeface="Staatliches"/>
                          <a:cs typeface="Staatliches"/>
                        </a:rPr>
                        <a:t>2003</a:t>
                      </a:r>
                      <a:endParaRPr sz="3200">
                        <a:solidFill>
                          <a:schemeClr val="accent4"/>
                        </a:solidFill>
                        <a:latin typeface="Staatliches"/>
                        <a:ea typeface="Staatliches"/>
                        <a:cs typeface="Staatliches"/>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3200">
                          <a:solidFill>
                            <a:schemeClr val="accent4"/>
                          </a:solidFill>
                          <a:latin typeface="Staatliches"/>
                          <a:ea typeface="Staatliches"/>
                          <a:cs typeface="Staatliches"/>
                        </a:rPr>
                        <a:t>2009</a:t>
                      </a:r>
                      <a:endParaRPr sz="3200">
                        <a:solidFill>
                          <a:schemeClr val="accent4"/>
                        </a:solidFill>
                        <a:latin typeface="Staatliches"/>
                        <a:ea typeface="Staatliches"/>
                        <a:cs typeface="Staatliches"/>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3200">
                          <a:solidFill>
                            <a:schemeClr val="accent4"/>
                          </a:solidFill>
                          <a:latin typeface="Staatliches"/>
                          <a:ea typeface="Staatliches"/>
                          <a:cs typeface="Staatliches"/>
                        </a:rPr>
                        <a:t>2019</a:t>
                      </a:r>
                      <a:endParaRPr sz="3200">
                        <a:solidFill>
                          <a:schemeClr val="accent4"/>
                        </a:solidFill>
                        <a:latin typeface="Staatliches"/>
                        <a:ea typeface="Staatliches"/>
                        <a:cs typeface="Staatliches"/>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988767">
                <a:tc>
                  <a:txBody>
                    <a:bodyPr/>
                    <a:lstStyle/>
                    <a:p>
                      <a:pPr marL="0" lvl="0" indent="0" algn="ctr" rtl="0">
                        <a:spcBef>
                          <a:spcPts val="0"/>
                        </a:spcBef>
                        <a:spcAft>
                          <a:spcPts val="0"/>
                        </a:spcAft>
                        <a:buNone/>
                      </a:pPr>
                      <a:r>
                        <a:rPr lang="en" sz="3200">
                          <a:solidFill>
                            <a:schemeClr val="dk1"/>
                          </a:solidFill>
                          <a:latin typeface="Staatliches"/>
                          <a:ea typeface="Staatliches"/>
                          <a:cs typeface="Staatliches"/>
                        </a:rPr>
                        <a:t>SARS epidemic</a:t>
                      </a:r>
                      <a:endParaRPr sz="3200">
                        <a:solidFill>
                          <a:schemeClr val="dk1"/>
                        </a:solidFill>
                        <a:latin typeface="Staatliches"/>
                        <a:ea typeface="Staatliches"/>
                        <a:cs typeface="Staatliches"/>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2"/>
                    </a:solidFill>
                  </a:tcPr>
                </a:tc>
                <a:tc>
                  <a:txBody>
                    <a:bodyPr/>
                    <a:lstStyle/>
                    <a:p>
                      <a:pPr marL="0" lvl="0" indent="0" algn="ctr">
                        <a:spcBef>
                          <a:spcPts val="0"/>
                        </a:spcBef>
                        <a:spcAft>
                          <a:spcPts val="0"/>
                        </a:spcAft>
                        <a:buNone/>
                      </a:pPr>
                      <a:r>
                        <a:rPr lang="en" sz="3200">
                          <a:solidFill>
                            <a:schemeClr val="dk1"/>
                          </a:solidFill>
                          <a:latin typeface="Staatliches"/>
                        </a:rPr>
                        <a:t>H1n1 pandemic</a:t>
                      </a:r>
                      <a:endParaRPr>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2"/>
                    </a:solidFill>
                  </a:tcPr>
                </a:tc>
                <a:tc>
                  <a:txBody>
                    <a:bodyPr/>
                    <a:lstStyle/>
                    <a:p>
                      <a:pPr marL="0" lvl="0" indent="0" algn="ctr">
                        <a:spcBef>
                          <a:spcPts val="0"/>
                        </a:spcBef>
                        <a:spcAft>
                          <a:spcPts val="0"/>
                        </a:spcAft>
                        <a:buNone/>
                      </a:pPr>
                      <a:r>
                        <a:rPr lang="en" sz="3200">
                          <a:solidFill>
                            <a:schemeClr val="dk1"/>
                          </a:solidFill>
                          <a:latin typeface="Staatliches"/>
                        </a:rPr>
                        <a:t>Covid-19</a:t>
                      </a:r>
                      <a:endParaRPr>
                        <a:sym typeface="Staatliches"/>
                      </a:endParaRP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96067">
                <a:tc>
                  <a:txBody>
                    <a:bodyPr/>
                    <a:lstStyle/>
                    <a:p>
                      <a:pPr marL="0" lvl="0" indent="0" algn="ctr" rtl="0">
                        <a:spcBef>
                          <a:spcPts val="0"/>
                        </a:spcBef>
                        <a:spcAft>
                          <a:spcPts val="0"/>
                        </a:spcAft>
                        <a:buNone/>
                      </a:pPr>
                      <a:r>
                        <a:rPr lang="en" sz="2100">
                          <a:solidFill>
                            <a:schemeClr val="dk2"/>
                          </a:solidFill>
                          <a:latin typeface="Nunito"/>
                          <a:ea typeface="Nunito"/>
                          <a:cs typeface="Nunito"/>
                        </a:rPr>
                        <a:t>Est.</a:t>
                      </a:r>
                    </a:p>
                    <a:p>
                      <a:pPr marL="0" lvl="0" indent="0" algn="ctr">
                        <a:spcBef>
                          <a:spcPts val="0"/>
                        </a:spcBef>
                        <a:spcAft>
                          <a:spcPts val="0"/>
                        </a:spcAft>
                        <a:buNone/>
                      </a:pPr>
                      <a:r>
                        <a:rPr lang="en" sz="2100">
                          <a:solidFill>
                            <a:schemeClr val="dk2"/>
                          </a:solidFill>
                          <a:latin typeface="Nunito"/>
                          <a:ea typeface="Nunito"/>
                          <a:cs typeface="Nunito"/>
                        </a:rPr>
                        <a:t>238 cases</a:t>
                      </a:r>
                    </a:p>
                    <a:p>
                      <a:pPr marL="0" lvl="0" indent="0" algn="ctr">
                        <a:spcBef>
                          <a:spcPts val="0"/>
                        </a:spcBef>
                        <a:spcAft>
                          <a:spcPts val="0"/>
                        </a:spcAft>
                        <a:buNone/>
                      </a:pPr>
                      <a:r>
                        <a:rPr lang="en" sz="2100">
                          <a:solidFill>
                            <a:schemeClr val="dk2"/>
                          </a:solidFill>
                          <a:latin typeface="Nunito"/>
                          <a:ea typeface="Nunito"/>
                          <a:cs typeface="Nunito"/>
                        </a:rPr>
                        <a:t>33 deaths</a:t>
                      </a: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dk2"/>
                          </a:solidFill>
                          <a:latin typeface="Nunito"/>
                          <a:ea typeface="Nunito"/>
                          <a:cs typeface="Nunito"/>
                        </a:rPr>
                        <a:t>Est.</a:t>
                      </a:r>
                    </a:p>
                    <a:p>
                      <a:pPr marL="0" lvl="0" indent="0" algn="ctr">
                        <a:spcBef>
                          <a:spcPts val="0"/>
                        </a:spcBef>
                        <a:spcAft>
                          <a:spcPts val="0"/>
                        </a:spcAft>
                        <a:buNone/>
                      </a:pPr>
                      <a:r>
                        <a:rPr lang="en" sz="2100">
                          <a:solidFill>
                            <a:schemeClr val="dk2"/>
                          </a:solidFill>
                          <a:latin typeface="Nunito"/>
                          <a:ea typeface="Nunito"/>
                          <a:cs typeface="Nunito"/>
                        </a:rPr>
                        <a:t>415,000 cases</a:t>
                      </a:r>
                    </a:p>
                    <a:p>
                      <a:pPr marL="0" lvl="0" indent="0" algn="ctr">
                        <a:spcBef>
                          <a:spcPts val="0"/>
                        </a:spcBef>
                        <a:spcAft>
                          <a:spcPts val="0"/>
                        </a:spcAft>
                        <a:buNone/>
                      </a:pPr>
                      <a:r>
                        <a:rPr lang="en" sz="2100">
                          <a:solidFill>
                            <a:schemeClr val="dk2"/>
                          </a:solidFill>
                          <a:latin typeface="Nunito"/>
                          <a:ea typeface="Nunito"/>
                          <a:cs typeface="Nunito"/>
                        </a:rPr>
                        <a:t>18 deaths</a:t>
                      </a: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dk2"/>
                          </a:solidFill>
                          <a:latin typeface="Nunito"/>
                          <a:ea typeface="Nunito"/>
                          <a:cs typeface="Nunito"/>
                        </a:rPr>
                        <a:t>Est.</a:t>
                      </a:r>
                    </a:p>
                    <a:p>
                      <a:pPr marL="0" lvl="0" indent="0" algn="ctr">
                        <a:spcBef>
                          <a:spcPts val="0"/>
                        </a:spcBef>
                        <a:spcAft>
                          <a:spcPts val="0"/>
                        </a:spcAft>
                        <a:buNone/>
                      </a:pPr>
                      <a:r>
                        <a:rPr lang="en" sz="2100">
                          <a:solidFill>
                            <a:schemeClr val="dk2"/>
                          </a:solidFill>
                          <a:latin typeface="Nunito"/>
                          <a:ea typeface="Nunito"/>
                          <a:cs typeface="Nunito"/>
                        </a:rPr>
                        <a:t>1.65M cases</a:t>
                      </a:r>
                    </a:p>
                    <a:p>
                      <a:pPr marL="0" lvl="0" indent="0" algn="ctr">
                        <a:spcBef>
                          <a:spcPts val="0"/>
                        </a:spcBef>
                        <a:spcAft>
                          <a:spcPts val="0"/>
                        </a:spcAft>
                        <a:buNone/>
                      </a:pPr>
                      <a:r>
                        <a:rPr lang="en" sz="2100">
                          <a:solidFill>
                            <a:schemeClr val="dk2"/>
                          </a:solidFill>
                          <a:latin typeface="Nunito"/>
                          <a:ea typeface="Nunito"/>
                          <a:cs typeface="Nunito"/>
                        </a:rPr>
                        <a:t>1,468 deaths</a:t>
                      </a:r>
                    </a:p>
                    <a:p>
                      <a:pPr marL="0" lvl="0" indent="0" algn="ctr">
                        <a:spcBef>
                          <a:spcPts val="0"/>
                        </a:spcBef>
                        <a:spcAft>
                          <a:spcPts val="0"/>
                        </a:spcAft>
                        <a:buNone/>
                      </a:pPr>
                      <a:r>
                        <a:rPr lang="en" sz="2100">
                          <a:solidFill>
                            <a:schemeClr val="dk2"/>
                          </a:solidFill>
                          <a:latin typeface="Nunito"/>
                          <a:ea typeface="Nunito"/>
                          <a:cs typeface="Nunito"/>
                        </a:rPr>
                        <a:t>(and increasing)</a:t>
                      </a:r>
                    </a:p>
                  </a:txBody>
                  <a:tcPr marL="121900" marR="121900"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37C55770-B33E-2C39-8C18-8D485DE68344}"/>
              </a:ext>
            </a:extLst>
          </p:cNvPr>
          <p:cNvSpPr txBox="1"/>
          <p:nvPr/>
        </p:nvSpPr>
        <p:spPr>
          <a:xfrm>
            <a:off x="10820400" y="297543"/>
            <a:ext cx="1110343" cy="381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Roseller</a:t>
            </a:r>
            <a:r>
              <a:rPr lang="en-US">
                <a:cs typeface="Arial"/>
              </a:rPr>
              <a:t>​</a:t>
            </a:r>
            <a:endParaRPr lang="en-US"/>
          </a:p>
        </p:txBody>
      </p:sp>
    </p:spTree>
    <p:extLst>
      <p:ext uri="{BB962C8B-B14F-4D97-AF65-F5344CB8AC3E}">
        <p14:creationId xmlns:p14="http://schemas.microsoft.com/office/powerpoint/2010/main" val="1752576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5A88-3CF1-D9D9-0E0A-55C2970F2083}"/>
              </a:ext>
            </a:extLst>
          </p:cNvPr>
          <p:cNvSpPr>
            <a:spLocks noGrp="1"/>
          </p:cNvSpPr>
          <p:nvPr>
            <p:ph type="title"/>
          </p:nvPr>
        </p:nvSpPr>
        <p:spPr/>
        <p:txBody>
          <a:bodyPr/>
          <a:lstStyle/>
          <a:p>
            <a:r>
              <a:rPr lang="en-US"/>
              <a:t>Recall limitations mentioned</a:t>
            </a:r>
          </a:p>
        </p:txBody>
      </p:sp>
      <p:sp>
        <p:nvSpPr>
          <p:cNvPr id="3" name="Text Placeholder 2">
            <a:extLst>
              <a:ext uri="{FF2B5EF4-FFF2-40B4-BE49-F238E27FC236}">
                <a16:creationId xmlns:a16="http://schemas.microsoft.com/office/drawing/2014/main" id="{7DFA7728-136A-1D4A-29C5-E016742968FE}"/>
              </a:ext>
            </a:extLst>
          </p:cNvPr>
          <p:cNvSpPr>
            <a:spLocks noGrp="1"/>
          </p:cNvSpPr>
          <p:nvPr>
            <p:ph type="body" idx="1"/>
          </p:nvPr>
        </p:nvSpPr>
        <p:spPr>
          <a:xfrm>
            <a:off x="2242700" y="2489200"/>
            <a:ext cx="2677400" cy="1273600"/>
          </a:xfr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txBody>
          <a:bodyPr/>
          <a:lstStyle/>
          <a:p>
            <a:pPr marL="488950" indent="-285750">
              <a:buFont typeface="Arial"/>
              <a:buChar char="•"/>
            </a:pPr>
            <a:r>
              <a:rPr lang="en-US" sz="1650"/>
              <a:t>Job loss</a:t>
            </a:r>
            <a:endParaRPr lang="en-US" err="1"/>
          </a:p>
          <a:p>
            <a:pPr marL="488950" indent="-285750">
              <a:buFont typeface="Arial"/>
              <a:buChar char="•"/>
            </a:pPr>
            <a:r>
              <a:rPr lang="en-US" sz="1650"/>
              <a:t>Business closure</a:t>
            </a:r>
          </a:p>
          <a:p>
            <a:pPr marL="488950" indent="-285750">
              <a:buFont typeface="Arial"/>
              <a:buChar char="•"/>
            </a:pPr>
            <a:r>
              <a:rPr lang="en-US" sz="1650"/>
              <a:t>Low employment rate</a:t>
            </a:r>
          </a:p>
        </p:txBody>
      </p:sp>
      <p:sp>
        <p:nvSpPr>
          <p:cNvPr id="5" name="TextBox 4">
            <a:extLst>
              <a:ext uri="{FF2B5EF4-FFF2-40B4-BE49-F238E27FC236}">
                <a16:creationId xmlns:a16="http://schemas.microsoft.com/office/drawing/2014/main" id="{25BF6347-392E-B597-D9BA-383E77E7D6C9}"/>
              </a:ext>
            </a:extLst>
          </p:cNvPr>
          <p:cNvSpPr txBox="1"/>
          <p:nvPr/>
        </p:nvSpPr>
        <p:spPr>
          <a:xfrm>
            <a:off x="273352" y="406400"/>
            <a:ext cx="1110343" cy="381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Roseller</a:t>
            </a:r>
            <a:r>
              <a:rPr lang="en-US">
                <a:cs typeface="Arial"/>
              </a:rPr>
              <a:t>​</a:t>
            </a:r>
            <a:endParaRPr lang="en-US"/>
          </a:p>
        </p:txBody>
      </p:sp>
      <p:sp>
        <p:nvSpPr>
          <p:cNvPr id="6" name="Text Placeholder 2">
            <a:extLst>
              <a:ext uri="{FF2B5EF4-FFF2-40B4-BE49-F238E27FC236}">
                <a16:creationId xmlns:a16="http://schemas.microsoft.com/office/drawing/2014/main" id="{6E220F4B-E70E-CB7E-255A-CA53700E4661}"/>
              </a:ext>
            </a:extLst>
          </p:cNvPr>
          <p:cNvSpPr txBox="1">
            <a:spLocks/>
          </p:cNvSpPr>
          <p:nvPr/>
        </p:nvSpPr>
        <p:spPr>
          <a:xfrm>
            <a:off x="6979800" y="2489200"/>
            <a:ext cx="2677400" cy="1273600"/>
          </a:xfrm>
          <a:prstGeom prst="rect">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txBody>
          <a:bodyPr spcFirstLastPara="1" wrap="square" lIns="0" tIns="0" rIns="0" bIns="0" anchor="ctr" anchorCtr="0">
            <a:no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venir"/>
              <a:buAutoNum type="arabicPeriod"/>
              <a:defRPr sz="1667" b="0" i="0" u="none" strike="noStrike" cap="none">
                <a:solidFill>
                  <a:schemeClr val="dk2"/>
                </a:solidFill>
                <a:latin typeface="Avenir"/>
                <a:ea typeface="Avenir"/>
                <a:cs typeface="Avenir"/>
                <a:sym typeface="Avenir"/>
              </a:defRPr>
            </a:lvl1pPr>
            <a:lvl2pPr marL="1219170" marR="0" lvl="1" indent="-406390" algn="l" rtl="0">
              <a:lnSpc>
                <a:spcPct val="115000"/>
              </a:lnSpc>
              <a:spcBef>
                <a:spcPts val="2133"/>
              </a:spcBef>
              <a:spcAft>
                <a:spcPts val="0"/>
              </a:spcAft>
              <a:buClr>
                <a:srgbClr val="434343"/>
              </a:buClr>
              <a:buSzPts val="1200"/>
              <a:buFont typeface="Roboto Condensed Light"/>
              <a:buAutoNum type="alphaLcPeriod"/>
              <a:defRPr sz="1600" b="0" i="0" u="none" strike="noStrike" cap="none">
                <a:solidFill>
                  <a:schemeClr val="dk2"/>
                </a:solidFill>
                <a:latin typeface="Nunito"/>
                <a:ea typeface="Nunito"/>
                <a:cs typeface="Nunito"/>
                <a:sym typeface="Nunito"/>
              </a:defRPr>
            </a:lvl2pPr>
            <a:lvl3pPr marL="1828754" marR="0" lvl="2" indent="-406390" algn="l" rtl="0">
              <a:lnSpc>
                <a:spcPct val="115000"/>
              </a:lnSpc>
              <a:spcBef>
                <a:spcPts val="2133"/>
              </a:spcBef>
              <a:spcAft>
                <a:spcPts val="0"/>
              </a:spcAft>
              <a:buClr>
                <a:srgbClr val="434343"/>
              </a:buClr>
              <a:buSzPts val="1200"/>
              <a:buFont typeface="Roboto Condensed Light"/>
              <a:buAutoNum type="romanLcPeriod"/>
              <a:defRPr sz="1600" b="0" i="0" u="none" strike="noStrike" cap="none">
                <a:solidFill>
                  <a:schemeClr val="dk2"/>
                </a:solidFill>
                <a:latin typeface="Nunito"/>
                <a:ea typeface="Nunito"/>
                <a:cs typeface="Nunito"/>
                <a:sym typeface="Nunito"/>
              </a:defRPr>
            </a:lvl3pPr>
            <a:lvl4pPr marL="2438339" marR="0" lvl="3" indent="-406390" algn="l" rtl="0">
              <a:lnSpc>
                <a:spcPct val="115000"/>
              </a:lnSpc>
              <a:spcBef>
                <a:spcPts val="2133"/>
              </a:spcBef>
              <a:spcAft>
                <a:spcPts val="0"/>
              </a:spcAft>
              <a:buClr>
                <a:srgbClr val="434343"/>
              </a:buClr>
              <a:buSzPts val="1200"/>
              <a:buFont typeface="Roboto Condensed Light"/>
              <a:buAutoNum type="arabicPeriod"/>
              <a:defRPr sz="1600" b="0" i="0" u="none" strike="noStrike" cap="none">
                <a:solidFill>
                  <a:schemeClr val="dk2"/>
                </a:solidFill>
                <a:latin typeface="Nunito"/>
                <a:ea typeface="Nunito"/>
                <a:cs typeface="Nunito"/>
                <a:sym typeface="Nunito"/>
              </a:defRPr>
            </a:lvl4pPr>
            <a:lvl5pPr marL="3047924" marR="0" lvl="4" indent="-406390" algn="l" rtl="0">
              <a:lnSpc>
                <a:spcPct val="115000"/>
              </a:lnSpc>
              <a:spcBef>
                <a:spcPts val="2133"/>
              </a:spcBef>
              <a:spcAft>
                <a:spcPts val="0"/>
              </a:spcAft>
              <a:buClr>
                <a:srgbClr val="434343"/>
              </a:buClr>
              <a:buSzPts val="1200"/>
              <a:buFont typeface="Roboto Condensed Light"/>
              <a:buAutoNum type="alphaLcPeriod"/>
              <a:defRPr sz="1600" b="0" i="0" u="none" strike="noStrike" cap="none">
                <a:solidFill>
                  <a:schemeClr val="dk2"/>
                </a:solidFill>
                <a:latin typeface="Nunito"/>
                <a:ea typeface="Nunito"/>
                <a:cs typeface="Nunito"/>
                <a:sym typeface="Nunito"/>
              </a:defRPr>
            </a:lvl5pPr>
            <a:lvl6pPr marL="3657509" marR="0" lvl="5" indent="-406390" algn="l" rtl="0">
              <a:lnSpc>
                <a:spcPct val="115000"/>
              </a:lnSpc>
              <a:spcBef>
                <a:spcPts val="2133"/>
              </a:spcBef>
              <a:spcAft>
                <a:spcPts val="0"/>
              </a:spcAft>
              <a:buClr>
                <a:srgbClr val="434343"/>
              </a:buClr>
              <a:buSzPts val="1200"/>
              <a:buFont typeface="Roboto Condensed Light"/>
              <a:buAutoNum type="romanLcPeriod"/>
              <a:defRPr sz="1600" b="0" i="0" u="none" strike="noStrike" cap="none">
                <a:solidFill>
                  <a:schemeClr val="dk2"/>
                </a:solidFill>
                <a:latin typeface="Nunito"/>
                <a:ea typeface="Nunito"/>
                <a:cs typeface="Nunito"/>
                <a:sym typeface="Nunito"/>
              </a:defRPr>
            </a:lvl6pPr>
            <a:lvl7pPr marL="4267093" marR="0" lvl="6" indent="-406390" algn="l" rtl="0">
              <a:lnSpc>
                <a:spcPct val="115000"/>
              </a:lnSpc>
              <a:spcBef>
                <a:spcPts val="2133"/>
              </a:spcBef>
              <a:spcAft>
                <a:spcPts val="0"/>
              </a:spcAft>
              <a:buClr>
                <a:srgbClr val="434343"/>
              </a:buClr>
              <a:buSzPts val="1200"/>
              <a:buFont typeface="Roboto Condensed Light"/>
              <a:buAutoNum type="arabicPeriod"/>
              <a:defRPr sz="1600" b="0" i="0" u="none" strike="noStrike" cap="none">
                <a:solidFill>
                  <a:schemeClr val="dk2"/>
                </a:solidFill>
                <a:latin typeface="Nunito"/>
                <a:ea typeface="Nunito"/>
                <a:cs typeface="Nunito"/>
                <a:sym typeface="Nunito"/>
              </a:defRPr>
            </a:lvl7pPr>
            <a:lvl8pPr marL="4876678" marR="0" lvl="7" indent="-406390" algn="l" rtl="0">
              <a:lnSpc>
                <a:spcPct val="115000"/>
              </a:lnSpc>
              <a:spcBef>
                <a:spcPts val="2133"/>
              </a:spcBef>
              <a:spcAft>
                <a:spcPts val="0"/>
              </a:spcAft>
              <a:buClr>
                <a:srgbClr val="434343"/>
              </a:buClr>
              <a:buSzPts val="1200"/>
              <a:buFont typeface="Roboto Condensed Light"/>
              <a:buAutoNum type="alphaLcPeriod"/>
              <a:defRPr sz="1600" b="0" i="0" u="none" strike="noStrike" cap="none">
                <a:solidFill>
                  <a:schemeClr val="dk2"/>
                </a:solidFill>
                <a:latin typeface="Nunito"/>
                <a:ea typeface="Nunito"/>
                <a:cs typeface="Nunito"/>
                <a:sym typeface="Nunito"/>
              </a:defRPr>
            </a:lvl8pPr>
            <a:lvl9pPr marL="5486263" marR="0" lvl="8" indent="-406390" algn="l" rtl="0">
              <a:lnSpc>
                <a:spcPct val="115000"/>
              </a:lnSpc>
              <a:spcBef>
                <a:spcPts val="2133"/>
              </a:spcBef>
              <a:spcAft>
                <a:spcPts val="2133"/>
              </a:spcAft>
              <a:buClr>
                <a:srgbClr val="434343"/>
              </a:buClr>
              <a:buSzPts val="1200"/>
              <a:buFont typeface="Roboto Condensed Light"/>
              <a:buAutoNum type="romanLcPeriod"/>
              <a:defRPr sz="1600" b="0" i="0" u="none" strike="noStrike" cap="none">
                <a:solidFill>
                  <a:schemeClr val="dk2"/>
                </a:solidFill>
                <a:latin typeface="Nunito"/>
                <a:ea typeface="Nunito"/>
                <a:cs typeface="Nunito"/>
                <a:sym typeface="Nunito"/>
              </a:defRPr>
            </a:lvl9pPr>
          </a:lstStyle>
          <a:p>
            <a:pPr marL="488950" indent="-285750">
              <a:buFont typeface="Arial"/>
              <a:buChar char="•"/>
            </a:pPr>
            <a:r>
              <a:rPr lang="en-US" sz="1650" kern="0"/>
              <a:t>Does not function well on iOS</a:t>
            </a:r>
          </a:p>
          <a:p>
            <a:pPr marL="488950" indent="-285750">
              <a:buFont typeface="Arial"/>
              <a:buChar char="•"/>
            </a:pPr>
            <a:r>
              <a:rPr lang="en-US" sz="1650" kern="0"/>
              <a:t>Phone battery drains quickly</a:t>
            </a:r>
          </a:p>
          <a:p>
            <a:pPr marL="488950" indent="-285750">
              <a:buFont typeface="Arial"/>
              <a:buChar char="•"/>
            </a:pPr>
            <a:r>
              <a:rPr lang="en-US" sz="1650" kern="0"/>
              <a:t>High cost</a:t>
            </a:r>
          </a:p>
        </p:txBody>
      </p:sp>
      <p:sp>
        <p:nvSpPr>
          <p:cNvPr id="8" name="Google Shape;1436;p37">
            <a:extLst>
              <a:ext uri="{FF2B5EF4-FFF2-40B4-BE49-F238E27FC236}">
                <a16:creationId xmlns:a16="http://schemas.microsoft.com/office/drawing/2014/main" id="{AA7C613D-545B-0C5A-5B4D-03E9584B6602}"/>
              </a:ext>
            </a:extLst>
          </p:cNvPr>
          <p:cNvSpPr txBox="1"/>
          <p:nvPr/>
        </p:nvSpPr>
        <p:spPr>
          <a:xfrm>
            <a:off x="2247990" y="1864807"/>
            <a:ext cx="2900346"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1. Circuit breaker</a:t>
            </a:r>
            <a:endParaRPr lang="en-US">
              <a:solidFill>
                <a:schemeClr val="accent4"/>
              </a:solidFill>
            </a:endParaRPr>
          </a:p>
        </p:txBody>
      </p:sp>
      <p:sp>
        <p:nvSpPr>
          <p:cNvPr id="9" name="Google Shape;1436;p37">
            <a:extLst>
              <a:ext uri="{FF2B5EF4-FFF2-40B4-BE49-F238E27FC236}">
                <a16:creationId xmlns:a16="http://schemas.microsoft.com/office/drawing/2014/main" id="{8B8D21B2-125D-93BE-0705-1B53BFCE54D9}"/>
              </a:ext>
            </a:extLst>
          </p:cNvPr>
          <p:cNvSpPr txBox="1"/>
          <p:nvPr/>
        </p:nvSpPr>
        <p:spPr>
          <a:xfrm>
            <a:off x="6979338" y="1864807"/>
            <a:ext cx="2839961"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2. </a:t>
            </a:r>
            <a:r>
              <a:rPr lang="en-SG" sz="3200" err="1">
                <a:solidFill>
                  <a:schemeClr val="accent4"/>
                </a:solidFill>
                <a:latin typeface="Staatliches"/>
                <a:sym typeface="Staatliches"/>
              </a:rPr>
              <a:t>tracetogether</a:t>
            </a:r>
            <a:endParaRPr lang="en-US" err="1">
              <a:solidFill>
                <a:schemeClr val="accent4"/>
              </a:solidFill>
            </a:endParaRPr>
          </a:p>
        </p:txBody>
      </p:sp>
      <p:sp>
        <p:nvSpPr>
          <p:cNvPr id="10" name="Google Shape;1436;p37">
            <a:extLst>
              <a:ext uri="{FF2B5EF4-FFF2-40B4-BE49-F238E27FC236}">
                <a16:creationId xmlns:a16="http://schemas.microsoft.com/office/drawing/2014/main" id="{BFD20DC5-9959-2DD5-FEF3-7CAEBD80E61C}"/>
              </a:ext>
            </a:extLst>
          </p:cNvPr>
          <p:cNvSpPr txBox="1"/>
          <p:nvPr/>
        </p:nvSpPr>
        <p:spPr>
          <a:xfrm rot="5400000">
            <a:off x="3177724" y="3736499"/>
            <a:ext cx="595177" cy="1159800"/>
          </a:xfrm>
          <a:prstGeom prst="rect">
            <a:avLst/>
          </a:prstGeom>
          <a:noFill/>
          <a:ln>
            <a:noFill/>
          </a:ln>
        </p:spPr>
        <p:txBody>
          <a:bodyPr spcFirstLastPara="1" wrap="square" lIns="0" tIns="0" rIns="0" bIns="0" anchor="ctr" anchorCtr="0">
            <a:noAutofit/>
          </a:bodyPr>
          <a:lstStyle/>
          <a:p>
            <a:r>
              <a:rPr lang="en-SG" sz="9600">
                <a:solidFill>
                  <a:schemeClr val="accent4"/>
                </a:solidFill>
                <a:latin typeface="Staatliches"/>
                <a:sym typeface="Staatliches"/>
              </a:rPr>
              <a:t>}</a:t>
            </a:r>
            <a:endParaRPr lang="en-US" sz="9600">
              <a:solidFill>
                <a:schemeClr val="accent4"/>
              </a:solidFill>
              <a:cs typeface="Arial"/>
            </a:endParaRPr>
          </a:p>
        </p:txBody>
      </p:sp>
      <p:sp>
        <p:nvSpPr>
          <p:cNvPr id="11" name="Google Shape;1436;p37">
            <a:extLst>
              <a:ext uri="{FF2B5EF4-FFF2-40B4-BE49-F238E27FC236}">
                <a16:creationId xmlns:a16="http://schemas.microsoft.com/office/drawing/2014/main" id="{9D2F6581-8A5E-6DFC-8EFE-E3D2A4462C7B}"/>
              </a:ext>
            </a:extLst>
          </p:cNvPr>
          <p:cNvSpPr txBox="1"/>
          <p:nvPr/>
        </p:nvSpPr>
        <p:spPr>
          <a:xfrm rot="5400000">
            <a:off x="7957957" y="3736500"/>
            <a:ext cx="609554" cy="1145423"/>
          </a:xfrm>
          <a:prstGeom prst="rect">
            <a:avLst/>
          </a:prstGeom>
          <a:noFill/>
          <a:ln>
            <a:noFill/>
          </a:ln>
        </p:spPr>
        <p:txBody>
          <a:bodyPr spcFirstLastPara="1" wrap="square" lIns="0" tIns="0" rIns="0" bIns="0" anchor="ctr" anchorCtr="0">
            <a:noAutofit/>
          </a:bodyPr>
          <a:lstStyle/>
          <a:p>
            <a:r>
              <a:rPr lang="en-SG" sz="9600">
                <a:solidFill>
                  <a:schemeClr val="accent4"/>
                </a:solidFill>
                <a:latin typeface="Staatliches"/>
                <a:sym typeface="Staatliches"/>
              </a:rPr>
              <a:t>}</a:t>
            </a:r>
            <a:endParaRPr lang="en-US" sz="9600">
              <a:solidFill>
                <a:schemeClr val="accent4"/>
              </a:solidFill>
              <a:cs typeface="Arial"/>
            </a:endParaRPr>
          </a:p>
        </p:txBody>
      </p:sp>
      <p:sp>
        <p:nvSpPr>
          <p:cNvPr id="12" name="Google Shape;1436;p37">
            <a:extLst>
              <a:ext uri="{FF2B5EF4-FFF2-40B4-BE49-F238E27FC236}">
                <a16:creationId xmlns:a16="http://schemas.microsoft.com/office/drawing/2014/main" id="{20D39923-07FF-516B-11EE-C3F0BACC3071}"/>
              </a:ext>
            </a:extLst>
          </p:cNvPr>
          <p:cNvSpPr txBox="1"/>
          <p:nvPr/>
        </p:nvSpPr>
        <p:spPr>
          <a:xfrm>
            <a:off x="2247989" y="5036453"/>
            <a:ext cx="2627177" cy="626400"/>
          </a:xfrm>
          <a:prstGeom prst="rect">
            <a:avLst/>
          </a:prstGeom>
          <a:noFill/>
          <a:ln>
            <a:noFill/>
          </a:ln>
        </p:spPr>
        <p:txBody>
          <a:bodyPr spcFirstLastPara="1" wrap="square" lIns="0" tIns="0" rIns="0" bIns="0" anchor="ctr" anchorCtr="0">
            <a:noAutofit/>
          </a:bodyPr>
          <a:lstStyle/>
          <a:p>
            <a:pPr algn="ctr"/>
            <a:r>
              <a:rPr lang="en-SG" sz="3200" err="1">
                <a:solidFill>
                  <a:schemeClr val="accent4"/>
                </a:solidFill>
                <a:latin typeface="Staatliches"/>
                <a:sym typeface="Staatliches"/>
              </a:rPr>
              <a:t>SOcio-economic</a:t>
            </a:r>
            <a:r>
              <a:rPr lang="en-SG" sz="3200">
                <a:solidFill>
                  <a:schemeClr val="accent4"/>
                </a:solidFill>
                <a:latin typeface="Staatliches"/>
                <a:sym typeface="Staatliches"/>
              </a:rPr>
              <a:t> </a:t>
            </a:r>
            <a:endParaRPr lang="en-SG" sz="3200">
              <a:solidFill>
                <a:schemeClr val="accent4"/>
              </a:solidFill>
              <a:latin typeface="Staatliches"/>
            </a:endParaRPr>
          </a:p>
          <a:p>
            <a:pPr algn="ctr"/>
            <a:r>
              <a:rPr lang="en-SG" sz="3200">
                <a:solidFill>
                  <a:schemeClr val="accent4"/>
                </a:solidFill>
                <a:latin typeface="Staatliches"/>
              </a:rPr>
              <a:t>recession</a:t>
            </a:r>
          </a:p>
        </p:txBody>
      </p:sp>
      <p:sp>
        <p:nvSpPr>
          <p:cNvPr id="13" name="Google Shape;1436;p37">
            <a:extLst>
              <a:ext uri="{FF2B5EF4-FFF2-40B4-BE49-F238E27FC236}">
                <a16:creationId xmlns:a16="http://schemas.microsoft.com/office/drawing/2014/main" id="{2D5DE7BF-1D7D-7A23-27EB-76A4CBBA9C7E}"/>
              </a:ext>
            </a:extLst>
          </p:cNvPr>
          <p:cNvSpPr txBox="1"/>
          <p:nvPr/>
        </p:nvSpPr>
        <p:spPr>
          <a:xfrm>
            <a:off x="7094357" y="4720150"/>
            <a:ext cx="2627177"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Technical issues</a:t>
            </a:r>
            <a:endParaRPr lang="en-US">
              <a:solidFill>
                <a:schemeClr val="accent4"/>
              </a:solidFill>
            </a:endParaRPr>
          </a:p>
        </p:txBody>
      </p:sp>
    </p:spTree>
    <p:extLst>
      <p:ext uri="{BB962C8B-B14F-4D97-AF65-F5344CB8AC3E}">
        <p14:creationId xmlns:p14="http://schemas.microsoft.com/office/powerpoint/2010/main" val="2525722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5A88-3CF1-D9D9-0E0A-55C2970F2083}"/>
              </a:ext>
            </a:extLst>
          </p:cNvPr>
          <p:cNvSpPr>
            <a:spLocks noGrp="1"/>
          </p:cNvSpPr>
          <p:nvPr>
            <p:ph type="title"/>
          </p:nvPr>
        </p:nvSpPr>
        <p:spPr/>
        <p:txBody>
          <a:bodyPr/>
          <a:lstStyle/>
          <a:p>
            <a:r>
              <a:rPr lang="en-US"/>
              <a:t>How to prepare for the future</a:t>
            </a:r>
          </a:p>
        </p:txBody>
      </p:sp>
      <p:sp>
        <p:nvSpPr>
          <p:cNvPr id="5" name="TextBox 4">
            <a:extLst>
              <a:ext uri="{FF2B5EF4-FFF2-40B4-BE49-F238E27FC236}">
                <a16:creationId xmlns:a16="http://schemas.microsoft.com/office/drawing/2014/main" id="{25BF6347-392E-B597-D9BA-383E77E7D6C9}"/>
              </a:ext>
            </a:extLst>
          </p:cNvPr>
          <p:cNvSpPr txBox="1"/>
          <p:nvPr/>
        </p:nvSpPr>
        <p:spPr>
          <a:xfrm>
            <a:off x="273352" y="406400"/>
            <a:ext cx="1110343" cy="381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Roseller</a:t>
            </a:r>
            <a:r>
              <a:rPr lang="en-US">
                <a:cs typeface="Arial"/>
              </a:rPr>
              <a:t>​</a:t>
            </a:r>
            <a:endParaRPr lang="en-US"/>
          </a:p>
        </p:txBody>
      </p:sp>
      <p:sp>
        <p:nvSpPr>
          <p:cNvPr id="14" name="Rectangle: Rounded Corners 13">
            <a:extLst>
              <a:ext uri="{FF2B5EF4-FFF2-40B4-BE49-F238E27FC236}">
                <a16:creationId xmlns:a16="http://schemas.microsoft.com/office/drawing/2014/main" id="{39C9D3D5-BDB6-D9DC-172C-7F81EA84D707}"/>
              </a:ext>
            </a:extLst>
          </p:cNvPr>
          <p:cNvSpPr/>
          <p:nvPr/>
        </p:nvSpPr>
        <p:spPr>
          <a:xfrm>
            <a:off x="1081178" y="1620328"/>
            <a:ext cx="10021016" cy="406879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88950" indent="-285750">
              <a:buFont typeface="Arial,Sans-Serif"/>
              <a:buChar char="•"/>
            </a:pPr>
            <a:r>
              <a:rPr lang="en-US">
                <a:solidFill>
                  <a:schemeClr val="bg2"/>
                </a:solidFill>
                <a:ea typeface="+mn-lt"/>
                <a:cs typeface="+mn-lt"/>
              </a:rPr>
              <a:t>Slow development over the years</a:t>
            </a:r>
          </a:p>
          <a:p>
            <a:pPr marL="1098550" lvl="1" indent="-285750">
              <a:lnSpc>
                <a:spcPct val="114999"/>
              </a:lnSpc>
              <a:spcBef>
                <a:spcPts val="2133"/>
              </a:spcBef>
              <a:buFont typeface="Arial,Sans-Serif"/>
              <a:buChar char="•"/>
            </a:pPr>
            <a:r>
              <a:rPr lang="en-US">
                <a:solidFill>
                  <a:schemeClr val="bg2"/>
                </a:solidFill>
                <a:ea typeface="+mn-lt"/>
                <a:cs typeface="+mn-lt"/>
              </a:rPr>
              <a:t>Prepared for the worst</a:t>
            </a:r>
          </a:p>
          <a:p>
            <a:pPr marL="1098550" lvl="1" indent="-285750">
              <a:lnSpc>
                <a:spcPct val="114999"/>
              </a:lnSpc>
              <a:spcBef>
                <a:spcPts val="2133"/>
              </a:spcBef>
              <a:buFont typeface="Arial,Sans-Serif"/>
              <a:buChar char="•"/>
            </a:pPr>
            <a:r>
              <a:rPr lang="en-US">
                <a:solidFill>
                  <a:schemeClr val="bg2"/>
                </a:solidFill>
                <a:ea typeface="+mn-lt"/>
                <a:cs typeface="+mn-lt"/>
              </a:rPr>
              <a:t>Helps prevent sudden high budget allocation to counter the problem</a:t>
            </a:r>
          </a:p>
          <a:p>
            <a:pPr marL="641350" indent="-285750">
              <a:lnSpc>
                <a:spcPct val="114999"/>
              </a:lnSpc>
              <a:spcBef>
                <a:spcPts val="2133"/>
              </a:spcBef>
              <a:buFont typeface="Arial,Sans-Serif"/>
              <a:buChar char="•"/>
            </a:pPr>
            <a:r>
              <a:rPr lang="en-US">
                <a:solidFill>
                  <a:schemeClr val="bg2"/>
                </a:solidFill>
                <a:cs typeface="Arial"/>
              </a:rPr>
              <a:t>Is it feasible?</a:t>
            </a:r>
          </a:p>
          <a:p>
            <a:pPr marL="1098550" lvl="1" indent="-285750">
              <a:lnSpc>
                <a:spcPct val="114999"/>
              </a:lnSpc>
              <a:spcBef>
                <a:spcPts val="2133"/>
              </a:spcBef>
              <a:buFont typeface="Arial,Sans-Serif"/>
              <a:buChar char="•"/>
            </a:pPr>
            <a:r>
              <a:rPr lang="en-US">
                <a:solidFill>
                  <a:schemeClr val="bg2"/>
                </a:solidFill>
                <a:cs typeface="Arial"/>
              </a:rPr>
              <a:t>Much more than short, sudden developments</a:t>
            </a:r>
          </a:p>
          <a:p>
            <a:pPr marL="1098550" lvl="1" indent="-285750">
              <a:lnSpc>
                <a:spcPct val="114999"/>
              </a:lnSpc>
              <a:spcBef>
                <a:spcPts val="2133"/>
              </a:spcBef>
              <a:buFont typeface="Arial,Sans-Serif"/>
              <a:buChar char="•"/>
            </a:pPr>
            <a:r>
              <a:rPr lang="en-US">
                <a:solidFill>
                  <a:schemeClr val="bg2"/>
                </a:solidFill>
                <a:cs typeface="Arial"/>
              </a:rPr>
              <a:t>Allows more room for development and changes</a:t>
            </a:r>
          </a:p>
        </p:txBody>
      </p:sp>
    </p:spTree>
    <p:extLst>
      <p:ext uri="{BB962C8B-B14F-4D97-AF65-F5344CB8AC3E}">
        <p14:creationId xmlns:p14="http://schemas.microsoft.com/office/powerpoint/2010/main" val="1131192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5A88-3CF1-D9D9-0E0A-55C2970F2083}"/>
              </a:ext>
            </a:extLst>
          </p:cNvPr>
          <p:cNvSpPr>
            <a:spLocks noGrp="1"/>
          </p:cNvSpPr>
          <p:nvPr>
            <p:ph type="title"/>
          </p:nvPr>
        </p:nvSpPr>
        <p:spPr/>
        <p:txBody>
          <a:bodyPr/>
          <a:lstStyle/>
          <a:p>
            <a:r>
              <a:rPr lang="en-US"/>
              <a:t>How to prepare for the future</a:t>
            </a:r>
          </a:p>
        </p:txBody>
      </p:sp>
      <p:sp>
        <p:nvSpPr>
          <p:cNvPr id="5" name="TextBox 4">
            <a:extLst>
              <a:ext uri="{FF2B5EF4-FFF2-40B4-BE49-F238E27FC236}">
                <a16:creationId xmlns:a16="http://schemas.microsoft.com/office/drawing/2014/main" id="{25BF6347-392E-B597-D9BA-383E77E7D6C9}"/>
              </a:ext>
            </a:extLst>
          </p:cNvPr>
          <p:cNvSpPr txBox="1"/>
          <p:nvPr/>
        </p:nvSpPr>
        <p:spPr>
          <a:xfrm>
            <a:off x="273352" y="406400"/>
            <a:ext cx="1110343" cy="381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Roseller</a:t>
            </a:r>
            <a:r>
              <a:rPr lang="en-US">
                <a:cs typeface="Arial"/>
              </a:rPr>
              <a:t>​</a:t>
            </a:r>
            <a:endParaRPr lang="en-US"/>
          </a:p>
        </p:txBody>
      </p:sp>
      <p:sp>
        <p:nvSpPr>
          <p:cNvPr id="14" name="Rectangle: Rounded Corners 13">
            <a:extLst>
              <a:ext uri="{FF2B5EF4-FFF2-40B4-BE49-F238E27FC236}">
                <a16:creationId xmlns:a16="http://schemas.microsoft.com/office/drawing/2014/main" id="{39C9D3D5-BDB6-D9DC-172C-7F81EA84D707}"/>
              </a:ext>
            </a:extLst>
          </p:cNvPr>
          <p:cNvSpPr/>
          <p:nvPr/>
        </p:nvSpPr>
        <p:spPr>
          <a:xfrm>
            <a:off x="1081178" y="2123535"/>
            <a:ext cx="10021016" cy="761999"/>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88950" indent="-285750">
              <a:buFont typeface="Arial,Sans-Serif"/>
              <a:buChar char="•"/>
            </a:pPr>
            <a:r>
              <a:rPr lang="en-US">
                <a:solidFill>
                  <a:schemeClr val="bg2"/>
                </a:solidFill>
                <a:ea typeface="+mn-lt"/>
                <a:cs typeface="+mn-lt"/>
              </a:rPr>
              <a:t>Workplaces and schools to continue allowing work from home (even not during pandemics)</a:t>
            </a:r>
          </a:p>
        </p:txBody>
      </p:sp>
      <p:sp>
        <p:nvSpPr>
          <p:cNvPr id="4" name="Google Shape;1436;p37">
            <a:extLst>
              <a:ext uri="{FF2B5EF4-FFF2-40B4-BE49-F238E27FC236}">
                <a16:creationId xmlns:a16="http://schemas.microsoft.com/office/drawing/2014/main" id="{B1A9DF5F-5FAF-C4B8-9F70-98B701F04AD4}"/>
              </a:ext>
            </a:extLst>
          </p:cNvPr>
          <p:cNvSpPr txBox="1"/>
          <p:nvPr/>
        </p:nvSpPr>
        <p:spPr>
          <a:xfrm>
            <a:off x="1083424" y="1505373"/>
            <a:ext cx="7874912"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socio-economic recession</a:t>
            </a:r>
            <a:endParaRPr lang="en-US">
              <a:solidFill>
                <a:schemeClr val="accent4"/>
              </a:solidFill>
              <a:cs typeface="Arial"/>
            </a:endParaRPr>
          </a:p>
        </p:txBody>
      </p:sp>
      <p:sp>
        <p:nvSpPr>
          <p:cNvPr id="9" name="Google Shape;1436;p37">
            <a:extLst>
              <a:ext uri="{FF2B5EF4-FFF2-40B4-BE49-F238E27FC236}">
                <a16:creationId xmlns:a16="http://schemas.microsoft.com/office/drawing/2014/main" id="{DDF628A9-6D35-D964-BD9E-AD8015E42C86}"/>
              </a:ext>
            </a:extLst>
          </p:cNvPr>
          <p:cNvSpPr txBox="1"/>
          <p:nvPr/>
        </p:nvSpPr>
        <p:spPr>
          <a:xfrm rot="5400000">
            <a:off x="5650630" y="2600687"/>
            <a:ext cx="595177" cy="1159800"/>
          </a:xfrm>
          <a:prstGeom prst="rect">
            <a:avLst/>
          </a:prstGeom>
          <a:noFill/>
          <a:ln>
            <a:noFill/>
          </a:ln>
        </p:spPr>
        <p:txBody>
          <a:bodyPr spcFirstLastPara="1" wrap="square" lIns="0" tIns="0" rIns="0" bIns="0" anchor="ctr" anchorCtr="0">
            <a:noAutofit/>
          </a:bodyPr>
          <a:lstStyle/>
          <a:p>
            <a:r>
              <a:rPr lang="en-SG" sz="9600">
                <a:solidFill>
                  <a:schemeClr val="accent4"/>
                </a:solidFill>
                <a:latin typeface="Staatliches"/>
                <a:sym typeface="Staatliches"/>
              </a:rPr>
              <a:t>}</a:t>
            </a:r>
            <a:endParaRPr lang="en-US" sz="9600">
              <a:solidFill>
                <a:schemeClr val="accent4"/>
              </a:solidFill>
              <a:cs typeface="Arial"/>
            </a:endParaRPr>
          </a:p>
        </p:txBody>
      </p:sp>
      <p:sp>
        <p:nvSpPr>
          <p:cNvPr id="10" name="Google Shape;1436;p37">
            <a:extLst>
              <a:ext uri="{FF2B5EF4-FFF2-40B4-BE49-F238E27FC236}">
                <a16:creationId xmlns:a16="http://schemas.microsoft.com/office/drawing/2014/main" id="{163FCEBD-B7A6-6F0A-6DBF-48B6DFB2FD09}"/>
              </a:ext>
            </a:extLst>
          </p:cNvPr>
          <p:cNvSpPr txBox="1"/>
          <p:nvPr/>
        </p:nvSpPr>
        <p:spPr>
          <a:xfrm>
            <a:off x="6532443" y="2842467"/>
            <a:ext cx="571214" cy="597646"/>
          </a:xfrm>
          <a:prstGeom prst="rect">
            <a:avLst/>
          </a:prstGeom>
          <a:noFill/>
          <a:ln>
            <a:noFill/>
          </a:ln>
        </p:spPr>
        <p:txBody>
          <a:bodyPr spcFirstLastPara="1" wrap="square" lIns="0" tIns="0" rIns="0" bIns="0" anchor="ctr" anchorCtr="0">
            <a:noAutofit/>
          </a:bodyPr>
          <a:lstStyle/>
          <a:p>
            <a:r>
              <a:rPr lang="en-SG" sz="2000">
                <a:solidFill>
                  <a:schemeClr val="accent4"/>
                </a:solidFill>
                <a:latin typeface="Staatliches"/>
                <a:sym typeface="Staatliches"/>
              </a:rPr>
              <a:t>HOW?</a:t>
            </a:r>
            <a:endParaRPr lang="en-US">
              <a:solidFill>
                <a:schemeClr val="accent4"/>
              </a:solidFill>
            </a:endParaRPr>
          </a:p>
        </p:txBody>
      </p:sp>
      <p:sp>
        <p:nvSpPr>
          <p:cNvPr id="11" name="Rectangle: Rounded Corners 10">
            <a:extLst>
              <a:ext uri="{FF2B5EF4-FFF2-40B4-BE49-F238E27FC236}">
                <a16:creationId xmlns:a16="http://schemas.microsoft.com/office/drawing/2014/main" id="{FF443B92-8E15-A3CC-616F-AE20DF1987BA}"/>
              </a:ext>
            </a:extLst>
          </p:cNvPr>
          <p:cNvSpPr/>
          <p:nvPr/>
        </p:nvSpPr>
        <p:spPr>
          <a:xfrm>
            <a:off x="1081177" y="3431874"/>
            <a:ext cx="10021016" cy="589471"/>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88950" indent="-285750">
              <a:buFont typeface="Arial,Sans-Serif"/>
              <a:buChar char="•"/>
            </a:pPr>
            <a:r>
              <a:rPr lang="en-US">
                <a:solidFill>
                  <a:schemeClr val="bg2"/>
                </a:solidFill>
                <a:ea typeface="+mn-lt"/>
                <a:cs typeface="+mn-lt"/>
              </a:rPr>
              <a:t>Incorporate mixed working environments into schedules</a:t>
            </a:r>
          </a:p>
        </p:txBody>
      </p:sp>
      <p:sp>
        <p:nvSpPr>
          <p:cNvPr id="12" name="Google Shape;1436;p37">
            <a:extLst>
              <a:ext uri="{FF2B5EF4-FFF2-40B4-BE49-F238E27FC236}">
                <a16:creationId xmlns:a16="http://schemas.microsoft.com/office/drawing/2014/main" id="{294A4A14-5174-31F4-2A3C-CD40861E4A09}"/>
              </a:ext>
            </a:extLst>
          </p:cNvPr>
          <p:cNvSpPr txBox="1"/>
          <p:nvPr/>
        </p:nvSpPr>
        <p:spPr>
          <a:xfrm rot="5400000">
            <a:off x="5636252" y="3794007"/>
            <a:ext cx="595177" cy="1159800"/>
          </a:xfrm>
          <a:prstGeom prst="rect">
            <a:avLst/>
          </a:prstGeom>
          <a:noFill/>
          <a:ln>
            <a:noFill/>
          </a:ln>
        </p:spPr>
        <p:txBody>
          <a:bodyPr spcFirstLastPara="1" wrap="square" lIns="0" tIns="0" rIns="0" bIns="0" anchor="ctr" anchorCtr="0">
            <a:noAutofit/>
          </a:bodyPr>
          <a:lstStyle/>
          <a:p>
            <a:r>
              <a:rPr lang="en-SG" sz="9600">
                <a:solidFill>
                  <a:schemeClr val="accent4"/>
                </a:solidFill>
                <a:latin typeface="Staatliches"/>
                <a:sym typeface="Staatliches"/>
              </a:rPr>
              <a:t>}</a:t>
            </a:r>
            <a:endParaRPr lang="en-US" sz="9600">
              <a:solidFill>
                <a:schemeClr val="accent4"/>
              </a:solidFill>
              <a:cs typeface="Arial"/>
            </a:endParaRPr>
          </a:p>
        </p:txBody>
      </p:sp>
      <p:sp>
        <p:nvSpPr>
          <p:cNvPr id="13" name="Google Shape;1436;p37">
            <a:extLst>
              <a:ext uri="{FF2B5EF4-FFF2-40B4-BE49-F238E27FC236}">
                <a16:creationId xmlns:a16="http://schemas.microsoft.com/office/drawing/2014/main" id="{F64F7848-5E29-D258-3C3C-C9ED626405BA}"/>
              </a:ext>
            </a:extLst>
          </p:cNvPr>
          <p:cNvSpPr txBox="1"/>
          <p:nvPr/>
        </p:nvSpPr>
        <p:spPr>
          <a:xfrm>
            <a:off x="6518065" y="4021410"/>
            <a:ext cx="786874" cy="612023"/>
          </a:xfrm>
          <a:prstGeom prst="rect">
            <a:avLst/>
          </a:prstGeom>
          <a:noFill/>
          <a:ln>
            <a:noFill/>
          </a:ln>
        </p:spPr>
        <p:txBody>
          <a:bodyPr spcFirstLastPara="1" wrap="square" lIns="0" tIns="0" rIns="0" bIns="0" anchor="ctr" anchorCtr="0">
            <a:noAutofit/>
          </a:bodyPr>
          <a:lstStyle/>
          <a:p>
            <a:r>
              <a:rPr lang="en-SG" sz="2000">
                <a:solidFill>
                  <a:schemeClr val="accent4"/>
                </a:solidFill>
                <a:latin typeface="Staatliches"/>
                <a:sym typeface="Staatliches"/>
              </a:rPr>
              <a:t>why?</a:t>
            </a:r>
            <a:endParaRPr lang="en-US">
              <a:solidFill>
                <a:schemeClr val="accent4"/>
              </a:solidFill>
            </a:endParaRPr>
          </a:p>
        </p:txBody>
      </p:sp>
      <p:sp>
        <p:nvSpPr>
          <p:cNvPr id="15" name="Rectangle: Rounded Corners 14">
            <a:extLst>
              <a:ext uri="{FF2B5EF4-FFF2-40B4-BE49-F238E27FC236}">
                <a16:creationId xmlns:a16="http://schemas.microsoft.com/office/drawing/2014/main" id="{1872777B-A8A7-3E9B-6D6D-2D378BCE4BD1}"/>
              </a:ext>
            </a:extLst>
          </p:cNvPr>
          <p:cNvSpPr/>
          <p:nvPr/>
        </p:nvSpPr>
        <p:spPr>
          <a:xfrm>
            <a:off x="1081176" y="4625194"/>
            <a:ext cx="10021016" cy="1480867"/>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88950" indent="-285750">
              <a:buFont typeface="Arial,Sans-Serif"/>
              <a:buChar char="•"/>
            </a:pPr>
            <a:r>
              <a:rPr lang="en-US">
                <a:solidFill>
                  <a:schemeClr val="bg2"/>
                </a:solidFill>
                <a:ea typeface="+mn-lt"/>
                <a:cs typeface="+mn-lt"/>
              </a:rPr>
              <a:t>People become more used to work from home</a:t>
            </a:r>
          </a:p>
          <a:p>
            <a:pPr marL="488950" indent="-285750">
              <a:buFont typeface="Arial,Sans-Serif"/>
              <a:buChar char="•"/>
            </a:pPr>
            <a:r>
              <a:rPr lang="en-US">
                <a:solidFill>
                  <a:schemeClr val="bg2"/>
                </a:solidFill>
                <a:ea typeface="+mn-lt"/>
                <a:cs typeface="+mn-lt"/>
              </a:rPr>
              <a:t>Communication online becomes less stressful</a:t>
            </a:r>
          </a:p>
          <a:p>
            <a:pPr marL="488950" indent="-285750">
              <a:buFont typeface="Arial,Sans-Serif"/>
              <a:buChar char="•"/>
            </a:pPr>
            <a:r>
              <a:rPr lang="en-US">
                <a:solidFill>
                  <a:schemeClr val="bg2"/>
                </a:solidFill>
                <a:ea typeface="+mn-lt"/>
                <a:cs typeface="+mn-lt"/>
              </a:rPr>
              <a:t>Increases necessary digital reliance</a:t>
            </a:r>
          </a:p>
        </p:txBody>
      </p:sp>
    </p:spTree>
    <p:extLst>
      <p:ext uri="{BB962C8B-B14F-4D97-AF65-F5344CB8AC3E}">
        <p14:creationId xmlns:p14="http://schemas.microsoft.com/office/powerpoint/2010/main" val="3361866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5A88-3CF1-D9D9-0E0A-55C2970F2083}"/>
              </a:ext>
            </a:extLst>
          </p:cNvPr>
          <p:cNvSpPr>
            <a:spLocks noGrp="1"/>
          </p:cNvSpPr>
          <p:nvPr>
            <p:ph type="title"/>
          </p:nvPr>
        </p:nvSpPr>
        <p:spPr/>
        <p:txBody>
          <a:bodyPr/>
          <a:lstStyle/>
          <a:p>
            <a:r>
              <a:rPr lang="en-US"/>
              <a:t>How to prepare for the future</a:t>
            </a:r>
          </a:p>
        </p:txBody>
      </p:sp>
      <p:sp>
        <p:nvSpPr>
          <p:cNvPr id="5" name="TextBox 4">
            <a:extLst>
              <a:ext uri="{FF2B5EF4-FFF2-40B4-BE49-F238E27FC236}">
                <a16:creationId xmlns:a16="http://schemas.microsoft.com/office/drawing/2014/main" id="{25BF6347-392E-B597-D9BA-383E77E7D6C9}"/>
              </a:ext>
            </a:extLst>
          </p:cNvPr>
          <p:cNvSpPr txBox="1"/>
          <p:nvPr/>
        </p:nvSpPr>
        <p:spPr>
          <a:xfrm>
            <a:off x="273352" y="406400"/>
            <a:ext cx="1110343" cy="381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Roseller</a:t>
            </a:r>
            <a:r>
              <a:rPr lang="en-US">
                <a:cs typeface="Arial"/>
              </a:rPr>
              <a:t>​</a:t>
            </a:r>
            <a:endParaRPr lang="en-US"/>
          </a:p>
        </p:txBody>
      </p:sp>
      <p:sp>
        <p:nvSpPr>
          <p:cNvPr id="14" name="Rectangle: Rounded Corners 13">
            <a:extLst>
              <a:ext uri="{FF2B5EF4-FFF2-40B4-BE49-F238E27FC236}">
                <a16:creationId xmlns:a16="http://schemas.microsoft.com/office/drawing/2014/main" id="{39C9D3D5-BDB6-D9DC-172C-7F81EA84D707}"/>
              </a:ext>
            </a:extLst>
          </p:cNvPr>
          <p:cNvSpPr/>
          <p:nvPr/>
        </p:nvSpPr>
        <p:spPr>
          <a:xfrm>
            <a:off x="1081178" y="2123535"/>
            <a:ext cx="10021016" cy="761999"/>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88950" indent="-285750">
              <a:buFont typeface="Arial,Sans-Serif"/>
              <a:buChar char="•"/>
            </a:pPr>
            <a:r>
              <a:rPr lang="en-US">
                <a:solidFill>
                  <a:schemeClr val="bg2"/>
                </a:solidFill>
                <a:ea typeface="+mn-lt"/>
                <a:cs typeface="+mn-lt"/>
              </a:rPr>
              <a:t>Incorporate tracing feature and related pandemic and health features all in one important app (e.g. </a:t>
            </a:r>
            <a:r>
              <a:rPr lang="en-US" err="1">
                <a:solidFill>
                  <a:schemeClr val="bg2"/>
                </a:solidFill>
                <a:ea typeface="+mn-lt"/>
                <a:cs typeface="+mn-lt"/>
              </a:rPr>
              <a:t>Singpass</a:t>
            </a:r>
            <a:r>
              <a:rPr lang="en-US">
                <a:solidFill>
                  <a:schemeClr val="bg2"/>
                </a:solidFill>
                <a:ea typeface="+mn-lt"/>
                <a:cs typeface="+mn-lt"/>
              </a:rPr>
              <a:t>)</a:t>
            </a:r>
            <a:endParaRPr lang="en-US" err="1">
              <a:solidFill>
                <a:schemeClr val="bg2"/>
              </a:solidFill>
            </a:endParaRPr>
          </a:p>
        </p:txBody>
      </p:sp>
      <p:sp>
        <p:nvSpPr>
          <p:cNvPr id="4" name="Google Shape;1436;p37">
            <a:extLst>
              <a:ext uri="{FF2B5EF4-FFF2-40B4-BE49-F238E27FC236}">
                <a16:creationId xmlns:a16="http://schemas.microsoft.com/office/drawing/2014/main" id="{B1A9DF5F-5FAF-C4B8-9F70-98B701F04AD4}"/>
              </a:ext>
            </a:extLst>
          </p:cNvPr>
          <p:cNvSpPr txBox="1"/>
          <p:nvPr/>
        </p:nvSpPr>
        <p:spPr>
          <a:xfrm>
            <a:off x="1083424" y="1505373"/>
            <a:ext cx="7874912"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sym typeface="Staatliches"/>
              </a:rPr>
              <a:t>technology/technical</a:t>
            </a:r>
            <a:endParaRPr lang="en-US"/>
          </a:p>
        </p:txBody>
      </p:sp>
      <p:sp>
        <p:nvSpPr>
          <p:cNvPr id="12" name="Google Shape;1436;p37">
            <a:extLst>
              <a:ext uri="{FF2B5EF4-FFF2-40B4-BE49-F238E27FC236}">
                <a16:creationId xmlns:a16="http://schemas.microsoft.com/office/drawing/2014/main" id="{294A4A14-5174-31F4-2A3C-CD40861E4A09}"/>
              </a:ext>
            </a:extLst>
          </p:cNvPr>
          <p:cNvSpPr txBox="1"/>
          <p:nvPr/>
        </p:nvSpPr>
        <p:spPr>
          <a:xfrm rot="5400000">
            <a:off x="5607497" y="2658196"/>
            <a:ext cx="595177" cy="1159800"/>
          </a:xfrm>
          <a:prstGeom prst="rect">
            <a:avLst/>
          </a:prstGeom>
          <a:noFill/>
          <a:ln>
            <a:noFill/>
          </a:ln>
        </p:spPr>
        <p:txBody>
          <a:bodyPr spcFirstLastPara="1" wrap="square" lIns="0" tIns="0" rIns="0" bIns="0" anchor="ctr" anchorCtr="0">
            <a:noAutofit/>
          </a:bodyPr>
          <a:lstStyle/>
          <a:p>
            <a:r>
              <a:rPr lang="en-SG" sz="9600">
                <a:solidFill>
                  <a:schemeClr val="accent4"/>
                </a:solidFill>
                <a:latin typeface="Staatliches"/>
                <a:sym typeface="Staatliches"/>
              </a:rPr>
              <a:t>}</a:t>
            </a:r>
            <a:endParaRPr lang="en-US" sz="9600">
              <a:solidFill>
                <a:schemeClr val="accent4"/>
              </a:solidFill>
              <a:cs typeface="Arial"/>
            </a:endParaRPr>
          </a:p>
        </p:txBody>
      </p:sp>
      <p:sp>
        <p:nvSpPr>
          <p:cNvPr id="13" name="Google Shape;1436;p37">
            <a:extLst>
              <a:ext uri="{FF2B5EF4-FFF2-40B4-BE49-F238E27FC236}">
                <a16:creationId xmlns:a16="http://schemas.microsoft.com/office/drawing/2014/main" id="{F64F7848-5E29-D258-3C3C-C9ED626405BA}"/>
              </a:ext>
            </a:extLst>
          </p:cNvPr>
          <p:cNvSpPr txBox="1"/>
          <p:nvPr/>
        </p:nvSpPr>
        <p:spPr>
          <a:xfrm>
            <a:off x="6489310" y="2885599"/>
            <a:ext cx="786874" cy="612023"/>
          </a:xfrm>
          <a:prstGeom prst="rect">
            <a:avLst/>
          </a:prstGeom>
          <a:noFill/>
          <a:ln>
            <a:noFill/>
          </a:ln>
        </p:spPr>
        <p:txBody>
          <a:bodyPr spcFirstLastPara="1" wrap="square" lIns="0" tIns="0" rIns="0" bIns="0" anchor="ctr" anchorCtr="0">
            <a:noAutofit/>
          </a:bodyPr>
          <a:lstStyle/>
          <a:p>
            <a:r>
              <a:rPr lang="en-SG" sz="2000">
                <a:solidFill>
                  <a:schemeClr val="accent4"/>
                </a:solidFill>
                <a:latin typeface="Staatliches"/>
                <a:sym typeface="Staatliches"/>
              </a:rPr>
              <a:t>why?</a:t>
            </a:r>
            <a:endParaRPr lang="en-US">
              <a:solidFill>
                <a:schemeClr val="accent4"/>
              </a:solidFill>
            </a:endParaRPr>
          </a:p>
        </p:txBody>
      </p:sp>
      <p:sp>
        <p:nvSpPr>
          <p:cNvPr id="15" name="Rectangle: Rounded Corners 14">
            <a:extLst>
              <a:ext uri="{FF2B5EF4-FFF2-40B4-BE49-F238E27FC236}">
                <a16:creationId xmlns:a16="http://schemas.microsoft.com/office/drawing/2014/main" id="{1872777B-A8A7-3E9B-6D6D-2D378BCE4BD1}"/>
              </a:ext>
            </a:extLst>
          </p:cNvPr>
          <p:cNvSpPr/>
          <p:nvPr/>
        </p:nvSpPr>
        <p:spPr>
          <a:xfrm>
            <a:off x="1081176" y="3532515"/>
            <a:ext cx="10021016" cy="1480867"/>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88950" indent="-285750">
              <a:buFont typeface="Arial,Sans-Serif"/>
              <a:buChar char="•"/>
            </a:pPr>
            <a:r>
              <a:rPr lang="en-US">
                <a:solidFill>
                  <a:schemeClr val="bg2"/>
                </a:solidFill>
                <a:ea typeface="+mn-lt"/>
                <a:cs typeface="+mn-lt"/>
              </a:rPr>
              <a:t>Reduced development costs</a:t>
            </a:r>
          </a:p>
          <a:p>
            <a:pPr marL="488950" indent="-285750">
              <a:buFont typeface="Arial,Sans-Serif"/>
              <a:buChar char="•"/>
            </a:pPr>
            <a:r>
              <a:rPr lang="en-US">
                <a:solidFill>
                  <a:schemeClr val="bg2"/>
                </a:solidFill>
                <a:cs typeface="Arial"/>
              </a:rPr>
              <a:t>One app to handle many things (better user experience)</a:t>
            </a:r>
          </a:p>
          <a:p>
            <a:pPr marL="488950" indent="-285750">
              <a:buFont typeface="Arial,Sans-Serif"/>
              <a:buChar char="•"/>
            </a:pPr>
            <a:r>
              <a:rPr lang="en-US">
                <a:solidFill>
                  <a:schemeClr val="bg2"/>
                </a:solidFill>
                <a:cs typeface="Arial"/>
              </a:rPr>
              <a:t>Improved user responses</a:t>
            </a:r>
          </a:p>
          <a:p>
            <a:pPr marL="488950" indent="-285750">
              <a:buFont typeface="Arial,Sans-Serif"/>
              <a:buChar char="•"/>
            </a:pPr>
            <a:r>
              <a:rPr lang="en-US">
                <a:solidFill>
                  <a:schemeClr val="bg2"/>
                </a:solidFill>
                <a:cs typeface="Arial"/>
              </a:rPr>
              <a:t>Also improves digital reliance and drives technology innovation</a:t>
            </a:r>
          </a:p>
        </p:txBody>
      </p:sp>
    </p:spTree>
    <p:extLst>
      <p:ext uri="{BB962C8B-B14F-4D97-AF65-F5344CB8AC3E}">
        <p14:creationId xmlns:p14="http://schemas.microsoft.com/office/powerpoint/2010/main" val="1400416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54"/>
          <p:cNvSpPr txBox="1">
            <a:spLocks noGrp="1"/>
          </p:cNvSpPr>
          <p:nvPr>
            <p:ph type="title"/>
          </p:nvPr>
        </p:nvSpPr>
        <p:spPr>
          <a:xfrm>
            <a:off x="960000" y="720000"/>
            <a:ext cx="4357200" cy="948000"/>
          </a:xfrm>
          <a:prstGeom prst="rect">
            <a:avLst/>
          </a:prstGeom>
        </p:spPr>
        <p:txBody>
          <a:bodyPr spcFirstLastPara="1" wrap="square" lIns="0" tIns="0" rIns="0" bIns="0" anchor="ctr" anchorCtr="0">
            <a:noAutofit/>
          </a:bodyPr>
          <a:lstStyle/>
          <a:p>
            <a:r>
              <a:rPr lang="en"/>
              <a:t>THANKS!</a:t>
            </a:r>
            <a:endParaRPr/>
          </a:p>
        </p:txBody>
      </p:sp>
      <p:sp>
        <p:nvSpPr>
          <p:cNvPr id="2585" name="Google Shape;2585;p54"/>
          <p:cNvSpPr txBox="1">
            <a:spLocks noGrp="1"/>
          </p:cNvSpPr>
          <p:nvPr>
            <p:ph type="subTitle" idx="2"/>
          </p:nvPr>
        </p:nvSpPr>
        <p:spPr>
          <a:xfrm>
            <a:off x="960000" y="2710800"/>
            <a:ext cx="4076000" cy="487200"/>
          </a:xfrm>
          <a:prstGeom prst="rect">
            <a:avLst/>
          </a:prstGeom>
        </p:spPr>
        <p:txBody>
          <a:bodyPr spcFirstLastPara="1" wrap="square" lIns="0" tIns="0" rIns="0" bIns="0" anchor="ctr" anchorCtr="0">
            <a:noAutofit/>
          </a:bodyPr>
          <a:lstStyle/>
          <a:p>
            <a:pPr marL="0" indent="0"/>
            <a:r>
              <a:rPr lang="en"/>
              <a:t>Do you have any questions?</a:t>
            </a:r>
            <a:endParaRPr/>
          </a:p>
        </p:txBody>
      </p:sp>
      <p:sp>
        <p:nvSpPr>
          <p:cNvPr id="2586" name="Google Shape;2586;p54"/>
          <p:cNvSpPr txBox="1">
            <a:spLocks noGrp="1"/>
          </p:cNvSpPr>
          <p:nvPr>
            <p:ph type="subTitle" idx="4294967295"/>
          </p:nvPr>
        </p:nvSpPr>
        <p:spPr>
          <a:xfrm>
            <a:off x="960000" y="5815400"/>
            <a:ext cx="4076000" cy="322800"/>
          </a:xfrm>
          <a:prstGeom prst="rect">
            <a:avLst/>
          </a:prstGeom>
        </p:spPr>
        <p:txBody>
          <a:bodyPr spcFirstLastPara="1" wrap="square" lIns="0" tIns="0" rIns="0" bIns="0" anchor="ctr" anchorCtr="0">
            <a:noAutofit/>
          </a:bodyPr>
          <a:lstStyle/>
          <a:p>
            <a:pPr marL="0" indent="0">
              <a:lnSpc>
                <a:spcPct val="100000"/>
              </a:lnSpc>
              <a:buNone/>
            </a:pPr>
            <a:r>
              <a:rPr lang="en" b="1">
                <a:solidFill>
                  <a:schemeClr val="accent4"/>
                </a:solidFill>
              </a:rPr>
              <a:t>Please keep this slide for attribution</a:t>
            </a:r>
            <a:endParaRPr b="1">
              <a:solidFill>
                <a:schemeClr val="accent4"/>
              </a:solidFill>
            </a:endParaRPr>
          </a:p>
        </p:txBody>
      </p:sp>
      <p:grpSp>
        <p:nvGrpSpPr>
          <p:cNvPr id="2587" name="Google Shape;2587;p54"/>
          <p:cNvGrpSpPr/>
          <p:nvPr/>
        </p:nvGrpSpPr>
        <p:grpSpPr>
          <a:xfrm>
            <a:off x="960017" y="2028472"/>
            <a:ext cx="500561" cy="471480"/>
            <a:chOff x="2870687" y="3796508"/>
            <a:chExt cx="375421" cy="353610"/>
          </a:xfrm>
        </p:grpSpPr>
        <p:sp>
          <p:nvSpPr>
            <p:cNvPr id="2588" name="Google Shape;2588;p54"/>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589" name="Google Shape;2589;p54"/>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590" name="Google Shape;2590;p54"/>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2591" name="Google Shape;2591;p54"/>
          <p:cNvGrpSpPr/>
          <p:nvPr/>
        </p:nvGrpSpPr>
        <p:grpSpPr>
          <a:xfrm>
            <a:off x="2125007" y="2028507"/>
            <a:ext cx="496640" cy="471480"/>
            <a:chOff x="3744430" y="3796534"/>
            <a:chExt cx="372480" cy="353610"/>
          </a:xfrm>
        </p:grpSpPr>
        <p:sp>
          <p:nvSpPr>
            <p:cNvPr id="2592" name="Google Shape;2592;p54"/>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593" name="Google Shape;2593;p54"/>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594" name="Google Shape;2594;p54"/>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595" name="Google Shape;2595;p54"/>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596" name="Google Shape;2596;p54"/>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97" name="Google Shape;2597;p54"/>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98" name="Google Shape;2598;p54"/>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99" name="Google Shape;2599;p54"/>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2600" name="Google Shape;2600;p54"/>
          <p:cNvGrpSpPr/>
          <p:nvPr/>
        </p:nvGrpSpPr>
        <p:grpSpPr>
          <a:xfrm>
            <a:off x="2714651" y="2028507"/>
            <a:ext cx="496640" cy="471480"/>
            <a:chOff x="4186663" y="3796534"/>
            <a:chExt cx="372480" cy="353610"/>
          </a:xfrm>
        </p:grpSpPr>
        <p:sp>
          <p:nvSpPr>
            <p:cNvPr id="2601" name="Google Shape;2601;p54"/>
            <p:cNvSpPr/>
            <p:nvPr/>
          </p:nvSpPr>
          <p:spPr>
            <a:xfrm>
              <a:off x="4211025"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602" name="Google Shape;2602;p54"/>
            <p:cNvSpPr/>
            <p:nvPr/>
          </p:nvSpPr>
          <p:spPr>
            <a:xfrm>
              <a:off x="4284370" y="3890988"/>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603" name="Google Shape;2603;p54"/>
            <p:cNvSpPr/>
            <p:nvPr/>
          </p:nvSpPr>
          <p:spPr>
            <a:xfrm>
              <a:off x="4186663" y="3796534"/>
              <a:ext cx="372480" cy="353610"/>
            </a:xfrm>
            <a:custGeom>
              <a:avLst/>
              <a:gdLst/>
              <a:ahLst/>
              <a:cxnLst/>
              <a:rect l="l" t="t" r="r" b="b"/>
              <a:pathLst>
                <a:path w="14311" h="13586" extrusionOk="0">
                  <a:moveTo>
                    <a:pt x="7512" y="429"/>
                  </a:moveTo>
                  <a:cubicBezTo>
                    <a:pt x="11024" y="429"/>
                    <a:pt x="13877" y="3283"/>
                    <a:pt x="13877" y="6794"/>
                  </a:cubicBezTo>
                  <a:cubicBezTo>
                    <a:pt x="13877" y="10302"/>
                    <a:pt x="11024" y="13155"/>
                    <a:pt x="7512" y="13155"/>
                  </a:cubicBezTo>
                  <a:cubicBezTo>
                    <a:pt x="4004" y="13155"/>
                    <a:pt x="1151" y="10302"/>
                    <a:pt x="1151" y="6794"/>
                  </a:cubicBezTo>
                  <a:cubicBezTo>
                    <a:pt x="1151" y="3283"/>
                    <a:pt x="4004" y="429"/>
                    <a:pt x="7512" y="429"/>
                  </a:cubicBezTo>
                  <a:close/>
                  <a:moveTo>
                    <a:pt x="7512" y="1"/>
                  </a:moveTo>
                  <a:cubicBezTo>
                    <a:pt x="6205" y="1"/>
                    <a:pt x="4891" y="377"/>
                    <a:pt x="3741" y="1147"/>
                  </a:cubicBezTo>
                  <a:cubicBezTo>
                    <a:pt x="1045" y="2945"/>
                    <a:pt x="0" y="6400"/>
                    <a:pt x="1239" y="9391"/>
                  </a:cubicBezTo>
                  <a:cubicBezTo>
                    <a:pt x="2307" y="11966"/>
                    <a:pt x="4809" y="13586"/>
                    <a:pt x="7510" y="13586"/>
                  </a:cubicBezTo>
                  <a:cubicBezTo>
                    <a:pt x="7950" y="13586"/>
                    <a:pt x="8394" y="13543"/>
                    <a:pt x="8839" y="13454"/>
                  </a:cubicBezTo>
                  <a:cubicBezTo>
                    <a:pt x="12016" y="12825"/>
                    <a:pt x="14307" y="10035"/>
                    <a:pt x="14307" y="6794"/>
                  </a:cubicBezTo>
                  <a:cubicBezTo>
                    <a:pt x="14310" y="4989"/>
                    <a:pt x="13596" y="3261"/>
                    <a:pt x="12315" y="1991"/>
                  </a:cubicBezTo>
                  <a:cubicBezTo>
                    <a:pt x="11003" y="677"/>
                    <a:pt x="9264" y="1"/>
                    <a:pt x="7512"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604" name="Google Shape;2604;p54"/>
            <p:cNvSpPr/>
            <p:nvPr/>
          </p:nvSpPr>
          <p:spPr>
            <a:xfrm>
              <a:off x="4277785" y="3885834"/>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2605" name="Google Shape;2605;p54"/>
          <p:cNvGrpSpPr/>
          <p:nvPr/>
        </p:nvGrpSpPr>
        <p:grpSpPr>
          <a:xfrm>
            <a:off x="1544433" y="2028942"/>
            <a:ext cx="495736" cy="470589"/>
            <a:chOff x="5060406" y="3354899"/>
            <a:chExt cx="402776" cy="382344"/>
          </a:xfrm>
        </p:grpSpPr>
        <p:sp>
          <p:nvSpPr>
            <p:cNvPr id="2606" name="Google Shape;2606;p54"/>
            <p:cNvSpPr/>
            <p:nvPr/>
          </p:nvSpPr>
          <p:spPr>
            <a:xfrm>
              <a:off x="5086772" y="3360990"/>
              <a:ext cx="370267" cy="370163"/>
            </a:xfrm>
            <a:custGeom>
              <a:avLst/>
              <a:gdLst/>
              <a:ahLst/>
              <a:cxnLst/>
              <a:rect l="l" t="t" r="r" b="b"/>
              <a:pathLst>
                <a:path w="14226" h="14222" extrusionOk="0">
                  <a:moveTo>
                    <a:pt x="7115" y="0"/>
                  </a:moveTo>
                  <a:cubicBezTo>
                    <a:pt x="3185" y="0"/>
                    <a:pt x="1" y="3184"/>
                    <a:pt x="1" y="7111"/>
                  </a:cubicBezTo>
                  <a:cubicBezTo>
                    <a:pt x="1" y="11037"/>
                    <a:pt x="3185" y="14222"/>
                    <a:pt x="7115" y="14222"/>
                  </a:cubicBezTo>
                  <a:cubicBezTo>
                    <a:pt x="11042" y="14222"/>
                    <a:pt x="14226" y="11037"/>
                    <a:pt x="14226" y="7111"/>
                  </a:cubicBezTo>
                  <a:cubicBezTo>
                    <a:pt x="14226" y="3184"/>
                    <a:pt x="11042" y="0"/>
                    <a:pt x="7115"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607" name="Google Shape;2607;p54"/>
            <p:cNvSpPr/>
            <p:nvPr/>
          </p:nvSpPr>
          <p:spPr>
            <a:xfrm>
              <a:off x="5143278" y="3411249"/>
              <a:ext cx="257178" cy="249682"/>
            </a:xfrm>
            <a:custGeom>
              <a:avLst/>
              <a:gdLst/>
              <a:ahLst/>
              <a:cxnLst/>
              <a:rect l="l" t="t" r="r" b="b"/>
              <a:pathLst>
                <a:path w="9881" h="9593" extrusionOk="0">
                  <a:moveTo>
                    <a:pt x="4930" y="1"/>
                  </a:moveTo>
                  <a:cubicBezTo>
                    <a:pt x="4339" y="32"/>
                    <a:pt x="2404" y="310"/>
                    <a:pt x="2287" y="2485"/>
                  </a:cubicBezTo>
                  <a:lnTo>
                    <a:pt x="2287" y="2495"/>
                  </a:lnTo>
                  <a:lnTo>
                    <a:pt x="2287" y="3730"/>
                  </a:lnTo>
                  <a:lnTo>
                    <a:pt x="1823" y="3593"/>
                  </a:lnTo>
                  <a:cubicBezTo>
                    <a:pt x="1762" y="3575"/>
                    <a:pt x="1701" y="3566"/>
                    <a:pt x="1640" y="3566"/>
                  </a:cubicBezTo>
                  <a:cubicBezTo>
                    <a:pt x="1382" y="3566"/>
                    <a:pt x="1142" y="3723"/>
                    <a:pt x="1045" y="3977"/>
                  </a:cubicBezTo>
                  <a:cubicBezTo>
                    <a:pt x="922" y="4286"/>
                    <a:pt x="1060" y="4635"/>
                    <a:pt x="1359" y="4782"/>
                  </a:cubicBezTo>
                  <a:lnTo>
                    <a:pt x="1995" y="5095"/>
                  </a:lnTo>
                  <a:cubicBezTo>
                    <a:pt x="2115" y="5155"/>
                    <a:pt x="2168" y="5300"/>
                    <a:pt x="2115" y="5423"/>
                  </a:cubicBezTo>
                  <a:cubicBezTo>
                    <a:pt x="1925" y="5891"/>
                    <a:pt x="1418" y="6721"/>
                    <a:pt x="197" y="7013"/>
                  </a:cubicBezTo>
                  <a:cubicBezTo>
                    <a:pt x="78" y="7041"/>
                    <a:pt x="0" y="7157"/>
                    <a:pt x="22" y="7277"/>
                  </a:cubicBezTo>
                  <a:cubicBezTo>
                    <a:pt x="29" y="7312"/>
                    <a:pt x="166" y="8072"/>
                    <a:pt x="1341" y="8128"/>
                  </a:cubicBezTo>
                  <a:cubicBezTo>
                    <a:pt x="1397" y="8336"/>
                    <a:pt x="1482" y="8607"/>
                    <a:pt x="1570" y="8719"/>
                  </a:cubicBezTo>
                  <a:cubicBezTo>
                    <a:pt x="1616" y="8776"/>
                    <a:pt x="1683" y="8806"/>
                    <a:pt x="1752" y="8806"/>
                  </a:cubicBezTo>
                  <a:cubicBezTo>
                    <a:pt x="1778" y="8806"/>
                    <a:pt x="1804" y="8802"/>
                    <a:pt x="1830" y="8793"/>
                  </a:cubicBezTo>
                  <a:cubicBezTo>
                    <a:pt x="1833" y="8793"/>
                    <a:pt x="2199" y="8665"/>
                    <a:pt x="2608" y="8665"/>
                  </a:cubicBezTo>
                  <a:cubicBezTo>
                    <a:pt x="2707" y="8665"/>
                    <a:pt x="2808" y="8673"/>
                    <a:pt x="2907" y="8691"/>
                  </a:cubicBezTo>
                  <a:cubicBezTo>
                    <a:pt x="2914" y="8691"/>
                    <a:pt x="3515" y="8818"/>
                    <a:pt x="3888" y="9184"/>
                  </a:cubicBezTo>
                  <a:cubicBezTo>
                    <a:pt x="4061" y="9356"/>
                    <a:pt x="4275" y="9479"/>
                    <a:pt x="4508" y="9539"/>
                  </a:cubicBezTo>
                  <a:cubicBezTo>
                    <a:pt x="4650" y="9574"/>
                    <a:pt x="4795" y="9592"/>
                    <a:pt x="4940" y="9592"/>
                  </a:cubicBezTo>
                  <a:cubicBezTo>
                    <a:pt x="5086" y="9592"/>
                    <a:pt x="5231" y="9574"/>
                    <a:pt x="5373" y="9539"/>
                  </a:cubicBezTo>
                  <a:cubicBezTo>
                    <a:pt x="5609" y="9479"/>
                    <a:pt x="5820" y="9356"/>
                    <a:pt x="5992" y="9184"/>
                  </a:cubicBezTo>
                  <a:cubicBezTo>
                    <a:pt x="6362" y="8818"/>
                    <a:pt x="6971" y="8695"/>
                    <a:pt x="6974" y="8691"/>
                  </a:cubicBezTo>
                  <a:cubicBezTo>
                    <a:pt x="7074" y="8673"/>
                    <a:pt x="7177" y="8665"/>
                    <a:pt x="7277" y="8665"/>
                  </a:cubicBezTo>
                  <a:cubicBezTo>
                    <a:pt x="7684" y="8665"/>
                    <a:pt x="8049" y="8791"/>
                    <a:pt x="8054" y="8793"/>
                  </a:cubicBezTo>
                  <a:cubicBezTo>
                    <a:pt x="8079" y="8802"/>
                    <a:pt x="8105" y="8806"/>
                    <a:pt x="8131" y="8806"/>
                  </a:cubicBezTo>
                  <a:cubicBezTo>
                    <a:pt x="8200" y="8806"/>
                    <a:pt x="8268" y="8776"/>
                    <a:pt x="8311" y="8719"/>
                  </a:cubicBezTo>
                  <a:cubicBezTo>
                    <a:pt x="8399" y="8607"/>
                    <a:pt x="8487" y="8332"/>
                    <a:pt x="8543" y="8128"/>
                  </a:cubicBezTo>
                  <a:cubicBezTo>
                    <a:pt x="9719" y="8072"/>
                    <a:pt x="9856" y="7312"/>
                    <a:pt x="9863" y="7277"/>
                  </a:cubicBezTo>
                  <a:cubicBezTo>
                    <a:pt x="9880" y="7157"/>
                    <a:pt x="9806" y="7041"/>
                    <a:pt x="9687" y="7013"/>
                  </a:cubicBezTo>
                  <a:cubicBezTo>
                    <a:pt x="8466" y="6721"/>
                    <a:pt x="7963" y="5891"/>
                    <a:pt x="7769" y="5423"/>
                  </a:cubicBezTo>
                  <a:cubicBezTo>
                    <a:pt x="7716" y="5300"/>
                    <a:pt x="7769" y="5155"/>
                    <a:pt x="7889" y="5095"/>
                  </a:cubicBezTo>
                  <a:lnTo>
                    <a:pt x="8526" y="4782"/>
                  </a:lnTo>
                  <a:cubicBezTo>
                    <a:pt x="8825" y="4635"/>
                    <a:pt x="8962" y="4286"/>
                    <a:pt x="8839" y="3977"/>
                  </a:cubicBezTo>
                  <a:cubicBezTo>
                    <a:pt x="8742" y="3723"/>
                    <a:pt x="8502" y="3566"/>
                    <a:pt x="8244" y="3566"/>
                  </a:cubicBezTo>
                  <a:cubicBezTo>
                    <a:pt x="8184" y="3566"/>
                    <a:pt x="8122" y="3575"/>
                    <a:pt x="8061" y="3593"/>
                  </a:cubicBezTo>
                  <a:lnTo>
                    <a:pt x="7600" y="3730"/>
                  </a:lnTo>
                  <a:lnTo>
                    <a:pt x="7600" y="2495"/>
                  </a:lnTo>
                  <a:lnTo>
                    <a:pt x="7600" y="2485"/>
                  </a:lnTo>
                  <a:cubicBezTo>
                    <a:pt x="7484" y="310"/>
                    <a:pt x="5549" y="32"/>
                    <a:pt x="4958"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608" name="Google Shape;2608;p54"/>
            <p:cNvSpPr/>
            <p:nvPr/>
          </p:nvSpPr>
          <p:spPr>
            <a:xfrm>
              <a:off x="5060406" y="3354899"/>
              <a:ext cx="402776" cy="382344"/>
            </a:xfrm>
            <a:custGeom>
              <a:avLst/>
              <a:gdLst/>
              <a:ahLst/>
              <a:cxnLst/>
              <a:rect l="l" t="t" r="r" b="b"/>
              <a:pathLst>
                <a:path w="15475" h="14690" extrusionOk="0">
                  <a:moveTo>
                    <a:pt x="8128" y="466"/>
                  </a:moveTo>
                  <a:cubicBezTo>
                    <a:pt x="11921" y="466"/>
                    <a:pt x="15007" y="3552"/>
                    <a:pt x="15007" y="7345"/>
                  </a:cubicBezTo>
                  <a:cubicBezTo>
                    <a:pt x="15007" y="11138"/>
                    <a:pt x="11921" y="14223"/>
                    <a:pt x="8124" y="14223"/>
                  </a:cubicBezTo>
                  <a:cubicBezTo>
                    <a:pt x="4331" y="14223"/>
                    <a:pt x="1246" y="11138"/>
                    <a:pt x="1246" y="7345"/>
                  </a:cubicBezTo>
                  <a:cubicBezTo>
                    <a:pt x="1246" y="3552"/>
                    <a:pt x="4331" y="466"/>
                    <a:pt x="8128" y="466"/>
                  </a:cubicBezTo>
                  <a:close/>
                  <a:moveTo>
                    <a:pt x="8122" y="0"/>
                  </a:moveTo>
                  <a:cubicBezTo>
                    <a:pt x="6710" y="0"/>
                    <a:pt x="5290" y="406"/>
                    <a:pt x="4046" y="1237"/>
                  </a:cubicBezTo>
                  <a:cubicBezTo>
                    <a:pt x="1133" y="3186"/>
                    <a:pt x="0" y="6919"/>
                    <a:pt x="1341" y="10156"/>
                  </a:cubicBezTo>
                  <a:cubicBezTo>
                    <a:pt x="2493" y="12939"/>
                    <a:pt x="5199" y="14690"/>
                    <a:pt x="8120" y="14690"/>
                  </a:cubicBezTo>
                  <a:cubicBezTo>
                    <a:pt x="8596" y="14690"/>
                    <a:pt x="9078" y="14643"/>
                    <a:pt x="9560" y="14547"/>
                  </a:cubicBezTo>
                  <a:cubicBezTo>
                    <a:pt x="12994" y="13865"/>
                    <a:pt x="15471" y="10849"/>
                    <a:pt x="15471" y="7345"/>
                  </a:cubicBezTo>
                  <a:cubicBezTo>
                    <a:pt x="15475" y="5396"/>
                    <a:pt x="14700" y="3527"/>
                    <a:pt x="13318" y="2152"/>
                  </a:cubicBezTo>
                  <a:cubicBezTo>
                    <a:pt x="11898" y="732"/>
                    <a:pt x="10017" y="0"/>
                    <a:pt x="812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609" name="Google Shape;2609;p54"/>
            <p:cNvSpPr/>
            <p:nvPr/>
          </p:nvSpPr>
          <p:spPr>
            <a:xfrm>
              <a:off x="5143356" y="3411249"/>
              <a:ext cx="257178" cy="249682"/>
            </a:xfrm>
            <a:custGeom>
              <a:avLst/>
              <a:gdLst/>
              <a:ahLst/>
              <a:cxnLst/>
              <a:rect l="l" t="t" r="r" b="b"/>
              <a:pathLst>
                <a:path w="9881" h="9593" extrusionOk="0">
                  <a:moveTo>
                    <a:pt x="4930" y="1"/>
                  </a:moveTo>
                  <a:cubicBezTo>
                    <a:pt x="4339" y="32"/>
                    <a:pt x="2404" y="310"/>
                    <a:pt x="2288" y="2485"/>
                  </a:cubicBezTo>
                  <a:lnTo>
                    <a:pt x="2288" y="2495"/>
                  </a:lnTo>
                  <a:lnTo>
                    <a:pt x="2288" y="3730"/>
                  </a:lnTo>
                  <a:lnTo>
                    <a:pt x="1824" y="3597"/>
                  </a:lnTo>
                  <a:cubicBezTo>
                    <a:pt x="1760" y="3577"/>
                    <a:pt x="1696" y="3569"/>
                    <a:pt x="1636" y="3569"/>
                  </a:cubicBezTo>
                  <a:cubicBezTo>
                    <a:pt x="1181" y="3569"/>
                    <a:pt x="845" y="4064"/>
                    <a:pt x="1074" y="4508"/>
                  </a:cubicBezTo>
                  <a:cubicBezTo>
                    <a:pt x="1141" y="4627"/>
                    <a:pt x="1243" y="4730"/>
                    <a:pt x="1370" y="4789"/>
                  </a:cubicBezTo>
                  <a:lnTo>
                    <a:pt x="1996" y="5095"/>
                  </a:lnTo>
                  <a:cubicBezTo>
                    <a:pt x="2112" y="5155"/>
                    <a:pt x="2165" y="5300"/>
                    <a:pt x="2116" y="5423"/>
                  </a:cubicBezTo>
                  <a:cubicBezTo>
                    <a:pt x="1922" y="5891"/>
                    <a:pt x="1419" y="6721"/>
                    <a:pt x="198" y="7013"/>
                  </a:cubicBezTo>
                  <a:cubicBezTo>
                    <a:pt x="78" y="7041"/>
                    <a:pt x="1" y="7157"/>
                    <a:pt x="22" y="7277"/>
                  </a:cubicBezTo>
                  <a:cubicBezTo>
                    <a:pt x="26" y="7312"/>
                    <a:pt x="163" y="8072"/>
                    <a:pt x="1342" y="8128"/>
                  </a:cubicBezTo>
                  <a:cubicBezTo>
                    <a:pt x="1394" y="8336"/>
                    <a:pt x="1479" y="8607"/>
                    <a:pt x="1570" y="8719"/>
                  </a:cubicBezTo>
                  <a:cubicBezTo>
                    <a:pt x="1616" y="8776"/>
                    <a:pt x="1682" y="8808"/>
                    <a:pt x="1752" y="8808"/>
                  </a:cubicBezTo>
                  <a:cubicBezTo>
                    <a:pt x="1778" y="8808"/>
                    <a:pt x="1804" y="8803"/>
                    <a:pt x="1831" y="8793"/>
                  </a:cubicBezTo>
                  <a:cubicBezTo>
                    <a:pt x="1833" y="8793"/>
                    <a:pt x="2197" y="8665"/>
                    <a:pt x="2607" y="8665"/>
                  </a:cubicBezTo>
                  <a:cubicBezTo>
                    <a:pt x="2706" y="8665"/>
                    <a:pt x="2807" y="8673"/>
                    <a:pt x="2907" y="8691"/>
                  </a:cubicBezTo>
                  <a:cubicBezTo>
                    <a:pt x="2914" y="8691"/>
                    <a:pt x="3516" y="8818"/>
                    <a:pt x="3889" y="9184"/>
                  </a:cubicBezTo>
                  <a:cubicBezTo>
                    <a:pt x="4061" y="9356"/>
                    <a:pt x="4272" y="9479"/>
                    <a:pt x="4508" y="9539"/>
                  </a:cubicBezTo>
                  <a:cubicBezTo>
                    <a:pt x="4651" y="9574"/>
                    <a:pt x="4796" y="9592"/>
                    <a:pt x="4941" y="9592"/>
                  </a:cubicBezTo>
                  <a:cubicBezTo>
                    <a:pt x="5086" y="9592"/>
                    <a:pt x="5231" y="9574"/>
                    <a:pt x="5374" y="9539"/>
                  </a:cubicBezTo>
                  <a:cubicBezTo>
                    <a:pt x="5606" y="9479"/>
                    <a:pt x="5821" y="9356"/>
                    <a:pt x="5993" y="9184"/>
                  </a:cubicBezTo>
                  <a:cubicBezTo>
                    <a:pt x="6362" y="8818"/>
                    <a:pt x="6968" y="8695"/>
                    <a:pt x="6975" y="8691"/>
                  </a:cubicBezTo>
                  <a:cubicBezTo>
                    <a:pt x="7074" y="8673"/>
                    <a:pt x="7175" y="8665"/>
                    <a:pt x="7273" y="8665"/>
                  </a:cubicBezTo>
                  <a:cubicBezTo>
                    <a:pt x="7682" y="8665"/>
                    <a:pt x="8048" y="8793"/>
                    <a:pt x="8051" y="8793"/>
                  </a:cubicBezTo>
                  <a:cubicBezTo>
                    <a:pt x="8077" y="8802"/>
                    <a:pt x="8103" y="8806"/>
                    <a:pt x="8129" y="8806"/>
                  </a:cubicBezTo>
                  <a:cubicBezTo>
                    <a:pt x="8199" y="8806"/>
                    <a:pt x="8265" y="8776"/>
                    <a:pt x="8312" y="8719"/>
                  </a:cubicBezTo>
                  <a:cubicBezTo>
                    <a:pt x="8400" y="8607"/>
                    <a:pt x="8488" y="8336"/>
                    <a:pt x="8540" y="8128"/>
                  </a:cubicBezTo>
                  <a:cubicBezTo>
                    <a:pt x="9719" y="8072"/>
                    <a:pt x="9856" y="7312"/>
                    <a:pt x="9860" y="7277"/>
                  </a:cubicBezTo>
                  <a:cubicBezTo>
                    <a:pt x="9881" y="7157"/>
                    <a:pt x="9803" y="7041"/>
                    <a:pt x="9684" y="7013"/>
                  </a:cubicBezTo>
                  <a:cubicBezTo>
                    <a:pt x="8463" y="6721"/>
                    <a:pt x="7960" y="5891"/>
                    <a:pt x="7766" y="5423"/>
                  </a:cubicBezTo>
                  <a:cubicBezTo>
                    <a:pt x="7713" y="5300"/>
                    <a:pt x="7766" y="5155"/>
                    <a:pt x="7886" y="5095"/>
                  </a:cubicBezTo>
                  <a:lnTo>
                    <a:pt x="8512" y="4789"/>
                  </a:lnTo>
                  <a:cubicBezTo>
                    <a:pt x="8635" y="4726"/>
                    <a:pt x="8741" y="4627"/>
                    <a:pt x="8808" y="4504"/>
                  </a:cubicBezTo>
                  <a:cubicBezTo>
                    <a:pt x="9037" y="4064"/>
                    <a:pt x="8701" y="3569"/>
                    <a:pt x="8246" y="3569"/>
                  </a:cubicBezTo>
                  <a:cubicBezTo>
                    <a:pt x="8185" y="3569"/>
                    <a:pt x="8122" y="3577"/>
                    <a:pt x="8058" y="3597"/>
                  </a:cubicBezTo>
                  <a:lnTo>
                    <a:pt x="7594" y="3730"/>
                  </a:lnTo>
                  <a:lnTo>
                    <a:pt x="7594" y="3002"/>
                  </a:lnTo>
                  <a:cubicBezTo>
                    <a:pt x="7594" y="2875"/>
                    <a:pt x="7492" y="2770"/>
                    <a:pt x="7362" y="2770"/>
                  </a:cubicBezTo>
                  <a:cubicBezTo>
                    <a:pt x="7235" y="2770"/>
                    <a:pt x="7133" y="2875"/>
                    <a:pt x="7133" y="3002"/>
                  </a:cubicBezTo>
                  <a:lnTo>
                    <a:pt x="7133" y="4033"/>
                  </a:lnTo>
                  <a:cubicBezTo>
                    <a:pt x="7129" y="4082"/>
                    <a:pt x="7147" y="4131"/>
                    <a:pt x="7175" y="4174"/>
                  </a:cubicBezTo>
                  <a:cubicBezTo>
                    <a:pt x="7219" y="4236"/>
                    <a:pt x="7289" y="4271"/>
                    <a:pt x="7363" y="4271"/>
                  </a:cubicBezTo>
                  <a:cubicBezTo>
                    <a:pt x="7385" y="4271"/>
                    <a:pt x="7407" y="4268"/>
                    <a:pt x="7428" y="4262"/>
                  </a:cubicBezTo>
                  <a:lnTo>
                    <a:pt x="8192" y="4040"/>
                  </a:lnTo>
                  <a:cubicBezTo>
                    <a:pt x="8208" y="4035"/>
                    <a:pt x="8224" y="4033"/>
                    <a:pt x="8240" y="4033"/>
                  </a:cubicBezTo>
                  <a:cubicBezTo>
                    <a:pt x="8295" y="4033"/>
                    <a:pt x="8350" y="4060"/>
                    <a:pt x="8386" y="4107"/>
                  </a:cubicBezTo>
                  <a:cubicBezTo>
                    <a:pt x="8445" y="4195"/>
                    <a:pt x="8414" y="4318"/>
                    <a:pt x="8319" y="4367"/>
                  </a:cubicBezTo>
                  <a:lnTo>
                    <a:pt x="7682" y="4680"/>
                  </a:lnTo>
                  <a:cubicBezTo>
                    <a:pt x="7344" y="4849"/>
                    <a:pt x="7196" y="5250"/>
                    <a:pt x="7337" y="5599"/>
                  </a:cubicBezTo>
                  <a:cubicBezTo>
                    <a:pt x="7548" y="6112"/>
                    <a:pt x="8076" y="6992"/>
                    <a:pt x="9293" y="7386"/>
                  </a:cubicBezTo>
                  <a:cubicBezTo>
                    <a:pt x="9173" y="7513"/>
                    <a:pt x="8918" y="7668"/>
                    <a:pt x="8396" y="7668"/>
                  </a:cubicBezTo>
                  <a:cubicBezTo>
                    <a:pt x="8384" y="7668"/>
                    <a:pt x="8373" y="7668"/>
                    <a:pt x="8361" y="7667"/>
                  </a:cubicBezTo>
                  <a:cubicBezTo>
                    <a:pt x="8252" y="7667"/>
                    <a:pt x="8157" y="7741"/>
                    <a:pt x="8132" y="7847"/>
                  </a:cubicBezTo>
                  <a:cubicBezTo>
                    <a:pt x="8097" y="8009"/>
                    <a:pt x="8044" y="8181"/>
                    <a:pt x="8006" y="8297"/>
                  </a:cubicBezTo>
                  <a:cubicBezTo>
                    <a:pt x="7832" y="8253"/>
                    <a:pt x="7568" y="8203"/>
                    <a:pt x="7278" y="8203"/>
                  </a:cubicBezTo>
                  <a:cubicBezTo>
                    <a:pt x="7149" y="8203"/>
                    <a:pt x="7016" y="8213"/>
                    <a:pt x="6883" y="8237"/>
                  </a:cubicBezTo>
                  <a:cubicBezTo>
                    <a:pt x="6855" y="8244"/>
                    <a:pt x="6137" y="8389"/>
                    <a:pt x="5666" y="8853"/>
                  </a:cubicBezTo>
                  <a:cubicBezTo>
                    <a:pt x="5557" y="8966"/>
                    <a:pt x="5416" y="9050"/>
                    <a:pt x="5261" y="9089"/>
                  </a:cubicBezTo>
                  <a:cubicBezTo>
                    <a:pt x="5156" y="9115"/>
                    <a:pt x="5048" y="9128"/>
                    <a:pt x="4941" y="9128"/>
                  </a:cubicBezTo>
                  <a:cubicBezTo>
                    <a:pt x="4834" y="9128"/>
                    <a:pt x="4726" y="9115"/>
                    <a:pt x="4621" y="9089"/>
                  </a:cubicBezTo>
                  <a:cubicBezTo>
                    <a:pt x="4466" y="9050"/>
                    <a:pt x="4325" y="8966"/>
                    <a:pt x="4216" y="8853"/>
                  </a:cubicBezTo>
                  <a:cubicBezTo>
                    <a:pt x="3745" y="8389"/>
                    <a:pt x="3027" y="8244"/>
                    <a:pt x="2995" y="8237"/>
                  </a:cubicBezTo>
                  <a:cubicBezTo>
                    <a:pt x="2864" y="8213"/>
                    <a:pt x="2731" y="8203"/>
                    <a:pt x="2603" y="8203"/>
                  </a:cubicBezTo>
                  <a:cubicBezTo>
                    <a:pt x="2314" y="8203"/>
                    <a:pt x="2049" y="8253"/>
                    <a:pt x="1876" y="8297"/>
                  </a:cubicBezTo>
                  <a:cubicBezTo>
                    <a:pt x="1838" y="8181"/>
                    <a:pt x="1785" y="8009"/>
                    <a:pt x="1750" y="7847"/>
                  </a:cubicBezTo>
                  <a:cubicBezTo>
                    <a:pt x="1726" y="7744"/>
                    <a:pt x="1631" y="7667"/>
                    <a:pt x="1528" y="7667"/>
                  </a:cubicBezTo>
                  <a:cubicBezTo>
                    <a:pt x="1526" y="7667"/>
                    <a:pt x="1523" y="7667"/>
                    <a:pt x="1521" y="7667"/>
                  </a:cubicBezTo>
                  <a:cubicBezTo>
                    <a:pt x="1509" y="7668"/>
                    <a:pt x="1497" y="7668"/>
                    <a:pt x="1485" y="7668"/>
                  </a:cubicBezTo>
                  <a:cubicBezTo>
                    <a:pt x="964" y="7668"/>
                    <a:pt x="712" y="7517"/>
                    <a:pt x="589" y="7386"/>
                  </a:cubicBezTo>
                  <a:cubicBezTo>
                    <a:pt x="1806" y="6988"/>
                    <a:pt x="2334" y="6109"/>
                    <a:pt x="2545" y="5599"/>
                  </a:cubicBezTo>
                  <a:cubicBezTo>
                    <a:pt x="2686" y="5250"/>
                    <a:pt x="2538" y="4849"/>
                    <a:pt x="2200" y="4680"/>
                  </a:cubicBezTo>
                  <a:lnTo>
                    <a:pt x="1563" y="4367"/>
                  </a:lnTo>
                  <a:cubicBezTo>
                    <a:pt x="1468" y="4318"/>
                    <a:pt x="1437" y="4195"/>
                    <a:pt x="1496" y="4107"/>
                  </a:cubicBezTo>
                  <a:cubicBezTo>
                    <a:pt x="1532" y="4060"/>
                    <a:pt x="1587" y="4033"/>
                    <a:pt x="1642" y="4033"/>
                  </a:cubicBezTo>
                  <a:cubicBezTo>
                    <a:pt x="1658" y="4033"/>
                    <a:pt x="1674" y="4035"/>
                    <a:pt x="1690" y="4040"/>
                  </a:cubicBezTo>
                  <a:lnTo>
                    <a:pt x="2453" y="4262"/>
                  </a:lnTo>
                  <a:cubicBezTo>
                    <a:pt x="2474" y="4268"/>
                    <a:pt x="2496" y="4271"/>
                    <a:pt x="2518" y="4271"/>
                  </a:cubicBezTo>
                  <a:cubicBezTo>
                    <a:pt x="2591" y="4271"/>
                    <a:pt x="2663" y="4236"/>
                    <a:pt x="2707" y="4174"/>
                  </a:cubicBezTo>
                  <a:cubicBezTo>
                    <a:pt x="2735" y="4131"/>
                    <a:pt x="2749" y="4082"/>
                    <a:pt x="2749" y="4033"/>
                  </a:cubicBezTo>
                  <a:lnTo>
                    <a:pt x="2749" y="2502"/>
                  </a:lnTo>
                  <a:cubicBezTo>
                    <a:pt x="2847" y="778"/>
                    <a:pt x="4304" y="504"/>
                    <a:pt x="4944" y="465"/>
                  </a:cubicBezTo>
                  <a:cubicBezTo>
                    <a:pt x="5504" y="497"/>
                    <a:pt x="6697" y="715"/>
                    <a:pt x="7045" y="1936"/>
                  </a:cubicBezTo>
                  <a:cubicBezTo>
                    <a:pt x="7073" y="2034"/>
                    <a:pt x="7165" y="2105"/>
                    <a:pt x="7267" y="2105"/>
                  </a:cubicBezTo>
                  <a:lnTo>
                    <a:pt x="7270" y="2105"/>
                  </a:lnTo>
                  <a:cubicBezTo>
                    <a:pt x="7425" y="2105"/>
                    <a:pt x="7534" y="1957"/>
                    <a:pt x="7492" y="1809"/>
                  </a:cubicBezTo>
                  <a:cubicBezTo>
                    <a:pt x="7059" y="251"/>
                    <a:pt x="5483" y="29"/>
                    <a:pt x="495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2610" name="Google Shape;2610;p54"/>
          <p:cNvGrpSpPr/>
          <p:nvPr/>
        </p:nvGrpSpPr>
        <p:grpSpPr>
          <a:xfrm>
            <a:off x="6157701" y="1820600"/>
            <a:ext cx="5074300" cy="4232733"/>
            <a:chOff x="4572000" y="1365450"/>
            <a:chExt cx="3805725" cy="3174550"/>
          </a:xfrm>
        </p:grpSpPr>
        <p:grpSp>
          <p:nvGrpSpPr>
            <p:cNvPr id="2611" name="Google Shape;2611;p54"/>
            <p:cNvGrpSpPr/>
            <p:nvPr/>
          </p:nvGrpSpPr>
          <p:grpSpPr>
            <a:xfrm>
              <a:off x="4572000" y="1365450"/>
              <a:ext cx="2414825" cy="2130150"/>
              <a:chOff x="4572000" y="1365450"/>
              <a:chExt cx="2414825" cy="2130150"/>
            </a:xfrm>
          </p:grpSpPr>
          <p:sp>
            <p:nvSpPr>
              <p:cNvPr id="2612" name="Google Shape;2612;p54"/>
              <p:cNvSpPr/>
              <p:nvPr/>
            </p:nvSpPr>
            <p:spPr>
              <a:xfrm>
                <a:off x="4572000" y="1365450"/>
                <a:ext cx="2414825" cy="1392675"/>
              </a:xfrm>
              <a:custGeom>
                <a:avLst/>
                <a:gdLst/>
                <a:ahLst/>
                <a:cxnLst/>
                <a:rect l="l" t="t" r="r" b="b"/>
                <a:pathLst>
                  <a:path w="96593" h="55707" extrusionOk="0">
                    <a:moveTo>
                      <a:pt x="52507" y="20414"/>
                    </a:moveTo>
                    <a:lnTo>
                      <a:pt x="61103" y="25377"/>
                    </a:lnTo>
                    <a:lnTo>
                      <a:pt x="56818" y="27858"/>
                    </a:lnTo>
                    <a:lnTo>
                      <a:pt x="61103" y="30339"/>
                    </a:lnTo>
                    <a:lnTo>
                      <a:pt x="52507" y="35276"/>
                    </a:lnTo>
                    <a:lnTo>
                      <a:pt x="48221" y="32795"/>
                    </a:lnTo>
                    <a:lnTo>
                      <a:pt x="43935" y="35276"/>
                    </a:lnTo>
                    <a:lnTo>
                      <a:pt x="35364" y="30339"/>
                    </a:lnTo>
                    <a:lnTo>
                      <a:pt x="39650" y="27858"/>
                    </a:lnTo>
                    <a:lnTo>
                      <a:pt x="35364" y="25377"/>
                    </a:lnTo>
                    <a:lnTo>
                      <a:pt x="43935" y="20414"/>
                    </a:lnTo>
                    <a:lnTo>
                      <a:pt x="48221" y="22895"/>
                    </a:lnTo>
                    <a:lnTo>
                      <a:pt x="52507" y="20414"/>
                    </a:lnTo>
                    <a:close/>
                    <a:moveTo>
                      <a:pt x="65392" y="1"/>
                    </a:moveTo>
                    <a:cubicBezTo>
                      <a:pt x="63378" y="1"/>
                      <a:pt x="61366" y="439"/>
                      <a:pt x="59850" y="1316"/>
                    </a:cubicBezTo>
                    <a:lnTo>
                      <a:pt x="2281" y="34550"/>
                    </a:lnTo>
                    <a:cubicBezTo>
                      <a:pt x="752" y="35427"/>
                      <a:pt x="0" y="36605"/>
                      <a:pt x="0" y="37758"/>
                    </a:cubicBezTo>
                    <a:cubicBezTo>
                      <a:pt x="0" y="38911"/>
                      <a:pt x="752" y="40089"/>
                      <a:pt x="2281" y="40966"/>
                    </a:cubicBezTo>
                    <a:lnTo>
                      <a:pt x="25514" y="54374"/>
                    </a:lnTo>
                    <a:cubicBezTo>
                      <a:pt x="27038" y="55255"/>
                      <a:pt x="29082" y="55706"/>
                      <a:pt x="31109" y="55706"/>
                    </a:cubicBezTo>
                    <a:cubicBezTo>
                      <a:pt x="31216" y="55706"/>
                      <a:pt x="31322" y="55705"/>
                      <a:pt x="31429" y="55703"/>
                    </a:cubicBezTo>
                    <a:cubicBezTo>
                      <a:pt x="33309" y="55627"/>
                      <a:pt x="35188" y="55201"/>
                      <a:pt x="36617" y="54374"/>
                    </a:cubicBezTo>
                    <a:lnTo>
                      <a:pt x="94161" y="21141"/>
                    </a:lnTo>
                    <a:cubicBezTo>
                      <a:pt x="95565" y="20339"/>
                      <a:pt x="96317" y="19286"/>
                      <a:pt x="96442" y="18234"/>
                    </a:cubicBezTo>
                    <a:cubicBezTo>
                      <a:pt x="96592" y="16956"/>
                      <a:pt x="95815" y="15677"/>
                      <a:pt x="94161" y="14725"/>
                    </a:cubicBezTo>
                    <a:lnTo>
                      <a:pt x="70953" y="1316"/>
                    </a:lnTo>
                    <a:cubicBezTo>
                      <a:pt x="69424" y="439"/>
                      <a:pt x="67407" y="1"/>
                      <a:pt x="65392" y="1"/>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13" name="Google Shape;2613;p54"/>
              <p:cNvSpPr/>
              <p:nvPr/>
            </p:nvSpPr>
            <p:spPr>
              <a:xfrm>
                <a:off x="5992425" y="2309375"/>
                <a:ext cx="429225" cy="495650"/>
              </a:xfrm>
              <a:custGeom>
                <a:avLst/>
                <a:gdLst/>
                <a:ahLst/>
                <a:cxnLst/>
                <a:rect l="l" t="t" r="r" b="b"/>
                <a:pathLst>
                  <a:path w="17169" h="19826" extrusionOk="0">
                    <a:moveTo>
                      <a:pt x="17169" y="1"/>
                    </a:moveTo>
                    <a:lnTo>
                      <a:pt x="1" y="9901"/>
                    </a:lnTo>
                    <a:lnTo>
                      <a:pt x="1" y="14763"/>
                    </a:lnTo>
                    <a:lnTo>
                      <a:pt x="1" y="19825"/>
                    </a:lnTo>
                    <a:lnTo>
                      <a:pt x="17169" y="9901"/>
                    </a:lnTo>
                    <a:lnTo>
                      <a:pt x="17169" y="4863"/>
                    </a:lnTo>
                    <a:lnTo>
                      <a:pt x="17169" y="1"/>
                    </a:ln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14" name="Google Shape;2614;p54"/>
              <p:cNvSpPr/>
              <p:nvPr/>
            </p:nvSpPr>
            <p:spPr>
              <a:xfrm>
                <a:off x="5456075" y="1875800"/>
                <a:ext cx="643525" cy="371575"/>
              </a:xfrm>
              <a:custGeom>
                <a:avLst/>
                <a:gdLst/>
                <a:ahLst/>
                <a:cxnLst/>
                <a:rect l="l" t="t" r="r" b="b"/>
                <a:pathLst>
                  <a:path w="25741" h="14863" extrusionOk="0">
                    <a:moveTo>
                      <a:pt x="8572" y="0"/>
                    </a:moveTo>
                    <a:lnTo>
                      <a:pt x="1" y="4963"/>
                    </a:lnTo>
                    <a:lnTo>
                      <a:pt x="4287" y="7444"/>
                    </a:lnTo>
                    <a:lnTo>
                      <a:pt x="1" y="9925"/>
                    </a:lnTo>
                    <a:lnTo>
                      <a:pt x="8572" y="14862"/>
                    </a:lnTo>
                    <a:lnTo>
                      <a:pt x="12883" y="12381"/>
                    </a:lnTo>
                    <a:lnTo>
                      <a:pt x="17169" y="14862"/>
                    </a:lnTo>
                    <a:lnTo>
                      <a:pt x="25740" y="9925"/>
                    </a:lnTo>
                    <a:lnTo>
                      <a:pt x="21455" y="7444"/>
                    </a:lnTo>
                    <a:lnTo>
                      <a:pt x="25740" y="4963"/>
                    </a:lnTo>
                    <a:lnTo>
                      <a:pt x="17169" y="0"/>
                    </a:lnTo>
                    <a:lnTo>
                      <a:pt x="12883" y="2481"/>
                    </a:lnTo>
                    <a:lnTo>
                      <a:pt x="8572"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15" name="Google Shape;2615;p54"/>
              <p:cNvSpPr/>
              <p:nvPr/>
            </p:nvSpPr>
            <p:spPr>
              <a:xfrm>
                <a:off x="4572000" y="2309375"/>
                <a:ext cx="785725" cy="693750"/>
              </a:xfrm>
              <a:custGeom>
                <a:avLst/>
                <a:gdLst/>
                <a:ahLst/>
                <a:cxnLst/>
                <a:rect l="l" t="t" r="r" b="b"/>
                <a:pathLst>
                  <a:path w="31429" h="27750" extrusionOk="0">
                    <a:moveTo>
                      <a:pt x="0" y="1"/>
                    </a:moveTo>
                    <a:lnTo>
                      <a:pt x="0" y="9825"/>
                    </a:lnTo>
                    <a:cubicBezTo>
                      <a:pt x="0" y="10978"/>
                      <a:pt x="752" y="12131"/>
                      <a:pt x="2281" y="13033"/>
                    </a:cubicBezTo>
                    <a:lnTo>
                      <a:pt x="13785" y="19650"/>
                    </a:lnTo>
                    <a:lnTo>
                      <a:pt x="25514" y="26417"/>
                    </a:lnTo>
                    <a:cubicBezTo>
                      <a:pt x="27034" y="27319"/>
                      <a:pt x="29071" y="27749"/>
                      <a:pt x="31093" y="27749"/>
                    </a:cubicBezTo>
                    <a:cubicBezTo>
                      <a:pt x="31205" y="27749"/>
                      <a:pt x="31317" y="27748"/>
                      <a:pt x="31429" y="27745"/>
                    </a:cubicBezTo>
                    <a:lnTo>
                      <a:pt x="31429" y="17946"/>
                    </a:lnTo>
                    <a:cubicBezTo>
                      <a:pt x="31322" y="17948"/>
                      <a:pt x="31216" y="17949"/>
                      <a:pt x="31109" y="17949"/>
                    </a:cubicBezTo>
                    <a:cubicBezTo>
                      <a:pt x="29082" y="17949"/>
                      <a:pt x="27038" y="17498"/>
                      <a:pt x="25514" y="16617"/>
                    </a:cubicBezTo>
                    <a:lnTo>
                      <a:pt x="2281" y="3209"/>
                    </a:lnTo>
                    <a:cubicBezTo>
                      <a:pt x="752" y="2332"/>
                      <a:pt x="0" y="1154"/>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16" name="Google Shape;2616;p54"/>
              <p:cNvSpPr/>
              <p:nvPr/>
            </p:nvSpPr>
            <p:spPr>
              <a:xfrm>
                <a:off x="5357700" y="1821275"/>
                <a:ext cx="1625350" cy="1181750"/>
              </a:xfrm>
              <a:custGeom>
                <a:avLst/>
                <a:gdLst/>
                <a:ahLst/>
                <a:cxnLst/>
                <a:rect l="l" t="t" r="r" b="b"/>
                <a:pathLst>
                  <a:path w="65014" h="47270" extrusionOk="0">
                    <a:moveTo>
                      <a:pt x="65014" y="1"/>
                    </a:moveTo>
                    <a:cubicBezTo>
                      <a:pt x="64889" y="1053"/>
                      <a:pt x="64137" y="2106"/>
                      <a:pt x="62733" y="2908"/>
                    </a:cubicBezTo>
                    <a:lnTo>
                      <a:pt x="5189" y="36141"/>
                    </a:lnTo>
                    <a:cubicBezTo>
                      <a:pt x="3760" y="36968"/>
                      <a:pt x="1906" y="37394"/>
                      <a:pt x="1" y="37470"/>
                    </a:cubicBezTo>
                    <a:lnTo>
                      <a:pt x="1" y="47269"/>
                    </a:lnTo>
                    <a:cubicBezTo>
                      <a:pt x="1906" y="47219"/>
                      <a:pt x="3760" y="46768"/>
                      <a:pt x="5189" y="45941"/>
                    </a:cubicBezTo>
                    <a:lnTo>
                      <a:pt x="25390" y="34312"/>
                    </a:lnTo>
                    <a:lnTo>
                      <a:pt x="25390" y="29450"/>
                    </a:lnTo>
                    <a:lnTo>
                      <a:pt x="42558" y="19525"/>
                    </a:lnTo>
                    <a:lnTo>
                      <a:pt x="42558" y="24387"/>
                    </a:lnTo>
                    <a:lnTo>
                      <a:pt x="51254" y="19374"/>
                    </a:lnTo>
                    <a:lnTo>
                      <a:pt x="62733" y="12733"/>
                    </a:lnTo>
                    <a:cubicBezTo>
                      <a:pt x="64137" y="11931"/>
                      <a:pt x="64889" y="10878"/>
                      <a:pt x="65014" y="9800"/>
                    </a:cubicBezTo>
                    <a:lnTo>
                      <a:pt x="65014" y="1"/>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17" name="Google Shape;2617;p54"/>
              <p:cNvSpPr/>
              <p:nvPr/>
            </p:nvSpPr>
            <p:spPr>
              <a:xfrm>
                <a:off x="4572000" y="2555000"/>
                <a:ext cx="785725" cy="940600"/>
              </a:xfrm>
              <a:custGeom>
                <a:avLst/>
                <a:gdLst/>
                <a:ahLst/>
                <a:cxnLst/>
                <a:rect l="l" t="t" r="r" b="b"/>
                <a:pathLst>
                  <a:path w="31429" h="37624" extrusionOk="0">
                    <a:moveTo>
                      <a:pt x="0" y="0"/>
                    </a:moveTo>
                    <a:lnTo>
                      <a:pt x="0" y="19675"/>
                    </a:lnTo>
                    <a:cubicBezTo>
                      <a:pt x="0" y="20853"/>
                      <a:pt x="752" y="22005"/>
                      <a:pt x="2281" y="22883"/>
                    </a:cubicBezTo>
                    <a:lnTo>
                      <a:pt x="25514" y="36291"/>
                    </a:lnTo>
                    <a:cubicBezTo>
                      <a:pt x="27034" y="37194"/>
                      <a:pt x="29071" y="37624"/>
                      <a:pt x="31093" y="37624"/>
                    </a:cubicBezTo>
                    <a:cubicBezTo>
                      <a:pt x="31205" y="37624"/>
                      <a:pt x="31317" y="37622"/>
                      <a:pt x="31429" y="37620"/>
                    </a:cubicBezTo>
                    <a:lnTo>
                      <a:pt x="31429" y="17920"/>
                    </a:lnTo>
                    <a:cubicBezTo>
                      <a:pt x="31317" y="17923"/>
                      <a:pt x="31205" y="17924"/>
                      <a:pt x="31093" y="17924"/>
                    </a:cubicBezTo>
                    <a:cubicBezTo>
                      <a:pt x="29071" y="17924"/>
                      <a:pt x="27034" y="17494"/>
                      <a:pt x="25514" y="16592"/>
                    </a:cubicBezTo>
                    <a:lnTo>
                      <a:pt x="13785" y="9825"/>
                    </a:lnTo>
                    <a:lnTo>
                      <a:pt x="2281" y="3208"/>
                    </a:lnTo>
                    <a:cubicBezTo>
                      <a:pt x="752" y="2306"/>
                      <a:pt x="0" y="1153"/>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18" name="Google Shape;2618;p54"/>
              <p:cNvSpPr/>
              <p:nvPr/>
            </p:nvSpPr>
            <p:spPr>
              <a:xfrm>
                <a:off x="5357700" y="2066275"/>
                <a:ext cx="1625975" cy="1429225"/>
              </a:xfrm>
              <a:custGeom>
                <a:avLst/>
                <a:gdLst/>
                <a:ahLst/>
                <a:cxnLst/>
                <a:rect l="l" t="t" r="r" b="b"/>
                <a:pathLst>
                  <a:path w="65039" h="57169" extrusionOk="0">
                    <a:moveTo>
                      <a:pt x="65014" y="0"/>
                    </a:moveTo>
                    <a:cubicBezTo>
                      <a:pt x="64889" y="1078"/>
                      <a:pt x="64137" y="2131"/>
                      <a:pt x="62733" y="2933"/>
                    </a:cubicBezTo>
                    <a:lnTo>
                      <a:pt x="51254" y="9574"/>
                    </a:lnTo>
                    <a:lnTo>
                      <a:pt x="42558" y="14587"/>
                    </a:lnTo>
                    <a:lnTo>
                      <a:pt x="42558" y="19650"/>
                    </a:lnTo>
                    <a:lnTo>
                      <a:pt x="25390" y="29549"/>
                    </a:lnTo>
                    <a:lnTo>
                      <a:pt x="25390" y="24512"/>
                    </a:lnTo>
                    <a:lnTo>
                      <a:pt x="5189" y="36141"/>
                    </a:lnTo>
                    <a:cubicBezTo>
                      <a:pt x="3760" y="36968"/>
                      <a:pt x="1906" y="37419"/>
                      <a:pt x="1" y="37469"/>
                    </a:cubicBezTo>
                    <a:lnTo>
                      <a:pt x="1" y="57169"/>
                    </a:lnTo>
                    <a:cubicBezTo>
                      <a:pt x="1906" y="57118"/>
                      <a:pt x="3760" y="56667"/>
                      <a:pt x="5189" y="55840"/>
                    </a:cubicBezTo>
                    <a:lnTo>
                      <a:pt x="62733" y="22632"/>
                    </a:lnTo>
                    <a:cubicBezTo>
                      <a:pt x="64137" y="21805"/>
                      <a:pt x="64889" y="20777"/>
                      <a:pt x="65014" y="19700"/>
                    </a:cubicBezTo>
                    <a:cubicBezTo>
                      <a:pt x="65039" y="19499"/>
                      <a:pt x="65039" y="19324"/>
                      <a:pt x="65014" y="19123"/>
                    </a:cubicBezTo>
                    <a:lnTo>
                      <a:pt x="65014"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619" name="Google Shape;2619;p54"/>
            <p:cNvGrpSpPr/>
            <p:nvPr/>
          </p:nvGrpSpPr>
          <p:grpSpPr>
            <a:xfrm>
              <a:off x="7185425" y="2131425"/>
              <a:ext cx="500650" cy="722475"/>
              <a:chOff x="7185425" y="2131425"/>
              <a:chExt cx="500650" cy="722475"/>
            </a:xfrm>
          </p:grpSpPr>
          <p:sp>
            <p:nvSpPr>
              <p:cNvPr id="2620" name="Google Shape;2620;p54"/>
              <p:cNvSpPr/>
              <p:nvPr/>
            </p:nvSpPr>
            <p:spPr>
              <a:xfrm>
                <a:off x="7186050" y="2388950"/>
                <a:ext cx="500025" cy="464950"/>
              </a:xfrm>
              <a:custGeom>
                <a:avLst/>
                <a:gdLst/>
                <a:ahLst/>
                <a:cxnLst/>
                <a:rect l="l" t="t" r="r" b="b"/>
                <a:pathLst>
                  <a:path w="20001" h="18598" extrusionOk="0">
                    <a:moveTo>
                      <a:pt x="18747" y="3785"/>
                    </a:moveTo>
                    <a:lnTo>
                      <a:pt x="18747" y="12457"/>
                    </a:lnTo>
                    <a:cubicBezTo>
                      <a:pt x="16867" y="14337"/>
                      <a:pt x="13233" y="15690"/>
                      <a:pt x="10000" y="15690"/>
                    </a:cubicBezTo>
                    <a:cubicBezTo>
                      <a:pt x="6767" y="15690"/>
                      <a:pt x="3108" y="14337"/>
                      <a:pt x="1228" y="12457"/>
                    </a:cubicBezTo>
                    <a:lnTo>
                      <a:pt x="1228" y="3785"/>
                    </a:lnTo>
                    <a:cubicBezTo>
                      <a:pt x="1905" y="4462"/>
                      <a:pt x="2832" y="5088"/>
                      <a:pt x="3885" y="5590"/>
                    </a:cubicBezTo>
                    <a:cubicBezTo>
                      <a:pt x="5715" y="6467"/>
                      <a:pt x="7945" y="7043"/>
                      <a:pt x="10000" y="7043"/>
                    </a:cubicBezTo>
                    <a:cubicBezTo>
                      <a:pt x="12055" y="7043"/>
                      <a:pt x="14286" y="6467"/>
                      <a:pt x="16116" y="5590"/>
                    </a:cubicBezTo>
                    <a:cubicBezTo>
                      <a:pt x="16943" y="5189"/>
                      <a:pt x="17669" y="4738"/>
                      <a:pt x="18296" y="4211"/>
                    </a:cubicBezTo>
                    <a:cubicBezTo>
                      <a:pt x="18446" y="4086"/>
                      <a:pt x="18597" y="3936"/>
                      <a:pt x="18747" y="3785"/>
                    </a:cubicBezTo>
                    <a:close/>
                    <a:moveTo>
                      <a:pt x="501" y="1"/>
                    </a:moveTo>
                    <a:cubicBezTo>
                      <a:pt x="201" y="527"/>
                      <a:pt x="0" y="1154"/>
                      <a:pt x="0" y="1680"/>
                    </a:cubicBezTo>
                    <a:lnTo>
                      <a:pt x="0" y="12808"/>
                    </a:lnTo>
                    <a:cubicBezTo>
                      <a:pt x="0" y="15840"/>
                      <a:pt x="5414" y="18597"/>
                      <a:pt x="10000" y="18597"/>
                    </a:cubicBezTo>
                    <a:cubicBezTo>
                      <a:pt x="14562" y="18597"/>
                      <a:pt x="20000" y="15840"/>
                      <a:pt x="20000" y="12808"/>
                    </a:cubicBezTo>
                    <a:lnTo>
                      <a:pt x="20000" y="1680"/>
                    </a:lnTo>
                    <a:cubicBezTo>
                      <a:pt x="20000" y="1154"/>
                      <a:pt x="19800" y="527"/>
                      <a:pt x="19474" y="1"/>
                    </a:cubicBezTo>
                    <a:cubicBezTo>
                      <a:pt x="17995" y="2332"/>
                      <a:pt x="13710" y="4136"/>
                      <a:pt x="10000" y="4136"/>
                    </a:cubicBezTo>
                    <a:cubicBezTo>
                      <a:pt x="6266" y="4136"/>
                      <a:pt x="1980" y="2332"/>
                      <a:pt x="501"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21" name="Google Shape;2621;p54"/>
              <p:cNvSpPr/>
              <p:nvPr/>
            </p:nvSpPr>
            <p:spPr>
              <a:xfrm>
                <a:off x="7216750" y="2483575"/>
                <a:ext cx="438000" cy="297625"/>
              </a:xfrm>
              <a:custGeom>
                <a:avLst/>
                <a:gdLst/>
                <a:ahLst/>
                <a:cxnLst/>
                <a:rect l="l" t="t" r="r" b="b"/>
                <a:pathLst>
                  <a:path w="17520" h="11905" extrusionOk="0">
                    <a:moveTo>
                      <a:pt x="0" y="0"/>
                    </a:moveTo>
                    <a:lnTo>
                      <a:pt x="0" y="8672"/>
                    </a:lnTo>
                    <a:cubicBezTo>
                      <a:pt x="1880" y="10552"/>
                      <a:pt x="5539" y="11905"/>
                      <a:pt x="8772" y="11905"/>
                    </a:cubicBezTo>
                    <a:cubicBezTo>
                      <a:pt x="12005" y="11905"/>
                      <a:pt x="15639" y="10552"/>
                      <a:pt x="17519" y="8672"/>
                    </a:cubicBezTo>
                    <a:lnTo>
                      <a:pt x="17519" y="0"/>
                    </a:lnTo>
                    <a:cubicBezTo>
                      <a:pt x="17369" y="151"/>
                      <a:pt x="17218" y="301"/>
                      <a:pt x="17068" y="426"/>
                    </a:cubicBezTo>
                    <a:cubicBezTo>
                      <a:pt x="16441" y="953"/>
                      <a:pt x="15715" y="1404"/>
                      <a:pt x="14888" y="1805"/>
                    </a:cubicBezTo>
                    <a:cubicBezTo>
                      <a:pt x="13058" y="2682"/>
                      <a:pt x="10827" y="3258"/>
                      <a:pt x="8772" y="3258"/>
                    </a:cubicBezTo>
                    <a:cubicBezTo>
                      <a:pt x="6717" y="3258"/>
                      <a:pt x="4487" y="2682"/>
                      <a:pt x="2657" y="1805"/>
                    </a:cubicBezTo>
                    <a:cubicBezTo>
                      <a:pt x="1604" y="1303"/>
                      <a:pt x="677" y="677"/>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22" name="Google Shape;2622;p54"/>
              <p:cNvSpPr/>
              <p:nvPr/>
            </p:nvSpPr>
            <p:spPr>
              <a:xfrm>
                <a:off x="7185425" y="2131425"/>
                <a:ext cx="500650" cy="288875"/>
              </a:xfrm>
              <a:custGeom>
                <a:avLst/>
                <a:gdLst/>
                <a:ahLst/>
                <a:cxnLst/>
                <a:rect l="l" t="t" r="r" b="b"/>
                <a:pathLst>
                  <a:path w="20026" h="11555" extrusionOk="0">
                    <a:moveTo>
                      <a:pt x="10025" y="1"/>
                    </a:moveTo>
                    <a:cubicBezTo>
                      <a:pt x="5439" y="1"/>
                      <a:pt x="0" y="2758"/>
                      <a:pt x="0" y="5790"/>
                    </a:cubicBezTo>
                    <a:cubicBezTo>
                      <a:pt x="0" y="6918"/>
                      <a:pt x="777" y="8021"/>
                      <a:pt x="2005" y="8973"/>
                    </a:cubicBezTo>
                    <a:cubicBezTo>
                      <a:pt x="4010" y="10502"/>
                      <a:pt x="7168" y="11555"/>
                      <a:pt x="10025" y="11555"/>
                    </a:cubicBezTo>
                    <a:cubicBezTo>
                      <a:pt x="12857" y="11555"/>
                      <a:pt x="16040" y="10502"/>
                      <a:pt x="18020" y="8973"/>
                    </a:cubicBezTo>
                    <a:lnTo>
                      <a:pt x="18045" y="8973"/>
                    </a:lnTo>
                    <a:cubicBezTo>
                      <a:pt x="19248" y="8021"/>
                      <a:pt x="20025" y="6918"/>
                      <a:pt x="20025" y="5790"/>
                    </a:cubicBezTo>
                    <a:cubicBezTo>
                      <a:pt x="20025" y="2758"/>
                      <a:pt x="14587" y="1"/>
                      <a:pt x="1002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23" name="Google Shape;2623;p54"/>
              <p:cNvSpPr/>
              <p:nvPr/>
            </p:nvSpPr>
            <p:spPr>
              <a:xfrm>
                <a:off x="7185425" y="2276175"/>
                <a:ext cx="500650" cy="216200"/>
              </a:xfrm>
              <a:custGeom>
                <a:avLst/>
                <a:gdLst/>
                <a:ahLst/>
                <a:cxnLst/>
                <a:rect l="l" t="t" r="r" b="b"/>
                <a:pathLst>
                  <a:path w="20026" h="8648" extrusionOk="0">
                    <a:moveTo>
                      <a:pt x="0" y="0"/>
                    </a:moveTo>
                    <a:lnTo>
                      <a:pt x="0" y="2883"/>
                    </a:lnTo>
                    <a:cubicBezTo>
                      <a:pt x="0" y="3434"/>
                      <a:pt x="201" y="3985"/>
                      <a:pt x="526" y="4512"/>
                    </a:cubicBezTo>
                    <a:cubicBezTo>
                      <a:pt x="2005" y="6843"/>
                      <a:pt x="6291" y="8647"/>
                      <a:pt x="10025" y="8647"/>
                    </a:cubicBezTo>
                    <a:cubicBezTo>
                      <a:pt x="13735" y="8647"/>
                      <a:pt x="18020" y="6843"/>
                      <a:pt x="19499" y="4512"/>
                    </a:cubicBezTo>
                    <a:cubicBezTo>
                      <a:pt x="19825" y="3985"/>
                      <a:pt x="20025" y="3434"/>
                      <a:pt x="20025" y="2883"/>
                    </a:cubicBezTo>
                    <a:lnTo>
                      <a:pt x="20025" y="0"/>
                    </a:lnTo>
                    <a:cubicBezTo>
                      <a:pt x="20025" y="1128"/>
                      <a:pt x="19248" y="2231"/>
                      <a:pt x="18045" y="3183"/>
                    </a:cubicBezTo>
                    <a:lnTo>
                      <a:pt x="18020" y="3183"/>
                    </a:lnTo>
                    <a:cubicBezTo>
                      <a:pt x="16040" y="4712"/>
                      <a:pt x="12857" y="5765"/>
                      <a:pt x="10025" y="5765"/>
                    </a:cubicBezTo>
                    <a:cubicBezTo>
                      <a:pt x="7168" y="5765"/>
                      <a:pt x="4010" y="4712"/>
                      <a:pt x="2005" y="3183"/>
                    </a:cubicBezTo>
                    <a:cubicBezTo>
                      <a:pt x="777" y="2231"/>
                      <a:pt x="0" y="1128"/>
                      <a:pt x="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624" name="Google Shape;2624;p54"/>
            <p:cNvGrpSpPr/>
            <p:nvPr/>
          </p:nvGrpSpPr>
          <p:grpSpPr>
            <a:xfrm>
              <a:off x="6493675" y="2051850"/>
              <a:ext cx="490000" cy="1281275"/>
              <a:chOff x="6493675" y="2051850"/>
              <a:chExt cx="490000" cy="1281275"/>
            </a:xfrm>
          </p:grpSpPr>
          <p:sp>
            <p:nvSpPr>
              <p:cNvPr id="2625" name="Google Shape;2625;p54"/>
              <p:cNvSpPr/>
              <p:nvPr/>
            </p:nvSpPr>
            <p:spPr>
              <a:xfrm>
                <a:off x="6983025" y="2051850"/>
                <a:ext cx="650" cy="14450"/>
              </a:xfrm>
              <a:custGeom>
                <a:avLst/>
                <a:gdLst/>
                <a:ahLst/>
                <a:cxnLst/>
                <a:rect l="l" t="t" r="r" b="b"/>
                <a:pathLst>
                  <a:path w="26" h="578" extrusionOk="0">
                    <a:moveTo>
                      <a:pt x="1" y="1"/>
                    </a:moveTo>
                    <a:lnTo>
                      <a:pt x="1" y="577"/>
                    </a:lnTo>
                    <a:cubicBezTo>
                      <a:pt x="26" y="402"/>
                      <a:pt x="26" y="201"/>
                      <a:pt x="1" y="1"/>
                    </a:cubicBezTo>
                    <a:close/>
                  </a:path>
                </a:pathLst>
              </a:custGeom>
              <a:solidFill>
                <a:srgbClr val="000000"/>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26" name="Google Shape;2626;p54"/>
              <p:cNvSpPr/>
              <p:nvPr/>
            </p:nvSpPr>
            <p:spPr>
              <a:xfrm>
                <a:off x="6555075" y="2373425"/>
                <a:ext cx="245025" cy="959700"/>
              </a:xfrm>
              <a:custGeom>
                <a:avLst/>
                <a:gdLst/>
                <a:ahLst/>
                <a:cxnLst/>
                <a:rect l="l" t="t" r="r" b="b"/>
                <a:pathLst>
                  <a:path w="9801" h="38388" extrusionOk="0">
                    <a:moveTo>
                      <a:pt x="9040" y="1"/>
                    </a:moveTo>
                    <a:cubicBezTo>
                      <a:pt x="8852" y="1"/>
                      <a:pt x="8642" y="64"/>
                      <a:pt x="8422" y="196"/>
                    </a:cubicBezTo>
                    <a:lnTo>
                      <a:pt x="1405" y="4231"/>
                    </a:lnTo>
                    <a:cubicBezTo>
                      <a:pt x="628" y="4682"/>
                      <a:pt x="1" y="5760"/>
                      <a:pt x="1" y="6637"/>
                    </a:cubicBezTo>
                    <a:lnTo>
                      <a:pt x="1" y="37414"/>
                    </a:lnTo>
                    <a:cubicBezTo>
                      <a:pt x="1" y="37840"/>
                      <a:pt x="151" y="38141"/>
                      <a:pt x="402" y="38291"/>
                    </a:cubicBezTo>
                    <a:cubicBezTo>
                      <a:pt x="509" y="38356"/>
                      <a:pt x="635" y="38388"/>
                      <a:pt x="776" y="38388"/>
                    </a:cubicBezTo>
                    <a:cubicBezTo>
                      <a:pt x="963" y="38388"/>
                      <a:pt x="1175" y="38330"/>
                      <a:pt x="1405" y="38216"/>
                    </a:cubicBezTo>
                    <a:lnTo>
                      <a:pt x="8422" y="34156"/>
                    </a:lnTo>
                    <a:cubicBezTo>
                      <a:pt x="9174" y="33705"/>
                      <a:pt x="9801" y="32627"/>
                      <a:pt x="9801" y="31750"/>
                    </a:cubicBezTo>
                    <a:lnTo>
                      <a:pt x="9801" y="998"/>
                    </a:lnTo>
                    <a:cubicBezTo>
                      <a:pt x="9801" y="546"/>
                      <a:pt x="9650" y="246"/>
                      <a:pt x="9400" y="95"/>
                    </a:cubicBezTo>
                    <a:cubicBezTo>
                      <a:pt x="9295" y="33"/>
                      <a:pt x="9174" y="1"/>
                      <a:pt x="9040" y="1"/>
                    </a:cubicBezTo>
                    <a:close/>
                  </a:path>
                </a:pathLst>
              </a:custGeom>
              <a:solidFill>
                <a:srgbClr val="F08879"/>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27" name="Google Shape;2627;p54"/>
              <p:cNvSpPr/>
              <p:nvPr/>
            </p:nvSpPr>
            <p:spPr>
              <a:xfrm>
                <a:off x="6493675" y="2338100"/>
                <a:ext cx="296400" cy="992625"/>
              </a:xfrm>
              <a:custGeom>
                <a:avLst/>
                <a:gdLst/>
                <a:ahLst/>
                <a:cxnLst/>
                <a:rect l="l" t="t" r="r" b="b"/>
                <a:pathLst>
                  <a:path w="11856" h="39705" extrusionOk="0">
                    <a:moveTo>
                      <a:pt x="11842" y="1500"/>
                    </a:moveTo>
                    <a:lnTo>
                      <a:pt x="11856" y="1508"/>
                    </a:lnTo>
                    <a:cubicBezTo>
                      <a:pt x="11851" y="1506"/>
                      <a:pt x="11847" y="1503"/>
                      <a:pt x="11842" y="1500"/>
                    </a:cubicBezTo>
                    <a:close/>
                    <a:moveTo>
                      <a:pt x="9030" y="0"/>
                    </a:moveTo>
                    <a:cubicBezTo>
                      <a:pt x="8848" y="0"/>
                      <a:pt x="8643" y="56"/>
                      <a:pt x="8422" y="180"/>
                    </a:cubicBezTo>
                    <a:lnTo>
                      <a:pt x="1404" y="4240"/>
                    </a:lnTo>
                    <a:cubicBezTo>
                      <a:pt x="652" y="4691"/>
                      <a:pt x="26" y="5769"/>
                      <a:pt x="26" y="6646"/>
                    </a:cubicBezTo>
                    <a:lnTo>
                      <a:pt x="1" y="37398"/>
                    </a:lnTo>
                    <a:cubicBezTo>
                      <a:pt x="1" y="37849"/>
                      <a:pt x="176" y="38150"/>
                      <a:pt x="427" y="38301"/>
                    </a:cubicBezTo>
                    <a:lnTo>
                      <a:pt x="477" y="38326"/>
                    </a:lnTo>
                    <a:lnTo>
                      <a:pt x="2858" y="39704"/>
                    </a:lnTo>
                    <a:cubicBezTo>
                      <a:pt x="2607" y="39554"/>
                      <a:pt x="2457" y="39253"/>
                      <a:pt x="2457" y="38827"/>
                    </a:cubicBezTo>
                    <a:lnTo>
                      <a:pt x="2457" y="8050"/>
                    </a:lnTo>
                    <a:cubicBezTo>
                      <a:pt x="2457" y="7173"/>
                      <a:pt x="3084" y="6095"/>
                      <a:pt x="3861" y="5644"/>
                    </a:cubicBezTo>
                    <a:lnTo>
                      <a:pt x="10878" y="1609"/>
                    </a:lnTo>
                    <a:cubicBezTo>
                      <a:pt x="11098" y="1477"/>
                      <a:pt x="11308" y="1414"/>
                      <a:pt x="11496" y="1414"/>
                    </a:cubicBezTo>
                    <a:cubicBezTo>
                      <a:pt x="11624" y="1414"/>
                      <a:pt x="11741" y="1443"/>
                      <a:pt x="11842" y="1500"/>
                    </a:cubicBezTo>
                    <a:lnTo>
                      <a:pt x="11842" y="1500"/>
                    </a:lnTo>
                    <a:lnTo>
                      <a:pt x="9450" y="105"/>
                    </a:lnTo>
                    <a:lnTo>
                      <a:pt x="9424" y="105"/>
                    </a:lnTo>
                    <a:cubicBezTo>
                      <a:pt x="9312" y="37"/>
                      <a:pt x="9179" y="0"/>
                      <a:pt x="903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28" name="Google Shape;2628;p54"/>
              <p:cNvSpPr/>
              <p:nvPr/>
            </p:nvSpPr>
            <p:spPr>
              <a:xfrm>
                <a:off x="6567000" y="2384575"/>
                <a:ext cx="221825" cy="937375"/>
              </a:xfrm>
              <a:custGeom>
                <a:avLst/>
                <a:gdLst/>
                <a:ahLst/>
                <a:cxnLst/>
                <a:rect l="l" t="t" r="r" b="b"/>
                <a:pathLst>
                  <a:path w="8873" h="37495" extrusionOk="0">
                    <a:moveTo>
                      <a:pt x="8572" y="0"/>
                    </a:moveTo>
                    <a:cubicBezTo>
                      <a:pt x="8496" y="0"/>
                      <a:pt x="8346" y="25"/>
                      <a:pt x="8171" y="151"/>
                    </a:cubicBezTo>
                    <a:lnTo>
                      <a:pt x="1153" y="4186"/>
                    </a:lnTo>
                    <a:cubicBezTo>
                      <a:pt x="527" y="4562"/>
                      <a:pt x="0" y="5489"/>
                      <a:pt x="0" y="6216"/>
                    </a:cubicBezTo>
                    <a:lnTo>
                      <a:pt x="0" y="36968"/>
                    </a:lnTo>
                    <a:cubicBezTo>
                      <a:pt x="0" y="37143"/>
                      <a:pt x="25" y="37494"/>
                      <a:pt x="301" y="37494"/>
                    </a:cubicBezTo>
                    <a:cubicBezTo>
                      <a:pt x="376" y="37494"/>
                      <a:pt x="501" y="37469"/>
                      <a:pt x="702" y="37369"/>
                    </a:cubicBezTo>
                    <a:lnTo>
                      <a:pt x="7720" y="33309"/>
                    </a:lnTo>
                    <a:cubicBezTo>
                      <a:pt x="8321" y="32958"/>
                      <a:pt x="8872" y="32005"/>
                      <a:pt x="8872" y="31304"/>
                    </a:cubicBezTo>
                    <a:lnTo>
                      <a:pt x="8872" y="552"/>
                    </a:lnTo>
                    <a:cubicBezTo>
                      <a:pt x="8872" y="351"/>
                      <a:pt x="8822" y="0"/>
                      <a:pt x="8572"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29" name="Google Shape;2629;p54"/>
              <p:cNvSpPr/>
              <p:nvPr/>
            </p:nvSpPr>
            <p:spPr>
              <a:xfrm>
                <a:off x="6612100" y="3132675"/>
                <a:ext cx="130975" cy="78375"/>
              </a:xfrm>
              <a:custGeom>
                <a:avLst/>
                <a:gdLst/>
                <a:ahLst/>
                <a:cxnLst/>
                <a:rect l="l" t="t" r="r" b="b"/>
                <a:pathLst>
                  <a:path w="5239" h="3135" extrusionOk="0">
                    <a:moveTo>
                      <a:pt x="5081" y="0"/>
                    </a:moveTo>
                    <a:cubicBezTo>
                      <a:pt x="5055" y="0"/>
                      <a:pt x="5031" y="9"/>
                      <a:pt x="5013" y="26"/>
                    </a:cubicBezTo>
                    <a:lnTo>
                      <a:pt x="101" y="2858"/>
                    </a:lnTo>
                    <a:cubicBezTo>
                      <a:pt x="26" y="2883"/>
                      <a:pt x="1" y="2984"/>
                      <a:pt x="51" y="3059"/>
                    </a:cubicBezTo>
                    <a:cubicBezTo>
                      <a:pt x="76" y="3109"/>
                      <a:pt x="126" y="3134"/>
                      <a:pt x="176" y="3134"/>
                    </a:cubicBezTo>
                    <a:cubicBezTo>
                      <a:pt x="201" y="3134"/>
                      <a:pt x="226" y="3109"/>
                      <a:pt x="251" y="3109"/>
                    </a:cubicBezTo>
                    <a:lnTo>
                      <a:pt x="5164" y="277"/>
                    </a:lnTo>
                    <a:cubicBezTo>
                      <a:pt x="5214" y="227"/>
                      <a:pt x="5239" y="152"/>
                      <a:pt x="5214" y="76"/>
                    </a:cubicBezTo>
                    <a:cubicBezTo>
                      <a:pt x="5181" y="28"/>
                      <a:pt x="5128" y="0"/>
                      <a:pt x="508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0" name="Google Shape;2630;p54"/>
              <p:cNvSpPr/>
              <p:nvPr/>
            </p:nvSpPr>
            <p:spPr>
              <a:xfrm>
                <a:off x="6612100" y="3061875"/>
                <a:ext cx="130975" cy="78350"/>
              </a:xfrm>
              <a:custGeom>
                <a:avLst/>
                <a:gdLst/>
                <a:ahLst/>
                <a:cxnLst/>
                <a:rect l="l" t="t" r="r" b="b"/>
                <a:pathLst>
                  <a:path w="5239" h="3134" extrusionOk="0">
                    <a:moveTo>
                      <a:pt x="5081" y="0"/>
                    </a:moveTo>
                    <a:cubicBezTo>
                      <a:pt x="5055" y="0"/>
                      <a:pt x="5031" y="8"/>
                      <a:pt x="5013" y="26"/>
                    </a:cubicBezTo>
                    <a:lnTo>
                      <a:pt x="101" y="2858"/>
                    </a:lnTo>
                    <a:cubicBezTo>
                      <a:pt x="26" y="2883"/>
                      <a:pt x="1" y="2984"/>
                      <a:pt x="51" y="3059"/>
                    </a:cubicBezTo>
                    <a:cubicBezTo>
                      <a:pt x="76" y="3109"/>
                      <a:pt x="126" y="3134"/>
                      <a:pt x="176" y="3134"/>
                    </a:cubicBezTo>
                    <a:cubicBezTo>
                      <a:pt x="201" y="3134"/>
                      <a:pt x="226" y="3134"/>
                      <a:pt x="251" y="3109"/>
                    </a:cubicBezTo>
                    <a:lnTo>
                      <a:pt x="5164" y="277"/>
                    </a:lnTo>
                    <a:cubicBezTo>
                      <a:pt x="5214" y="227"/>
                      <a:pt x="5239" y="152"/>
                      <a:pt x="5214" y="76"/>
                    </a:cubicBezTo>
                    <a:cubicBezTo>
                      <a:pt x="5181" y="28"/>
                      <a:pt x="5128" y="0"/>
                      <a:pt x="508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1" name="Google Shape;2631;p54"/>
              <p:cNvSpPr/>
              <p:nvPr/>
            </p:nvSpPr>
            <p:spPr>
              <a:xfrm>
                <a:off x="6612100" y="2991075"/>
                <a:ext cx="130975" cy="78350"/>
              </a:xfrm>
              <a:custGeom>
                <a:avLst/>
                <a:gdLst/>
                <a:ahLst/>
                <a:cxnLst/>
                <a:rect l="l" t="t" r="r" b="b"/>
                <a:pathLst>
                  <a:path w="5239" h="3134" extrusionOk="0">
                    <a:moveTo>
                      <a:pt x="5081" y="0"/>
                    </a:moveTo>
                    <a:cubicBezTo>
                      <a:pt x="5055" y="0"/>
                      <a:pt x="5031" y="8"/>
                      <a:pt x="5013" y="26"/>
                    </a:cubicBezTo>
                    <a:lnTo>
                      <a:pt x="101" y="2858"/>
                    </a:lnTo>
                    <a:cubicBezTo>
                      <a:pt x="26" y="2883"/>
                      <a:pt x="1" y="2984"/>
                      <a:pt x="51" y="3059"/>
                    </a:cubicBezTo>
                    <a:cubicBezTo>
                      <a:pt x="76" y="3109"/>
                      <a:pt x="126" y="3134"/>
                      <a:pt x="176" y="3134"/>
                    </a:cubicBezTo>
                    <a:cubicBezTo>
                      <a:pt x="201" y="3134"/>
                      <a:pt x="226" y="3134"/>
                      <a:pt x="251" y="3109"/>
                    </a:cubicBezTo>
                    <a:lnTo>
                      <a:pt x="5164" y="277"/>
                    </a:lnTo>
                    <a:cubicBezTo>
                      <a:pt x="5214" y="227"/>
                      <a:pt x="5239" y="151"/>
                      <a:pt x="5214" y="76"/>
                    </a:cubicBezTo>
                    <a:cubicBezTo>
                      <a:pt x="5181" y="28"/>
                      <a:pt x="5128" y="0"/>
                      <a:pt x="508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2" name="Google Shape;2632;p54"/>
              <p:cNvSpPr/>
              <p:nvPr/>
            </p:nvSpPr>
            <p:spPr>
              <a:xfrm>
                <a:off x="6612100" y="2920250"/>
                <a:ext cx="130975" cy="78375"/>
              </a:xfrm>
              <a:custGeom>
                <a:avLst/>
                <a:gdLst/>
                <a:ahLst/>
                <a:cxnLst/>
                <a:rect l="l" t="t" r="r" b="b"/>
                <a:pathLst>
                  <a:path w="5239" h="3135" extrusionOk="0">
                    <a:moveTo>
                      <a:pt x="5081" y="1"/>
                    </a:moveTo>
                    <a:cubicBezTo>
                      <a:pt x="5055" y="1"/>
                      <a:pt x="5031" y="9"/>
                      <a:pt x="5013" y="27"/>
                    </a:cubicBezTo>
                    <a:lnTo>
                      <a:pt x="101" y="2859"/>
                    </a:lnTo>
                    <a:cubicBezTo>
                      <a:pt x="26" y="2884"/>
                      <a:pt x="1" y="2984"/>
                      <a:pt x="51" y="3060"/>
                    </a:cubicBezTo>
                    <a:cubicBezTo>
                      <a:pt x="76" y="3110"/>
                      <a:pt x="126" y="3135"/>
                      <a:pt x="176" y="3135"/>
                    </a:cubicBezTo>
                    <a:cubicBezTo>
                      <a:pt x="201" y="3135"/>
                      <a:pt x="226" y="3135"/>
                      <a:pt x="251" y="3110"/>
                    </a:cubicBezTo>
                    <a:lnTo>
                      <a:pt x="5164" y="278"/>
                    </a:lnTo>
                    <a:cubicBezTo>
                      <a:pt x="5214" y="253"/>
                      <a:pt x="5239" y="152"/>
                      <a:pt x="5214" y="77"/>
                    </a:cubicBezTo>
                    <a:cubicBezTo>
                      <a:pt x="5181" y="29"/>
                      <a:pt x="5128" y="1"/>
                      <a:pt x="508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3" name="Google Shape;2633;p54"/>
              <p:cNvSpPr/>
              <p:nvPr/>
            </p:nvSpPr>
            <p:spPr>
              <a:xfrm>
                <a:off x="6612100" y="2849450"/>
                <a:ext cx="130975" cy="78375"/>
              </a:xfrm>
              <a:custGeom>
                <a:avLst/>
                <a:gdLst/>
                <a:ahLst/>
                <a:cxnLst/>
                <a:rect l="l" t="t" r="r" b="b"/>
                <a:pathLst>
                  <a:path w="5239" h="3135" extrusionOk="0">
                    <a:moveTo>
                      <a:pt x="5081" y="1"/>
                    </a:moveTo>
                    <a:cubicBezTo>
                      <a:pt x="5055" y="1"/>
                      <a:pt x="5031" y="9"/>
                      <a:pt x="5013" y="27"/>
                    </a:cubicBezTo>
                    <a:lnTo>
                      <a:pt x="101" y="2859"/>
                    </a:lnTo>
                    <a:cubicBezTo>
                      <a:pt x="26" y="2884"/>
                      <a:pt x="1" y="2984"/>
                      <a:pt x="51" y="3060"/>
                    </a:cubicBezTo>
                    <a:cubicBezTo>
                      <a:pt x="76" y="3110"/>
                      <a:pt x="126" y="3135"/>
                      <a:pt x="176" y="3135"/>
                    </a:cubicBezTo>
                    <a:cubicBezTo>
                      <a:pt x="201" y="3135"/>
                      <a:pt x="226" y="3135"/>
                      <a:pt x="251" y="3110"/>
                    </a:cubicBezTo>
                    <a:lnTo>
                      <a:pt x="5164" y="278"/>
                    </a:lnTo>
                    <a:cubicBezTo>
                      <a:pt x="5214" y="252"/>
                      <a:pt x="5239" y="152"/>
                      <a:pt x="5214" y="77"/>
                    </a:cubicBezTo>
                    <a:cubicBezTo>
                      <a:pt x="5181" y="28"/>
                      <a:pt x="5128" y="1"/>
                      <a:pt x="508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4" name="Google Shape;2634;p54"/>
              <p:cNvSpPr/>
              <p:nvPr/>
            </p:nvSpPr>
            <p:spPr>
              <a:xfrm>
                <a:off x="6612100" y="2778650"/>
                <a:ext cx="130975" cy="78375"/>
              </a:xfrm>
              <a:custGeom>
                <a:avLst/>
                <a:gdLst/>
                <a:ahLst/>
                <a:cxnLst/>
                <a:rect l="l" t="t" r="r" b="b"/>
                <a:pathLst>
                  <a:path w="5239" h="3135" extrusionOk="0">
                    <a:moveTo>
                      <a:pt x="5081" y="1"/>
                    </a:moveTo>
                    <a:cubicBezTo>
                      <a:pt x="5055" y="1"/>
                      <a:pt x="5031" y="9"/>
                      <a:pt x="5013" y="27"/>
                    </a:cubicBezTo>
                    <a:lnTo>
                      <a:pt x="101" y="2859"/>
                    </a:lnTo>
                    <a:cubicBezTo>
                      <a:pt x="26" y="2909"/>
                      <a:pt x="1" y="2984"/>
                      <a:pt x="51" y="3059"/>
                    </a:cubicBezTo>
                    <a:cubicBezTo>
                      <a:pt x="76" y="3110"/>
                      <a:pt x="126" y="3135"/>
                      <a:pt x="176" y="3135"/>
                    </a:cubicBezTo>
                    <a:cubicBezTo>
                      <a:pt x="201" y="3135"/>
                      <a:pt x="226" y="3135"/>
                      <a:pt x="251" y="3110"/>
                    </a:cubicBezTo>
                    <a:lnTo>
                      <a:pt x="5164" y="277"/>
                    </a:lnTo>
                    <a:cubicBezTo>
                      <a:pt x="5214" y="252"/>
                      <a:pt x="5239" y="152"/>
                      <a:pt x="5214" y="77"/>
                    </a:cubicBezTo>
                    <a:cubicBezTo>
                      <a:pt x="5181" y="28"/>
                      <a:pt x="5128" y="1"/>
                      <a:pt x="508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5" name="Google Shape;2635;p54"/>
              <p:cNvSpPr/>
              <p:nvPr/>
            </p:nvSpPr>
            <p:spPr>
              <a:xfrm>
                <a:off x="6612100" y="2707850"/>
                <a:ext cx="130975" cy="78375"/>
              </a:xfrm>
              <a:custGeom>
                <a:avLst/>
                <a:gdLst/>
                <a:ahLst/>
                <a:cxnLst/>
                <a:rect l="l" t="t" r="r" b="b"/>
                <a:pathLst>
                  <a:path w="5239" h="3135" extrusionOk="0">
                    <a:moveTo>
                      <a:pt x="5081" y="1"/>
                    </a:moveTo>
                    <a:cubicBezTo>
                      <a:pt x="5055" y="1"/>
                      <a:pt x="5031" y="9"/>
                      <a:pt x="5013" y="27"/>
                    </a:cubicBezTo>
                    <a:lnTo>
                      <a:pt x="101" y="2859"/>
                    </a:lnTo>
                    <a:cubicBezTo>
                      <a:pt x="26" y="2909"/>
                      <a:pt x="1" y="2984"/>
                      <a:pt x="51" y="3059"/>
                    </a:cubicBezTo>
                    <a:cubicBezTo>
                      <a:pt x="76" y="3109"/>
                      <a:pt x="126" y="3134"/>
                      <a:pt x="176" y="3134"/>
                    </a:cubicBezTo>
                    <a:cubicBezTo>
                      <a:pt x="201" y="3134"/>
                      <a:pt x="226" y="3134"/>
                      <a:pt x="251" y="3109"/>
                    </a:cubicBezTo>
                    <a:lnTo>
                      <a:pt x="5164" y="277"/>
                    </a:lnTo>
                    <a:cubicBezTo>
                      <a:pt x="5214" y="252"/>
                      <a:pt x="5239" y="152"/>
                      <a:pt x="5214" y="77"/>
                    </a:cubicBezTo>
                    <a:cubicBezTo>
                      <a:pt x="5181" y="28"/>
                      <a:pt x="5128" y="1"/>
                      <a:pt x="508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6" name="Google Shape;2636;p54"/>
              <p:cNvSpPr/>
              <p:nvPr/>
            </p:nvSpPr>
            <p:spPr>
              <a:xfrm>
                <a:off x="6612100" y="2637050"/>
                <a:ext cx="130975" cy="78375"/>
              </a:xfrm>
              <a:custGeom>
                <a:avLst/>
                <a:gdLst/>
                <a:ahLst/>
                <a:cxnLst/>
                <a:rect l="l" t="t" r="r" b="b"/>
                <a:pathLst>
                  <a:path w="5239" h="3135" extrusionOk="0">
                    <a:moveTo>
                      <a:pt x="5081" y="1"/>
                    </a:moveTo>
                    <a:cubicBezTo>
                      <a:pt x="5055" y="1"/>
                      <a:pt x="5031" y="9"/>
                      <a:pt x="5013" y="27"/>
                    </a:cubicBezTo>
                    <a:lnTo>
                      <a:pt x="101" y="2859"/>
                    </a:lnTo>
                    <a:cubicBezTo>
                      <a:pt x="26" y="2909"/>
                      <a:pt x="1" y="2984"/>
                      <a:pt x="51" y="3059"/>
                    </a:cubicBezTo>
                    <a:cubicBezTo>
                      <a:pt x="76" y="3109"/>
                      <a:pt x="126" y="3134"/>
                      <a:pt x="176" y="3134"/>
                    </a:cubicBezTo>
                    <a:cubicBezTo>
                      <a:pt x="201" y="3134"/>
                      <a:pt x="226" y="3134"/>
                      <a:pt x="251" y="3109"/>
                    </a:cubicBezTo>
                    <a:lnTo>
                      <a:pt x="5164" y="302"/>
                    </a:lnTo>
                    <a:cubicBezTo>
                      <a:pt x="5214" y="252"/>
                      <a:pt x="5239" y="152"/>
                      <a:pt x="5214" y="77"/>
                    </a:cubicBezTo>
                    <a:cubicBezTo>
                      <a:pt x="5181" y="28"/>
                      <a:pt x="5128" y="1"/>
                      <a:pt x="508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7" name="Google Shape;2637;p54"/>
              <p:cNvSpPr/>
              <p:nvPr/>
            </p:nvSpPr>
            <p:spPr>
              <a:xfrm>
                <a:off x="6612100" y="2566650"/>
                <a:ext cx="130975" cy="77975"/>
              </a:xfrm>
              <a:custGeom>
                <a:avLst/>
                <a:gdLst/>
                <a:ahLst/>
                <a:cxnLst/>
                <a:rect l="l" t="t" r="r" b="b"/>
                <a:pathLst>
                  <a:path w="5239" h="3119" extrusionOk="0">
                    <a:moveTo>
                      <a:pt x="5062" y="1"/>
                    </a:moveTo>
                    <a:cubicBezTo>
                      <a:pt x="5044" y="1"/>
                      <a:pt x="5027" y="4"/>
                      <a:pt x="5013" y="11"/>
                    </a:cubicBezTo>
                    <a:lnTo>
                      <a:pt x="101" y="2843"/>
                    </a:lnTo>
                    <a:cubicBezTo>
                      <a:pt x="26" y="2893"/>
                      <a:pt x="1" y="2968"/>
                      <a:pt x="51" y="3043"/>
                    </a:cubicBezTo>
                    <a:cubicBezTo>
                      <a:pt x="76" y="3093"/>
                      <a:pt x="126" y="3118"/>
                      <a:pt x="176" y="3118"/>
                    </a:cubicBezTo>
                    <a:lnTo>
                      <a:pt x="251" y="3118"/>
                    </a:lnTo>
                    <a:lnTo>
                      <a:pt x="5164" y="286"/>
                    </a:lnTo>
                    <a:cubicBezTo>
                      <a:pt x="5214" y="236"/>
                      <a:pt x="5239" y="136"/>
                      <a:pt x="5214" y="61"/>
                    </a:cubicBezTo>
                    <a:cubicBezTo>
                      <a:pt x="5177" y="24"/>
                      <a:pt x="5114" y="1"/>
                      <a:pt x="5062"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8" name="Google Shape;2638;p54"/>
              <p:cNvSpPr/>
              <p:nvPr/>
            </p:nvSpPr>
            <p:spPr>
              <a:xfrm>
                <a:off x="6674125" y="2496100"/>
                <a:ext cx="7550" cy="422950"/>
              </a:xfrm>
              <a:custGeom>
                <a:avLst/>
                <a:gdLst/>
                <a:ahLst/>
                <a:cxnLst/>
                <a:rect l="l" t="t" r="r" b="b"/>
                <a:pathLst>
                  <a:path w="302" h="16918" extrusionOk="0">
                    <a:moveTo>
                      <a:pt x="151" y="0"/>
                    </a:moveTo>
                    <a:cubicBezTo>
                      <a:pt x="51" y="0"/>
                      <a:pt x="1" y="51"/>
                      <a:pt x="1" y="151"/>
                    </a:cubicBezTo>
                    <a:lnTo>
                      <a:pt x="1" y="16767"/>
                    </a:lnTo>
                    <a:cubicBezTo>
                      <a:pt x="1" y="16843"/>
                      <a:pt x="51" y="16918"/>
                      <a:pt x="151" y="16918"/>
                    </a:cubicBezTo>
                    <a:cubicBezTo>
                      <a:pt x="226" y="16918"/>
                      <a:pt x="302" y="16843"/>
                      <a:pt x="302" y="16767"/>
                    </a:cubicBezTo>
                    <a:lnTo>
                      <a:pt x="302" y="151"/>
                    </a:lnTo>
                    <a:cubicBezTo>
                      <a:pt x="302" y="51"/>
                      <a:pt x="226" y="0"/>
                      <a:pt x="15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39" name="Google Shape;2639;p54"/>
              <p:cNvSpPr/>
              <p:nvPr/>
            </p:nvSpPr>
            <p:spPr>
              <a:xfrm>
                <a:off x="6666625" y="2904000"/>
                <a:ext cx="22575" cy="314550"/>
              </a:xfrm>
              <a:custGeom>
                <a:avLst/>
                <a:gdLst/>
                <a:ahLst/>
                <a:cxnLst/>
                <a:rect l="l" t="t" r="r" b="b"/>
                <a:pathLst>
                  <a:path w="903" h="12582" extrusionOk="0">
                    <a:moveTo>
                      <a:pt x="451" y="0"/>
                    </a:moveTo>
                    <a:cubicBezTo>
                      <a:pt x="201" y="0"/>
                      <a:pt x="0" y="201"/>
                      <a:pt x="0" y="451"/>
                    </a:cubicBezTo>
                    <a:lnTo>
                      <a:pt x="0" y="12131"/>
                    </a:lnTo>
                    <a:cubicBezTo>
                      <a:pt x="0" y="12381"/>
                      <a:pt x="201" y="12582"/>
                      <a:pt x="451" y="12582"/>
                    </a:cubicBezTo>
                    <a:cubicBezTo>
                      <a:pt x="702" y="12582"/>
                      <a:pt x="902" y="12381"/>
                      <a:pt x="902" y="12131"/>
                    </a:cubicBezTo>
                    <a:lnTo>
                      <a:pt x="902" y="451"/>
                    </a:lnTo>
                    <a:cubicBezTo>
                      <a:pt x="902" y="201"/>
                      <a:pt x="702" y="0"/>
                      <a:pt x="451"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640" name="Google Shape;2640;p54"/>
              <p:cNvSpPr/>
              <p:nvPr/>
            </p:nvSpPr>
            <p:spPr>
              <a:xfrm>
                <a:off x="6659100" y="3192225"/>
                <a:ext cx="37000" cy="36975"/>
              </a:xfrm>
              <a:custGeom>
                <a:avLst/>
                <a:gdLst/>
                <a:ahLst/>
                <a:cxnLst/>
                <a:rect l="l" t="t" r="r" b="b"/>
                <a:pathLst>
                  <a:path w="1480" h="1479" extrusionOk="0">
                    <a:moveTo>
                      <a:pt x="752" y="0"/>
                    </a:moveTo>
                    <a:cubicBezTo>
                      <a:pt x="351" y="0"/>
                      <a:pt x="0" y="326"/>
                      <a:pt x="0" y="752"/>
                    </a:cubicBezTo>
                    <a:cubicBezTo>
                      <a:pt x="0" y="1153"/>
                      <a:pt x="351" y="1479"/>
                      <a:pt x="752" y="1479"/>
                    </a:cubicBezTo>
                    <a:cubicBezTo>
                      <a:pt x="1153" y="1479"/>
                      <a:pt x="1479" y="1153"/>
                      <a:pt x="1479" y="752"/>
                    </a:cubicBezTo>
                    <a:cubicBezTo>
                      <a:pt x="1479" y="326"/>
                      <a:pt x="1153" y="0"/>
                      <a:pt x="752"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grpSp>
        <p:grpSp>
          <p:nvGrpSpPr>
            <p:cNvPr id="2641" name="Google Shape;2641;p54"/>
            <p:cNvGrpSpPr/>
            <p:nvPr/>
          </p:nvGrpSpPr>
          <p:grpSpPr>
            <a:xfrm>
              <a:off x="7631450" y="3213813"/>
              <a:ext cx="746275" cy="783875"/>
              <a:chOff x="8306975" y="2638325"/>
              <a:chExt cx="746275" cy="783875"/>
            </a:xfrm>
          </p:grpSpPr>
          <p:sp>
            <p:nvSpPr>
              <p:cNvPr id="2642" name="Google Shape;2642;p54"/>
              <p:cNvSpPr/>
              <p:nvPr/>
            </p:nvSpPr>
            <p:spPr>
              <a:xfrm>
                <a:off x="8770000" y="2691600"/>
                <a:ext cx="283250" cy="691125"/>
              </a:xfrm>
              <a:custGeom>
                <a:avLst/>
                <a:gdLst/>
                <a:ahLst/>
                <a:cxnLst/>
                <a:rect l="l" t="t" r="r" b="b"/>
                <a:pathLst>
                  <a:path w="11330" h="27645" extrusionOk="0">
                    <a:moveTo>
                      <a:pt x="1" y="0"/>
                    </a:moveTo>
                    <a:cubicBezTo>
                      <a:pt x="1906" y="1128"/>
                      <a:pt x="3184" y="2607"/>
                      <a:pt x="3184" y="4135"/>
                    </a:cubicBezTo>
                    <a:lnTo>
                      <a:pt x="3184" y="22958"/>
                    </a:lnTo>
                    <a:lnTo>
                      <a:pt x="11329" y="27644"/>
                    </a:lnTo>
                    <a:lnTo>
                      <a:pt x="11329" y="6541"/>
                    </a:lnTo>
                    <a:cubicBezTo>
                      <a:pt x="7269" y="4186"/>
                      <a:pt x="1329" y="752"/>
                      <a:pt x="1"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43" name="Google Shape;2643;p54"/>
              <p:cNvSpPr/>
              <p:nvPr/>
            </p:nvSpPr>
            <p:spPr>
              <a:xfrm>
                <a:off x="8306975" y="2794975"/>
                <a:ext cx="542625" cy="627225"/>
              </a:xfrm>
              <a:custGeom>
                <a:avLst/>
                <a:gdLst/>
                <a:ahLst/>
                <a:cxnLst/>
                <a:rect l="l" t="t" r="r" b="b"/>
                <a:pathLst>
                  <a:path w="21705" h="25089" extrusionOk="0">
                    <a:moveTo>
                      <a:pt x="1" y="0"/>
                    </a:moveTo>
                    <a:lnTo>
                      <a:pt x="1" y="18823"/>
                    </a:lnTo>
                    <a:cubicBezTo>
                      <a:pt x="1" y="22106"/>
                      <a:pt x="5890" y="25088"/>
                      <a:pt x="10853" y="25088"/>
                    </a:cubicBezTo>
                    <a:cubicBezTo>
                      <a:pt x="15815" y="25088"/>
                      <a:pt x="21705" y="22106"/>
                      <a:pt x="21705" y="18823"/>
                    </a:cubicBezTo>
                    <a:lnTo>
                      <a:pt x="21705" y="0"/>
                    </a:lnTo>
                    <a:cubicBezTo>
                      <a:pt x="21705" y="3284"/>
                      <a:pt x="15815" y="6266"/>
                      <a:pt x="10853" y="6266"/>
                    </a:cubicBezTo>
                    <a:cubicBezTo>
                      <a:pt x="5890" y="6266"/>
                      <a:pt x="1" y="3284"/>
                      <a:pt x="1"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44" name="Google Shape;2644;p54"/>
              <p:cNvSpPr/>
              <p:nvPr/>
            </p:nvSpPr>
            <p:spPr>
              <a:xfrm>
                <a:off x="8306975" y="2638325"/>
                <a:ext cx="542625" cy="313325"/>
              </a:xfrm>
              <a:custGeom>
                <a:avLst/>
                <a:gdLst/>
                <a:ahLst/>
                <a:cxnLst/>
                <a:rect l="l" t="t" r="r" b="b"/>
                <a:pathLst>
                  <a:path w="21705" h="12533" extrusionOk="0">
                    <a:moveTo>
                      <a:pt x="10853" y="1"/>
                    </a:moveTo>
                    <a:cubicBezTo>
                      <a:pt x="5890" y="1"/>
                      <a:pt x="1" y="2983"/>
                      <a:pt x="1" y="6266"/>
                    </a:cubicBezTo>
                    <a:cubicBezTo>
                      <a:pt x="1" y="9550"/>
                      <a:pt x="5890" y="12532"/>
                      <a:pt x="10853" y="12532"/>
                    </a:cubicBezTo>
                    <a:cubicBezTo>
                      <a:pt x="15815" y="12532"/>
                      <a:pt x="21705" y="9550"/>
                      <a:pt x="21705" y="6266"/>
                    </a:cubicBezTo>
                    <a:cubicBezTo>
                      <a:pt x="21705" y="4738"/>
                      <a:pt x="20427" y="3259"/>
                      <a:pt x="18522" y="2131"/>
                    </a:cubicBezTo>
                    <a:cubicBezTo>
                      <a:pt x="18472" y="2081"/>
                      <a:pt x="18422" y="2056"/>
                      <a:pt x="18397" y="2031"/>
                    </a:cubicBezTo>
                    <a:cubicBezTo>
                      <a:pt x="18372" y="2031"/>
                      <a:pt x="18347" y="2031"/>
                      <a:pt x="18347" y="2006"/>
                    </a:cubicBezTo>
                    <a:cubicBezTo>
                      <a:pt x="18296" y="1981"/>
                      <a:pt x="18271" y="1981"/>
                      <a:pt x="18271" y="1981"/>
                    </a:cubicBezTo>
                    <a:cubicBezTo>
                      <a:pt x="16166" y="778"/>
                      <a:pt x="13384" y="1"/>
                      <a:pt x="108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45" name="Google Shape;2645;p54"/>
              <p:cNvSpPr/>
              <p:nvPr/>
            </p:nvSpPr>
            <p:spPr>
              <a:xfrm>
                <a:off x="8370875" y="2673425"/>
                <a:ext cx="415450" cy="243125"/>
              </a:xfrm>
              <a:custGeom>
                <a:avLst/>
                <a:gdLst/>
                <a:ahLst/>
                <a:cxnLst/>
                <a:rect l="l" t="t" r="r" b="b"/>
                <a:pathLst>
                  <a:path w="16618" h="9725" extrusionOk="0">
                    <a:moveTo>
                      <a:pt x="8297" y="326"/>
                    </a:moveTo>
                    <a:cubicBezTo>
                      <a:pt x="11806" y="326"/>
                      <a:pt x="16267" y="2456"/>
                      <a:pt x="16267" y="4862"/>
                    </a:cubicBezTo>
                    <a:cubicBezTo>
                      <a:pt x="16267" y="7268"/>
                      <a:pt x="11806" y="9399"/>
                      <a:pt x="8297" y="9399"/>
                    </a:cubicBezTo>
                    <a:cubicBezTo>
                      <a:pt x="4788" y="9399"/>
                      <a:pt x="327" y="7268"/>
                      <a:pt x="327" y="4862"/>
                    </a:cubicBezTo>
                    <a:cubicBezTo>
                      <a:pt x="327" y="2456"/>
                      <a:pt x="4788" y="326"/>
                      <a:pt x="8297" y="326"/>
                    </a:cubicBezTo>
                    <a:close/>
                    <a:moveTo>
                      <a:pt x="8297" y="0"/>
                    </a:moveTo>
                    <a:cubicBezTo>
                      <a:pt x="4562" y="0"/>
                      <a:pt x="1" y="2256"/>
                      <a:pt x="1" y="4862"/>
                    </a:cubicBezTo>
                    <a:cubicBezTo>
                      <a:pt x="1" y="7494"/>
                      <a:pt x="4562" y="9725"/>
                      <a:pt x="8297" y="9725"/>
                    </a:cubicBezTo>
                    <a:cubicBezTo>
                      <a:pt x="12031" y="9725"/>
                      <a:pt x="16618" y="7494"/>
                      <a:pt x="16618" y="4862"/>
                    </a:cubicBezTo>
                    <a:cubicBezTo>
                      <a:pt x="16618" y="2256"/>
                      <a:pt x="12031" y="0"/>
                      <a:pt x="8297"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2646" name="Google Shape;2646;p54"/>
              <p:cNvSpPr/>
              <p:nvPr/>
            </p:nvSpPr>
            <p:spPr>
              <a:xfrm>
                <a:off x="8438550" y="2712275"/>
                <a:ext cx="279475" cy="165425"/>
              </a:xfrm>
              <a:custGeom>
                <a:avLst/>
                <a:gdLst/>
                <a:ahLst/>
                <a:cxnLst/>
                <a:rect l="l" t="t" r="r" b="b"/>
                <a:pathLst>
                  <a:path w="11179" h="6617" extrusionOk="0">
                    <a:moveTo>
                      <a:pt x="5590" y="351"/>
                    </a:moveTo>
                    <a:cubicBezTo>
                      <a:pt x="7921" y="351"/>
                      <a:pt x="10853" y="1754"/>
                      <a:pt x="10853" y="3308"/>
                    </a:cubicBezTo>
                    <a:cubicBezTo>
                      <a:pt x="10853" y="4887"/>
                      <a:pt x="7921" y="6291"/>
                      <a:pt x="5590" y="6291"/>
                    </a:cubicBezTo>
                    <a:cubicBezTo>
                      <a:pt x="3284" y="6291"/>
                      <a:pt x="327" y="4887"/>
                      <a:pt x="327" y="3308"/>
                    </a:cubicBezTo>
                    <a:cubicBezTo>
                      <a:pt x="327" y="1754"/>
                      <a:pt x="3284" y="351"/>
                      <a:pt x="5590" y="351"/>
                    </a:cubicBezTo>
                    <a:close/>
                    <a:moveTo>
                      <a:pt x="5590" y="0"/>
                    </a:moveTo>
                    <a:cubicBezTo>
                      <a:pt x="3083" y="0"/>
                      <a:pt x="1" y="1529"/>
                      <a:pt x="1" y="3308"/>
                    </a:cubicBezTo>
                    <a:cubicBezTo>
                      <a:pt x="1" y="5088"/>
                      <a:pt x="3083" y="6617"/>
                      <a:pt x="5590" y="6617"/>
                    </a:cubicBezTo>
                    <a:cubicBezTo>
                      <a:pt x="8121" y="6617"/>
                      <a:pt x="11179" y="5088"/>
                      <a:pt x="11179" y="3308"/>
                    </a:cubicBezTo>
                    <a:cubicBezTo>
                      <a:pt x="11179" y="1529"/>
                      <a:pt x="8121" y="0"/>
                      <a:pt x="559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2647" name="Google Shape;2647;p54"/>
              <p:cNvSpPr/>
              <p:nvPr/>
            </p:nvSpPr>
            <p:spPr>
              <a:xfrm>
                <a:off x="8506225" y="2751750"/>
                <a:ext cx="144125" cy="86475"/>
              </a:xfrm>
              <a:custGeom>
                <a:avLst/>
                <a:gdLst/>
                <a:ahLst/>
                <a:cxnLst/>
                <a:rect l="l" t="t" r="r" b="b"/>
                <a:pathLst>
                  <a:path w="5765" h="3459" extrusionOk="0">
                    <a:moveTo>
                      <a:pt x="2883" y="326"/>
                    </a:moveTo>
                    <a:cubicBezTo>
                      <a:pt x="4111" y="326"/>
                      <a:pt x="5439" y="1078"/>
                      <a:pt x="5439" y="1729"/>
                    </a:cubicBezTo>
                    <a:cubicBezTo>
                      <a:pt x="5439" y="2406"/>
                      <a:pt x="4111" y="3133"/>
                      <a:pt x="2883" y="3133"/>
                    </a:cubicBezTo>
                    <a:cubicBezTo>
                      <a:pt x="1680" y="3133"/>
                      <a:pt x="326" y="2406"/>
                      <a:pt x="326" y="1729"/>
                    </a:cubicBezTo>
                    <a:cubicBezTo>
                      <a:pt x="326" y="1078"/>
                      <a:pt x="1680" y="326"/>
                      <a:pt x="2883" y="326"/>
                    </a:cubicBezTo>
                    <a:close/>
                    <a:moveTo>
                      <a:pt x="2883" y="0"/>
                    </a:moveTo>
                    <a:cubicBezTo>
                      <a:pt x="1579" y="0"/>
                      <a:pt x="1" y="777"/>
                      <a:pt x="1" y="1729"/>
                    </a:cubicBezTo>
                    <a:cubicBezTo>
                      <a:pt x="1" y="2707"/>
                      <a:pt x="1579" y="3459"/>
                      <a:pt x="2883" y="3459"/>
                    </a:cubicBezTo>
                    <a:cubicBezTo>
                      <a:pt x="4186" y="3459"/>
                      <a:pt x="5765" y="2707"/>
                      <a:pt x="5765" y="1729"/>
                    </a:cubicBezTo>
                    <a:cubicBezTo>
                      <a:pt x="5765" y="777"/>
                      <a:pt x="4186" y="0"/>
                      <a:pt x="2883"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grpSp>
        <p:grpSp>
          <p:nvGrpSpPr>
            <p:cNvPr id="2648" name="Google Shape;2648;p54"/>
            <p:cNvGrpSpPr/>
            <p:nvPr/>
          </p:nvGrpSpPr>
          <p:grpSpPr>
            <a:xfrm>
              <a:off x="6094550" y="3632450"/>
              <a:ext cx="1032625" cy="641700"/>
              <a:chOff x="6094550" y="3632450"/>
              <a:chExt cx="1032625" cy="641700"/>
            </a:xfrm>
          </p:grpSpPr>
          <p:sp>
            <p:nvSpPr>
              <p:cNvPr id="2649" name="Google Shape;2649;p54"/>
              <p:cNvSpPr/>
              <p:nvPr/>
            </p:nvSpPr>
            <p:spPr>
              <a:xfrm>
                <a:off x="6828900" y="3716650"/>
                <a:ext cx="116575" cy="116575"/>
              </a:xfrm>
              <a:custGeom>
                <a:avLst/>
                <a:gdLst/>
                <a:ahLst/>
                <a:cxnLst/>
                <a:rect l="l" t="t" r="r" b="b"/>
                <a:pathLst>
                  <a:path w="4663" h="4663" extrusionOk="0">
                    <a:moveTo>
                      <a:pt x="2525" y="1"/>
                    </a:moveTo>
                    <a:cubicBezTo>
                      <a:pt x="2416" y="1"/>
                      <a:pt x="2317" y="25"/>
                      <a:pt x="2231" y="76"/>
                    </a:cubicBezTo>
                    <a:lnTo>
                      <a:pt x="0" y="1354"/>
                    </a:lnTo>
                    <a:cubicBezTo>
                      <a:pt x="502" y="1755"/>
                      <a:pt x="978" y="2281"/>
                      <a:pt x="1279" y="2833"/>
                    </a:cubicBezTo>
                    <a:cubicBezTo>
                      <a:pt x="1604" y="3384"/>
                      <a:pt x="1830" y="4036"/>
                      <a:pt x="1930" y="4662"/>
                    </a:cubicBezTo>
                    <a:lnTo>
                      <a:pt x="4161" y="3384"/>
                    </a:lnTo>
                    <a:cubicBezTo>
                      <a:pt x="4662" y="3083"/>
                      <a:pt x="4587" y="1931"/>
                      <a:pt x="4161" y="1179"/>
                    </a:cubicBezTo>
                    <a:cubicBezTo>
                      <a:pt x="3787" y="555"/>
                      <a:pt x="3051" y="1"/>
                      <a:pt x="2525"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50" name="Google Shape;2650;p54"/>
              <p:cNvSpPr/>
              <p:nvPr/>
            </p:nvSpPr>
            <p:spPr>
              <a:xfrm>
                <a:off x="6738675" y="3728625"/>
                <a:ext cx="142875" cy="184800"/>
              </a:xfrm>
              <a:custGeom>
                <a:avLst/>
                <a:gdLst/>
                <a:ahLst/>
                <a:cxnLst/>
                <a:rect l="l" t="t" r="r" b="b"/>
                <a:pathLst>
                  <a:path w="5715" h="7392" extrusionOk="0">
                    <a:moveTo>
                      <a:pt x="1651" y="0"/>
                    </a:moveTo>
                    <a:cubicBezTo>
                      <a:pt x="1431" y="0"/>
                      <a:pt x="1229" y="47"/>
                      <a:pt x="1053" y="148"/>
                    </a:cubicBezTo>
                    <a:lnTo>
                      <a:pt x="0" y="750"/>
                    </a:lnTo>
                    <a:cubicBezTo>
                      <a:pt x="1103" y="1226"/>
                      <a:pt x="2306" y="2279"/>
                      <a:pt x="2983" y="3457"/>
                    </a:cubicBezTo>
                    <a:cubicBezTo>
                      <a:pt x="3660" y="4635"/>
                      <a:pt x="3985" y="6188"/>
                      <a:pt x="3810" y="7391"/>
                    </a:cubicBezTo>
                    <a:lnTo>
                      <a:pt x="4888" y="6765"/>
                    </a:lnTo>
                    <a:cubicBezTo>
                      <a:pt x="5539" y="6389"/>
                      <a:pt x="5715" y="5311"/>
                      <a:pt x="5539" y="4183"/>
                    </a:cubicBezTo>
                    <a:cubicBezTo>
                      <a:pt x="5439" y="3557"/>
                      <a:pt x="5213" y="2905"/>
                      <a:pt x="4888" y="2354"/>
                    </a:cubicBezTo>
                    <a:cubicBezTo>
                      <a:pt x="4587" y="1802"/>
                      <a:pt x="4111" y="1276"/>
                      <a:pt x="3609" y="875"/>
                    </a:cubicBezTo>
                    <a:cubicBezTo>
                      <a:pt x="2969" y="344"/>
                      <a:pt x="2247" y="0"/>
                      <a:pt x="1651"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51" name="Google Shape;2651;p54"/>
              <p:cNvSpPr/>
              <p:nvPr/>
            </p:nvSpPr>
            <p:spPr>
              <a:xfrm>
                <a:off x="6706100" y="3743600"/>
                <a:ext cx="132225" cy="193625"/>
              </a:xfrm>
              <a:custGeom>
                <a:avLst/>
                <a:gdLst/>
                <a:ahLst/>
                <a:cxnLst/>
                <a:rect l="l" t="t" r="r" b="b"/>
                <a:pathLst>
                  <a:path w="5289" h="7745" extrusionOk="0">
                    <a:moveTo>
                      <a:pt x="852" y="0"/>
                    </a:moveTo>
                    <a:lnTo>
                      <a:pt x="0" y="477"/>
                    </a:lnTo>
                    <a:cubicBezTo>
                      <a:pt x="151" y="527"/>
                      <a:pt x="301" y="577"/>
                      <a:pt x="451" y="627"/>
                    </a:cubicBezTo>
                    <a:cubicBezTo>
                      <a:pt x="1554" y="1103"/>
                      <a:pt x="2757" y="2156"/>
                      <a:pt x="3434" y="3334"/>
                    </a:cubicBezTo>
                    <a:cubicBezTo>
                      <a:pt x="4110" y="4512"/>
                      <a:pt x="4436" y="6091"/>
                      <a:pt x="4286" y="7294"/>
                    </a:cubicBezTo>
                    <a:cubicBezTo>
                      <a:pt x="4261" y="7444"/>
                      <a:pt x="4236" y="7594"/>
                      <a:pt x="4186" y="7745"/>
                    </a:cubicBezTo>
                    <a:lnTo>
                      <a:pt x="5038" y="7269"/>
                    </a:lnTo>
                    <a:cubicBezTo>
                      <a:pt x="5063" y="7118"/>
                      <a:pt x="5113" y="6943"/>
                      <a:pt x="5113" y="6792"/>
                    </a:cubicBezTo>
                    <a:cubicBezTo>
                      <a:pt x="5288" y="5589"/>
                      <a:pt x="4963" y="4036"/>
                      <a:pt x="4286" y="2858"/>
                    </a:cubicBezTo>
                    <a:cubicBezTo>
                      <a:pt x="3609" y="1680"/>
                      <a:pt x="2406" y="627"/>
                      <a:pt x="1303" y="151"/>
                    </a:cubicBezTo>
                    <a:cubicBezTo>
                      <a:pt x="1153" y="101"/>
                      <a:pt x="1003" y="51"/>
                      <a:pt x="8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52" name="Google Shape;2652;p54"/>
              <p:cNvSpPr/>
              <p:nvPr/>
            </p:nvSpPr>
            <p:spPr>
              <a:xfrm>
                <a:off x="6545700" y="3818150"/>
                <a:ext cx="163550" cy="211825"/>
              </a:xfrm>
              <a:custGeom>
                <a:avLst/>
                <a:gdLst/>
                <a:ahLst/>
                <a:cxnLst/>
                <a:rect l="l" t="t" r="r" b="b"/>
                <a:pathLst>
                  <a:path w="6542" h="8473" extrusionOk="0">
                    <a:moveTo>
                      <a:pt x="2105" y="1"/>
                    </a:moveTo>
                    <a:lnTo>
                      <a:pt x="0" y="1229"/>
                    </a:lnTo>
                    <a:cubicBezTo>
                      <a:pt x="226" y="1104"/>
                      <a:pt x="476" y="1028"/>
                      <a:pt x="752" y="1028"/>
                    </a:cubicBezTo>
                    <a:cubicBezTo>
                      <a:pt x="1905" y="1028"/>
                      <a:pt x="3509" y="2156"/>
                      <a:pt x="4311" y="3560"/>
                    </a:cubicBezTo>
                    <a:cubicBezTo>
                      <a:pt x="5263" y="5214"/>
                      <a:pt x="5414" y="7745"/>
                      <a:pt x="4186" y="8472"/>
                    </a:cubicBezTo>
                    <a:lnTo>
                      <a:pt x="6291" y="7244"/>
                    </a:lnTo>
                    <a:cubicBezTo>
                      <a:pt x="6316" y="7119"/>
                      <a:pt x="6366" y="6943"/>
                      <a:pt x="6366" y="6793"/>
                    </a:cubicBezTo>
                    <a:lnTo>
                      <a:pt x="6391" y="6793"/>
                    </a:lnTo>
                    <a:cubicBezTo>
                      <a:pt x="6541" y="5590"/>
                      <a:pt x="6216" y="4036"/>
                      <a:pt x="5539" y="2858"/>
                    </a:cubicBezTo>
                    <a:cubicBezTo>
                      <a:pt x="4837" y="1655"/>
                      <a:pt x="3659" y="602"/>
                      <a:pt x="2531" y="126"/>
                    </a:cubicBezTo>
                    <a:cubicBezTo>
                      <a:pt x="2381" y="76"/>
                      <a:pt x="2256" y="26"/>
                      <a:pt x="2105"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53" name="Google Shape;2653;p54"/>
              <p:cNvSpPr/>
              <p:nvPr/>
            </p:nvSpPr>
            <p:spPr>
              <a:xfrm>
                <a:off x="6598325" y="3755500"/>
                <a:ext cx="218700" cy="243775"/>
              </a:xfrm>
              <a:custGeom>
                <a:avLst/>
                <a:gdLst/>
                <a:ahLst/>
                <a:cxnLst/>
                <a:rect l="l" t="t" r="r" b="b"/>
                <a:pathLst>
                  <a:path w="8748" h="9751" extrusionOk="0">
                    <a:moveTo>
                      <a:pt x="4311" y="1"/>
                    </a:moveTo>
                    <a:lnTo>
                      <a:pt x="0" y="2507"/>
                    </a:lnTo>
                    <a:cubicBezTo>
                      <a:pt x="151" y="2532"/>
                      <a:pt x="276" y="2582"/>
                      <a:pt x="426" y="2632"/>
                    </a:cubicBezTo>
                    <a:cubicBezTo>
                      <a:pt x="1554" y="3108"/>
                      <a:pt x="2732" y="4161"/>
                      <a:pt x="3434" y="5364"/>
                    </a:cubicBezTo>
                    <a:cubicBezTo>
                      <a:pt x="4111" y="6542"/>
                      <a:pt x="4436" y="8096"/>
                      <a:pt x="4261" y="9299"/>
                    </a:cubicBezTo>
                    <a:cubicBezTo>
                      <a:pt x="4261" y="9449"/>
                      <a:pt x="4211" y="9625"/>
                      <a:pt x="4186" y="9750"/>
                    </a:cubicBezTo>
                    <a:lnTo>
                      <a:pt x="8497" y="7269"/>
                    </a:lnTo>
                    <a:cubicBezTo>
                      <a:pt x="8547" y="7118"/>
                      <a:pt x="8572" y="6968"/>
                      <a:pt x="8597" y="6818"/>
                    </a:cubicBezTo>
                    <a:cubicBezTo>
                      <a:pt x="8747" y="5615"/>
                      <a:pt x="8421" y="4036"/>
                      <a:pt x="7745" y="2858"/>
                    </a:cubicBezTo>
                    <a:cubicBezTo>
                      <a:pt x="7068" y="1680"/>
                      <a:pt x="5865" y="627"/>
                      <a:pt x="4762" y="151"/>
                    </a:cubicBezTo>
                    <a:cubicBezTo>
                      <a:pt x="4612" y="101"/>
                      <a:pt x="4462" y="51"/>
                      <a:pt x="4311"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54" name="Google Shape;2654;p54"/>
              <p:cNvSpPr/>
              <p:nvPr/>
            </p:nvSpPr>
            <p:spPr>
              <a:xfrm>
                <a:off x="6358975" y="3741500"/>
                <a:ext cx="368450" cy="225175"/>
              </a:xfrm>
              <a:custGeom>
                <a:avLst/>
                <a:gdLst/>
                <a:ahLst/>
                <a:cxnLst/>
                <a:rect l="l" t="t" r="r" b="b"/>
                <a:pathLst>
                  <a:path w="14738" h="9007" extrusionOk="0">
                    <a:moveTo>
                      <a:pt x="14104" y="0"/>
                    </a:moveTo>
                    <a:cubicBezTo>
                      <a:pt x="13839" y="0"/>
                      <a:pt x="13599" y="55"/>
                      <a:pt x="13384" y="185"/>
                    </a:cubicBezTo>
                    <a:lnTo>
                      <a:pt x="0" y="7904"/>
                    </a:lnTo>
                    <a:cubicBezTo>
                      <a:pt x="627" y="8130"/>
                      <a:pt x="1279" y="8506"/>
                      <a:pt x="1905" y="9007"/>
                    </a:cubicBezTo>
                    <a:lnTo>
                      <a:pt x="6592" y="6325"/>
                    </a:lnTo>
                    <a:cubicBezTo>
                      <a:pt x="6592" y="5323"/>
                      <a:pt x="6893" y="4621"/>
                      <a:pt x="7469" y="4295"/>
                    </a:cubicBezTo>
                    <a:lnTo>
                      <a:pt x="14737" y="84"/>
                    </a:lnTo>
                    <a:cubicBezTo>
                      <a:pt x="14512" y="31"/>
                      <a:pt x="14301" y="0"/>
                      <a:pt x="14104"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55" name="Google Shape;2655;p54"/>
              <p:cNvSpPr/>
              <p:nvPr/>
            </p:nvSpPr>
            <p:spPr>
              <a:xfrm>
                <a:off x="6532525" y="3852625"/>
                <a:ext cx="130975" cy="172950"/>
              </a:xfrm>
              <a:custGeom>
                <a:avLst/>
                <a:gdLst/>
                <a:ahLst/>
                <a:cxnLst/>
                <a:rect l="l" t="t" r="r" b="b"/>
                <a:pathLst>
                  <a:path w="5239" h="6918" extrusionOk="0">
                    <a:moveTo>
                      <a:pt x="1279" y="0"/>
                    </a:moveTo>
                    <a:cubicBezTo>
                      <a:pt x="1053" y="0"/>
                      <a:pt x="853" y="50"/>
                      <a:pt x="702" y="151"/>
                    </a:cubicBezTo>
                    <a:cubicBezTo>
                      <a:pt x="301" y="376"/>
                      <a:pt x="51" y="928"/>
                      <a:pt x="1" y="1655"/>
                    </a:cubicBezTo>
                    <a:lnTo>
                      <a:pt x="953" y="1103"/>
                    </a:lnTo>
                    <a:cubicBezTo>
                      <a:pt x="1078" y="1032"/>
                      <a:pt x="1224" y="999"/>
                      <a:pt x="1382" y="999"/>
                    </a:cubicBezTo>
                    <a:cubicBezTo>
                      <a:pt x="2175" y="999"/>
                      <a:pt x="3292" y="1817"/>
                      <a:pt x="3835" y="2757"/>
                    </a:cubicBezTo>
                    <a:cubicBezTo>
                      <a:pt x="4487" y="3910"/>
                      <a:pt x="4587" y="5640"/>
                      <a:pt x="3835" y="6091"/>
                    </a:cubicBezTo>
                    <a:lnTo>
                      <a:pt x="2883" y="6617"/>
                    </a:lnTo>
                    <a:cubicBezTo>
                      <a:pt x="3259" y="6817"/>
                      <a:pt x="3635" y="6918"/>
                      <a:pt x="3961" y="6918"/>
                    </a:cubicBezTo>
                    <a:cubicBezTo>
                      <a:pt x="4161" y="6918"/>
                      <a:pt x="4362" y="6868"/>
                      <a:pt x="4537" y="6767"/>
                    </a:cubicBezTo>
                    <a:cubicBezTo>
                      <a:pt x="4988" y="6517"/>
                      <a:pt x="5239" y="5865"/>
                      <a:pt x="5239" y="4988"/>
                    </a:cubicBezTo>
                    <a:cubicBezTo>
                      <a:pt x="5239" y="4111"/>
                      <a:pt x="4963" y="3108"/>
                      <a:pt x="4537" y="2356"/>
                    </a:cubicBezTo>
                    <a:cubicBezTo>
                      <a:pt x="3785" y="1078"/>
                      <a:pt x="2307" y="0"/>
                      <a:pt x="1279"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56" name="Google Shape;2656;p54"/>
              <p:cNvSpPr/>
              <p:nvPr/>
            </p:nvSpPr>
            <p:spPr>
              <a:xfrm>
                <a:off x="6406600" y="3877600"/>
                <a:ext cx="240625" cy="213775"/>
              </a:xfrm>
              <a:custGeom>
                <a:avLst/>
                <a:gdLst/>
                <a:ahLst/>
                <a:cxnLst/>
                <a:rect l="l" t="t" r="r" b="b"/>
                <a:pathLst>
                  <a:path w="9625" h="8551" extrusionOk="0">
                    <a:moveTo>
                      <a:pt x="6419" y="0"/>
                    </a:moveTo>
                    <a:cubicBezTo>
                      <a:pt x="6261" y="0"/>
                      <a:pt x="6115" y="33"/>
                      <a:pt x="5990" y="104"/>
                    </a:cubicBezTo>
                    <a:lnTo>
                      <a:pt x="5038" y="656"/>
                    </a:lnTo>
                    <a:lnTo>
                      <a:pt x="4687" y="881"/>
                    </a:lnTo>
                    <a:lnTo>
                      <a:pt x="0" y="3563"/>
                    </a:lnTo>
                    <a:cubicBezTo>
                      <a:pt x="752" y="4189"/>
                      <a:pt x="1429" y="4966"/>
                      <a:pt x="1905" y="5793"/>
                    </a:cubicBezTo>
                    <a:cubicBezTo>
                      <a:pt x="2381" y="6595"/>
                      <a:pt x="2707" y="7598"/>
                      <a:pt x="2857" y="8550"/>
                    </a:cubicBezTo>
                    <a:lnTo>
                      <a:pt x="7544" y="5844"/>
                    </a:lnTo>
                    <a:lnTo>
                      <a:pt x="7920" y="5618"/>
                    </a:lnTo>
                    <a:lnTo>
                      <a:pt x="8872" y="5092"/>
                    </a:lnTo>
                    <a:cubicBezTo>
                      <a:pt x="9624" y="4641"/>
                      <a:pt x="9524" y="2911"/>
                      <a:pt x="8872" y="1758"/>
                    </a:cubicBezTo>
                    <a:cubicBezTo>
                      <a:pt x="8329" y="818"/>
                      <a:pt x="7212" y="0"/>
                      <a:pt x="6419"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57" name="Google Shape;2657;p54"/>
              <p:cNvSpPr/>
              <p:nvPr/>
            </p:nvSpPr>
            <p:spPr>
              <a:xfrm>
                <a:off x="6478025" y="3924675"/>
                <a:ext cx="354025" cy="221825"/>
              </a:xfrm>
              <a:custGeom>
                <a:avLst/>
                <a:gdLst/>
                <a:ahLst/>
                <a:cxnLst/>
                <a:rect l="l" t="t" r="r" b="b"/>
                <a:pathLst>
                  <a:path w="14161" h="8873" extrusionOk="0">
                    <a:moveTo>
                      <a:pt x="14161" y="1"/>
                    </a:moveTo>
                    <a:lnTo>
                      <a:pt x="6893" y="4211"/>
                    </a:lnTo>
                    <a:cubicBezTo>
                      <a:pt x="6667" y="4336"/>
                      <a:pt x="6416" y="4387"/>
                      <a:pt x="6141" y="4387"/>
                    </a:cubicBezTo>
                    <a:cubicBezTo>
                      <a:pt x="5690" y="4387"/>
                      <a:pt x="5188" y="4236"/>
                      <a:pt x="4687" y="3961"/>
                    </a:cubicBezTo>
                    <a:lnTo>
                      <a:pt x="0" y="6667"/>
                    </a:lnTo>
                    <a:cubicBezTo>
                      <a:pt x="126" y="7444"/>
                      <a:pt x="151" y="8221"/>
                      <a:pt x="25" y="8873"/>
                    </a:cubicBezTo>
                    <a:lnTo>
                      <a:pt x="13409" y="1128"/>
                    </a:lnTo>
                    <a:cubicBezTo>
                      <a:pt x="13785" y="928"/>
                      <a:pt x="14010" y="527"/>
                      <a:pt x="14161"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58" name="Google Shape;2658;p54"/>
              <p:cNvSpPr/>
              <p:nvPr/>
            </p:nvSpPr>
            <p:spPr>
              <a:xfrm>
                <a:off x="6523750" y="3843850"/>
                <a:ext cx="157300" cy="190500"/>
              </a:xfrm>
              <a:custGeom>
                <a:avLst/>
                <a:gdLst/>
                <a:ahLst/>
                <a:cxnLst/>
                <a:rect l="l" t="t" r="r" b="b"/>
                <a:pathLst>
                  <a:path w="6292" h="7620" extrusionOk="0">
                    <a:moveTo>
                      <a:pt x="1630" y="0"/>
                    </a:moveTo>
                    <a:cubicBezTo>
                      <a:pt x="1354" y="0"/>
                      <a:pt x="1104" y="76"/>
                      <a:pt x="878" y="201"/>
                    </a:cubicBezTo>
                    <a:cubicBezTo>
                      <a:pt x="302" y="527"/>
                      <a:pt x="1" y="1229"/>
                      <a:pt x="1" y="2231"/>
                    </a:cubicBezTo>
                    <a:lnTo>
                      <a:pt x="352" y="2006"/>
                    </a:lnTo>
                    <a:cubicBezTo>
                      <a:pt x="402" y="1279"/>
                      <a:pt x="652" y="727"/>
                      <a:pt x="1053" y="502"/>
                    </a:cubicBezTo>
                    <a:cubicBezTo>
                      <a:pt x="1204" y="401"/>
                      <a:pt x="1404" y="351"/>
                      <a:pt x="1630" y="351"/>
                    </a:cubicBezTo>
                    <a:cubicBezTo>
                      <a:pt x="2658" y="351"/>
                      <a:pt x="4136" y="1429"/>
                      <a:pt x="4888" y="2707"/>
                    </a:cubicBezTo>
                    <a:cubicBezTo>
                      <a:pt x="5314" y="3459"/>
                      <a:pt x="5590" y="4462"/>
                      <a:pt x="5590" y="5339"/>
                    </a:cubicBezTo>
                    <a:cubicBezTo>
                      <a:pt x="5590" y="6216"/>
                      <a:pt x="5339" y="6868"/>
                      <a:pt x="4888" y="7118"/>
                    </a:cubicBezTo>
                    <a:cubicBezTo>
                      <a:pt x="4713" y="7219"/>
                      <a:pt x="4512" y="7269"/>
                      <a:pt x="4312" y="7269"/>
                    </a:cubicBezTo>
                    <a:cubicBezTo>
                      <a:pt x="3986" y="7269"/>
                      <a:pt x="3610" y="7168"/>
                      <a:pt x="3234" y="6968"/>
                    </a:cubicBezTo>
                    <a:lnTo>
                      <a:pt x="2858" y="7194"/>
                    </a:lnTo>
                    <a:cubicBezTo>
                      <a:pt x="3359" y="7469"/>
                      <a:pt x="3861" y="7620"/>
                      <a:pt x="4312" y="7620"/>
                    </a:cubicBezTo>
                    <a:cubicBezTo>
                      <a:pt x="4587" y="7620"/>
                      <a:pt x="4838" y="7569"/>
                      <a:pt x="5064" y="7444"/>
                    </a:cubicBezTo>
                    <a:cubicBezTo>
                      <a:pt x="6292" y="6717"/>
                      <a:pt x="6141" y="4186"/>
                      <a:pt x="5189" y="2532"/>
                    </a:cubicBezTo>
                    <a:cubicBezTo>
                      <a:pt x="4387" y="1128"/>
                      <a:pt x="2783" y="0"/>
                      <a:pt x="163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659" name="Google Shape;2659;p54"/>
              <p:cNvSpPr/>
              <p:nvPr/>
            </p:nvSpPr>
            <p:spPr>
              <a:xfrm>
                <a:off x="6256225" y="3947700"/>
                <a:ext cx="211800" cy="259250"/>
              </a:xfrm>
              <a:custGeom>
                <a:avLst/>
                <a:gdLst/>
                <a:ahLst/>
                <a:cxnLst/>
                <a:rect l="l" t="t" r="r" b="b"/>
                <a:pathLst>
                  <a:path w="8472" h="10370" extrusionOk="0">
                    <a:moveTo>
                      <a:pt x="2084" y="0"/>
                    </a:moveTo>
                    <a:cubicBezTo>
                      <a:pt x="1769" y="0"/>
                      <a:pt x="1479" y="66"/>
                      <a:pt x="1228" y="207"/>
                    </a:cubicBezTo>
                    <a:cubicBezTo>
                      <a:pt x="276" y="784"/>
                      <a:pt x="0" y="2388"/>
                      <a:pt x="276" y="4092"/>
                    </a:cubicBezTo>
                    <a:lnTo>
                      <a:pt x="2682" y="2689"/>
                    </a:lnTo>
                    <a:cubicBezTo>
                      <a:pt x="2810" y="2612"/>
                      <a:pt x="2959" y="2576"/>
                      <a:pt x="3122" y="2576"/>
                    </a:cubicBezTo>
                    <a:cubicBezTo>
                      <a:pt x="3908" y="2576"/>
                      <a:pt x="5003" y="3408"/>
                      <a:pt x="5564" y="4343"/>
                    </a:cubicBezTo>
                    <a:cubicBezTo>
                      <a:pt x="6216" y="5471"/>
                      <a:pt x="6316" y="7225"/>
                      <a:pt x="5564" y="7651"/>
                    </a:cubicBezTo>
                    <a:lnTo>
                      <a:pt x="3133" y="9055"/>
                    </a:lnTo>
                    <a:cubicBezTo>
                      <a:pt x="4111" y="9848"/>
                      <a:pt x="5211" y="10370"/>
                      <a:pt x="6103" y="10370"/>
                    </a:cubicBezTo>
                    <a:cubicBezTo>
                      <a:pt x="6423" y="10370"/>
                      <a:pt x="6716" y="10303"/>
                      <a:pt x="6967" y="10157"/>
                    </a:cubicBezTo>
                    <a:cubicBezTo>
                      <a:pt x="8471" y="9280"/>
                      <a:pt x="8271" y="5796"/>
                      <a:pt x="6967" y="3541"/>
                    </a:cubicBezTo>
                    <a:cubicBezTo>
                      <a:pt x="5881" y="1640"/>
                      <a:pt x="3663" y="0"/>
                      <a:pt x="2084"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60" name="Google Shape;2660;p54"/>
              <p:cNvSpPr/>
              <p:nvPr/>
            </p:nvSpPr>
            <p:spPr>
              <a:xfrm>
                <a:off x="6184775" y="4012100"/>
                <a:ext cx="229350" cy="207100"/>
              </a:xfrm>
              <a:custGeom>
                <a:avLst/>
                <a:gdLst/>
                <a:ahLst/>
                <a:cxnLst/>
                <a:rect l="l" t="t" r="r" b="b"/>
                <a:pathLst>
                  <a:path w="9174" h="8284" extrusionOk="0">
                    <a:moveTo>
                      <a:pt x="5980" y="0"/>
                    </a:moveTo>
                    <a:cubicBezTo>
                      <a:pt x="5817" y="0"/>
                      <a:pt x="5668" y="36"/>
                      <a:pt x="5540" y="113"/>
                    </a:cubicBezTo>
                    <a:lnTo>
                      <a:pt x="3134" y="1516"/>
                    </a:lnTo>
                    <a:lnTo>
                      <a:pt x="1" y="3321"/>
                    </a:lnTo>
                    <a:cubicBezTo>
                      <a:pt x="828" y="3722"/>
                      <a:pt x="1680" y="4499"/>
                      <a:pt x="2156" y="5376"/>
                    </a:cubicBezTo>
                    <a:cubicBezTo>
                      <a:pt x="2658" y="6228"/>
                      <a:pt x="2933" y="7381"/>
                      <a:pt x="2858" y="8283"/>
                    </a:cubicBezTo>
                    <a:lnTo>
                      <a:pt x="5991" y="6479"/>
                    </a:lnTo>
                    <a:lnTo>
                      <a:pt x="8422" y="5075"/>
                    </a:lnTo>
                    <a:cubicBezTo>
                      <a:pt x="9174" y="4649"/>
                      <a:pt x="9074" y="2895"/>
                      <a:pt x="8422" y="1767"/>
                    </a:cubicBezTo>
                    <a:cubicBezTo>
                      <a:pt x="7861" y="832"/>
                      <a:pt x="6766" y="0"/>
                      <a:pt x="598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61" name="Google Shape;2661;p54"/>
              <p:cNvSpPr/>
              <p:nvPr/>
            </p:nvSpPr>
            <p:spPr>
              <a:xfrm>
                <a:off x="6286925" y="3933900"/>
                <a:ext cx="194875" cy="267750"/>
              </a:xfrm>
              <a:custGeom>
                <a:avLst/>
                <a:gdLst/>
                <a:ahLst/>
                <a:cxnLst/>
                <a:rect l="l" t="t" r="r" b="b"/>
                <a:pathLst>
                  <a:path w="7795" h="10710" extrusionOk="0">
                    <a:moveTo>
                      <a:pt x="1798" y="1"/>
                    </a:moveTo>
                    <a:cubicBezTo>
                      <a:pt x="1489" y="1"/>
                      <a:pt x="1204" y="64"/>
                      <a:pt x="953" y="208"/>
                    </a:cubicBezTo>
                    <a:lnTo>
                      <a:pt x="0" y="759"/>
                    </a:lnTo>
                    <a:cubicBezTo>
                      <a:pt x="251" y="618"/>
                      <a:pt x="541" y="552"/>
                      <a:pt x="856" y="552"/>
                    </a:cubicBezTo>
                    <a:cubicBezTo>
                      <a:pt x="2435" y="552"/>
                      <a:pt x="4653" y="2192"/>
                      <a:pt x="5739" y="4093"/>
                    </a:cubicBezTo>
                    <a:cubicBezTo>
                      <a:pt x="7043" y="6348"/>
                      <a:pt x="7243" y="9832"/>
                      <a:pt x="5739" y="10709"/>
                    </a:cubicBezTo>
                    <a:lnTo>
                      <a:pt x="6692" y="10158"/>
                    </a:lnTo>
                    <a:cubicBezTo>
                      <a:pt x="7218" y="9857"/>
                      <a:pt x="7519" y="9256"/>
                      <a:pt x="7669" y="8504"/>
                    </a:cubicBezTo>
                    <a:cubicBezTo>
                      <a:pt x="7795" y="7852"/>
                      <a:pt x="7770" y="7075"/>
                      <a:pt x="7644" y="6298"/>
                    </a:cubicBezTo>
                    <a:cubicBezTo>
                      <a:pt x="7494" y="5346"/>
                      <a:pt x="7168" y="4343"/>
                      <a:pt x="6692" y="3541"/>
                    </a:cubicBezTo>
                    <a:cubicBezTo>
                      <a:pt x="6216" y="2714"/>
                      <a:pt x="5539" y="1937"/>
                      <a:pt x="4787" y="1311"/>
                    </a:cubicBezTo>
                    <a:cubicBezTo>
                      <a:pt x="4161" y="810"/>
                      <a:pt x="3509" y="434"/>
                      <a:pt x="2882" y="208"/>
                    </a:cubicBezTo>
                    <a:cubicBezTo>
                      <a:pt x="2503" y="77"/>
                      <a:pt x="2136" y="1"/>
                      <a:pt x="1798"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62" name="Google Shape;2662;p54"/>
              <p:cNvSpPr/>
              <p:nvPr/>
            </p:nvSpPr>
            <p:spPr>
              <a:xfrm>
                <a:off x="6119625" y="4087800"/>
                <a:ext cx="138500" cy="182775"/>
              </a:xfrm>
              <a:custGeom>
                <a:avLst/>
                <a:gdLst/>
                <a:ahLst/>
                <a:cxnLst/>
                <a:rect l="l" t="t" r="r" b="b"/>
                <a:pathLst>
                  <a:path w="5540" h="7311" extrusionOk="0">
                    <a:moveTo>
                      <a:pt x="1522" y="0"/>
                    </a:moveTo>
                    <a:cubicBezTo>
                      <a:pt x="1311" y="0"/>
                      <a:pt x="1119" y="45"/>
                      <a:pt x="953" y="142"/>
                    </a:cubicBezTo>
                    <a:lnTo>
                      <a:pt x="0" y="694"/>
                    </a:lnTo>
                    <a:cubicBezTo>
                      <a:pt x="169" y="597"/>
                      <a:pt x="363" y="552"/>
                      <a:pt x="574" y="552"/>
                    </a:cubicBezTo>
                    <a:cubicBezTo>
                      <a:pt x="1621" y="552"/>
                      <a:pt x="3080" y="1648"/>
                      <a:pt x="3810" y="2899"/>
                    </a:cubicBezTo>
                    <a:cubicBezTo>
                      <a:pt x="4686" y="4401"/>
                      <a:pt x="4812" y="6726"/>
                      <a:pt x="3815" y="7307"/>
                    </a:cubicBezTo>
                    <a:lnTo>
                      <a:pt x="3815" y="7307"/>
                    </a:lnTo>
                    <a:lnTo>
                      <a:pt x="4762" y="6759"/>
                    </a:lnTo>
                    <a:lnTo>
                      <a:pt x="4787" y="6759"/>
                    </a:lnTo>
                    <a:cubicBezTo>
                      <a:pt x="5213" y="6508"/>
                      <a:pt x="5439" y="5957"/>
                      <a:pt x="5464" y="5255"/>
                    </a:cubicBezTo>
                    <a:cubicBezTo>
                      <a:pt x="5539" y="4328"/>
                      <a:pt x="5264" y="3200"/>
                      <a:pt x="4762" y="2348"/>
                    </a:cubicBezTo>
                    <a:cubicBezTo>
                      <a:pt x="4286" y="1471"/>
                      <a:pt x="3434" y="694"/>
                      <a:pt x="2607" y="293"/>
                    </a:cubicBezTo>
                    <a:cubicBezTo>
                      <a:pt x="2224" y="109"/>
                      <a:pt x="1851" y="0"/>
                      <a:pt x="1522" y="0"/>
                    </a:cubicBezTo>
                    <a:close/>
                    <a:moveTo>
                      <a:pt x="3815" y="7307"/>
                    </a:moveTo>
                    <a:lnTo>
                      <a:pt x="3810" y="7310"/>
                    </a:lnTo>
                    <a:cubicBezTo>
                      <a:pt x="3812" y="7309"/>
                      <a:pt x="3813" y="7308"/>
                      <a:pt x="3815" y="7307"/>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63" name="Google Shape;2663;p54"/>
              <p:cNvSpPr/>
              <p:nvPr/>
            </p:nvSpPr>
            <p:spPr>
              <a:xfrm>
                <a:off x="6094550" y="4101600"/>
                <a:ext cx="145400" cy="172550"/>
              </a:xfrm>
              <a:custGeom>
                <a:avLst/>
                <a:gdLst/>
                <a:ahLst/>
                <a:cxnLst/>
                <a:rect l="l" t="t" r="r" b="b"/>
                <a:pathLst>
                  <a:path w="5816" h="6902" extrusionOk="0">
                    <a:moveTo>
                      <a:pt x="1577" y="0"/>
                    </a:moveTo>
                    <a:cubicBezTo>
                      <a:pt x="1366" y="0"/>
                      <a:pt x="1172" y="45"/>
                      <a:pt x="1003" y="142"/>
                    </a:cubicBezTo>
                    <a:cubicBezTo>
                      <a:pt x="1" y="718"/>
                      <a:pt x="126" y="3049"/>
                      <a:pt x="1003" y="4553"/>
                    </a:cubicBezTo>
                    <a:cubicBezTo>
                      <a:pt x="1711" y="5822"/>
                      <a:pt x="3178" y="6901"/>
                      <a:pt x="4230" y="6901"/>
                    </a:cubicBezTo>
                    <a:cubicBezTo>
                      <a:pt x="4445" y="6901"/>
                      <a:pt x="4643" y="6856"/>
                      <a:pt x="4813" y="6758"/>
                    </a:cubicBezTo>
                    <a:cubicBezTo>
                      <a:pt x="5815" y="6182"/>
                      <a:pt x="5690" y="3851"/>
                      <a:pt x="4813" y="2347"/>
                    </a:cubicBezTo>
                    <a:cubicBezTo>
                      <a:pt x="4083" y="1096"/>
                      <a:pt x="2624" y="0"/>
                      <a:pt x="1577"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64" name="Google Shape;2664;p54"/>
              <p:cNvSpPr/>
              <p:nvPr/>
            </p:nvSpPr>
            <p:spPr>
              <a:xfrm>
                <a:off x="6929150" y="3632450"/>
                <a:ext cx="198025" cy="116175"/>
              </a:xfrm>
              <a:custGeom>
                <a:avLst/>
                <a:gdLst/>
                <a:ahLst/>
                <a:cxnLst/>
                <a:rect l="l" t="t" r="r" b="b"/>
                <a:pathLst>
                  <a:path w="7921" h="4647" extrusionOk="0">
                    <a:moveTo>
                      <a:pt x="7789" y="1"/>
                    </a:moveTo>
                    <a:cubicBezTo>
                      <a:pt x="7774" y="1"/>
                      <a:pt x="7758" y="4"/>
                      <a:pt x="7745" y="10"/>
                    </a:cubicBezTo>
                    <a:lnTo>
                      <a:pt x="76" y="4446"/>
                    </a:lnTo>
                    <a:cubicBezTo>
                      <a:pt x="26" y="4472"/>
                      <a:pt x="0" y="4547"/>
                      <a:pt x="51" y="4597"/>
                    </a:cubicBezTo>
                    <a:cubicBezTo>
                      <a:pt x="51" y="4647"/>
                      <a:pt x="101" y="4647"/>
                      <a:pt x="151" y="4647"/>
                    </a:cubicBezTo>
                    <a:lnTo>
                      <a:pt x="201" y="4647"/>
                    </a:lnTo>
                    <a:lnTo>
                      <a:pt x="7845" y="211"/>
                    </a:lnTo>
                    <a:cubicBezTo>
                      <a:pt x="7920" y="186"/>
                      <a:pt x="7920" y="111"/>
                      <a:pt x="7895" y="60"/>
                    </a:cubicBezTo>
                    <a:cubicBezTo>
                      <a:pt x="7877" y="24"/>
                      <a:pt x="7832" y="1"/>
                      <a:pt x="778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2665" name="Google Shape;2665;p54"/>
            <p:cNvGrpSpPr/>
            <p:nvPr/>
          </p:nvGrpSpPr>
          <p:grpSpPr>
            <a:xfrm>
              <a:off x="7650325" y="2142725"/>
              <a:ext cx="626600" cy="1003150"/>
              <a:chOff x="7650325" y="2142725"/>
              <a:chExt cx="626600" cy="1003150"/>
            </a:xfrm>
          </p:grpSpPr>
          <p:sp>
            <p:nvSpPr>
              <p:cNvPr id="2666" name="Google Shape;2666;p54"/>
              <p:cNvSpPr/>
              <p:nvPr/>
            </p:nvSpPr>
            <p:spPr>
              <a:xfrm>
                <a:off x="7650325" y="2388325"/>
                <a:ext cx="626600" cy="757550"/>
              </a:xfrm>
              <a:custGeom>
                <a:avLst/>
                <a:gdLst/>
                <a:ahLst/>
                <a:cxnLst/>
                <a:rect l="l" t="t" r="r" b="b"/>
                <a:pathLst>
                  <a:path w="25064" h="30302" extrusionOk="0">
                    <a:moveTo>
                      <a:pt x="4186" y="1"/>
                    </a:moveTo>
                    <a:cubicBezTo>
                      <a:pt x="1805" y="2006"/>
                      <a:pt x="1" y="5540"/>
                      <a:pt x="1" y="8472"/>
                    </a:cubicBezTo>
                    <a:lnTo>
                      <a:pt x="1" y="23058"/>
                    </a:lnTo>
                    <a:cubicBezTo>
                      <a:pt x="1" y="26843"/>
                      <a:pt x="6818" y="30302"/>
                      <a:pt x="12532" y="30302"/>
                    </a:cubicBezTo>
                    <a:cubicBezTo>
                      <a:pt x="18246" y="30302"/>
                      <a:pt x="25064" y="26843"/>
                      <a:pt x="25064" y="23058"/>
                    </a:cubicBezTo>
                    <a:lnTo>
                      <a:pt x="25064" y="8472"/>
                    </a:lnTo>
                    <a:cubicBezTo>
                      <a:pt x="25064" y="5540"/>
                      <a:pt x="23259" y="2006"/>
                      <a:pt x="20878" y="1"/>
                    </a:cubicBezTo>
                    <a:cubicBezTo>
                      <a:pt x="20678" y="2457"/>
                      <a:pt x="16267" y="4637"/>
                      <a:pt x="12532" y="4637"/>
                    </a:cubicBezTo>
                    <a:cubicBezTo>
                      <a:pt x="8798" y="4637"/>
                      <a:pt x="4387" y="2457"/>
                      <a:pt x="4186"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67" name="Google Shape;2667;p54"/>
              <p:cNvSpPr/>
              <p:nvPr/>
            </p:nvSpPr>
            <p:spPr>
              <a:xfrm>
                <a:off x="7754975" y="2142725"/>
                <a:ext cx="417325" cy="241250"/>
              </a:xfrm>
              <a:custGeom>
                <a:avLst/>
                <a:gdLst/>
                <a:ahLst/>
                <a:cxnLst/>
                <a:rect l="l" t="t" r="r" b="b"/>
                <a:pathLst>
                  <a:path w="16693" h="9650" extrusionOk="0">
                    <a:moveTo>
                      <a:pt x="8346" y="0"/>
                    </a:moveTo>
                    <a:cubicBezTo>
                      <a:pt x="4537" y="0"/>
                      <a:pt x="0" y="2306"/>
                      <a:pt x="0" y="4837"/>
                    </a:cubicBezTo>
                    <a:cubicBezTo>
                      <a:pt x="0" y="7368"/>
                      <a:pt x="4537" y="9649"/>
                      <a:pt x="8346" y="9649"/>
                    </a:cubicBezTo>
                    <a:cubicBezTo>
                      <a:pt x="12156" y="9649"/>
                      <a:pt x="16692" y="7368"/>
                      <a:pt x="16692" y="4837"/>
                    </a:cubicBezTo>
                    <a:cubicBezTo>
                      <a:pt x="16692" y="2306"/>
                      <a:pt x="12156" y="0"/>
                      <a:pt x="8346"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68" name="Google Shape;2668;p54"/>
              <p:cNvSpPr/>
              <p:nvPr/>
            </p:nvSpPr>
            <p:spPr>
              <a:xfrm>
                <a:off x="7754975" y="2263650"/>
                <a:ext cx="417325" cy="240625"/>
              </a:xfrm>
              <a:custGeom>
                <a:avLst/>
                <a:gdLst/>
                <a:ahLst/>
                <a:cxnLst/>
                <a:rect l="l" t="t" r="r" b="b"/>
                <a:pathLst>
                  <a:path w="16693" h="9625" extrusionOk="0">
                    <a:moveTo>
                      <a:pt x="0" y="0"/>
                    </a:moveTo>
                    <a:lnTo>
                      <a:pt x="0" y="4812"/>
                    </a:lnTo>
                    <a:cubicBezTo>
                      <a:pt x="0" y="4862"/>
                      <a:pt x="0" y="4912"/>
                      <a:pt x="0" y="4988"/>
                    </a:cubicBezTo>
                    <a:cubicBezTo>
                      <a:pt x="201" y="7444"/>
                      <a:pt x="4612" y="9624"/>
                      <a:pt x="8346" y="9624"/>
                    </a:cubicBezTo>
                    <a:cubicBezTo>
                      <a:pt x="12081" y="9624"/>
                      <a:pt x="16492" y="7444"/>
                      <a:pt x="16692" y="4988"/>
                    </a:cubicBezTo>
                    <a:cubicBezTo>
                      <a:pt x="16692" y="4912"/>
                      <a:pt x="16692" y="4862"/>
                      <a:pt x="16692" y="4812"/>
                    </a:cubicBezTo>
                    <a:lnTo>
                      <a:pt x="16692" y="0"/>
                    </a:lnTo>
                    <a:cubicBezTo>
                      <a:pt x="16692" y="2531"/>
                      <a:pt x="12156" y="4812"/>
                      <a:pt x="8346" y="4812"/>
                    </a:cubicBezTo>
                    <a:cubicBezTo>
                      <a:pt x="4537" y="4812"/>
                      <a:pt x="0" y="2531"/>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69" name="Google Shape;2669;p54"/>
              <p:cNvSpPr/>
              <p:nvPr/>
            </p:nvSpPr>
            <p:spPr>
              <a:xfrm>
                <a:off x="7733050" y="2726050"/>
                <a:ext cx="429225" cy="344625"/>
              </a:xfrm>
              <a:custGeom>
                <a:avLst/>
                <a:gdLst/>
                <a:ahLst/>
                <a:cxnLst/>
                <a:rect l="l" t="t" r="r" b="b"/>
                <a:pathLst>
                  <a:path w="17169" h="13785" extrusionOk="0">
                    <a:moveTo>
                      <a:pt x="0" y="0"/>
                    </a:moveTo>
                    <a:lnTo>
                      <a:pt x="0" y="11103"/>
                    </a:lnTo>
                    <a:cubicBezTo>
                      <a:pt x="2481" y="12707"/>
                      <a:pt x="6015" y="13785"/>
                      <a:pt x="9223" y="13785"/>
                    </a:cubicBezTo>
                    <a:cubicBezTo>
                      <a:pt x="11905" y="13785"/>
                      <a:pt x="14837" y="13033"/>
                      <a:pt x="17168" y="11830"/>
                    </a:cubicBezTo>
                    <a:lnTo>
                      <a:pt x="17168" y="727"/>
                    </a:lnTo>
                    <a:cubicBezTo>
                      <a:pt x="14837" y="1930"/>
                      <a:pt x="11905" y="2682"/>
                      <a:pt x="9223" y="2682"/>
                    </a:cubicBezTo>
                    <a:cubicBezTo>
                      <a:pt x="6015" y="2682"/>
                      <a:pt x="2481" y="1604"/>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670" name="Google Shape;2670;p54"/>
            <p:cNvGrpSpPr/>
            <p:nvPr/>
          </p:nvGrpSpPr>
          <p:grpSpPr>
            <a:xfrm>
              <a:off x="6716100" y="3045050"/>
              <a:ext cx="708050" cy="544300"/>
              <a:chOff x="6706100" y="2916525"/>
              <a:chExt cx="708050" cy="544300"/>
            </a:xfrm>
          </p:grpSpPr>
          <p:sp>
            <p:nvSpPr>
              <p:cNvPr id="2671" name="Google Shape;2671;p54"/>
              <p:cNvSpPr/>
              <p:nvPr/>
            </p:nvSpPr>
            <p:spPr>
              <a:xfrm>
                <a:off x="7345825" y="3063775"/>
                <a:ext cx="68325" cy="59550"/>
              </a:xfrm>
              <a:custGeom>
                <a:avLst/>
                <a:gdLst/>
                <a:ahLst/>
                <a:cxnLst/>
                <a:rect l="l" t="t" r="r" b="b"/>
                <a:pathLst>
                  <a:path w="2733" h="2382" extrusionOk="0">
                    <a:moveTo>
                      <a:pt x="2732" y="0"/>
                    </a:moveTo>
                    <a:cubicBezTo>
                      <a:pt x="2732" y="827"/>
                      <a:pt x="1253" y="1579"/>
                      <a:pt x="0" y="1579"/>
                    </a:cubicBezTo>
                    <a:lnTo>
                      <a:pt x="0" y="2381"/>
                    </a:lnTo>
                    <a:cubicBezTo>
                      <a:pt x="1253" y="2381"/>
                      <a:pt x="2732" y="1629"/>
                      <a:pt x="2732" y="802"/>
                    </a:cubicBezTo>
                    <a:lnTo>
                      <a:pt x="2732"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72" name="Google Shape;2672;p54"/>
              <p:cNvSpPr/>
              <p:nvPr/>
            </p:nvSpPr>
            <p:spPr>
              <a:xfrm>
                <a:off x="7345825" y="3024300"/>
                <a:ext cx="68325" cy="78975"/>
              </a:xfrm>
              <a:custGeom>
                <a:avLst/>
                <a:gdLst/>
                <a:ahLst/>
                <a:cxnLst/>
                <a:rect l="l" t="t" r="r" b="b"/>
                <a:pathLst>
                  <a:path w="2733" h="3159" extrusionOk="0">
                    <a:moveTo>
                      <a:pt x="0" y="0"/>
                    </a:moveTo>
                    <a:lnTo>
                      <a:pt x="0" y="3158"/>
                    </a:lnTo>
                    <a:cubicBezTo>
                      <a:pt x="1253" y="3158"/>
                      <a:pt x="2732" y="2406"/>
                      <a:pt x="2732" y="1579"/>
                    </a:cubicBezTo>
                    <a:cubicBezTo>
                      <a:pt x="2732" y="752"/>
                      <a:pt x="1253" y="0"/>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73" name="Google Shape;2673;p54"/>
              <p:cNvSpPr/>
              <p:nvPr/>
            </p:nvSpPr>
            <p:spPr>
              <a:xfrm>
                <a:off x="7277525" y="3024300"/>
                <a:ext cx="68325" cy="78975"/>
              </a:xfrm>
              <a:custGeom>
                <a:avLst/>
                <a:gdLst/>
                <a:ahLst/>
                <a:cxnLst/>
                <a:rect l="l" t="t" r="r" b="b"/>
                <a:pathLst>
                  <a:path w="2733" h="3159" extrusionOk="0">
                    <a:moveTo>
                      <a:pt x="2732" y="0"/>
                    </a:moveTo>
                    <a:cubicBezTo>
                      <a:pt x="1504" y="0"/>
                      <a:pt x="0" y="752"/>
                      <a:pt x="0" y="1579"/>
                    </a:cubicBezTo>
                    <a:cubicBezTo>
                      <a:pt x="0" y="2406"/>
                      <a:pt x="1504" y="3158"/>
                      <a:pt x="2732" y="3158"/>
                    </a:cubicBezTo>
                    <a:lnTo>
                      <a:pt x="2732"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74" name="Google Shape;2674;p54"/>
              <p:cNvSpPr/>
              <p:nvPr/>
            </p:nvSpPr>
            <p:spPr>
              <a:xfrm>
                <a:off x="7277525" y="3063775"/>
                <a:ext cx="68325" cy="58925"/>
              </a:xfrm>
              <a:custGeom>
                <a:avLst/>
                <a:gdLst/>
                <a:ahLst/>
                <a:cxnLst/>
                <a:rect l="l" t="t" r="r" b="b"/>
                <a:pathLst>
                  <a:path w="2733" h="2357" extrusionOk="0">
                    <a:moveTo>
                      <a:pt x="0" y="0"/>
                    </a:moveTo>
                    <a:lnTo>
                      <a:pt x="0" y="802"/>
                    </a:lnTo>
                    <a:cubicBezTo>
                      <a:pt x="0" y="1629"/>
                      <a:pt x="1504" y="2356"/>
                      <a:pt x="2732" y="2356"/>
                    </a:cubicBezTo>
                    <a:lnTo>
                      <a:pt x="2732" y="1579"/>
                    </a:lnTo>
                    <a:cubicBezTo>
                      <a:pt x="1504" y="1579"/>
                      <a:pt x="0" y="827"/>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75" name="Google Shape;2675;p54"/>
              <p:cNvSpPr/>
              <p:nvPr/>
            </p:nvSpPr>
            <p:spPr>
              <a:xfrm>
                <a:off x="7245575" y="3201000"/>
                <a:ext cx="68325" cy="58900"/>
              </a:xfrm>
              <a:custGeom>
                <a:avLst/>
                <a:gdLst/>
                <a:ahLst/>
                <a:cxnLst/>
                <a:rect l="l" t="t" r="r" b="b"/>
                <a:pathLst>
                  <a:path w="2733" h="2356" extrusionOk="0">
                    <a:moveTo>
                      <a:pt x="2732" y="0"/>
                    </a:moveTo>
                    <a:cubicBezTo>
                      <a:pt x="2732" y="827"/>
                      <a:pt x="1253" y="1579"/>
                      <a:pt x="0" y="1579"/>
                    </a:cubicBezTo>
                    <a:lnTo>
                      <a:pt x="0" y="2356"/>
                    </a:lnTo>
                    <a:cubicBezTo>
                      <a:pt x="1253" y="2356"/>
                      <a:pt x="2732" y="1604"/>
                      <a:pt x="2732" y="777"/>
                    </a:cubicBezTo>
                    <a:lnTo>
                      <a:pt x="2732"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76" name="Google Shape;2676;p54"/>
              <p:cNvSpPr/>
              <p:nvPr/>
            </p:nvSpPr>
            <p:spPr>
              <a:xfrm>
                <a:off x="7245575" y="3161525"/>
                <a:ext cx="68325" cy="78975"/>
              </a:xfrm>
              <a:custGeom>
                <a:avLst/>
                <a:gdLst/>
                <a:ahLst/>
                <a:cxnLst/>
                <a:rect l="l" t="t" r="r" b="b"/>
                <a:pathLst>
                  <a:path w="2733" h="3159" extrusionOk="0">
                    <a:moveTo>
                      <a:pt x="0" y="0"/>
                    </a:moveTo>
                    <a:lnTo>
                      <a:pt x="0" y="3158"/>
                    </a:lnTo>
                    <a:cubicBezTo>
                      <a:pt x="1253" y="3158"/>
                      <a:pt x="2732" y="2406"/>
                      <a:pt x="2732" y="1579"/>
                    </a:cubicBezTo>
                    <a:cubicBezTo>
                      <a:pt x="2732" y="752"/>
                      <a:pt x="1253" y="0"/>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77" name="Google Shape;2677;p54"/>
              <p:cNvSpPr/>
              <p:nvPr/>
            </p:nvSpPr>
            <p:spPr>
              <a:xfrm>
                <a:off x="7177900" y="3161525"/>
                <a:ext cx="67700" cy="78975"/>
              </a:xfrm>
              <a:custGeom>
                <a:avLst/>
                <a:gdLst/>
                <a:ahLst/>
                <a:cxnLst/>
                <a:rect l="l" t="t" r="r" b="b"/>
                <a:pathLst>
                  <a:path w="2708" h="3159" extrusionOk="0">
                    <a:moveTo>
                      <a:pt x="2707" y="0"/>
                    </a:moveTo>
                    <a:cubicBezTo>
                      <a:pt x="1479" y="0"/>
                      <a:pt x="0" y="752"/>
                      <a:pt x="0" y="1579"/>
                    </a:cubicBezTo>
                    <a:cubicBezTo>
                      <a:pt x="0" y="2406"/>
                      <a:pt x="1479" y="3158"/>
                      <a:pt x="2707" y="3158"/>
                    </a:cubicBezTo>
                    <a:lnTo>
                      <a:pt x="2707"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78" name="Google Shape;2678;p54"/>
              <p:cNvSpPr/>
              <p:nvPr/>
            </p:nvSpPr>
            <p:spPr>
              <a:xfrm>
                <a:off x="7177900" y="3201000"/>
                <a:ext cx="67700" cy="58900"/>
              </a:xfrm>
              <a:custGeom>
                <a:avLst/>
                <a:gdLst/>
                <a:ahLst/>
                <a:cxnLst/>
                <a:rect l="l" t="t" r="r" b="b"/>
                <a:pathLst>
                  <a:path w="2708" h="2356" extrusionOk="0">
                    <a:moveTo>
                      <a:pt x="0" y="0"/>
                    </a:moveTo>
                    <a:lnTo>
                      <a:pt x="0" y="777"/>
                    </a:lnTo>
                    <a:cubicBezTo>
                      <a:pt x="0" y="1604"/>
                      <a:pt x="1479" y="2356"/>
                      <a:pt x="2707" y="2356"/>
                    </a:cubicBezTo>
                    <a:lnTo>
                      <a:pt x="2707" y="1579"/>
                    </a:lnTo>
                    <a:cubicBezTo>
                      <a:pt x="1479" y="1579"/>
                      <a:pt x="0" y="827"/>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79" name="Google Shape;2679;p54"/>
              <p:cNvSpPr/>
              <p:nvPr/>
            </p:nvSpPr>
            <p:spPr>
              <a:xfrm>
                <a:off x="7143425" y="3054375"/>
                <a:ext cx="68325" cy="58925"/>
              </a:xfrm>
              <a:custGeom>
                <a:avLst/>
                <a:gdLst/>
                <a:ahLst/>
                <a:cxnLst/>
                <a:rect l="l" t="t" r="r" b="b"/>
                <a:pathLst>
                  <a:path w="2733" h="2357" extrusionOk="0">
                    <a:moveTo>
                      <a:pt x="2733" y="0"/>
                    </a:moveTo>
                    <a:cubicBezTo>
                      <a:pt x="2733" y="827"/>
                      <a:pt x="1254" y="1554"/>
                      <a:pt x="1" y="1554"/>
                    </a:cubicBezTo>
                    <a:lnTo>
                      <a:pt x="1" y="2356"/>
                    </a:lnTo>
                    <a:cubicBezTo>
                      <a:pt x="1254" y="2356"/>
                      <a:pt x="2733" y="1604"/>
                      <a:pt x="2733" y="777"/>
                    </a:cubicBezTo>
                    <a:lnTo>
                      <a:pt x="2733"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0" name="Google Shape;2680;p54"/>
              <p:cNvSpPr/>
              <p:nvPr/>
            </p:nvSpPr>
            <p:spPr>
              <a:xfrm>
                <a:off x="7143425" y="3014900"/>
                <a:ext cx="68325" cy="78350"/>
              </a:xfrm>
              <a:custGeom>
                <a:avLst/>
                <a:gdLst/>
                <a:ahLst/>
                <a:cxnLst/>
                <a:rect l="l" t="t" r="r" b="b"/>
                <a:pathLst>
                  <a:path w="2733" h="3134" extrusionOk="0">
                    <a:moveTo>
                      <a:pt x="1" y="0"/>
                    </a:moveTo>
                    <a:lnTo>
                      <a:pt x="1" y="3133"/>
                    </a:lnTo>
                    <a:cubicBezTo>
                      <a:pt x="1254" y="3133"/>
                      <a:pt x="2733" y="2406"/>
                      <a:pt x="2733" y="1579"/>
                    </a:cubicBezTo>
                    <a:cubicBezTo>
                      <a:pt x="2733" y="752"/>
                      <a:pt x="1254" y="0"/>
                      <a:pt x="1"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1" name="Google Shape;2681;p54"/>
              <p:cNvSpPr/>
              <p:nvPr/>
            </p:nvSpPr>
            <p:spPr>
              <a:xfrm>
                <a:off x="7075150" y="3014900"/>
                <a:ext cx="68300" cy="78350"/>
              </a:xfrm>
              <a:custGeom>
                <a:avLst/>
                <a:gdLst/>
                <a:ahLst/>
                <a:cxnLst/>
                <a:rect l="l" t="t" r="r" b="b"/>
                <a:pathLst>
                  <a:path w="2732" h="3134" extrusionOk="0">
                    <a:moveTo>
                      <a:pt x="2732" y="0"/>
                    </a:moveTo>
                    <a:cubicBezTo>
                      <a:pt x="1504" y="0"/>
                      <a:pt x="0" y="752"/>
                      <a:pt x="0" y="1579"/>
                    </a:cubicBezTo>
                    <a:cubicBezTo>
                      <a:pt x="0" y="2406"/>
                      <a:pt x="1479" y="3133"/>
                      <a:pt x="2732" y="3133"/>
                    </a:cubicBezTo>
                    <a:lnTo>
                      <a:pt x="2732" y="0"/>
                    </a:ln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2" name="Google Shape;2682;p54"/>
              <p:cNvSpPr/>
              <p:nvPr/>
            </p:nvSpPr>
            <p:spPr>
              <a:xfrm>
                <a:off x="7075150" y="3054375"/>
                <a:ext cx="68300" cy="58925"/>
              </a:xfrm>
              <a:custGeom>
                <a:avLst/>
                <a:gdLst/>
                <a:ahLst/>
                <a:cxnLst/>
                <a:rect l="l" t="t" r="r" b="b"/>
                <a:pathLst>
                  <a:path w="2732" h="2357" extrusionOk="0">
                    <a:moveTo>
                      <a:pt x="0" y="0"/>
                    </a:moveTo>
                    <a:lnTo>
                      <a:pt x="0" y="777"/>
                    </a:lnTo>
                    <a:cubicBezTo>
                      <a:pt x="0" y="1604"/>
                      <a:pt x="1479" y="2356"/>
                      <a:pt x="2732" y="2356"/>
                    </a:cubicBezTo>
                    <a:lnTo>
                      <a:pt x="2732" y="1554"/>
                    </a:lnTo>
                    <a:cubicBezTo>
                      <a:pt x="1479" y="1554"/>
                      <a:pt x="0" y="827"/>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3" name="Google Shape;2683;p54"/>
              <p:cNvSpPr/>
              <p:nvPr/>
            </p:nvSpPr>
            <p:spPr>
              <a:xfrm>
                <a:off x="7264375" y="2956000"/>
                <a:ext cx="68300" cy="58925"/>
              </a:xfrm>
              <a:custGeom>
                <a:avLst/>
                <a:gdLst/>
                <a:ahLst/>
                <a:cxnLst/>
                <a:rect l="l" t="t" r="r" b="b"/>
                <a:pathLst>
                  <a:path w="2732" h="2357" extrusionOk="0">
                    <a:moveTo>
                      <a:pt x="2732" y="1"/>
                    </a:moveTo>
                    <a:cubicBezTo>
                      <a:pt x="2732" y="803"/>
                      <a:pt x="1253" y="1554"/>
                      <a:pt x="0" y="1554"/>
                    </a:cubicBezTo>
                    <a:lnTo>
                      <a:pt x="0" y="2356"/>
                    </a:lnTo>
                    <a:cubicBezTo>
                      <a:pt x="1253" y="2356"/>
                      <a:pt x="2732" y="1605"/>
                      <a:pt x="2732" y="777"/>
                    </a:cubicBezTo>
                    <a:lnTo>
                      <a:pt x="2732"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4" name="Google Shape;2684;p54"/>
              <p:cNvSpPr/>
              <p:nvPr/>
            </p:nvSpPr>
            <p:spPr>
              <a:xfrm>
                <a:off x="7264375" y="2916525"/>
                <a:ext cx="68300" cy="78350"/>
              </a:xfrm>
              <a:custGeom>
                <a:avLst/>
                <a:gdLst/>
                <a:ahLst/>
                <a:cxnLst/>
                <a:rect l="l" t="t" r="r" b="b"/>
                <a:pathLst>
                  <a:path w="2732" h="3134" extrusionOk="0">
                    <a:moveTo>
                      <a:pt x="0" y="1"/>
                    </a:moveTo>
                    <a:lnTo>
                      <a:pt x="0" y="3133"/>
                    </a:lnTo>
                    <a:cubicBezTo>
                      <a:pt x="1253" y="3133"/>
                      <a:pt x="2732" y="2382"/>
                      <a:pt x="2732" y="1580"/>
                    </a:cubicBezTo>
                    <a:cubicBezTo>
                      <a:pt x="2732" y="752"/>
                      <a:pt x="1253" y="1"/>
                      <a:pt x="0"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5" name="Google Shape;2685;p54"/>
              <p:cNvSpPr/>
              <p:nvPr/>
            </p:nvSpPr>
            <p:spPr>
              <a:xfrm>
                <a:off x="7196075" y="2916525"/>
                <a:ext cx="68325" cy="78350"/>
              </a:xfrm>
              <a:custGeom>
                <a:avLst/>
                <a:gdLst/>
                <a:ahLst/>
                <a:cxnLst/>
                <a:rect l="l" t="t" r="r" b="b"/>
                <a:pathLst>
                  <a:path w="2733" h="3134" extrusionOk="0">
                    <a:moveTo>
                      <a:pt x="2732" y="1"/>
                    </a:moveTo>
                    <a:cubicBezTo>
                      <a:pt x="1479" y="1"/>
                      <a:pt x="0" y="752"/>
                      <a:pt x="0" y="1580"/>
                    </a:cubicBezTo>
                    <a:cubicBezTo>
                      <a:pt x="0" y="2382"/>
                      <a:pt x="1479" y="3133"/>
                      <a:pt x="2732" y="3133"/>
                    </a:cubicBezTo>
                    <a:lnTo>
                      <a:pt x="2732" y="1"/>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6" name="Google Shape;2686;p54"/>
              <p:cNvSpPr/>
              <p:nvPr/>
            </p:nvSpPr>
            <p:spPr>
              <a:xfrm>
                <a:off x="7196075" y="2956000"/>
                <a:ext cx="68325" cy="58925"/>
              </a:xfrm>
              <a:custGeom>
                <a:avLst/>
                <a:gdLst/>
                <a:ahLst/>
                <a:cxnLst/>
                <a:rect l="l" t="t" r="r" b="b"/>
                <a:pathLst>
                  <a:path w="2733" h="2357" extrusionOk="0">
                    <a:moveTo>
                      <a:pt x="0" y="1"/>
                    </a:moveTo>
                    <a:lnTo>
                      <a:pt x="0" y="777"/>
                    </a:lnTo>
                    <a:cubicBezTo>
                      <a:pt x="0" y="1605"/>
                      <a:pt x="1479" y="2356"/>
                      <a:pt x="2732" y="2356"/>
                    </a:cubicBezTo>
                    <a:lnTo>
                      <a:pt x="2732" y="1554"/>
                    </a:lnTo>
                    <a:cubicBezTo>
                      <a:pt x="1479" y="1554"/>
                      <a:pt x="0" y="803"/>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7" name="Google Shape;2687;p54"/>
              <p:cNvSpPr/>
              <p:nvPr/>
            </p:nvSpPr>
            <p:spPr>
              <a:xfrm>
                <a:off x="6904075" y="3059600"/>
                <a:ext cx="118450" cy="116350"/>
              </a:xfrm>
              <a:custGeom>
                <a:avLst/>
                <a:gdLst/>
                <a:ahLst/>
                <a:cxnLst/>
                <a:rect l="l" t="t" r="r" b="b"/>
                <a:pathLst>
                  <a:path w="4738" h="4654" extrusionOk="0">
                    <a:moveTo>
                      <a:pt x="2839" y="0"/>
                    </a:moveTo>
                    <a:cubicBezTo>
                      <a:pt x="2482" y="0"/>
                      <a:pt x="2123" y="82"/>
                      <a:pt x="1856" y="243"/>
                    </a:cubicBezTo>
                    <a:lnTo>
                      <a:pt x="1" y="1395"/>
                    </a:lnTo>
                    <a:cubicBezTo>
                      <a:pt x="80" y="1356"/>
                      <a:pt x="171" y="1337"/>
                      <a:pt x="269" y="1337"/>
                    </a:cubicBezTo>
                    <a:cubicBezTo>
                      <a:pt x="791" y="1337"/>
                      <a:pt x="1526" y="1857"/>
                      <a:pt x="1906" y="2448"/>
                    </a:cubicBezTo>
                    <a:cubicBezTo>
                      <a:pt x="2357" y="3200"/>
                      <a:pt x="2457" y="4328"/>
                      <a:pt x="1956" y="4654"/>
                    </a:cubicBezTo>
                    <a:lnTo>
                      <a:pt x="3861" y="3476"/>
                    </a:lnTo>
                    <a:cubicBezTo>
                      <a:pt x="4337" y="3175"/>
                      <a:pt x="4738" y="2448"/>
                      <a:pt x="4713" y="1847"/>
                    </a:cubicBezTo>
                    <a:lnTo>
                      <a:pt x="4713" y="1796"/>
                    </a:lnTo>
                    <a:cubicBezTo>
                      <a:pt x="4713" y="1220"/>
                      <a:pt x="4262" y="493"/>
                      <a:pt x="3760" y="217"/>
                    </a:cubicBezTo>
                    <a:lnTo>
                      <a:pt x="3710" y="192"/>
                    </a:lnTo>
                    <a:cubicBezTo>
                      <a:pt x="3464" y="64"/>
                      <a:pt x="3153" y="0"/>
                      <a:pt x="2839"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8" name="Google Shape;2688;p54"/>
              <p:cNvSpPr/>
              <p:nvPr/>
            </p:nvSpPr>
            <p:spPr>
              <a:xfrm>
                <a:off x="6845200" y="3093200"/>
                <a:ext cx="119050" cy="110725"/>
              </a:xfrm>
              <a:custGeom>
                <a:avLst/>
                <a:gdLst/>
                <a:ahLst/>
                <a:cxnLst/>
                <a:rect l="l" t="t" r="r" b="b"/>
                <a:pathLst>
                  <a:path w="4762" h="4429" extrusionOk="0">
                    <a:moveTo>
                      <a:pt x="2618" y="0"/>
                    </a:moveTo>
                    <a:cubicBezTo>
                      <a:pt x="2606" y="0"/>
                      <a:pt x="2594" y="1"/>
                      <a:pt x="2582" y="1"/>
                    </a:cubicBezTo>
                    <a:cubicBezTo>
                      <a:pt x="2506" y="1"/>
                      <a:pt x="2431" y="1"/>
                      <a:pt x="2356" y="51"/>
                    </a:cubicBezTo>
                    <a:lnTo>
                      <a:pt x="902" y="954"/>
                    </a:lnTo>
                    <a:cubicBezTo>
                      <a:pt x="401" y="1254"/>
                      <a:pt x="0" y="1981"/>
                      <a:pt x="25" y="2583"/>
                    </a:cubicBezTo>
                    <a:lnTo>
                      <a:pt x="25" y="2633"/>
                    </a:lnTo>
                    <a:cubicBezTo>
                      <a:pt x="50" y="3209"/>
                      <a:pt x="476" y="3936"/>
                      <a:pt x="1003" y="4212"/>
                    </a:cubicBezTo>
                    <a:lnTo>
                      <a:pt x="1053" y="4237"/>
                    </a:lnTo>
                    <a:cubicBezTo>
                      <a:pt x="1287" y="4366"/>
                      <a:pt x="1593" y="4429"/>
                      <a:pt x="1903" y="4429"/>
                    </a:cubicBezTo>
                    <a:cubicBezTo>
                      <a:pt x="2256" y="4429"/>
                      <a:pt x="2615" y="4347"/>
                      <a:pt x="2882" y="4187"/>
                    </a:cubicBezTo>
                    <a:lnTo>
                      <a:pt x="4311" y="3310"/>
                    </a:lnTo>
                    <a:cubicBezTo>
                      <a:pt x="4386" y="3259"/>
                      <a:pt x="4461" y="3184"/>
                      <a:pt x="4511" y="3084"/>
                    </a:cubicBezTo>
                    <a:cubicBezTo>
                      <a:pt x="4762" y="2633"/>
                      <a:pt x="4637" y="1731"/>
                      <a:pt x="4236" y="1104"/>
                    </a:cubicBezTo>
                    <a:cubicBezTo>
                      <a:pt x="3868" y="516"/>
                      <a:pt x="3142" y="0"/>
                      <a:pt x="2618" y="0"/>
                    </a:cubicBezTo>
                    <a:close/>
                  </a:path>
                </a:pathLst>
              </a:custGeom>
              <a:solidFill>
                <a:srgbClr val="F24C88"/>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89" name="Google Shape;2689;p54"/>
              <p:cNvSpPr/>
              <p:nvPr/>
            </p:nvSpPr>
            <p:spPr>
              <a:xfrm>
                <a:off x="6992425" y="3172450"/>
                <a:ext cx="118450" cy="116275"/>
              </a:xfrm>
              <a:custGeom>
                <a:avLst/>
                <a:gdLst/>
                <a:ahLst/>
                <a:cxnLst/>
                <a:rect l="l" t="t" r="r" b="b"/>
                <a:pathLst>
                  <a:path w="4738" h="4651" extrusionOk="0">
                    <a:moveTo>
                      <a:pt x="2853" y="0"/>
                    </a:moveTo>
                    <a:cubicBezTo>
                      <a:pt x="2494" y="0"/>
                      <a:pt x="2127" y="88"/>
                      <a:pt x="1855" y="265"/>
                    </a:cubicBezTo>
                    <a:lnTo>
                      <a:pt x="1" y="1393"/>
                    </a:lnTo>
                    <a:cubicBezTo>
                      <a:pt x="80" y="1353"/>
                      <a:pt x="170" y="1335"/>
                      <a:pt x="268" y="1335"/>
                    </a:cubicBezTo>
                    <a:cubicBezTo>
                      <a:pt x="789" y="1335"/>
                      <a:pt x="1522" y="1858"/>
                      <a:pt x="1881" y="2470"/>
                    </a:cubicBezTo>
                    <a:cubicBezTo>
                      <a:pt x="2332" y="3197"/>
                      <a:pt x="2432" y="4350"/>
                      <a:pt x="1956" y="4651"/>
                    </a:cubicBezTo>
                    <a:lnTo>
                      <a:pt x="3835" y="3473"/>
                    </a:lnTo>
                    <a:cubicBezTo>
                      <a:pt x="4337" y="3172"/>
                      <a:pt x="4738" y="2445"/>
                      <a:pt x="4713" y="1869"/>
                    </a:cubicBezTo>
                    <a:lnTo>
                      <a:pt x="4713" y="1794"/>
                    </a:lnTo>
                    <a:cubicBezTo>
                      <a:pt x="4688" y="1217"/>
                      <a:pt x="4261" y="515"/>
                      <a:pt x="3735" y="240"/>
                    </a:cubicBezTo>
                    <a:lnTo>
                      <a:pt x="3685" y="190"/>
                    </a:lnTo>
                    <a:cubicBezTo>
                      <a:pt x="3455" y="63"/>
                      <a:pt x="3157" y="0"/>
                      <a:pt x="2853"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90" name="Google Shape;2690;p54"/>
              <p:cNvSpPr/>
              <p:nvPr/>
            </p:nvSpPr>
            <p:spPr>
              <a:xfrm>
                <a:off x="6933525" y="3205975"/>
                <a:ext cx="119075" cy="110750"/>
              </a:xfrm>
              <a:custGeom>
                <a:avLst/>
                <a:gdLst/>
                <a:ahLst/>
                <a:cxnLst/>
                <a:rect l="l" t="t" r="r" b="b"/>
                <a:pathLst>
                  <a:path w="4763" h="4430" extrusionOk="0">
                    <a:moveTo>
                      <a:pt x="2619" y="1"/>
                    </a:moveTo>
                    <a:cubicBezTo>
                      <a:pt x="2607" y="1"/>
                      <a:pt x="2594" y="1"/>
                      <a:pt x="2582" y="2"/>
                    </a:cubicBezTo>
                    <a:cubicBezTo>
                      <a:pt x="2507" y="2"/>
                      <a:pt x="2432" y="27"/>
                      <a:pt x="2357" y="52"/>
                    </a:cubicBezTo>
                    <a:lnTo>
                      <a:pt x="903" y="954"/>
                    </a:lnTo>
                    <a:cubicBezTo>
                      <a:pt x="402" y="1280"/>
                      <a:pt x="1" y="2007"/>
                      <a:pt x="26" y="2583"/>
                    </a:cubicBezTo>
                    <a:lnTo>
                      <a:pt x="26" y="2633"/>
                    </a:lnTo>
                    <a:cubicBezTo>
                      <a:pt x="26" y="3235"/>
                      <a:pt x="477" y="3936"/>
                      <a:pt x="978" y="4212"/>
                    </a:cubicBezTo>
                    <a:lnTo>
                      <a:pt x="1054" y="4237"/>
                    </a:lnTo>
                    <a:cubicBezTo>
                      <a:pt x="1288" y="4366"/>
                      <a:pt x="1593" y="4429"/>
                      <a:pt x="1903" y="4429"/>
                    </a:cubicBezTo>
                    <a:cubicBezTo>
                      <a:pt x="2257" y="4429"/>
                      <a:pt x="2616" y="4347"/>
                      <a:pt x="2883" y="4187"/>
                    </a:cubicBezTo>
                    <a:lnTo>
                      <a:pt x="4312" y="3310"/>
                    </a:lnTo>
                    <a:cubicBezTo>
                      <a:pt x="4387" y="3260"/>
                      <a:pt x="4437" y="3185"/>
                      <a:pt x="4487" y="3109"/>
                    </a:cubicBezTo>
                    <a:cubicBezTo>
                      <a:pt x="4763" y="2633"/>
                      <a:pt x="4612" y="1731"/>
                      <a:pt x="4237" y="1129"/>
                    </a:cubicBezTo>
                    <a:cubicBezTo>
                      <a:pt x="3869" y="517"/>
                      <a:pt x="3143" y="1"/>
                      <a:pt x="2619"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91" name="Google Shape;2691;p54"/>
              <p:cNvSpPr/>
              <p:nvPr/>
            </p:nvSpPr>
            <p:spPr>
              <a:xfrm>
                <a:off x="7009975" y="3316650"/>
                <a:ext cx="118450" cy="116200"/>
              </a:xfrm>
              <a:custGeom>
                <a:avLst/>
                <a:gdLst/>
                <a:ahLst/>
                <a:cxnLst/>
                <a:rect l="l" t="t" r="r" b="b"/>
                <a:pathLst>
                  <a:path w="4738" h="4648" extrusionOk="0">
                    <a:moveTo>
                      <a:pt x="2830" y="0"/>
                    </a:moveTo>
                    <a:cubicBezTo>
                      <a:pt x="2478" y="0"/>
                      <a:pt x="2121" y="89"/>
                      <a:pt x="1855" y="261"/>
                    </a:cubicBezTo>
                    <a:lnTo>
                      <a:pt x="1" y="1389"/>
                    </a:lnTo>
                    <a:cubicBezTo>
                      <a:pt x="80" y="1350"/>
                      <a:pt x="170" y="1331"/>
                      <a:pt x="268" y="1331"/>
                    </a:cubicBezTo>
                    <a:cubicBezTo>
                      <a:pt x="790" y="1331"/>
                      <a:pt x="1525" y="1855"/>
                      <a:pt x="1905" y="2467"/>
                    </a:cubicBezTo>
                    <a:cubicBezTo>
                      <a:pt x="2352" y="3186"/>
                      <a:pt x="2455" y="4321"/>
                      <a:pt x="1972" y="4637"/>
                    </a:cubicBezTo>
                    <a:lnTo>
                      <a:pt x="1972" y="4637"/>
                    </a:lnTo>
                    <a:lnTo>
                      <a:pt x="3835" y="3469"/>
                    </a:lnTo>
                    <a:cubicBezTo>
                      <a:pt x="4336" y="3169"/>
                      <a:pt x="4737" y="2442"/>
                      <a:pt x="4712" y="1865"/>
                    </a:cubicBezTo>
                    <a:lnTo>
                      <a:pt x="4712" y="1790"/>
                    </a:lnTo>
                    <a:cubicBezTo>
                      <a:pt x="4712" y="1214"/>
                      <a:pt x="4261" y="512"/>
                      <a:pt x="3760" y="236"/>
                    </a:cubicBezTo>
                    <a:lnTo>
                      <a:pt x="3685" y="211"/>
                    </a:lnTo>
                    <a:cubicBezTo>
                      <a:pt x="3449" y="70"/>
                      <a:pt x="3142" y="0"/>
                      <a:pt x="2830" y="0"/>
                    </a:cubicBezTo>
                    <a:close/>
                    <a:moveTo>
                      <a:pt x="1972" y="4637"/>
                    </a:moveTo>
                    <a:lnTo>
                      <a:pt x="1955" y="4647"/>
                    </a:lnTo>
                    <a:cubicBezTo>
                      <a:pt x="1961" y="4644"/>
                      <a:pt x="1966" y="4641"/>
                      <a:pt x="1972" y="4637"/>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92" name="Google Shape;2692;p54"/>
              <p:cNvSpPr/>
              <p:nvPr/>
            </p:nvSpPr>
            <p:spPr>
              <a:xfrm>
                <a:off x="6951075" y="3350100"/>
                <a:ext cx="119075" cy="110725"/>
              </a:xfrm>
              <a:custGeom>
                <a:avLst/>
                <a:gdLst/>
                <a:ahLst/>
                <a:cxnLst/>
                <a:rect l="l" t="t" r="r" b="b"/>
                <a:pathLst>
                  <a:path w="4763" h="4429" extrusionOk="0">
                    <a:moveTo>
                      <a:pt x="2619" y="0"/>
                    </a:moveTo>
                    <a:cubicBezTo>
                      <a:pt x="2606" y="0"/>
                      <a:pt x="2594" y="0"/>
                      <a:pt x="2582" y="1"/>
                    </a:cubicBezTo>
                    <a:cubicBezTo>
                      <a:pt x="2507" y="1"/>
                      <a:pt x="2432" y="26"/>
                      <a:pt x="2357" y="51"/>
                    </a:cubicBezTo>
                    <a:lnTo>
                      <a:pt x="903" y="953"/>
                    </a:lnTo>
                    <a:cubicBezTo>
                      <a:pt x="402" y="1279"/>
                      <a:pt x="1" y="2006"/>
                      <a:pt x="26" y="2582"/>
                    </a:cubicBezTo>
                    <a:lnTo>
                      <a:pt x="26" y="2633"/>
                    </a:lnTo>
                    <a:cubicBezTo>
                      <a:pt x="51" y="3234"/>
                      <a:pt x="477" y="3936"/>
                      <a:pt x="1003" y="4212"/>
                    </a:cubicBezTo>
                    <a:lnTo>
                      <a:pt x="1053" y="4237"/>
                    </a:lnTo>
                    <a:cubicBezTo>
                      <a:pt x="1288" y="4365"/>
                      <a:pt x="1593" y="4429"/>
                      <a:pt x="1903" y="4429"/>
                    </a:cubicBezTo>
                    <a:cubicBezTo>
                      <a:pt x="2257" y="4429"/>
                      <a:pt x="2616" y="4347"/>
                      <a:pt x="2883" y="4186"/>
                    </a:cubicBezTo>
                    <a:lnTo>
                      <a:pt x="4311" y="3309"/>
                    </a:lnTo>
                    <a:cubicBezTo>
                      <a:pt x="4387" y="3259"/>
                      <a:pt x="4462" y="3184"/>
                      <a:pt x="4512" y="3109"/>
                    </a:cubicBezTo>
                    <a:cubicBezTo>
                      <a:pt x="4763" y="2633"/>
                      <a:pt x="4637" y="1730"/>
                      <a:pt x="4236" y="1129"/>
                    </a:cubicBezTo>
                    <a:cubicBezTo>
                      <a:pt x="3869" y="517"/>
                      <a:pt x="3143" y="0"/>
                      <a:pt x="2619"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93" name="Google Shape;2693;p54"/>
              <p:cNvSpPr/>
              <p:nvPr/>
            </p:nvSpPr>
            <p:spPr>
              <a:xfrm>
                <a:off x="6765000" y="3223750"/>
                <a:ext cx="118425" cy="115725"/>
              </a:xfrm>
              <a:custGeom>
                <a:avLst/>
                <a:gdLst/>
                <a:ahLst/>
                <a:cxnLst/>
                <a:rect l="l" t="t" r="r" b="b"/>
                <a:pathLst>
                  <a:path w="4737" h="4629" extrusionOk="0">
                    <a:moveTo>
                      <a:pt x="2838" y="1"/>
                    </a:moveTo>
                    <a:cubicBezTo>
                      <a:pt x="2481" y="1"/>
                      <a:pt x="2122" y="83"/>
                      <a:pt x="1855" y="243"/>
                    </a:cubicBezTo>
                    <a:lnTo>
                      <a:pt x="0" y="1396"/>
                    </a:lnTo>
                    <a:cubicBezTo>
                      <a:pt x="81" y="1355"/>
                      <a:pt x="175" y="1336"/>
                      <a:pt x="276" y="1336"/>
                    </a:cubicBezTo>
                    <a:cubicBezTo>
                      <a:pt x="797" y="1336"/>
                      <a:pt x="1527" y="1840"/>
                      <a:pt x="1905" y="2448"/>
                    </a:cubicBezTo>
                    <a:cubicBezTo>
                      <a:pt x="2355" y="3199"/>
                      <a:pt x="2456" y="4323"/>
                      <a:pt x="1958" y="4627"/>
                    </a:cubicBezTo>
                    <a:lnTo>
                      <a:pt x="1958" y="4627"/>
                    </a:lnTo>
                    <a:lnTo>
                      <a:pt x="3860" y="3476"/>
                    </a:lnTo>
                    <a:cubicBezTo>
                      <a:pt x="4361" y="3175"/>
                      <a:pt x="4737" y="2448"/>
                      <a:pt x="4737" y="1847"/>
                    </a:cubicBezTo>
                    <a:lnTo>
                      <a:pt x="4712" y="1797"/>
                    </a:lnTo>
                    <a:cubicBezTo>
                      <a:pt x="4712" y="1195"/>
                      <a:pt x="4261" y="494"/>
                      <a:pt x="3759" y="218"/>
                    </a:cubicBezTo>
                    <a:lnTo>
                      <a:pt x="3709" y="193"/>
                    </a:lnTo>
                    <a:cubicBezTo>
                      <a:pt x="3463" y="64"/>
                      <a:pt x="3152" y="1"/>
                      <a:pt x="2838" y="1"/>
                    </a:cubicBezTo>
                    <a:close/>
                    <a:moveTo>
                      <a:pt x="1958" y="4627"/>
                    </a:moveTo>
                    <a:lnTo>
                      <a:pt x="1955" y="4629"/>
                    </a:lnTo>
                    <a:cubicBezTo>
                      <a:pt x="1956" y="4628"/>
                      <a:pt x="1957" y="4628"/>
                      <a:pt x="1958" y="4627"/>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94" name="Google Shape;2694;p54"/>
              <p:cNvSpPr/>
              <p:nvPr/>
            </p:nvSpPr>
            <p:spPr>
              <a:xfrm>
                <a:off x="6706100" y="3257350"/>
                <a:ext cx="119075" cy="110750"/>
              </a:xfrm>
              <a:custGeom>
                <a:avLst/>
                <a:gdLst/>
                <a:ahLst/>
                <a:cxnLst/>
                <a:rect l="l" t="t" r="r" b="b"/>
                <a:pathLst>
                  <a:path w="4763" h="4430" extrusionOk="0">
                    <a:moveTo>
                      <a:pt x="2643" y="1"/>
                    </a:moveTo>
                    <a:cubicBezTo>
                      <a:pt x="2631" y="1"/>
                      <a:pt x="2619" y="1"/>
                      <a:pt x="2607" y="2"/>
                    </a:cubicBezTo>
                    <a:cubicBezTo>
                      <a:pt x="2506" y="2"/>
                      <a:pt x="2431" y="2"/>
                      <a:pt x="2356" y="52"/>
                    </a:cubicBezTo>
                    <a:lnTo>
                      <a:pt x="902" y="954"/>
                    </a:lnTo>
                    <a:cubicBezTo>
                      <a:pt x="401" y="1255"/>
                      <a:pt x="0" y="1982"/>
                      <a:pt x="25" y="2583"/>
                    </a:cubicBezTo>
                    <a:lnTo>
                      <a:pt x="25" y="2633"/>
                    </a:lnTo>
                    <a:cubicBezTo>
                      <a:pt x="50" y="3210"/>
                      <a:pt x="476" y="3912"/>
                      <a:pt x="1003" y="4212"/>
                    </a:cubicBezTo>
                    <a:lnTo>
                      <a:pt x="1053" y="4237"/>
                    </a:lnTo>
                    <a:cubicBezTo>
                      <a:pt x="1299" y="4366"/>
                      <a:pt x="1611" y="4429"/>
                      <a:pt x="1921" y="4429"/>
                    </a:cubicBezTo>
                    <a:cubicBezTo>
                      <a:pt x="2276" y="4429"/>
                      <a:pt x="2629" y="4347"/>
                      <a:pt x="2882" y="4187"/>
                    </a:cubicBezTo>
                    <a:lnTo>
                      <a:pt x="4311" y="3285"/>
                    </a:lnTo>
                    <a:cubicBezTo>
                      <a:pt x="4386" y="3260"/>
                      <a:pt x="4461" y="3185"/>
                      <a:pt x="4511" y="3084"/>
                    </a:cubicBezTo>
                    <a:cubicBezTo>
                      <a:pt x="4762" y="2633"/>
                      <a:pt x="4637" y="1731"/>
                      <a:pt x="4261" y="1104"/>
                    </a:cubicBezTo>
                    <a:cubicBezTo>
                      <a:pt x="3869" y="493"/>
                      <a:pt x="3144" y="1"/>
                      <a:pt x="264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695" name="Google Shape;2695;p54"/>
            <p:cNvGrpSpPr/>
            <p:nvPr/>
          </p:nvGrpSpPr>
          <p:grpSpPr>
            <a:xfrm>
              <a:off x="4702950" y="2873300"/>
              <a:ext cx="1276350" cy="1666700"/>
              <a:chOff x="4702950" y="2873300"/>
              <a:chExt cx="1276350" cy="1666700"/>
            </a:xfrm>
          </p:grpSpPr>
          <p:sp>
            <p:nvSpPr>
              <p:cNvPr id="2696" name="Google Shape;2696;p54"/>
              <p:cNvSpPr/>
              <p:nvPr/>
            </p:nvSpPr>
            <p:spPr>
              <a:xfrm>
                <a:off x="5832650" y="3147325"/>
                <a:ext cx="146650" cy="173750"/>
              </a:xfrm>
              <a:custGeom>
                <a:avLst/>
                <a:gdLst/>
                <a:ahLst/>
                <a:cxnLst/>
                <a:rect l="l" t="t" r="r" b="b"/>
                <a:pathLst>
                  <a:path w="5866" h="6950" extrusionOk="0">
                    <a:moveTo>
                      <a:pt x="4278" y="1"/>
                    </a:moveTo>
                    <a:cubicBezTo>
                      <a:pt x="3210" y="1"/>
                      <a:pt x="1733" y="1100"/>
                      <a:pt x="1003" y="2373"/>
                    </a:cubicBezTo>
                    <a:cubicBezTo>
                      <a:pt x="126" y="3876"/>
                      <a:pt x="1" y="6232"/>
                      <a:pt x="1003" y="6809"/>
                    </a:cubicBezTo>
                    <a:cubicBezTo>
                      <a:pt x="1171" y="6905"/>
                      <a:pt x="1366" y="6950"/>
                      <a:pt x="1578" y="6950"/>
                    </a:cubicBezTo>
                    <a:cubicBezTo>
                      <a:pt x="2631" y="6950"/>
                      <a:pt x="4112" y="5851"/>
                      <a:pt x="4863" y="4578"/>
                    </a:cubicBezTo>
                    <a:cubicBezTo>
                      <a:pt x="5740" y="3049"/>
                      <a:pt x="5865" y="718"/>
                      <a:pt x="4863" y="142"/>
                    </a:cubicBezTo>
                    <a:cubicBezTo>
                      <a:pt x="4691" y="45"/>
                      <a:pt x="4492" y="1"/>
                      <a:pt x="4278" y="1"/>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97" name="Google Shape;2697;p54"/>
              <p:cNvSpPr/>
              <p:nvPr/>
            </p:nvSpPr>
            <p:spPr>
              <a:xfrm>
                <a:off x="5832650" y="3425525"/>
                <a:ext cx="146650" cy="173750"/>
              </a:xfrm>
              <a:custGeom>
                <a:avLst/>
                <a:gdLst/>
                <a:ahLst/>
                <a:cxnLst/>
                <a:rect l="l" t="t" r="r" b="b"/>
                <a:pathLst>
                  <a:path w="5866" h="6950" extrusionOk="0">
                    <a:moveTo>
                      <a:pt x="4277" y="1"/>
                    </a:moveTo>
                    <a:cubicBezTo>
                      <a:pt x="3210" y="1"/>
                      <a:pt x="1733" y="1096"/>
                      <a:pt x="1003" y="2347"/>
                    </a:cubicBezTo>
                    <a:cubicBezTo>
                      <a:pt x="126" y="3876"/>
                      <a:pt x="1" y="6232"/>
                      <a:pt x="1003" y="6809"/>
                    </a:cubicBezTo>
                    <a:cubicBezTo>
                      <a:pt x="1171" y="6905"/>
                      <a:pt x="1366" y="6950"/>
                      <a:pt x="1578" y="6950"/>
                    </a:cubicBezTo>
                    <a:cubicBezTo>
                      <a:pt x="2631" y="6950"/>
                      <a:pt x="4112" y="5851"/>
                      <a:pt x="4863" y="4578"/>
                    </a:cubicBezTo>
                    <a:cubicBezTo>
                      <a:pt x="5740" y="3049"/>
                      <a:pt x="5865" y="718"/>
                      <a:pt x="4863" y="142"/>
                    </a:cubicBezTo>
                    <a:cubicBezTo>
                      <a:pt x="4690" y="45"/>
                      <a:pt x="4492" y="1"/>
                      <a:pt x="4277"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98" name="Google Shape;2698;p54"/>
              <p:cNvSpPr/>
              <p:nvPr/>
            </p:nvSpPr>
            <p:spPr>
              <a:xfrm>
                <a:off x="5832650" y="3703500"/>
                <a:ext cx="146650" cy="173975"/>
              </a:xfrm>
              <a:custGeom>
                <a:avLst/>
                <a:gdLst/>
                <a:ahLst/>
                <a:cxnLst/>
                <a:rect l="l" t="t" r="r" b="b"/>
                <a:pathLst>
                  <a:path w="5866" h="6959" extrusionOk="0">
                    <a:moveTo>
                      <a:pt x="4264" y="1"/>
                    </a:moveTo>
                    <a:cubicBezTo>
                      <a:pt x="3198" y="1"/>
                      <a:pt x="1730" y="1110"/>
                      <a:pt x="1003" y="2356"/>
                    </a:cubicBezTo>
                    <a:cubicBezTo>
                      <a:pt x="126" y="3885"/>
                      <a:pt x="1" y="6216"/>
                      <a:pt x="1003" y="6818"/>
                    </a:cubicBezTo>
                    <a:cubicBezTo>
                      <a:pt x="1171" y="6914"/>
                      <a:pt x="1366" y="6959"/>
                      <a:pt x="1578" y="6959"/>
                    </a:cubicBezTo>
                    <a:cubicBezTo>
                      <a:pt x="2631" y="6959"/>
                      <a:pt x="4112" y="5860"/>
                      <a:pt x="4863" y="4587"/>
                    </a:cubicBezTo>
                    <a:cubicBezTo>
                      <a:pt x="5740" y="3058"/>
                      <a:pt x="5865" y="727"/>
                      <a:pt x="4863" y="151"/>
                    </a:cubicBezTo>
                    <a:cubicBezTo>
                      <a:pt x="4687" y="48"/>
                      <a:pt x="4484" y="1"/>
                      <a:pt x="4264" y="1"/>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699" name="Google Shape;2699;p54"/>
              <p:cNvSpPr/>
              <p:nvPr/>
            </p:nvSpPr>
            <p:spPr>
              <a:xfrm>
                <a:off x="4895300" y="2984200"/>
                <a:ext cx="1058925" cy="1555800"/>
              </a:xfrm>
              <a:custGeom>
                <a:avLst/>
                <a:gdLst/>
                <a:ahLst/>
                <a:cxnLst/>
                <a:rect l="l" t="t" r="r" b="b"/>
                <a:pathLst>
                  <a:path w="42357" h="62232" extrusionOk="0">
                    <a:moveTo>
                      <a:pt x="42357" y="0"/>
                    </a:moveTo>
                    <a:lnTo>
                      <a:pt x="1" y="24437"/>
                    </a:lnTo>
                    <a:lnTo>
                      <a:pt x="1" y="62231"/>
                    </a:lnTo>
                    <a:lnTo>
                      <a:pt x="42357" y="37770"/>
                    </a:lnTo>
                    <a:lnTo>
                      <a:pt x="42357" y="33359"/>
                    </a:lnTo>
                    <a:cubicBezTo>
                      <a:pt x="41606" y="34632"/>
                      <a:pt x="40125" y="35731"/>
                      <a:pt x="39072" y="35731"/>
                    </a:cubicBezTo>
                    <a:cubicBezTo>
                      <a:pt x="38860" y="35731"/>
                      <a:pt x="38665" y="35686"/>
                      <a:pt x="38497" y="35590"/>
                    </a:cubicBezTo>
                    <a:lnTo>
                      <a:pt x="36567" y="34462"/>
                    </a:lnTo>
                    <a:cubicBezTo>
                      <a:pt x="35565" y="33885"/>
                      <a:pt x="35690" y="31554"/>
                      <a:pt x="36567" y="30026"/>
                    </a:cubicBezTo>
                    <a:cubicBezTo>
                      <a:pt x="37297" y="28753"/>
                      <a:pt x="38792" y="27654"/>
                      <a:pt x="39851" y="27654"/>
                    </a:cubicBezTo>
                    <a:cubicBezTo>
                      <a:pt x="40064" y="27654"/>
                      <a:pt x="40259" y="27698"/>
                      <a:pt x="40427" y="27795"/>
                    </a:cubicBezTo>
                    <a:lnTo>
                      <a:pt x="42357" y="28923"/>
                    </a:lnTo>
                    <a:lnTo>
                      <a:pt x="42357" y="22231"/>
                    </a:lnTo>
                    <a:cubicBezTo>
                      <a:pt x="41606" y="23504"/>
                      <a:pt x="40125" y="24603"/>
                      <a:pt x="39072" y="24603"/>
                    </a:cubicBezTo>
                    <a:cubicBezTo>
                      <a:pt x="38860" y="24603"/>
                      <a:pt x="38665" y="24558"/>
                      <a:pt x="38497" y="24462"/>
                    </a:cubicBezTo>
                    <a:lnTo>
                      <a:pt x="36567" y="23359"/>
                    </a:lnTo>
                    <a:lnTo>
                      <a:pt x="36567" y="23334"/>
                    </a:lnTo>
                    <a:cubicBezTo>
                      <a:pt x="35565" y="22757"/>
                      <a:pt x="35690" y="20427"/>
                      <a:pt x="36567" y="18898"/>
                    </a:cubicBezTo>
                    <a:cubicBezTo>
                      <a:pt x="37297" y="17625"/>
                      <a:pt x="38792" y="16526"/>
                      <a:pt x="39851" y="16526"/>
                    </a:cubicBezTo>
                    <a:cubicBezTo>
                      <a:pt x="40064" y="16526"/>
                      <a:pt x="40259" y="16571"/>
                      <a:pt x="40427" y="16667"/>
                    </a:cubicBezTo>
                    <a:lnTo>
                      <a:pt x="42357" y="17795"/>
                    </a:lnTo>
                    <a:lnTo>
                      <a:pt x="42357" y="11103"/>
                    </a:lnTo>
                    <a:cubicBezTo>
                      <a:pt x="41606" y="12376"/>
                      <a:pt x="40125" y="13475"/>
                      <a:pt x="39072" y="13475"/>
                    </a:cubicBezTo>
                    <a:cubicBezTo>
                      <a:pt x="38860" y="13475"/>
                      <a:pt x="38665" y="13430"/>
                      <a:pt x="38497" y="13334"/>
                    </a:cubicBezTo>
                    <a:lnTo>
                      <a:pt x="36567" y="12231"/>
                    </a:lnTo>
                    <a:cubicBezTo>
                      <a:pt x="35565" y="11629"/>
                      <a:pt x="35690" y="9299"/>
                      <a:pt x="36567" y="7770"/>
                    </a:cubicBezTo>
                    <a:cubicBezTo>
                      <a:pt x="37294" y="6523"/>
                      <a:pt x="38780" y="5414"/>
                      <a:pt x="39837" y="5414"/>
                    </a:cubicBezTo>
                    <a:cubicBezTo>
                      <a:pt x="40056" y="5414"/>
                      <a:pt x="40256" y="5461"/>
                      <a:pt x="40427" y="5564"/>
                    </a:cubicBezTo>
                    <a:lnTo>
                      <a:pt x="42357" y="6667"/>
                    </a:lnTo>
                    <a:lnTo>
                      <a:pt x="42357"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00" name="Google Shape;2700;p54"/>
              <p:cNvSpPr/>
              <p:nvPr/>
            </p:nvSpPr>
            <p:spPr>
              <a:xfrm>
                <a:off x="4702950" y="2873300"/>
                <a:ext cx="1251275" cy="721825"/>
              </a:xfrm>
              <a:custGeom>
                <a:avLst/>
                <a:gdLst/>
                <a:ahLst/>
                <a:cxnLst/>
                <a:rect l="l" t="t" r="r" b="b"/>
                <a:pathLst>
                  <a:path w="50051" h="28873" extrusionOk="0">
                    <a:moveTo>
                      <a:pt x="42356" y="0"/>
                    </a:moveTo>
                    <a:lnTo>
                      <a:pt x="0" y="24436"/>
                    </a:lnTo>
                    <a:lnTo>
                      <a:pt x="7695" y="28873"/>
                    </a:lnTo>
                    <a:lnTo>
                      <a:pt x="50051" y="4436"/>
                    </a:lnTo>
                    <a:lnTo>
                      <a:pt x="42356"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01" name="Google Shape;2701;p54"/>
              <p:cNvSpPr/>
              <p:nvPr/>
            </p:nvSpPr>
            <p:spPr>
              <a:xfrm>
                <a:off x="5784400" y="3119550"/>
                <a:ext cx="169825" cy="198000"/>
              </a:xfrm>
              <a:custGeom>
                <a:avLst/>
                <a:gdLst/>
                <a:ahLst/>
                <a:cxnLst/>
                <a:rect l="l" t="t" r="r" b="b"/>
                <a:pathLst>
                  <a:path w="6793" h="7920" extrusionOk="0">
                    <a:moveTo>
                      <a:pt x="4273" y="0"/>
                    </a:moveTo>
                    <a:cubicBezTo>
                      <a:pt x="3216" y="0"/>
                      <a:pt x="1730" y="1109"/>
                      <a:pt x="1003" y="2356"/>
                    </a:cubicBezTo>
                    <a:cubicBezTo>
                      <a:pt x="126" y="3885"/>
                      <a:pt x="1" y="6215"/>
                      <a:pt x="1003" y="6817"/>
                    </a:cubicBezTo>
                    <a:lnTo>
                      <a:pt x="2933" y="7920"/>
                    </a:lnTo>
                    <a:cubicBezTo>
                      <a:pt x="1931" y="7343"/>
                      <a:pt x="2056" y="4987"/>
                      <a:pt x="2933" y="3484"/>
                    </a:cubicBezTo>
                    <a:cubicBezTo>
                      <a:pt x="3663" y="2211"/>
                      <a:pt x="5140" y="1112"/>
                      <a:pt x="6208" y="1112"/>
                    </a:cubicBezTo>
                    <a:cubicBezTo>
                      <a:pt x="6422" y="1112"/>
                      <a:pt x="6621" y="1156"/>
                      <a:pt x="6793" y="1253"/>
                    </a:cubicBezTo>
                    <a:lnTo>
                      <a:pt x="4863" y="150"/>
                    </a:lnTo>
                    <a:cubicBezTo>
                      <a:pt x="4692" y="47"/>
                      <a:pt x="4492" y="0"/>
                      <a:pt x="4273"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02" name="Google Shape;2702;p54"/>
              <p:cNvSpPr/>
              <p:nvPr/>
            </p:nvSpPr>
            <p:spPr>
              <a:xfrm>
                <a:off x="5784400" y="3397325"/>
                <a:ext cx="169825" cy="198425"/>
              </a:xfrm>
              <a:custGeom>
                <a:avLst/>
                <a:gdLst/>
                <a:ahLst/>
                <a:cxnLst/>
                <a:rect l="l" t="t" r="r" b="b"/>
                <a:pathLst>
                  <a:path w="6793" h="7937" extrusionOk="0">
                    <a:moveTo>
                      <a:pt x="4287" y="1"/>
                    </a:moveTo>
                    <a:cubicBezTo>
                      <a:pt x="3228" y="1"/>
                      <a:pt x="1733" y="1100"/>
                      <a:pt x="1003" y="2373"/>
                    </a:cubicBezTo>
                    <a:cubicBezTo>
                      <a:pt x="126" y="3902"/>
                      <a:pt x="1" y="6232"/>
                      <a:pt x="1003" y="6809"/>
                    </a:cubicBezTo>
                    <a:lnTo>
                      <a:pt x="1003" y="6834"/>
                    </a:lnTo>
                    <a:lnTo>
                      <a:pt x="2933" y="7937"/>
                    </a:lnTo>
                    <a:cubicBezTo>
                      <a:pt x="1931" y="7360"/>
                      <a:pt x="2056" y="5004"/>
                      <a:pt x="2933" y="3475"/>
                    </a:cubicBezTo>
                    <a:cubicBezTo>
                      <a:pt x="3663" y="2224"/>
                      <a:pt x="5140" y="1129"/>
                      <a:pt x="6207" y="1129"/>
                    </a:cubicBezTo>
                    <a:cubicBezTo>
                      <a:pt x="6422" y="1129"/>
                      <a:pt x="6620" y="1173"/>
                      <a:pt x="6793" y="1270"/>
                    </a:cubicBezTo>
                    <a:lnTo>
                      <a:pt x="4863" y="142"/>
                    </a:lnTo>
                    <a:cubicBezTo>
                      <a:pt x="4695" y="46"/>
                      <a:pt x="4500" y="1"/>
                      <a:pt x="4287"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03" name="Google Shape;2703;p54"/>
              <p:cNvSpPr/>
              <p:nvPr/>
            </p:nvSpPr>
            <p:spPr>
              <a:xfrm>
                <a:off x="5784400" y="3675525"/>
                <a:ext cx="169825" cy="198425"/>
              </a:xfrm>
              <a:custGeom>
                <a:avLst/>
                <a:gdLst/>
                <a:ahLst/>
                <a:cxnLst/>
                <a:rect l="l" t="t" r="r" b="b"/>
                <a:pathLst>
                  <a:path w="6793" h="7937" extrusionOk="0">
                    <a:moveTo>
                      <a:pt x="6792" y="1269"/>
                    </a:moveTo>
                    <a:lnTo>
                      <a:pt x="6793" y="1270"/>
                    </a:lnTo>
                    <a:cubicBezTo>
                      <a:pt x="6792" y="1270"/>
                      <a:pt x="6792" y="1269"/>
                      <a:pt x="6792" y="1269"/>
                    </a:cubicBezTo>
                    <a:close/>
                    <a:moveTo>
                      <a:pt x="4287" y="1"/>
                    </a:moveTo>
                    <a:cubicBezTo>
                      <a:pt x="3228" y="1"/>
                      <a:pt x="1733" y="1100"/>
                      <a:pt x="1003" y="2373"/>
                    </a:cubicBezTo>
                    <a:cubicBezTo>
                      <a:pt x="126" y="3901"/>
                      <a:pt x="1" y="6232"/>
                      <a:pt x="1003" y="6809"/>
                    </a:cubicBezTo>
                    <a:lnTo>
                      <a:pt x="2933" y="7937"/>
                    </a:lnTo>
                    <a:cubicBezTo>
                      <a:pt x="1931" y="7335"/>
                      <a:pt x="2056" y="5004"/>
                      <a:pt x="2933" y="3475"/>
                    </a:cubicBezTo>
                    <a:cubicBezTo>
                      <a:pt x="3660" y="2229"/>
                      <a:pt x="5128" y="1120"/>
                      <a:pt x="6194" y="1120"/>
                    </a:cubicBezTo>
                    <a:cubicBezTo>
                      <a:pt x="6414" y="1120"/>
                      <a:pt x="6616" y="1167"/>
                      <a:pt x="6792" y="1269"/>
                    </a:cubicBezTo>
                    <a:lnTo>
                      <a:pt x="6792" y="1269"/>
                    </a:lnTo>
                    <a:lnTo>
                      <a:pt x="4863" y="142"/>
                    </a:lnTo>
                    <a:cubicBezTo>
                      <a:pt x="4695" y="45"/>
                      <a:pt x="4500" y="1"/>
                      <a:pt x="4287" y="1"/>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04" name="Google Shape;2704;p54"/>
              <p:cNvSpPr/>
              <p:nvPr/>
            </p:nvSpPr>
            <p:spPr>
              <a:xfrm>
                <a:off x="4702950" y="3484200"/>
                <a:ext cx="192375" cy="1055800"/>
              </a:xfrm>
              <a:custGeom>
                <a:avLst/>
                <a:gdLst/>
                <a:ahLst/>
                <a:cxnLst/>
                <a:rect l="l" t="t" r="r" b="b"/>
                <a:pathLst>
                  <a:path w="7695" h="42232" extrusionOk="0">
                    <a:moveTo>
                      <a:pt x="0" y="0"/>
                    </a:moveTo>
                    <a:lnTo>
                      <a:pt x="0" y="37770"/>
                    </a:lnTo>
                    <a:lnTo>
                      <a:pt x="7695" y="42231"/>
                    </a:lnTo>
                    <a:lnTo>
                      <a:pt x="7695" y="4437"/>
                    </a:lnTo>
                    <a:lnTo>
                      <a:pt x="0"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05" name="Google Shape;2705;p54"/>
              <p:cNvSpPr/>
              <p:nvPr/>
            </p:nvSpPr>
            <p:spPr>
              <a:xfrm>
                <a:off x="4991800" y="3261775"/>
                <a:ext cx="673575" cy="1111550"/>
              </a:xfrm>
              <a:custGeom>
                <a:avLst/>
                <a:gdLst/>
                <a:ahLst/>
                <a:cxnLst/>
                <a:rect l="l" t="t" r="r" b="b"/>
                <a:pathLst>
                  <a:path w="26943" h="44462" extrusionOk="0">
                    <a:moveTo>
                      <a:pt x="26943" y="0"/>
                    </a:moveTo>
                    <a:lnTo>
                      <a:pt x="0" y="15564"/>
                    </a:lnTo>
                    <a:lnTo>
                      <a:pt x="0" y="44462"/>
                    </a:lnTo>
                    <a:lnTo>
                      <a:pt x="26943" y="28898"/>
                    </a:lnTo>
                    <a:lnTo>
                      <a:pt x="26943" y="0"/>
                    </a:lnTo>
                    <a:close/>
                  </a:path>
                </a:pathLst>
              </a:custGeom>
              <a:solidFill>
                <a:srgbClr val="3A4D5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06" name="Google Shape;2706;p54"/>
              <p:cNvSpPr/>
              <p:nvPr/>
            </p:nvSpPr>
            <p:spPr>
              <a:xfrm>
                <a:off x="5615850" y="3850125"/>
                <a:ext cx="114700" cy="176075"/>
              </a:xfrm>
              <a:custGeom>
                <a:avLst/>
                <a:gdLst/>
                <a:ahLst/>
                <a:cxnLst/>
                <a:rect l="l" t="t" r="r" b="b"/>
                <a:pathLst>
                  <a:path w="4588" h="7043" extrusionOk="0">
                    <a:moveTo>
                      <a:pt x="4562" y="0"/>
                    </a:moveTo>
                    <a:lnTo>
                      <a:pt x="1" y="2632"/>
                    </a:lnTo>
                    <a:lnTo>
                      <a:pt x="26" y="7043"/>
                    </a:lnTo>
                    <a:lnTo>
                      <a:pt x="4587" y="4411"/>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07" name="Google Shape;2707;p54"/>
              <p:cNvSpPr/>
              <p:nvPr/>
            </p:nvSpPr>
            <p:spPr>
              <a:xfrm>
                <a:off x="5422250" y="3745475"/>
                <a:ext cx="13175" cy="19450"/>
              </a:xfrm>
              <a:custGeom>
                <a:avLst/>
                <a:gdLst/>
                <a:ahLst/>
                <a:cxnLst/>
                <a:rect l="l" t="t" r="r" b="b"/>
                <a:pathLst>
                  <a:path w="527" h="778" extrusionOk="0">
                    <a:moveTo>
                      <a:pt x="176" y="1"/>
                    </a:moveTo>
                    <a:lnTo>
                      <a:pt x="0" y="778"/>
                    </a:lnTo>
                    <a:lnTo>
                      <a:pt x="527" y="477"/>
                    </a:lnTo>
                    <a:lnTo>
                      <a:pt x="176" y="1"/>
                    </a:lnTo>
                    <a:close/>
                  </a:path>
                </a:pathLst>
              </a:custGeom>
              <a:solidFill>
                <a:srgbClr val="3A4D5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08" name="Google Shape;2708;p54"/>
              <p:cNvSpPr/>
              <p:nvPr/>
            </p:nvSpPr>
            <p:spPr>
              <a:xfrm>
                <a:off x="4979275" y="4013650"/>
                <a:ext cx="12550" cy="21325"/>
              </a:xfrm>
              <a:custGeom>
                <a:avLst/>
                <a:gdLst/>
                <a:ahLst/>
                <a:cxnLst/>
                <a:rect l="l" t="t" r="r" b="b"/>
                <a:pathLst>
                  <a:path w="502" h="853" extrusionOk="0">
                    <a:moveTo>
                      <a:pt x="501" y="1"/>
                    </a:moveTo>
                    <a:lnTo>
                      <a:pt x="226" y="151"/>
                    </a:lnTo>
                    <a:lnTo>
                      <a:pt x="0" y="276"/>
                    </a:lnTo>
                    <a:lnTo>
                      <a:pt x="0" y="853"/>
                    </a:lnTo>
                    <a:lnTo>
                      <a:pt x="226" y="702"/>
                    </a:lnTo>
                    <a:lnTo>
                      <a:pt x="501" y="552"/>
                    </a:lnTo>
                    <a:lnTo>
                      <a:pt x="501" y="1"/>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09" name="Google Shape;2709;p54"/>
              <p:cNvSpPr/>
              <p:nvPr/>
            </p:nvSpPr>
            <p:spPr>
              <a:xfrm>
                <a:off x="5615850" y="3708500"/>
                <a:ext cx="119700" cy="83375"/>
              </a:xfrm>
              <a:custGeom>
                <a:avLst/>
                <a:gdLst/>
                <a:ahLst/>
                <a:cxnLst/>
                <a:rect l="l" t="t" r="r" b="b"/>
                <a:pathLst>
                  <a:path w="4788" h="3335" extrusionOk="0">
                    <a:moveTo>
                      <a:pt x="4788" y="1"/>
                    </a:moveTo>
                    <a:lnTo>
                      <a:pt x="4562" y="126"/>
                    </a:lnTo>
                    <a:lnTo>
                      <a:pt x="1" y="2758"/>
                    </a:lnTo>
                    <a:lnTo>
                      <a:pt x="1" y="3334"/>
                    </a:lnTo>
                    <a:lnTo>
                      <a:pt x="4562" y="703"/>
                    </a:lnTo>
                    <a:lnTo>
                      <a:pt x="4788" y="552"/>
                    </a:lnTo>
                    <a:lnTo>
                      <a:pt x="4788" y="1"/>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10" name="Google Shape;2710;p54"/>
              <p:cNvSpPr/>
              <p:nvPr/>
            </p:nvSpPr>
            <p:spPr>
              <a:xfrm>
                <a:off x="5489925" y="3922800"/>
                <a:ext cx="114675" cy="176100"/>
              </a:xfrm>
              <a:custGeom>
                <a:avLst/>
                <a:gdLst/>
                <a:ahLst/>
                <a:cxnLst/>
                <a:rect l="l" t="t" r="r" b="b"/>
                <a:pathLst>
                  <a:path w="4587" h="7044" extrusionOk="0">
                    <a:moveTo>
                      <a:pt x="4562" y="0"/>
                    </a:moveTo>
                    <a:lnTo>
                      <a:pt x="0" y="2632"/>
                    </a:lnTo>
                    <a:lnTo>
                      <a:pt x="25" y="7043"/>
                    </a:lnTo>
                    <a:lnTo>
                      <a:pt x="4587" y="4411"/>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11" name="Google Shape;2711;p54"/>
              <p:cNvSpPr/>
              <p:nvPr/>
            </p:nvSpPr>
            <p:spPr>
              <a:xfrm>
                <a:off x="5718000" y="3584450"/>
                <a:ext cx="17550" cy="23825"/>
              </a:xfrm>
              <a:custGeom>
                <a:avLst/>
                <a:gdLst/>
                <a:ahLst/>
                <a:cxnLst/>
                <a:rect l="l" t="t" r="r" b="b"/>
                <a:pathLst>
                  <a:path w="702" h="953" extrusionOk="0">
                    <a:moveTo>
                      <a:pt x="702" y="0"/>
                    </a:moveTo>
                    <a:lnTo>
                      <a:pt x="451" y="126"/>
                    </a:lnTo>
                    <a:lnTo>
                      <a:pt x="0" y="376"/>
                    </a:lnTo>
                    <a:lnTo>
                      <a:pt x="0" y="953"/>
                    </a:lnTo>
                    <a:lnTo>
                      <a:pt x="451" y="677"/>
                    </a:lnTo>
                    <a:lnTo>
                      <a:pt x="702" y="552"/>
                    </a:lnTo>
                    <a:lnTo>
                      <a:pt x="702"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12" name="Google Shape;2712;p54"/>
              <p:cNvSpPr/>
              <p:nvPr/>
            </p:nvSpPr>
            <p:spPr>
              <a:xfrm>
                <a:off x="5489925" y="3909025"/>
                <a:ext cx="114050" cy="79575"/>
              </a:xfrm>
              <a:custGeom>
                <a:avLst/>
                <a:gdLst/>
                <a:ahLst/>
                <a:cxnLst/>
                <a:rect l="l" t="t" r="r" b="b"/>
                <a:pathLst>
                  <a:path w="4562" h="3183" extrusionOk="0">
                    <a:moveTo>
                      <a:pt x="4562" y="0"/>
                    </a:moveTo>
                    <a:lnTo>
                      <a:pt x="0" y="2632"/>
                    </a:lnTo>
                    <a:lnTo>
                      <a:pt x="0" y="3183"/>
                    </a:lnTo>
                    <a:lnTo>
                      <a:pt x="4562" y="551"/>
                    </a:lnTo>
                    <a:lnTo>
                      <a:pt x="4562"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13" name="Google Shape;2713;p54"/>
              <p:cNvSpPr/>
              <p:nvPr/>
            </p:nvSpPr>
            <p:spPr>
              <a:xfrm>
                <a:off x="5603325" y="3674050"/>
                <a:ext cx="13175" cy="365950"/>
              </a:xfrm>
              <a:custGeom>
                <a:avLst/>
                <a:gdLst/>
                <a:ahLst/>
                <a:cxnLst/>
                <a:rect l="l" t="t" r="r" b="b"/>
                <a:pathLst>
                  <a:path w="527" h="14638" extrusionOk="0">
                    <a:moveTo>
                      <a:pt x="477" y="0"/>
                    </a:moveTo>
                    <a:lnTo>
                      <a:pt x="1" y="301"/>
                    </a:lnTo>
                    <a:lnTo>
                      <a:pt x="1" y="4412"/>
                    </a:lnTo>
                    <a:lnTo>
                      <a:pt x="1" y="4988"/>
                    </a:lnTo>
                    <a:lnTo>
                      <a:pt x="26" y="9399"/>
                    </a:lnTo>
                    <a:lnTo>
                      <a:pt x="26" y="9950"/>
                    </a:lnTo>
                    <a:lnTo>
                      <a:pt x="51" y="14361"/>
                    </a:lnTo>
                    <a:lnTo>
                      <a:pt x="51" y="14637"/>
                    </a:lnTo>
                    <a:lnTo>
                      <a:pt x="527" y="14361"/>
                    </a:lnTo>
                    <a:lnTo>
                      <a:pt x="527" y="14086"/>
                    </a:lnTo>
                    <a:lnTo>
                      <a:pt x="502" y="9675"/>
                    </a:lnTo>
                    <a:lnTo>
                      <a:pt x="502" y="9098"/>
                    </a:lnTo>
                    <a:lnTo>
                      <a:pt x="502" y="4712"/>
                    </a:lnTo>
                    <a:lnTo>
                      <a:pt x="502" y="4136"/>
                    </a:lnTo>
                    <a:lnTo>
                      <a:pt x="477"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14" name="Google Shape;2714;p54"/>
              <p:cNvSpPr/>
              <p:nvPr/>
            </p:nvSpPr>
            <p:spPr>
              <a:xfrm>
                <a:off x="5489925" y="3798725"/>
                <a:ext cx="114050" cy="176100"/>
              </a:xfrm>
              <a:custGeom>
                <a:avLst/>
                <a:gdLst/>
                <a:ahLst/>
                <a:cxnLst/>
                <a:rect l="l" t="t" r="r" b="b"/>
                <a:pathLst>
                  <a:path w="4562" h="7044" extrusionOk="0">
                    <a:moveTo>
                      <a:pt x="4537" y="1"/>
                    </a:moveTo>
                    <a:lnTo>
                      <a:pt x="0" y="2633"/>
                    </a:lnTo>
                    <a:lnTo>
                      <a:pt x="0" y="7044"/>
                    </a:lnTo>
                    <a:lnTo>
                      <a:pt x="4562" y="4412"/>
                    </a:lnTo>
                    <a:lnTo>
                      <a:pt x="4537"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15" name="Google Shape;2715;p54"/>
              <p:cNvSpPr/>
              <p:nvPr/>
            </p:nvSpPr>
            <p:spPr>
              <a:xfrm>
                <a:off x="5489300" y="3784325"/>
                <a:ext cx="114050" cy="80225"/>
              </a:xfrm>
              <a:custGeom>
                <a:avLst/>
                <a:gdLst/>
                <a:ahLst/>
                <a:cxnLst/>
                <a:rect l="l" t="t" r="r" b="b"/>
                <a:pathLst>
                  <a:path w="4562" h="3209" extrusionOk="0">
                    <a:moveTo>
                      <a:pt x="4562" y="1"/>
                    </a:moveTo>
                    <a:lnTo>
                      <a:pt x="0" y="2632"/>
                    </a:lnTo>
                    <a:lnTo>
                      <a:pt x="25" y="3209"/>
                    </a:lnTo>
                    <a:lnTo>
                      <a:pt x="4562" y="577"/>
                    </a:lnTo>
                    <a:lnTo>
                      <a:pt x="4562"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16" name="Google Shape;2716;p54"/>
              <p:cNvSpPr/>
              <p:nvPr/>
            </p:nvSpPr>
            <p:spPr>
              <a:xfrm>
                <a:off x="5615225" y="3477300"/>
                <a:ext cx="114075" cy="169200"/>
              </a:xfrm>
              <a:custGeom>
                <a:avLst/>
                <a:gdLst/>
                <a:ahLst/>
                <a:cxnLst/>
                <a:rect l="l" t="t" r="r" b="b"/>
                <a:pathLst>
                  <a:path w="4563" h="6768" extrusionOk="0">
                    <a:moveTo>
                      <a:pt x="4562" y="1"/>
                    </a:moveTo>
                    <a:lnTo>
                      <a:pt x="1" y="2632"/>
                    </a:lnTo>
                    <a:lnTo>
                      <a:pt x="1" y="6768"/>
                    </a:lnTo>
                    <a:lnTo>
                      <a:pt x="4111" y="4387"/>
                    </a:lnTo>
                    <a:lnTo>
                      <a:pt x="4111" y="4662"/>
                    </a:lnTo>
                    <a:lnTo>
                      <a:pt x="4562" y="4412"/>
                    </a:lnTo>
                    <a:lnTo>
                      <a:pt x="4562"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17" name="Google Shape;2717;p54"/>
              <p:cNvSpPr/>
              <p:nvPr/>
            </p:nvSpPr>
            <p:spPr>
              <a:xfrm>
                <a:off x="5489300" y="3681575"/>
                <a:ext cx="114050" cy="168575"/>
              </a:xfrm>
              <a:custGeom>
                <a:avLst/>
                <a:gdLst/>
                <a:ahLst/>
                <a:cxnLst/>
                <a:rect l="l" t="t" r="r" b="b"/>
                <a:pathLst>
                  <a:path w="4562" h="6743" extrusionOk="0">
                    <a:moveTo>
                      <a:pt x="4562" y="0"/>
                    </a:moveTo>
                    <a:lnTo>
                      <a:pt x="0" y="2632"/>
                    </a:lnTo>
                    <a:lnTo>
                      <a:pt x="0" y="6742"/>
                    </a:lnTo>
                    <a:lnTo>
                      <a:pt x="4562" y="4111"/>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18" name="Google Shape;2718;p54"/>
              <p:cNvSpPr/>
              <p:nvPr/>
            </p:nvSpPr>
            <p:spPr>
              <a:xfrm>
                <a:off x="5615225" y="3459750"/>
                <a:ext cx="119700" cy="83375"/>
              </a:xfrm>
              <a:custGeom>
                <a:avLst/>
                <a:gdLst/>
                <a:ahLst/>
                <a:cxnLst/>
                <a:rect l="l" t="t" r="r" b="b"/>
                <a:pathLst>
                  <a:path w="4788" h="3335" extrusionOk="0">
                    <a:moveTo>
                      <a:pt x="4788" y="1"/>
                    </a:moveTo>
                    <a:lnTo>
                      <a:pt x="4537" y="151"/>
                    </a:lnTo>
                    <a:lnTo>
                      <a:pt x="1" y="2783"/>
                    </a:lnTo>
                    <a:lnTo>
                      <a:pt x="1" y="3334"/>
                    </a:lnTo>
                    <a:lnTo>
                      <a:pt x="4562" y="703"/>
                    </a:lnTo>
                    <a:lnTo>
                      <a:pt x="4788" y="577"/>
                    </a:lnTo>
                    <a:lnTo>
                      <a:pt x="4788"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19" name="Google Shape;2719;p54"/>
              <p:cNvSpPr/>
              <p:nvPr/>
            </p:nvSpPr>
            <p:spPr>
              <a:xfrm>
                <a:off x="5363975" y="3871425"/>
                <a:ext cx="114075" cy="176075"/>
              </a:xfrm>
              <a:custGeom>
                <a:avLst/>
                <a:gdLst/>
                <a:ahLst/>
                <a:cxnLst/>
                <a:rect l="l" t="t" r="r" b="b"/>
                <a:pathLst>
                  <a:path w="4563" h="7043" extrusionOk="0">
                    <a:moveTo>
                      <a:pt x="4537" y="0"/>
                    </a:moveTo>
                    <a:lnTo>
                      <a:pt x="753" y="2181"/>
                    </a:lnTo>
                    <a:lnTo>
                      <a:pt x="1" y="5263"/>
                    </a:lnTo>
                    <a:lnTo>
                      <a:pt x="1" y="7043"/>
                    </a:lnTo>
                    <a:lnTo>
                      <a:pt x="4562" y="4411"/>
                    </a:lnTo>
                    <a:lnTo>
                      <a:pt x="453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20" name="Google Shape;2720;p54"/>
              <p:cNvSpPr/>
              <p:nvPr/>
            </p:nvSpPr>
            <p:spPr>
              <a:xfrm>
                <a:off x="5477375" y="3747350"/>
                <a:ext cx="13200" cy="365325"/>
              </a:xfrm>
              <a:custGeom>
                <a:avLst/>
                <a:gdLst/>
                <a:ahLst/>
                <a:cxnLst/>
                <a:rect l="l" t="t" r="r" b="b"/>
                <a:pathLst>
                  <a:path w="528" h="14613" extrusionOk="0">
                    <a:moveTo>
                      <a:pt x="477" y="1"/>
                    </a:moveTo>
                    <a:lnTo>
                      <a:pt x="1" y="277"/>
                    </a:lnTo>
                    <a:lnTo>
                      <a:pt x="1" y="4412"/>
                    </a:lnTo>
                    <a:lnTo>
                      <a:pt x="1" y="4963"/>
                    </a:lnTo>
                    <a:lnTo>
                      <a:pt x="26" y="9374"/>
                    </a:lnTo>
                    <a:lnTo>
                      <a:pt x="26" y="9926"/>
                    </a:lnTo>
                    <a:lnTo>
                      <a:pt x="26" y="14337"/>
                    </a:lnTo>
                    <a:lnTo>
                      <a:pt x="26" y="14612"/>
                    </a:lnTo>
                    <a:lnTo>
                      <a:pt x="527" y="14337"/>
                    </a:lnTo>
                    <a:lnTo>
                      <a:pt x="527" y="14061"/>
                    </a:lnTo>
                    <a:lnTo>
                      <a:pt x="502" y="9650"/>
                    </a:lnTo>
                    <a:lnTo>
                      <a:pt x="502" y="9099"/>
                    </a:lnTo>
                    <a:lnTo>
                      <a:pt x="502" y="4688"/>
                    </a:lnTo>
                    <a:lnTo>
                      <a:pt x="477" y="4111"/>
                    </a:lnTo>
                    <a:lnTo>
                      <a:pt x="477"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21" name="Google Shape;2721;p54"/>
              <p:cNvSpPr/>
              <p:nvPr/>
            </p:nvSpPr>
            <p:spPr>
              <a:xfrm>
                <a:off x="5238050" y="4083200"/>
                <a:ext cx="66425" cy="50775"/>
              </a:xfrm>
              <a:custGeom>
                <a:avLst/>
                <a:gdLst/>
                <a:ahLst/>
                <a:cxnLst/>
                <a:rect l="l" t="t" r="r" b="b"/>
                <a:pathLst>
                  <a:path w="2657" h="2031" extrusionOk="0">
                    <a:moveTo>
                      <a:pt x="2531" y="0"/>
                    </a:moveTo>
                    <a:lnTo>
                      <a:pt x="0" y="1479"/>
                    </a:lnTo>
                    <a:lnTo>
                      <a:pt x="0" y="2031"/>
                    </a:lnTo>
                    <a:lnTo>
                      <a:pt x="2657" y="502"/>
                    </a:lnTo>
                    <a:lnTo>
                      <a:pt x="2531"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22" name="Google Shape;2722;p54"/>
              <p:cNvSpPr/>
              <p:nvPr/>
            </p:nvSpPr>
            <p:spPr>
              <a:xfrm>
                <a:off x="5347050" y="4054375"/>
                <a:ext cx="5050" cy="16950"/>
              </a:xfrm>
              <a:custGeom>
                <a:avLst/>
                <a:gdLst/>
                <a:ahLst/>
                <a:cxnLst/>
                <a:rect l="l" t="t" r="r" b="b"/>
                <a:pathLst>
                  <a:path w="202" h="678" extrusionOk="0">
                    <a:moveTo>
                      <a:pt x="201" y="1"/>
                    </a:moveTo>
                    <a:lnTo>
                      <a:pt x="151" y="26"/>
                    </a:lnTo>
                    <a:lnTo>
                      <a:pt x="1" y="677"/>
                    </a:lnTo>
                    <a:lnTo>
                      <a:pt x="201" y="552"/>
                    </a:lnTo>
                    <a:lnTo>
                      <a:pt x="201" y="1"/>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23" name="Google Shape;2723;p54"/>
              <p:cNvSpPr/>
              <p:nvPr/>
            </p:nvSpPr>
            <p:spPr>
              <a:xfrm>
                <a:off x="5350825" y="4051875"/>
                <a:ext cx="1275" cy="3150"/>
              </a:xfrm>
              <a:custGeom>
                <a:avLst/>
                <a:gdLst/>
                <a:ahLst/>
                <a:cxnLst/>
                <a:rect l="l" t="t" r="r" b="b"/>
                <a:pathLst>
                  <a:path w="51" h="126" extrusionOk="0">
                    <a:moveTo>
                      <a:pt x="50" y="0"/>
                    </a:moveTo>
                    <a:lnTo>
                      <a:pt x="0" y="126"/>
                    </a:lnTo>
                    <a:lnTo>
                      <a:pt x="50" y="101"/>
                    </a:lnTo>
                    <a:lnTo>
                      <a:pt x="50" y="0"/>
                    </a:lnTo>
                    <a:close/>
                  </a:path>
                </a:pathLst>
              </a:custGeom>
              <a:solidFill>
                <a:srgbClr val="3A4D5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24" name="Google Shape;2724;p54"/>
              <p:cNvSpPr/>
              <p:nvPr/>
            </p:nvSpPr>
            <p:spPr>
              <a:xfrm>
                <a:off x="5301950" y="3944100"/>
                <a:ext cx="49525" cy="123450"/>
              </a:xfrm>
              <a:custGeom>
                <a:avLst/>
                <a:gdLst/>
                <a:ahLst/>
                <a:cxnLst/>
                <a:rect l="l" t="t" r="r" b="b"/>
                <a:pathLst>
                  <a:path w="1981" h="4938" extrusionOk="0">
                    <a:moveTo>
                      <a:pt x="1980" y="1"/>
                    </a:moveTo>
                    <a:lnTo>
                      <a:pt x="0" y="1153"/>
                    </a:lnTo>
                    <a:lnTo>
                      <a:pt x="978" y="4938"/>
                    </a:lnTo>
                    <a:lnTo>
                      <a:pt x="1980" y="777"/>
                    </a:lnTo>
                    <a:lnTo>
                      <a:pt x="198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25" name="Google Shape;2725;p54"/>
              <p:cNvSpPr/>
              <p:nvPr/>
            </p:nvSpPr>
            <p:spPr>
              <a:xfrm>
                <a:off x="5298825" y="3930325"/>
                <a:ext cx="52650" cy="42625"/>
              </a:xfrm>
              <a:custGeom>
                <a:avLst/>
                <a:gdLst/>
                <a:ahLst/>
                <a:cxnLst/>
                <a:rect l="l" t="t" r="r" b="b"/>
                <a:pathLst>
                  <a:path w="2106" h="1705" extrusionOk="0">
                    <a:moveTo>
                      <a:pt x="2105" y="0"/>
                    </a:moveTo>
                    <a:lnTo>
                      <a:pt x="0" y="1203"/>
                    </a:lnTo>
                    <a:lnTo>
                      <a:pt x="125" y="1704"/>
                    </a:lnTo>
                    <a:lnTo>
                      <a:pt x="2105" y="552"/>
                    </a:lnTo>
                    <a:lnTo>
                      <a:pt x="2105"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26" name="Google Shape;2726;p54"/>
              <p:cNvSpPr/>
              <p:nvPr/>
            </p:nvSpPr>
            <p:spPr>
              <a:xfrm>
                <a:off x="5488675" y="3550000"/>
                <a:ext cx="114675" cy="169175"/>
              </a:xfrm>
              <a:custGeom>
                <a:avLst/>
                <a:gdLst/>
                <a:ahLst/>
                <a:cxnLst/>
                <a:rect l="l" t="t" r="r" b="b"/>
                <a:pathLst>
                  <a:path w="4587" h="6767" extrusionOk="0">
                    <a:moveTo>
                      <a:pt x="4562" y="0"/>
                    </a:moveTo>
                    <a:lnTo>
                      <a:pt x="0" y="2632"/>
                    </a:lnTo>
                    <a:lnTo>
                      <a:pt x="25" y="6767"/>
                    </a:lnTo>
                    <a:lnTo>
                      <a:pt x="4587" y="4135"/>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27" name="Google Shape;2727;p54"/>
              <p:cNvSpPr/>
              <p:nvPr/>
            </p:nvSpPr>
            <p:spPr>
              <a:xfrm>
                <a:off x="5386525" y="3754250"/>
                <a:ext cx="90875" cy="155425"/>
              </a:xfrm>
              <a:custGeom>
                <a:avLst/>
                <a:gdLst/>
                <a:ahLst/>
                <a:cxnLst/>
                <a:rect l="l" t="t" r="r" b="b"/>
                <a:pathLst>
                  <a:path w="3635" h="6217" extrusionOk="0">
                    <a:moveTo>
                      <a:pt x="3635" y="1"/>
                    </a:moveTo>
                    <a:lnTo>
                      <a:pt x="2382" y="727"/>
                    </a:lnTo>
                    <a:lnTo>
                      <a:pt x="2231" y="527"/>
                    </a:lnTo>
                    <a:lnTo>
                      <a:pt x="1254" y="1078"/>
                    </a:lnTo>
                    <a:lnTo>
                      <a:pt x="1" y="6216"/>
                    </a:lnTo>
                    <a:lnTo>
                      <a:pt x="3635" y="4136"/>
                    </a:lnTo>
                    <a:lnTo>
                      <a:pt x="3635"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28" name="Google Shape;2728;p54"/>
              <p:cNvSpPr/>
              <p:nvPr/>
            </p:nvSpPr>
            <p:spPr>
              <a:xfrm>
                <a:off x="5363350" y="3779950"/>
                <a:ext cx="33225" cy="33225"/>
              </a:xfrm>
              <a:custGeom>
                <a:avLst/>
                <a:gdLst/>
                <a:ahLst/>
                <a:cxnLst/>
                <a:rect l="l" t="t" r="r" b="b"/>
                <a:pathLst>
                  <a:path w="1329" h="1329" extrusionOk="0">
                    <a:moveTo>
                      <a:pt x="1329" y="0"/>
                    </a:moveTo>
                    <a:lnTo>
                      <a:pt x="1" y="752"/>
                    </a:lnTo>
                    <a:lnTo>
                      <a:pt x="1" y="1328"/>
                    </a:lnTo>
                    <a:lnTo>
                      <a:pt x="1179" y="652"/>
                    </a:lnTo>
                    <a:lnTo>
                      <a:pt x="1329"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29" name="Google Shape;2729;p54"/>
              <p:cNvSpPr/>
              <p:nvPr/>
            </p:nvSpPr>
            <p:spPr>
              <a:xfrm>
                <a:off x="5237400" y="3987325"/>
                <a:ext cx="63950" cy="132875"/>
              </a:xfrm>
              <a:custGeom>
                <a:avLst/>
                <a:gdLst/>
                <a:ahLst/>
                <a:cxnLst/>
                <a:rect l="l" t="t" r="r" b="b"/>
                <a:pathLst>
                  <a:path w="2558" h="5315" extrusionOk="0">
                    <a:moveTo>
                      <a:pt x="1580" y="1"/>
                    </a:moveTo>
                    <a:lnTo>
                      <a:pt x="1" y="903"/>
                    </a:lnTo>
                    <a:lnTo>
                      <a:pt x="26" y="5314"/>
                    </a:lnTo>
                    <a:lnTo>
                      <a:pt x="2557" y="3835"/>
                    </a:lnTo>
                    <a:lnTo>
                      <a:pt x="158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30" name="Google Shape;2730;p54"/>
              <p:cNvSpPr/>
              <p:nvPr/>
            </p:nvSpPr>
            <p:spPr>
              <a:xfrm>
                <a:off x="5111475" y="4140850"/>
                <a:ext cx="114675" cy="176075"/>
              </a:xfrm>
              <a:custGeom>
                <a:avLst/>
                <a:gdLst/>
                <a:ahLst/>
                <a:cxnLst/>
                <a:rect l="l" t="t" r="r" b="b"/>
                <a:pathLst>
                  <a:path w="4587" h="7043" extrusionOk="0">
                    <a:moveTo>
                      <a:pt x="4562" y="0"/>
                    </a:moveTo>
                    <a:lnTo>
                      <a:pt x="0" y="2632"/>
                    </a:lnTo>
                    <a:lnTo>
                      <a:pt x="25" y="7043"/>
                    </a:lnTo>
                    <a:lnTo>
                      <a:pt x="4587" y="4411"/>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31" name="Google Shape;2731;p54"/>
              <p:cNvSpPr/>
              <p:nvPr/>
            </p:nvSpPr>
            <p:spPr>
              <a:xfrm>
                <a:off x="5111475" y="4127050"/>
                <a:ext cx="114050" cy="79600"/>
              </a:xfrm>
              <a:custGeom>
                <a:avLst/>
                <a:gdLst/>
                <a:ahLst/>
                <a:cxnLst/>
                <a:rect l="l" t="t" r="r" b="b"/>
                <a:pathLst>
                  <a:path w="4562" h="3184" extrusionOk="0">
                    <a:moveTo>
                      <a:pt x="4562" y="1"/>
                    </a:moveTo>
                    <a:lnTo>
                      <a:pt x="0" y="2632"/>
                    </a:lnTo>
                    <a:lnTo>
                      <a:pt x="0" y="3184"/>
                    </a:lnTo>
                    <a:lnTo>
                      <a:pt x="4562" y="552"/>
                    </a:lnTo>
                    <a:lnTo>
                      <a:pt x="4562"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32" name="Google Shape;2732;p54"/>
              <p:cNvSpPr/>
              <p:nvPr/>
            </p:nvSpPr>
            <p:spPr>
              <a:xfrm>
                <a:off x="5614600" y="3229175"/>
                <a:ext cx="114075" cy="176100"/>
              </a:xfrm>
              <a:custGeom>
                <a:avLst/>
                <a:gdLst/>
                <a:ahLst/>
                <a:cxnLst/>
                <a:rect l="l" t="t" r="r" b="b"/>
                <a:pathLst>
                  <a:path w="4563" h="7044" extrusionOk="0">
                    <a:moveTo>
                      <a:pt x="4537" y="1"/>
                    </a:moveTo>
                    <a:lnTo>
                      <a:pt x="1" y="2632"/>
                    </a:lnTo>
                    <a:lnTo>
                      <a:pt x="1" y="7044"/>
                    </a:lnTo>
                    <a:lnTo>
                      <a:pt x="4562" y="4412"/>
                    </a:lnTo>
                    <a:lnTo>
                      <a:pt x="4537"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33" name="Google Shape;2733;p54"/>
              <p:cNvSpPr/>
              <p:nvPr/>
            </p:nvSpPr>
            <p:spPr>
              <a:xfrm>
                <a:off x="5274375" y="3820050"/>
                <a:ext cx="77100" cy="140375"/>
              </a:xfrm>
              <a:custGeom>
                <a:avLst/>
                <a:gdLst/>
                <a:ahLst/>
                <a:cxnLst/>
                <a:rect l="l" t="t" r="r" b="b"/>
                <a:pathLst>
                  <a:path w="3084" h="5615" extrusionOk="0">
                    <a:moveTo>
                      <a:pt x="3058" y="0"/>
                    </a:moveTo>
                    <a:lnTo>
                      <a:pt x="1" y="1755"/>
                    </a:lnTo>
                    <a:lnTo>
                      <a:pt x="978" y="5614"/>
                    </a:lnTo>
                    <a:lnTo>
                      <a:pt x="3083" y="4411"/>
                    </a:lnTo>
                    <a:lnTo>
                      <a:pt x="3058"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34" name="Google Shape;2734;p54"/>
              <p:cNvSpPr/>
              <p:nvPr/>
            </p:nvSpPr>
            <p:spPr>
              <a:xfrm>
                <a:off x="5488675" y="3425925"/>
                <a:ext cx="114050" cy="176100"/>
              </a:xfrm>
              <a:custGeom>
                <a:avLst/>
                <a:gdLst/>
                <a:ahLst/>
                <a:cxnLst/>
                <a:rect l="l" t="t" r="r" b="b"/>
                <a:pathLst>
                  <a:path w="4562" h="7044" extrusionOk="0">
                    <a:moveTo>
                      <a:pt x="4562" y="1"/>
                    </a:moveTo>
                    <a:lnTo>
                      <a:pt x="0" y="2632"/>
                    </a:lnTo>
                    <a:lnTo>
                      <a:pt x="0" y="7043"/>
                    </a:lnTo>
                    <a:lnTo>
                      <a:pt x="4562" y="4412"/>
                    </a:lnTo>
                    <a:lnTo>
                      <a:pt x="4562"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35" name="Google Shape;2735;p54"/>
              <p:cNvSpPr/>
              <p:nvPr/>
            </p:nvSpPr>
            <p:spPr>
              <a:xfrm>
                <a:off x="5488675" y="3412150"/>
                <a:ext cx="114050" cy="79600"/>
              </a:xfrm>
              <a:custGeom>
                <a:avLst/>
                <a:gdLst/>
                <a:ahLst/>
                <a:cxnLst/>
                <a:rect l="l" t="t" r="r" b="b"/>
                <a:pathLst>
                  <a:path w="4562" h="3184" extrusionOk="0">
                    <a:moveTo>
                      <a:pt x="4562" y="0"/>
                    </a:moveTo>
                    <a:lnTo>
                      <a:pt x="0" y="2632"/>
                    </a:lnTo>
                    <a:lnTo>
                      <a:pt x="0" y="3183"/>
                    </a:lnTo>
                    <a:lnTo>
                      <a:pt x="4562" y="552"/>
                    </a:lnTo>
                    <a:lnTo>
                      <a:pt x="4562"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36" name="Google Shape;2736;p54"/>
              <p:cNvSpPr/>
              <p:nvPr/>
            </p:nvSpPr>
            <p:spPr>
              <a:xfrm>
                <a:off x="5362725" y="3623300"/>
                <a:ext cx="114675" cy="175450"/>
              </a:xfrm>
              <a:custGeom>
                <a:avLst/>
                <a:gdLst/>
                <a:ahLst/>
                <a:cxnLst/>
                <a:rect l="l" t="t" r="r" b="b"/>
                <a:pathLst>
                  <a:path w="4587" h="7018" extrusionOk="0">
                    <a:moveTo>
                      <a:pt x="4562" y="0"/>
                    </a:moveTo>
                    <a:lnTo>
                      <a:pt x="0" y="2632"/>
                    </a:lnTo>
                    <a:lnTo>
                      <a:pt x="26" y="7018"/>
                    </a:lnTo>
                    <a:lnTo>
                      <a:pt x="1354" y="6266"/>
                    </a:lnTo>
                    <a:lnTo>
                      <a:pt x="2306" y="2306"/>
                    </a:lnTo>
                    <a:lnTo>
                      <a:pt x="3885" y="4512"/>
                    </a:lnTo>
                    <a:lnTo>
                      <a:pt x="4587" y="4111"/>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37" name="Google Shape;2737;p54"/>
              <p:cNvSpPr/>
              <p:nvPr/>
            </p:nvSpPr>
            <p:spPr>
              <a:xfrm>
                <a:off x="5362725" y="3608875"/>
                <a:ext cx="114050" cy="80225"/>
              </a:xfrm>
              <a:custGeom>
                <a:avLst/>
                <a:gdLst/>
                <a:ahLst/>
                <a:cxnLst/>
                <a:rect l="l" t="t" r="r" b="b"/>
                <a:pathLst>
                  <a:path w="4562" h="3209" extrusionOk="0">
                    <a:moveTo>
                      <a:pt x="4562" y="1"/>
                    </a:moveTo>
                    <a:lnTo>
                      <a:pt x="0" y="2633"/>
                    </a:lnTo>
                    <a:lnTo>
                      <a:pt x="0" y="3209"/>
                    </a:lnTo>
                    <a:lnTo>
                      <a:pt x="4562" y="577"/>
                    </a:lnTo>
                    <a:lnTo>
                      <a:pt x="4562"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38" name="Google Shape;2738;p54"/>
              <p:cNvSpPr/>
              <p:nvPr/>
            </p:nvSpPr>
            <p:spPr>
              <a:xfrm>
                <a:off x="5237400" y="3878950"/>
                <a:ext cx="36375" cy="117175"/>
              </a:xfrm>
              <a:custGeom>
                <a:avLst/>
                <a:gdLst/>
                <a:ahLst/>
                <a:cxnLst/>
                <a:rect l="l" t="t" r="r" b="b"/>
                <a:pathLst>
                  <a:path w="1455" h="4687" extrusionOk="0">
                    <a:moveTo>
                      <a:pt x="477" y="0"/>
                    </a:moveTo>
                    <a:lnTo>
                      <a:pt x="1" y="276"/>
                    </a:lnTo>
                    <a:lnTo>
                      <a:pt x="1" y="4687"/>
                    </a:lnTo>
                    <a:lnTo>
                      <a:pt x="1455" y="3835"/>
                    </a:lnTo>
                    <a:lnTo>
                      <a:pt x="47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39" name="Google Shape;2739;p54"/>
              <p:cNvSpPr/>
              <p:nvPr/>
            </p:nvSpPr>
            <p:spPr>
              <a:xfrm>
                <a:off x="5111475" y="4016775"/>
                <a:ext cx="114050" cy="176100"/>
              </a:xfrm>
              <a:custGeom>
                <a:avLst/>
                <a:gdLst/>
                <a:ahLst/>
                <a:cxnLst/>
                <a:rect l="l" t="t" r="r" b="b"/>
                <a:pathLst>
                  <a:path w="4562" h="7044" extrusionOk="0">
                    <a:moveTo>
                      <a:pt x="4562" y="1"/>
                    </a:moveTo>
                    <a:lnTo>
                      <a:pt x="0" y="2632"/>
                    </a:lnTo>
                    <a:lnTo>
                      <a:pt x="0" y="7043"/>
                    </a:lnTo>
                    <a:lnTo>
                      <a:pt x="4562" y="4412"/>
                    </a:lnTo>
                    <a:lnTo>
                      <a:pt x="4562"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40" name="Google Shape;2740;p54"/>
              <p:cNvSpPr/>
              <p:nvPr/>
            </p:nvSpPr>
            <p:spPr>
              <a:xfrm>
                <a:off x="4985525" y="4214150"/>
                <a:ext cx="114700" cy="176100"/>
              </a:xfrm>
              <a:custGeom>
                <a:avLst/>
                <a:gdLst/>
                <a:ahLst/>
                <a:cxnLst/>
                <a:rect l="l" t="t" r="r" b="b"/>
                <a:pathLst>
                  <a:path w="4588" h="7044" extrusionOk="0">
                    <a:moveTo>
                      <a:pt x="4562" y="1"/>
                    </a:moveTo>
                    <a:lnTo>
                      <a:pt x="1" y="2607"/>
                    </a:lnTo>
                    <a:lnTo>
                      <a:pt x="26" y="7043"/>
                    </a:lnTo>
                    <a:lnTo>
                      <a:pt x="4587" y="4412"/>
                    </a:lnTo>
                    <a:lnTo>
                      <a:pt x="4562"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41" name="Google Shape;2741;p54"/>
              <p:cNvSpPr/>
              <p:nvPr/>
            </p:nvSpPr>
            <p:spPr>
              <a:xfrm>
                <a:off x="4979900" y="4199750"/>
                <a:ext cx="119700" cy="83350"/>
              </a:xfrm>
              <a:custGeom>
                <a:avLst/>
                <a:gdLst/>
                <a:ahLst/>
                <a:cxnLst/>
                <a:rect l="l" t="t" r="r" b="b"/>
                <a:pathLst>
                  <a:path w="4788" h="3334" extrusionOk="0">
                    <a:moveTo>
                      <a:pt x="4787" y="0"/>
                    </a:moveTo>
                    <a:lnTo>
                      <a:pt x="226" y="2632"/>
                    </a:lnTo>
                    <a:lnTo>
                      <a:pt x="0" y="2782"/>
                    </a:lnTo>
                    <a:lnTo>
                      <a:pt x="0" y="3334"/>
                    </a:lnTo>
                    <a:lnTo>
                      <a:pt x="226" y="3183"/>
                    </a:lnTo>
                    <a:lnTo>
                      <a:pt x="4787" y="577"/>
                    </a:lnTo>
                    <a:lnTo>
                      <a:pt x="4787"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42" name="Google Shape;2742;p54"/>
              <p:cNvSpPr/>
              <p:nvPr/>
            </p:nvSpPr>
            <p:spPr>
              <a:xfrm>
                <a:off x="5098950" y="4036200"/>
                <a:ext cx="13175" cy="295150"/>
              </a:xfrm>
              <a:custGeom>
                <a:avLst/>
                <a:gdLst/>
                <a:ahLst/>
                <a:cxnLst/>
                <a:rect l="l" t="t" r="r" b="b"/>
                <a:pathLst>
                  <a:path w="527" h="11806" extrusionOk="0">
                    <a:moveTo>
                      <a:pt x="501" y="1"/>
                    </a:moveTo>
                    <a:lnTo>
                      <a:pt x="276" y="753"/>
                    </a:lnTo>
                    <a:lnTo>
                      <a:pt x="0" y="201"/>
                    </a:lnTo>
                    <a:lnTo>
                      <a:pt x="0" y="1580"/>
                    </a:lnTo>
                    <a:lnTo>
                      <a:pt x="25" y="2131"/>
                    </a:lnTo>
                    <a:lnTo>
                      <a:pt x="25" y="6542"/>
                    </a:lnTo>
                    <a:lnTo>
                      <a:pt x="25" y="7119"/>
                    </a:lnTo>
                    <a:lnTo>
                      <a:pt x="50" y="11530"/>
                    </a:lnTo>
                    <a:lnTo>
                      <a:pt x="50" y="11805"/>
                    </a:lnTo>
                    <a:lnTo>
                      <a:pt x="526" y="11505"/>
                    </a:lnTo>
                    <a:lnTo>
                      <a:pt x="526" y="11229"/>
                    </a:lnTo>
                    <a:lnTo>
                      <a:pt x="501" y="6818"/>
                    </a:lnTo>
                    <a:lnTo>
                      <a:pt x="501" y="6266"/>
                    </a:lnTo>
                    <a:lnTo>
                      <a:pt x="501" y="1855"/>
                    </a:lnTo>
                    <a:lnTo>
                      <a:pt x="501" y="1304"/>
                    </a:lnTo>
                    <a:lnTo>
                      <a:pt x="501"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43" name="Google Shape;2743;p54"/>
              <p:cNvSpPr/>
              <p:nvPr/>
            </p:nvSpPr>
            <p:spPr>
              <a:xfrm>
                <a:off x="5488050" y="3301875"/>
                <a:ext cx="114675" cy="176075"/>
              </a:xfrm>
              <a:custGeom>
                <a:avLst/>
                <a:gdLst/>
                <a:ahLst/>
                <a:cxnLst/>
                <a:rect l="l" t="t" r="r" b="b"/>
                <a:pathLst>
                  <a:path w="4587" h="7043" extrusionOk="0">
                    <a:moveTo>
                      <a:pt x="4561" y="0"/>
                    </a:moveTo>
                    <a:lnTo>
                      <a:pt x="0" y="2632"/>
                    </a:lnTo>
                    <a:lnTo>
                      <a:pt x="25" y="7043"/>
                    </a:lnTo>
                    <a:lnTo>
                      <a:pt x="4587" y="4411"/>
                    </a:lnTo>
                    <a:lnTo>
                      <a:pt x="4561"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44" name="Google Shape;2744;p54"/>
              <p:cNvSpPr/>
              <p:nvPr/>
            </p:nvSpPr>
            <p:spPr>
              <a:xfrm>
                <a:off x="5246800" y="3695975"/>
                <a:ext cx="104050" cy="156050"/>
              </a:xfrm>
              <a:custGeom>
                <a:avLst/>
                <a:gdLst/>
                <a:ahLst/>
                <a:cxnLst/>
                <a:rect l="l" t="t" r="r" b="b"/>
                <a:pathLst>
                  <a:path w="4162" h="6242" extrusionOk="0">
                    <a:moveTo>
                      <a:pt x="4161" y="1"/>
                    </a:moveTo>
                    <a:lnTo>
                      <a:pt x="1" y="2382"/>
                    </a:lnTo>
                    <a:lnTo>
                      <a:pt x="978" y="6241"/>
                    </a:lnTo>
                    <a:lnTo>
                      <a:pt x="4161" y="4412"/>
                    </a:lnTo>
                    <a:lnTo>
                      <a:pt x="416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45" name="Google Shape;2745;p54"/>
              <p:cNvSpPr/>
              <p:nvPr/>
            </p:nvSpPr>
            <p:spPr>
              <a:xfrm>
                <a:off x="5111475" y="3892725"/>
                <a:ext cx="114050" cy="176100"/>
              </a:xfrm>
              <a:custGeom>
                <a:avLst/>
                <a:gdLst/>
                <a:ahLst/>
                <a:cxnLst/>
                <a:rect l="l" t="t" r="r" b="b"/>
                <a:pathLst>
                  <a:path w="4562" h="7044" extrusionOk="0">
                    <a:moveTo>
                      <a:pt x="4537" y="0"/>
                    </a:moveTo>
                    <a:lnTo>
                      <a:pt x="1053" y="2005"/>
                    </a:lnTo>
                    <a:lnTo>
                      <a:pt x="0" y="5740"/>
                    </a:lnTo>
                    <a:lnTo>
                      <a:pt x="0" y="7043"/>
                    </a:lnTo>
                    <a:lnTo>
                      <a:pt x="4562" y="4411"/>
                    </a:lnTo>
                    <a:lnTo>
                      <a:pt x="453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46" name="Google Shape;2746;p54"/>
              <p:cNvSpPr/>
              <p:nvPr/>
            </p:nvSpPr>
            <p:spPr>
              <a:xfrm>
                <a:off x="5362725" y="3484825"/>
                <a:ext cx="113425" cy="79600"/>
              </a:xfrm>
              <a:custGeom>
                <a:avLst/>
                <a:gdLst/>
                <a:ahLst/>
                <a:cxnLst/>
                <a:rect l="l" t="t" r="r" b="b"/>
                <a:pathLst>
                  <a:path w="4537" h="3184" extrusionOk="0">
                    <a:moveTo>
                      <a:pt x="4537" y="1"/>
                    </a:moveTo>
                    <a:lnTo>
                      <a:pt x="0" y="2632"/>
                    </a:lnTo>
                    <a:lnTo>
                      <a:pt x="0" y="3183"/>
                    </a:lnTo>
                    <a:lnTo>
                      <a:pt x="4537" y="552"/>
                    </a:lnTo>
                    <a:lnTo>
                      <a:pt x="4537" y="1"/>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47" name="Google Shape;2747;p54"/>
              <p:cNvSpPr/>
              <p:nvPr/>
            </p:nvSpPr>
            <p:spPr>
              <a:xfrm>
                <a:off x="5137775" y="3878950"/>
                <a:ext cx="87125" cy="63925"/>
              </a:xfrm>
              <a:custGeom>
                <a:avLst/>
                <a:gdLst/>
                <a:ahLst/>
                <a:cxnLst/>
                <a:rect l="l" t="t" r="r" b="b"/>
                <a:pathLst>
                  <a:path w="3485" h="2557" extrusionOk="0">
                    <a:moveTo>
                      <a:pt x="3485" y="0"/>
                    </a:moveTo>
                    <a:lnTo>
                      <a:pt x="201" y="1905"/>
                    </a:lnTo>
                    <a:lnTo>
                      <a:pt x="1" y="2556"/>
                    </a:lnTo>
                    <a:lnTo>
                      <a:pt x="3485" y="551"/>
                    </a:lnTo>
                    <a:lnTo>
                      <a:pt x="3485"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48" name="Google Shape;2748;p54"/>
              <p:cNvSpPr/>
              <p:nvPr/>
            </p:nvSpPr>
            <p:spPr>
              <a:xfrm>
                <a:off x="5110850" y="3941600"/>
                <a:ext cx="5650" cy="16925"/>
              </a:xfrm>
              <a:custGeom>
                <a:avLst/>
                <a:gdLst/>
                <a:ahLst/>
                <a:cxnLst/>
                <a:rect l="l" t="t" r="r" b="b"/>
                <a:pathLst>
                  <a:path w="226" h="677" extrusionOk="0">
                    <a:moveTo>
                      <a:pt x="226" y="0"/>
                    </a:moveTo>
                    <a:lnTo>
                      <a:pt x="0" y="126"/>
                    </a:lnTo>
                    <a:lnTo>
                      <a:pt x="0" y="677"/>
                    </a:lnTo>
                    <a:lnTo>
                      <a:pt x="25" y="652"/>
                    </a:lnTo>
                    <a:lnTo>
                      <a:pt x="226"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49" name="Google Shape;2749;p54"/>
              <p:cNvSpPr/>
              <p:nvPr/>
            </p:nvSpPr>
            <p:spPr>
              <a:xfrm>
                <a:off x="5090175" y="3951625"/>
                <a:ext cx="8800" cy="15675"/>
              </a:xfrm>
              <a:custGeom>
                <a:avLst/>
                <a:gdLst/>
                <a:ahLst/>
                <a:cxnLst/>
                <a:rect l="l" t="t" r="r" b="b"/>
                <a:pathLst>
                  <a:path w="352" h="627" extrusionOk="0">
                    <a:moveTo>
                      <a:pt x="351" y="0"/>
                    </a:moveTo>
                    <a:lnTo>
                      <a:pt x="0" y="201"/>
                    </a:lnTo>
                    <a:lnTo>
                      <a:pt x="226" y="627"/>
                    </a:lnTo>
                    <a:lnTo>
                      <a:pt x="351" y="552"/>
                    </a:lnTo>
                    <a:lnTo>
                      <a:pt x="351"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50" name="Google Shape;2750;p54"/>
              <p:cNvSpPr/>
              <p:nvPr/>
            </p:nvSpPr>
            <p:spPr>
              <a:xfrm>
                <a:off x="4979275" y="4075675"/>
                <a:ext cx="120325" cy="83375"/>
              </a:xfrm>
              <a:custGeom>
                <a:avLst/>
                <a:gdLst/>
                <a:ahLst/>
                <a:cxnLst/>
                <a:rect l="l" t="t" r="r" b="b"/>
                <a:pathLst>
                  <a:path w="4813" h="3335" extrusionOk="0">
                    <a:moveTo>
                      <a:pt x="4812" y="1"/>
                    </a:moveTo>
                    <a:lnTo>
                      <a:pt x="251" y="2632"/>
                    </a:lnTo>
                    <a:lnTo>
                      <a:pt x="0" y="2783"/>
                    </a:lnTo>
                    <a:lnTo>
                      <a:pt x="0" y="3334"/>
                    </a:lnTo>
                    <a:lnTo>
                      <a:pt x="251" y="3184"/>
                    </a:lnTo>
                    <a:lnTo>
                      <a:pt x="4812" y="552"/>
                    </a:lnTo>
                    <a:lnTo>
                      <a:pt x="4812" y="1"/>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51" name="Google Shape;2751;p54"/>
              <p:cNvSpPr/>
              <p:nvPr/>
            </p:nvSpPr>
            <p:spPr>
              <a:xfrm>
                <a:off x="5142800" y="3769925"/>
                <a:ext cx="82100" cy="156650"/>
              </a:xfrm>
              <a:custGeom>
                <a:avLst/>
                <a:gdLst/>
                <a:ahLst/>
                <a:cxnLst/>
                <a:rect l="l" t="t" r="r" b="b"/>
                <a:pathLst>
                  <a:path w="3284" h="6266" extrusionOk="0">
                    <a:moveTo>
                      <a:pt x="3158" y="0"/>
                    </a:moveTo>
                    <a:lnTo>
                      <a:pt x="1479" y="978"/>
                    </a:lnTo>
                    <a:lnTo>
                      <a:pt x="0" y="6266"/>
                    </a:lnTo>
                    <a:lnTo>
                      <a:pt x="3284" y="4361"/>
                    </a:lnTo>
                    <a:lnTo>
                      <a:pt x="3284" y="451"/>
                    </a:lnTo>
                    <a:lnTo>
                      <a:pt x="3158"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52" name="Google Shape;2752;p54"/>
              <p:cNvSpPr/>
              <p:nvPr/>
            </p:nvSpPr>
            <p:spPr>
              <a:xfrm>
                <a:off x="5179775" y="3758000"/>
                <a:ext cx="42000" cy="36375"/>
              </a:xfrm>
              <a:custGeom>
                <a:avLst/>
                <a:gdLst/>
                <a:ahLst/>
                <a:cxnLst/>
                <a:rect l="l" t="t" r="r" b="b"/>
                <a:pathLst>
                  <a:path w="1680" h="1455" extrusionOk="0">
                    <a:moveTo>
                      <a:pt x="1554" y="1"/>
                    </a:moveTo>
                    <a:lnTo>
                      <a:pt x="201" y="778"/>
                    </a:lnTo>
                    <a:lnTo>
                      <a:pt x="0" y="1455"/>
                    </a:lnTo>
                    <a:lnTo>
                      <a:pt x="1679" y="477"/>
                    </a:lnTo>
                    <a:lnTo>
                      <a:pt x="1554" y="1"/>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53" name="Google Shape;2753;p54"/>
              <p:cNvSpPr/>
              <p:nvPr/>
            </p:nvSpPr>
            <p:spPr>
              <a:xfrm>
                <a:off x="5615850" y="3726050"/>
                <a:ext cx="114075" cy="175475"/>
              </a:xfrm>
              <a:custGeom>
                <a:avLst/>
                <a:gdLst/>
                <a:ahLst/>
                <a:cxnLst/>
                <a:rect l="l" t="t" r="r" b="b"/>
                <a:pathLst>
                  <a:path w="4563" h="7019" extrusionOk="0">
                    <a:moveTo>
                      <a:pt x="4562" y="1"/>
                    </a:moveTo>
                    <a:lnTo>
                      <a:pt x="1" y="2632"/>
                    </a:lnTo>
                    <a:lnTo>
                      <a:pt x="1" y="7018"/>
                    </a:lnTo>
                    <a:lnTo>
                      <a:pt x="4562" y="4387"/>
                    </a:lnTo>
                    <a:lnTo>
                      <a:pt x="4562"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54" name="Google Shape;2754;p54"/>
              <p:cNvSpPr/>
              <p:nvPr/>
            </p:nvSpPr>
            <p:spPr>
              <a:xfrm>
                <a:off x="5363975" y="3995475"/>
                <a:ext cx="114075" cy="176100"/>
              </a:xfrm>
              <a:custGeom>
                <a:avLst/>
                <a:gdLst/>
                <a:ahLst/>
                <a:cxnLst/>
                <a:rect l="l" t="t" r="r" b="b"/>
                <a:pathLst>
                  <a:path w="4563" h="7044" extrusionOk="0">
                    <a:moveTo>
                      <a:pt x="4562" y="1"/>
                    </a:moveTo>
                    <a:lnTo>
                      <a:pt x="1" y="2632"/>
                    </a:lnTo>
                    <a:lnTo>
                      <a:pt x="1" y="7043"/>
                    </a:lnTo>
                    <a:lnTo>
                      <a:pt x="4562" y="4412"/>
                    </a:lnTo>
                    <a:lnTo>
                      <a:pt x="4562"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55" name="Google Shape;2755;p54"/>
              <p:cNvSpPr/>
              <p:nvPr/>
            </p:nvSpPr>
            <p:spPr>
              <a:xfrm>
                <a:off x="5382775" y="3857625"/>
                <a:ext cx="94625" cy="68325"/>
              </a:xfrm>
              <a:custGeom>
                <a:avLst/>
                <a:gdLst/>
                <a:ahLst/>
                <a:cxnLst/>
                <a:rect l="l" t="t" r="r" b="b"/>
                <a:pathLst>
                  <a:path w="3785" h="2733" extrusionOk="0">
                    <a:moveTo>
                      <a:pt x="3785" y="1"/>
                    </a:moveTo>
                    <a:lnTo>
                      <a:pt x="151" y="2081"/>
                    </a:lnTo>
                    <a:lnTo>
                      <a:pt x="1" y="2733"/>
                    </a:lnTo>
                    <a:lnTo>
                      <a:pt x="3785" y="552"/>
                    </a:lnTo>
                    <a:lnTo>
                      <a:pt x="3785"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56" name="Google Shape;2756;p54"/>
              <p:cNvSpPr/>
              <p:nvPr/>
            </p:nvSpPr>
            <p:spPr>
              <a:xfrm>
                <a:off x="5362725" y="3498600"/>
                <a:ext cx="114050" cy="176100"/>
              </a:xfrm>
              <a:custGeom>
                <a:avLst/>
                <a:gdLst/>
                <a:ahLst/>
                <a:cxnLst/>
                <a:rect l="l" t="t" r="r" b="b"/>
                <a:pathLst>
                  <a:path w="4562" h="7044" extrusionOk="0">
                    <a:moveTo>
                      <a:pt x="4537" y="1"/>
                    </a:moveTo>
                    <a:lnTo>
                      <a:pt x="0" y="2632"/>
                    </a:lnTo>
                    <a:lnTo>
                      <a:pt x="0" y="7044"/>
                    </a:lnTo>
                    <a:lnTo>
                      <a:pt x="4562" y="4412"/>
                    </a:lnTo>
                    <a:lnTo>
                      <a:pt x="4537"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57" name="Google Shape;2757;p54"/>
              <p:cNvSpPr/>
              <p:nvPr/>
            </p:nvSpPr>
            <p:spPr>
              <a:xfrm>
                <a:off x="5224875" y="3781200"/>
                <a:ext cx="13175" cy="476825"/>
              </a:xfrm>
              <a:custGeom>
                <a:avLst/>
                <a:gdLst/>
                <a:ahLst/>
                <a:cxnLst/>
                <a:rect l="l" t="t" r="r" b="b"/>
                <a:pathLst>
                  <a:path w="527" h="19073" extrusionOk="0">
                    <a:moveTo>
                      <a:pt x="1" y="0"/>
                    </a:moveTo>
                    <a:lnTo>
                      <a:pt x="1" y="3910"/>
                    </a:lnTo>
                    <a:lnTo>
                      <a:pt x="1" y="4461"/>
                    </a:lnTo>
                    <a:lnTo>
                      <a:pt x="26" y="8872"/>
                    </a:lnTo>
                    <a:lnTo>
                      <a:pt x="26" y="9424"/>
                    </a:lnTo>
                    <a:lnTo>
                      <a:pt x="26" y="13835"/>
                    </a:lnTo>
                    <a:lnTo>
                      <a:pt x="26" y="14386"/>
                    </a:lnTo>
                    <a:lnTo>
                      <a:pt x="51" y="18797"/>
                    </a:lnTo>
                    <a:lnTo>
                      <a:pt x="51" y="19073"/>
                    </a:lnTo>
                    <a:lnTo>
                      <a:pt x="527" y="18797"/>
                    </a:lnTo>
                    <a:lnTo>
                      <a:pt x="527" y="18522"/>
                    </a:lnTo>
                    <a:lnTo>
                      <a:pt x="527" y="14111"/>
                    </a:lnTo>
                    <a:lnTo>
                      <a:pt x="527" y="13559"/>
                    </a:lnTo>
                    <a:lnTo>
                      <a:pt x="502" y="9148"/>
                    </a:lnTo>
                    <a:lnTo>
                      <a:pt x="502" y="8597"/>
                    </a:lnTo>
                    <a:lnTo>
                      <a:pt x="502" y="4186"/>
                    </a:lnTo>
                    <a:lnTo>
                      <a:pt x="502" y="3634"/>
                    </a:lnTo>
                    <a:lnTo>
                      <a:pt x="477" y="1955"/>
                    </a:lnTo>
                    <a:lnTo>
                      <a:pt x="1"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58" name="Google Shape;2758;p54"/>
              <p:cNvSpPr/>
              <p:nvPr/>
            </p:nvSpPr>
            <p:spPr>
              <a:xfrm>
                <a:off x="5243675" y="3682200"/>
                <a:ext cx="107175" cy="73325"/>
              </a:xfrm>
              <a:custGeom>
                <a:avLst/>
                <a:gdLst/>
                <a:ahLst/>
                <a:cxnLst/>
                <a:rect l="l" t="t" r="r" b="b"/>
                <a:pathLst>
                  <a:path w="4287" h="2933" extrusionOk="0">
                    <a:moveTo>
                      <a:pt x="4286" y="0"/>
                    </a:moveTo>
                    <a:lnTo>
                      <a:pt x="1" y="2456"/>
                    </a:lnTo>
                    <a:lnTo>
                      <a:pt x="126" y="2933"/>
                    </a:lnTo>
                    <a:lnTo>
                      <a:pt x="4286" y="552"/>
                    </a:lnTo>
                    <a:lnTo>
                      <a:pt x="4286"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59" name="Google Shape;2759;p54"/>
              <p:cNvSpPr/>
              <p:nvPr/>
            </p:nvSpPr>
            <p:spPr>
              <a:xfrm>
                <a:off x="4985525" y="4089475"/>
                <a:ext cx="114075" cy="176075"/>
              </a:xfrm>
              <a:custGeom>
                <a:avLst/>
                <a:gdLst/>
                <a:ahLst/>
                <a:cxnLst/>
                <a:rect l="l" t="t" r="r" b="b"/>
                <a:pathLst>
                  <a:path w="4563" h="7043" extrusionOk="0">
                    <a:moveTo>
                      <a:pt x="4562" y="0"/>
                    </a:moveTo>
                    <a:lnTo>
                      <a:pt x="1" y="2632"/>
                    </a:lnTo>
                    <a:lnTo>
                      <a:pt x="1" y="7043"/>
                    </a:lnTo>
                    <a:lnTo>
                      <a:pt x="4562" y="4411"/>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60" name="Google Shape;2760;p54"/>
              <p:cNvSpPr/>
              <p:nvPr/>
            </p:nvSpPr>
            <p:spPr>
              <a:xfrm>
                <a:off x="5184775" y="3705375"/>
                <a:ext cx="33875" cy="72075"/>
              </a:xfrm>
              <a:custGeom>
                <a:avLst/>
                <a:gdLst/>
                <a:ahLst/>
                <a:cxnLst/>
                <a:rect l="l" t="t" r="r" b="b"/>
                <a:pathLst>
                  <a:path w="1355" h="2883" extrusionOk="0">
                    <a:moveTo>
                      <a:pt x="828" y="1"/>
                    </a:moveTo>
                    <a:lnTo>
                      <a:pt x="1" y="2883"/>
                    </a:lnTo>
                    <a:lnTo>
                      <a:pt x="1354" y="2106"/>
                    </a:lnTo>
                    <a:lnTo>
                      <a:pt x="828"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61" name="Google Shape;2761;p54"/>
              <p:cNvSpPr/>
              <p:nvPr/>
            </p:nvSpPr>
            <p:spPr>
              <a:xfrm>
                <a:off x="5350200" y="3433450"/>
                <a:ext cx="13175" cy="530100"/>
              </a:xfrm>
              <a:custGeom>
                <a:avLst/>
                <a:gdLst/>
                <a:ahLst/>
                <a:cxnLst/>
                <a:rect l="l" t="t" r="r" b="b"/>
                <a:pathLst>
                  <a:path w="527" h="21204" extrusionOk="0">
                    <a:moveTo>
                      <a:pt x="476" y="0"/>
                    </a:moveTo>
                    <a:lnTo>
                      <a:pt x="0" y="276"/>
                    </a:lnTo>
                    <a:lnTo>
                      <a:pt x="0" y="552"/>
                    </a:lnTo>
                    <a:lnTo>
                      <a:pt x="0" y="4963"/>
                    </a:lnTo>
                    <a:lnTo>
                      <a:pt x="0" y="5514"/>
                    </a:lnTo>
                    <a:lnTo>
                      <a:pt x="25" y="9950"/>
                    </a:lnTo>
                    <a:lnTo>
                      <a:pt x="25" y="10502"/>
                    </a:lnTo>
                    <a:lnTo>
                      <a:pt x="25" y="14913"/>
                    </a:lnTo>
                    <a:lnTo>
                      <a:pt x="25" y="15464"/>
                    </a:lnTo>
                    <a:lnTo>
                      <a:pt x="50" y="19875"/>
                    </a:lnTo>
                    <a:lnTo>
                      <a:pt x="50" y="20427"/>
                    </a:lnTo>
                    <a:lnTo>
                      <a:pt x="50" y="21203"/>
                    </a:lnTo>
                    <a:lnTo>
                      <a:pt x="527" y="19249"/>
                    </a:lnTo>
                    <a:lnTo>
                      <a:pt x="527" y="15188"/>
                    </a:lnTo>
                    <a:lnTo>
                      <a:pt x="527" y="14612"/>
                    </a:lnTo>
                    <a:lnTo>
                      <a:pt x="501" y="10226"/>
                    </a:lnTo>
                    <a:lnTo>
                      <a:pt x="501" y="9650"/>
                    </a:lnTo>
                    <a:lnTo>
                      <a:pt x="501" y="5238"/>
                    </a:lnTo>
                    <a:lnTo>
                      <a:pt x="501" y="4687"/>
                    </a:lnTo>
                    <a:lnTo>
                      <a:pt x="476" y="276"/>
                    </a:lnTo>
                    <a:lnTo>
                      <a:pt x="476"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62" name="Google Shape;2762;p54"/>
              <p:cNvSpPr/>
              <p:nvPr/>
            </p:nvSpPr>
            <p:spPr>
              <a:xfrm>
                <a:off x="5110850" y="3809400"/>
                <a:ext cx="43250" cy="135350"/>
              </a:xfrm>
              <a:custGeom>
                <a:avLst/>
                <a:gdLst/>
                <a:ahLst/>
                <a:cxnLst/>
                <a:rect l="l" t="t" r="r" b="b"/>
                <a:pathLst>
                  <a:path w="1730" h="5414" extrusionOk="0">
                    <a:moveTo>
                      <a:pt x="1730" y="0"/>
                    </a:moveTo>
                    <a:lnTo>
                      <a:pt x="0" y="1003"/>
                    </a:lnTo>
                    <a:lnTo>
                      <a:pt x="0" y="5414"/>
                    </a:lnTo>
                    <a:lnTo>
                      <a:pt x="226" y="5288"/>
                    </a:lnTo>
                    <a:lnTo>
                      <a:pt x="173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63" name="Google Shape;2763;p54"/>
              <p:cNvSpPr/>
              <p:nvPr/>
            </p:nvSpPr>
            <p:spPr>
              <a:xfrm>
                <a:off x="5219250" y="3644600"/>
                <a:ext cx="5025" cy="22575"/>
              </a:xfrm>
              <a:custGeom>
                <a:avLst/>
                <a:gdLst/>
                <a:ahLst/>
                <a:cxnLst/>
                <a:rect l="l" t="t" r="r" b="b"/>
                <a:pathLst>
                  <a:path w="201" h="903" extrusionOk="0">
                    <a:moveTo>
                      <a:pt x="201" y="1"/>
                    </a:moveTo>
                    <a:lnTo>
                      <a:pt x="0" y="101"/>
                    </a:lnTo>
                    <a:lnTo>
                      <a:pt x="201" y="903"/>
                    </a:lnTo>
                    <a:lnTo>
                      <a:pt x="201" y="1"/>
                    </a:lnTo>
                    <a:close/>
                  </a:path>
                </a:pathLst>
              </a:custGeom>
              <a:solidFill>
                <a:srgbClr val="3A4D5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64" name="Google Shape;2764;p54"/>
              <p:cNvSpPr/>
              <p:nvPr/>
            </p:nvSpPr>
            <p:spPr>
              <a:xfrm>
                <a:off x="5110850" y="3792475"/>
                <a:ext cx="47650" cy="42000"/>
              </a:xfrm>
              <a:custGeom>
                <a:avLst/>
                <a:gdLst/>
                <a:ahLst/>
                <a:cxnLst/>
                <a:rect l="l" t="t" r="r" b="b"/>
                <a:pathLst>
                  <a:path w="1906" h="1680" extrusionOk="0">
                    <a:moveTo>
                      <a:pt x="1905" y="0"/>
                    </a:moveTo>
                    <a:lnTo>
                      <a:pt x="0" y="1128"/>
                    </a:lnTo>
                    <a:lnTo>
                      <a:pt x="0" y="1680"/>
                    </a:lnTo>
                    <a:lnTo>
                      <a:pt x="1730" y="677"/>
                    </a:lnTo>
                    <a:lnTo>
                      <a:pt x="1905"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65" name="Google Shape;2765;p54"/>
              <p:cNvSpPr/>
              <p:nvPr/>
            </p:nvSpPr>
            <p:spPr>
              <a:xfrm>
                <a:off x="5216100" y="3630200"/>
                <a:ext cx="8175" cy="16925"/>
              </a:xfrm>
              <a:custGeom>
                <a:avLst/>
                <a:gdLst/>
                <a:ahLst/>
                <a:cxnLst/>
                <a:rect l="l" t="t" r="r" b="b"/>
                <a:pathLst>
                  <a:path w="327" h="677" extrusionOk="0">
                    <a:moveTo>
                      <a:pt x="327" y="0"/>
                    </a:moveTo>
                    <a:lnTo>
                      <a:pt x="1" y="201"/>
                    </a:lnTo>
                    <a:lnTo>
                      <a:pt x="126" y="677"/>
                    </a:lnTo>
                    <a:lnTo>
                      <a:pt x="327" y="577"/>
                    </a:lnTo>
                    <a:lnTo>
                      <a:pt x="327"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66" name="Google Shape;2766;p54"/>
              <p:cNvSpPr/>
              <p:nvPr/>
            </p:nvSpPr>
            <p:spPr>
              <a:xfrm>
                <a:off x="4984900" y="3987950"/>
                <a:ext cx="114075" cy="153550"/>
              </a:xfrm>
              <a:custGeom>
                <a:avLst/>
                <a:gdLst/>
                <a:ahLst/>
                <a:cxnLst/>
                <a:rect l="l" t="t" r="r" b="b"/>
                <a:pathLst>
                  <a:path w="4563" h="6142" extrusionOk="0">
                    <a:moveTo>
                      <a:pt x="3484" y="1"/>
                    </a:moveTo>
                    <a:lnTo>
                      <a:pt x="276" y="1856"/>
                    </a:lnTo>
                    <a:lnTo>
                      <a:pt x="276" y="1580"/>
                    </a:lnTo>
                    <a:lnTo>
                      <a:pt x="1" y="1730"/>
                    </a:lnTo>
                    <a:lnTo>
                      <a:pt x="26" y="6141"/>
                    </a:lnTo>
                    <a:lnTo>
                      <a:pt x="4562" y="3510"/>
                    </a:lnTo>
                    <a:lnTo>
                      <a:pt x="4562" y="2131"/>
                    </a:lnTo>
                    <a:lnTo>
                      <a:pt x="3484"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67" name="Google Shape;2767;p54"/>
              <p:cNvSpPr/>
              <p:nvPr/>
            </p:nvSpPr>
            <p:spPr>
              <a:xfrm>
                <a:off x="5236150" y="3447225"/>
                <a:ext cx="114075" cy="176100"/>
              </a:xfrm>
              <a:custGeom>
                <a:avLst/>
                <a:gdLst/>
                <a:ahLst/>
                <a:cxnLst/>
                <a:rect l="l" t="t" r="r" b="b"/>
                <a:pathLst>
                  <a:path w="4563" h="7044" extrusionOk="0">
                    <a:moveTo>
                      <a:pt x="4562" y="1"/>
                    </a:moveTo>
                    <a:lnTo>
                      <a:pt x="1" y="2632"/>
                    </a:lnTo>
                    <a:lnTo>
                      <a:pt x="1" y="7043"/>
                    </a:lnTo>
                    <a:lnTo>
                      <a:pt x="4562" y="4412"/>
                    </a:lnTo>
                    <a:lnTo>
                      <a:pt x="4562"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68" name="Google Shape;2768;p54"/>
              <p:cNvSpPr/>
              <p:nvPr/>
            </p:nvSpPr>
            <p:spPr>
              <a:xfrm>
                <a:off x="5224250" y="3506125"/>
                <a:ext cx="12550" cy="209300"/>
              </a:xfrm>
              <a:custGeom>
                <a:avLst/>
                <a:gdLst/>
                <a:ahLst/>
                <a:cxnLst/>
                <a:rect l="l" t="t" r="r" b="b"/>
                <a:pathLst>
                  <a:path w="502" h="8372" extrusionOk="0">
                    <a:moveTo>
                      <a:pt x="477" y="1"/>
                    </a:moveTo>
                    <a:lnTo>
                      <a:pt x="1" y="276"/>
                    </a:lnTo>
                    <a:lnTo>
                      <a:pt x="1" y="577"/>
                    </a:lnTo>
                    <a:lnTo>
                      <a:pt x="1" y="4963"/>
                    </a:lnTo>
                    <a:lnTo>
                      <a:pt x="1" y="5540"/>
                    </a:lnTo>
                    <a:lnTo>
                      <a:pt x="1" y="6442"/>
                    </a:lnTo>
                    <a:lnTo>
                      <a:pt x="502" y="8372"/>
                    </a:lnTo>
                    <a:lnTo>
                      <a:pt x="502" y="5239"/>
                    </a:lnTo>
                    <a:lnTo>
                      <a:pt x="477" y="4687"/>
                    </a:lnTo>
                    <a:lnTo>
                      <a:pt x="477" y="276"/>
                    </a:lnTo>
                    <a:lnTo>
                      <a:pt x="477"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69" name="Google Shape;2769;p54"/>
              <p:cNvSpPr/>
              <p:nvPr/>
            </p:nvSpPr>
            <p:spPr>
              <a:xfrm>
                <a:off x="5110225" y="3643975"/>
                <a:ext cx="90875" cy="66450"/>
              </a:xfrm>
              <a:custGeom>
                <a:avLst/>
                <a:gdLst/>
                <a:ahLst/>
                <a:cxnLst/>
                <a:rect l="l" t="t" r="r" b="b"/>
                <a:pathLst>
                  <a:path w="3635" h="2658" extrusionOk="0">
                    <a:moveTo>
                      <a:pt x="3634" y="0"/>
                    </a:moveTo>
                    <a:lnTo>
                      <a:pt x="0" y="2081"/>
                    </a:lnTo>
                    <a:lnTo>
                      <a:pt x="0" y="2657"/>
                    </a:lnTo>
                    <a:lnTo>
                      <a:pt x="3434" y="652"/>
                    </a:lnTo>
                    <a:lnTo>
                      <a:pt x="3634" y="0"/>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70" name="Google Shape;2770;p54"/>
              <p:cNvSpPr/>
              <p:nvPr/>
            </p:nvSpPr>
            <p:spPr>
              <a:xfrm>
                <a:off x="5095800" y="3965400"/>
                <a:ext cx="3175" cy="8175"/>
              </a:xfrm>
              <a:custGeom>
                <a:avLst/>
                <a:gdLst/>
                <a:ahLst/>
                <a:cxnLst/>
                <a:rect l="l" t="t" r="r" b="b"/>
                <a:pathLst>
                  <a:path w="127" h="327" extrusionOk="0">
                    <a:moveTo>
                      <a:pt x="126" y="1"/>
                    </a:moveTo>
                    <a:lnTo>
                      <a:pt x="1" y="76"/>
                    </a:lnTo>
                    <a:lnTo>
                      <a:pt x="126" y="326"/>
                    </a:lnTo>
                    <a:lnTo>
                      <a:pt x="126" y="1"/>
                    </a:lnTo>
                    <a:close/>
                  </a:path>
                </a:pathLst>
              </a:custGeom>
              <a:solidFill>
                <a:srgbClr val="3A4D5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71" name="Google Shape;2771;p54"/>
              <p:cNvSpPr/>
              <p:nvPr/>
            </p:nvSpPr>
            <p:spPr>
              <a:xfrm>
                <a:off x="4984900" y="3841350"/>
                <a:ext cx="114075" cy="176075"/>
              </a:xfrm>
              <a:custGeom>
                <a:avLst/>
                <a:gdLst/>
                <a:ahLst/>
                <a:cxnLst/>
                <a:rect l="l" t="t" r="r" b="b"/>
                <a:pathLst>
                  <a:path w="4563" h="7043" extrusionOk="0">
                    <a:moveTo>
                      <a:pt x="4537" y="0"/>
                    </a:moveTo>
                    <a:lnTo>
                      <a:pt x="1" y="2632"/>
                    </a:lnTo>
                    <a:lnTo>
                      <a:pt x="1" y="7043"/>
                    </a:lnTo>
                    <a:lnTo>
                      <a:pt x="276" y="6893"/>
                    </a:lnTo>
                    <a:lnTo>
                      <a:pt x="276" y="6617"/>
                    </a:lnTo>
                    <a:lnTo>
                      <a:pt x="4111" y="4386"/>
                    </a:lnTo>
                    <a:lnTo>
                      <a:pt x="4211" y="4612"/>
                    </a:lnTo>
                    <a:lnTo>
                      <a:pt x="4562" y="4411"/>
                    </a:lnTo>
                    <a:lnTo>
                      <a:pt x="453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72" name="Google Shape;2772;p54"/>
              <p:cNvSpPr/>
              <p:nvPr/>
            </p:nvSpPr>
            <p:spPr>
              <a:xfrm>
                <a:off x="4978650" y="3827550"/>
                <a:ext cx="119675" cy="83375"/>
              </a:xfrm>
              <a:custGeom>
                <a:avLst/>
                <a:gdLst/>
                <a:ahLst/>
                <a:cxnLst/>
                <a:rect l="l" t="t" r="r" b="b"/>
                <a:pathLst>
                  <a:path w="4787" h="3335" extrusionOk="0">
                    <a:moveTo>
                      <a:pt x="4787" y="1"/>
                    </a:moveTo>
                    <a:lnTo>
                      <a:pt x="251" y="2632"/>
                    </a:lnTo>
                    <a:lnTo>
                      <a:pt x="0" y="2758"/>
                    </a:lnTo>
                    <a:lnTo>
                      <a:pt x="0" y="3334"/>
                    </a:lnTo>
                    <a:lnTo>
                      <a:pt x="251" y="3184"/>
                    </a:lnTo>
                    <a:lnTo>
                      <a:pt x="4787" y="552"/>
                    </a:lnTo>
                    <a:lnTo>
                      <a:pt x="4787"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73" name="Google Shape;2773;p54"/>
              <p:cNvSpPr/>
              <p:nvPr/>
            </p:nvSpPr>
            <p:spPr>
              <a:xfrm>
                <a:off x="5110225" y="3519925"/>
                <a:ext cx="114050" cy="176075"/>
              </a:xfrm>
              <a:custGeom>
                <a:avLst/>
                <a:gdLst/>
                <a:ahLst/>
                <a:cxnLst/>
                <a:rect l="l" t="t" r="r" b="b"/>
                <a:pathLst>
                  <a:path w="4562" h="7043" extrusionOk="0">
                    <a:moveTo>
                      <a:pt x="4562" y="0"/>
                    </a:moveTo>
                    <a:lnTo>
                      <a:pt x="0" y="2657"/>
                    </a:lnTo>
                    <a:lnTo>
                      <a:pt x="0" y="7043"/>
                    </a:lnTo>
                    <a:lnTo>
                      <a:pt x="3634" y="4962"/>
                    </a:lnTo>
                    <a:lnTo>
                      <a:pt x="4010" y="3659"/>
                    </a:lnTo>
                    <a:lnTo>
                      <a:pt x="4236" y="4612"/>
                    </a:lnTo>
                    <a:lnTo>
                      <a:pt x="4562" y="4411"/>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74" name="Google Shape;2774;p54"/>
              <p:cNvSpPr/>
              <p:nvPr/>
            </p:nvSpPr>
            <p:spPr>
              <a:xfrm>
                <a:off x="4984275" y="3717275"/>
                <a:ext cx="114050" cy="176100"/>
              </a:xfrm>
              <a:custGeom>
                <a:avLst/>
                <a:gdLst/>
                <a:ahLst/>
                <a:cxnLst/>
                <a:rect l="l" t="t" r="r" b="b"/>
                <a:pathLst>
                  <a:path w="4562" h="7044" extrusionOk="0">
                    <a:moveTo>
                      <a:pt x="4562" y="1"/>
                    </a:moveTo>
                    <a:lnTo>
                      <a:pt x="1" y="2632"/>
                    </a:lnTo>
                    <a:lnTo>
                      <a:pt x="26" y="7043"/>
                    </a:lnTo>
                    <a:lnTo>
                      <a:pt x="4562" y="4412"/>
                    </a:lnTo>
                    <a:lnTo>
                      <a:pt x="4562"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75" name="Google Shape;2775;p54"/>
              <p:cNvSpPr/>
              <p:nvPr/>
            </p:nvSpPr>
            <p:spPr>
              <a:xfrm>
                <a:off x="5097675" y="3578800"/>
                <a:ext cx="13200" cy="405425"/>
              </a:xfrm>
              <a:custGeom>
                <a:avLst/>
                <a:gdLst/>
                <a:ahLst/>
                <a:cxnLst/>
                <a:rect l="l" t="t" r="r" b="b"/>
                <a:pathLst>
                  <a:path w="528" h="16217" extrusionOk="0">
                    <a:moveTo>
                      <a:pt x="502" y="1"/>
                    </a:moveTo>
                    <a:lnTo>
                      <a:pt x="1" y="302"/>
                    </a:lnTo>
                    <a:lnTo>
                      <a:pt x="1" y="577"/>
                    </a:lnTo>
                    <a:lnTo>
                      <a:pt x="26" y="4988"/>
                    </a:lnTo>
                    <a:lnTo>
                      <a:pt x="26" y="5540"/>
                    </a:lnTo>
                    <a:lnTo>
                      <a:pt x="26" y="9951"/>
                    </a:lnTo>
                    <a:lnTo>
                      <a:pt x="26" y="10502"/>
                    </a:lnTo>
                    <a:lnTo>
                      <a:pt x="51" y="14913"/>
                    </a:lnTo>
                    <a:lnTo>
                      <a:pt x="51" y="15465"/>
                    </a:lnTo>
                    <a:lnTo>
                      <a:pt x="51" y="15790"/>
                    </a:lnTo>
                    <a:lnTo>
                      <a:pt x="277" y="16217"/>
                    </a:lnTo>
                    <a:lnTo>
                      <a:pt x="527" y="15264"/>
                    </a:lnTo>
                    <a:lnTo>
                      <a:pt x="527" y="15189"/>
                    </a:lnTo>
                    <a:lnTo>
                      <a:pt x="527" y="14638"/>
                    </a:lnTo>
                    <a:lnTo>
                      <a:pt x="527" y="10227"/>
                    </a:lnTo>
                    <a:lnTo>
                      <a:pt x="527" y="9675"/>
                    </a:lnTo>
                    <a:lnTo>
                      <a:pt x="502" y="5264"/>
                    </a:lnTo>
                    <a:lnTo>
                      <a:pt x="502" y="4688"/>
                    </a:lnTo>
                    <a:lnTo>
                      <a:pt x="502" y="302"/>
                    </a:lnTo>
                    <a:lnTo>
                      <a:pt x="502"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76" name="Google Shape;2776;p54"/>
              <p:cNvSpPr/>
              <p:nvPr/>
            </p:nvSpPr>
            <p:spPr>
              <a:xfrm>
                <a:off x="5352075" y="4003000"/>
                <a:ext cx="11925" cy="182350"/>
              </a:xfrm>
              <a:custGeom>
                <a:avLst/>
                <a:gdLst/>
                <a:ahLst/>
                <a:cxnLst/>
                <a:rect l="l" t="t" r="r" b="b"/>
                <a:pathLst>
                  <a:path w="477" h="7294" extrusionOk="0">
                    <a:moveTo>
                      <a:pt x="477" y="0"/>
                    </a:moveTo>
                    <a:lnTo>
                      <a:pt x="0" y="1955"/>
                    </a:lnTo>
                    <a:lnTo>
                      <a:pt x="0" y="2056"/>
                    </a:lnTo>
                    <a:lnTo>
                      <a:pt x="0" y="2607"/>
                    </a:lnTo>
                    <a:lnTo>
                      <a:pt x="0" y="7018"/>
                    </a:lnTo>
                    <a:lnTo>
                      <a:pt x="0" y="7294"/>
                    </a:lnTo>
                    <a:lnTo>
                      <a:pt x="477" y="7018"/>
                    </a:lnTo>
                    <a:lnTo>
                      <a:pt x="477" y="6742"/>
                    </a:lnTo>
                    <a:lnTo>
                      <a:pt x="477" y="2331"/>
                    </a:lnTo>
                    <a:lnTo>
                      <a:pt x="477" y="1780"/>
                    </a:lnTo>
                    <a:lnTo>
                      <a:pt x="477"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77" name="Google Shape;2777;p54"/>
              <p:cNvSpPr/>
              <p:nvPr/>
            </p:nvSpPr>
            <p:spPr>
              <a:xfrm>
                <a:off x="5363350" y="3796225"/>
                <a:ext cx="29475" cy="118450"/>
              </a:xfrm>
              <a:custGeom>
                <a:avLst/>
                <a:gdLst/>
                <a:ahLst/>
                <a:cxnLst/>
                <a:rect l="l" t="t" r="r" b="b"/>
                <a:pathLst>
                  <a:path w="1179" h="4738" extrusionOk="0">
                    <a:moveTo>
                      <a:pt x="1179" y="1"/>
                    </a:moveTo>
                    <a:lnTo>
                      <a:pt x="1" y="677"/>
                    </a:lnTo>
                    <a:lnTo>
                      <a:pt x="1" y="4738"/>
                    </a:lnTo>
                    <a:lnTo>
                      <a:pt x="1179"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78" name="Google Shape;2778;p54"/>
              <p:cNvSpPr/>
              <p:nvPr/>
            </p:nvSpPr>
            <p:spPr>
              <a:xfrm>
                <a:off x="5110850" y="3957875"/>
                <a:ext cx="650" cy="2550"/>
              </a:xfrm>
              <a:custGeom>
                <a:avLst/>
                <a:gdLst/>
                <a:ahLst/>
                <a:cxnLst/>
                <a:rect l="l" t="t" r="r" b="b"/>
                <a:pathLst>
                  <a:path w="26" h="102" extrusionOk="0">
                    <a:moveTo>
                      <a:pt x="25" y="1"/>
                    </a:moveTo>
                    <a:lnTo>
                      <a:pt x="0" y="26"/>
                    </a:lnTo>
                    <a:lnTo>
                      <a:pt x="0" y="101"/>
                    </a:lnTo>
                    <a:lnTo>
                      <a:pt x="25" y="1"/>
                    </a:lnTo>
                    <a:close/>
                  </a:path>
                </a:pathLst>
              </a:custGeom>
              <a:solidFill>
                <a:srgbClr val="3A4D57"/>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79" name="Google Shape;2779;p54"/>
              <p:cNvSpPr/>
              <p:nvPr/>
            </p:nvSpPr>
            <p:spPr>
              <a:xfrm>
                <a:off x="4991800" y="3586950"/>
                <a:ext cx="726225" cy="582125"/>
              </a:xfrm>
              <a:custGeom>
                <a:avLst/>
                <a:gdLst/>
                <a:ahLst/>
                <a:cxnLst/>
                <a:rect l="l" t="t" r="r" b="b"/>
                <a:pathLst>
                  <a:path w="29049" h="23285" extrusionOk="0">
                    <a:moveTo>
                      <a:pt x="29048" y="1"/>
                    </a:moveTo>
                    <a:lnTo>
                      <a:pt x="24938" y="2382"/>
                    </a:lnTo>
                    <a:lnTo>
                      <a:pt x="24462" y="2657"/>
                    </a:lnTo>
                    <a:lnTo>
                      <a:pt x="19900" y="5289"/>
                    </a:lnTo>
                    <a:lnTo>
                      <a:pt x="19424" y="5565"/>
                    </a:lnTo>
                    <a:lnTo>
                      <a:pt x="18722" y="5966"/>
                    </a:lnTo>
                    <a:lnTo>
                      <a:pt x="17143" y="3760"/>
                    </a:lnTo>
                    <a:lnTo>
                      <a:pt x="16191" y="7720"/>
                    </a:lnTo>
                    <a:lnTo>
                      <a:pt x="16041" y="8372"/>
                    </a:lnTo>
                    <a:lnTo>
                      <a:pt x="14863" y="13109"/>
                    </a:lnTo>
                    <a:lnTo>
                      <a:pt x="14386" y="15063"/>
                    </a:lnTo>
                    <a:lnTo>
                      <a:pt x="13384" y="19224"/>
                    </a:lnTo>
                    <a:lnTo>
                      <a:pt x="12406" y="15439"/>
                    </a:lnTo>
                    <a:lnTo>
                      <a:pt x="12281" y="14938"/>
                    </a:lnTo>
                    <a:lnTo>
                      <a:pt x="11304" y="11079"/>
                    </a:lnTo>
                    <a:lnTo>
                      <a:pt x="11178" y="10602"/>
                    </a:lnTo>
                    <a:lnTo>
                      <a:pt x="10201" y="6743"/>
                    </a:lnTo>
                    <a:lnTo>
                      <a:pt x="10076" y="6266"/>
                    </a:lnTo>
                    <a:lnTo>
                      <a:pt x="9800" y="5139"/>
                    </a:lnTo>
                    <a:lnTo>
                      <a:pt x="9299" y="3209"/>
                    </a:lnTo>
                    <a:lnTo>
                      <a:pt x="9098" y="2407"/>
                    </a:lnTo>
                    <a:lnTo>
                      <a:pt x="8973" y="1931"/>
                    </a:lnTo>
                    <a:lnTo>
                      <a:pt x="8747" y="978"/>
                    </a:lnTo>
                    <a:lnTo>
                      <a:pt x="8371" y="2281"/>
                    </a:lnTo>
                    <a:lnTo>
                      <a:pt x="8171" y="2933"/>
                    </a:lnTo>
                    <a:lnTo>
                      <a:pt x="6667" y="8221"/>
                    </a:lnTo>
                    <a:lnTo>
                      <a:pt x="6492" y="8898"/>
                    </a:lnTo>
                    <a:lnTo>
                      <a:pt x="4988" y="14186"/>
                    </a:lnTo>
                    <a:lnTo>
                      <a:pt x="4762" y="14938"/>
                    </a:lnTo>
                    <a:lnTo>
                      <a:pt x="4512" y="15891"/>
                    </a:lnTo>
                    <a:lnTo>
                      <a:pt x="4286" y="15464"/>
                    </a:lnTo>
                    <a:lnTo>
                      <a:pt x="4161" y="15214"/>
                    </a:lnTo>
                    <a:lnTo>
                      <a:pt x="3935" y="14788"/>
                    </a:lnTo>
                    <a:lnTo>
                      <a:pt x="3835" y="14562"/>
                    </a:lnTo>
                    <a:lnTo>
                      <a:pt x="0" y="16793"/>
                    </a:lnTo>
                    <a:lnTo>
                      <a:pt x="0" y="17069"/>
                    </a:lnTo>
                    <a:lnTo>
                      <a:pt x="0" y="17620"/>
                    </a:lnTo>
                    <a:lnTo>
                      <a:pt x="0" y="17896"/>
                    </a:lnTo>
                    <a:lnTo>
                      <a:pt x="3208" y="16041"/>
                    </a:lnTo>
                    <a:lnTo>
                      <a:pt x="4286" y="18171"/>
                    </a:lnTo>
                    <a:lnTo>
                      <a:pt x="4562" y="18723"/>
                    </a:lnTo>
                    <a:lnTo>
                      <a:pt x="4787" y="17971"/>
                    </a:lnTo>
                    <a:lnTo>
                      <a:pt x="5840" y="14236"/>
                    </a:lnTo>
                    <a:lnTo>
                      <a:pt x="6040" y="13585"/>
                    </a:lnTo>
                    <a:lnTo>
                      <a:pt x="7519" y="8297"/>
                    </a:lnTo>
                    <a:lnTo>
                      <a:pt x="7720" y="7620"/>
                    </a:lnTo>
                    <a:lnTo>
                      <a:pt x="8547" y="4738"/>
                    </a:lnTo>
                    <a:lnTo>
                      <a:pt x="9073" y="6843"/>
                    </a:lnTo>
                    <a:lnTo>
                      <a:pt x="9198" y="7319"/>
                    </a:lnTo>
                    <a:lnTo>
                      <a:pt x="9324" y="7770"/>
                    </a:lnTo>
                    <a:lnTo>
                      <a:pt x="9800" y="9725"/>
                    </a:lnTo>
                    <a:lnTo>
                      <a:pt x="10176" y="11179"/>
                    </a:lnTo>
                    <a:lnTo>
                      <a:pt x="10301" y="11655"/>
                    </a:lnTo>
                    <a:lnTo>
                      <a:pt x="11279" y="15515"/>
                    </a:lnTo>
                    <a:lnTo>
                      <a:pt x="11404" y="16016"/>
                    </a:lnTo>
                    <a:lnTo>
                      <a:pt x="12381" y="19850"/>
                    </a:lnTo>
                    <a:lnTo>
                      <a:pt x="12507" y="20352"/>
                    </a:lnTo>
                    <a:lnTo>
                      <a:pt x="13259" y="23284"/>
                    </a:lnTo>
                    <a:lnTo>
                      <a:pt x="14211" y="19374"/>
                    </a:lnTo>
                    <a:lnTo>
                      <a:pt x="14361" y="18723"/>
                    </a:lnTo>
                    <a:lnTo>
                      <a:pt x="14411" y="18597"/>
                    </a:lnTo>
                    <a:lnTo>
                      <a:pt x="14888" y="16642"/>
                    </a:lnTo>
                    <a:lnTo>
                      <a:pt x="15640" y="13560"/>
                    </a:lnTo>
                    <a:lnTo>
                      <a:pt x="15790" y="12908"/>
                    </a:lnTo>
                    <a:lnTo>
                      <a:pt x="17043" y="7770"/>
                    </a:lnTo>
                    <a:lnTo>
                      <a:pt x="17218" y="7119"/>
                    </a:lnTo>
                    <a:lnTo>
                      <a:pt x="17394" y="6342"/>
                    </a:lnTo>
                    <a:lnTo>
                      <a:pt x="17745" y="6818"/>
                    </a:lnTo>
                    <a:lnTo>
                      <a:pt x="18020" y="7219"/>
                    </a:lnTo>
                    <a:lnTo>
                      <a:pt x="18171" y="7419"/>
                    </a:lnTo>
                    <a:lnTo>
                      <a:pt x="19424" y="6693"/>
                    </a:lnTo>
                    <a:lnTo>
                      <a:pt x="19900" y="6417"/>
                    </a:lnTo>
                    <a:lnTo>
                      <a:pt x="24462" y="3785"/>
                    </a:lnTo>
                    <a:lnTo>
                      <a:pt x="24938" y="3484"/>
                    </a:lnTo>
                    <a:lnTo>
                      <a:pt x="29048" y="1129"/>
                    </a:lnTo>
                    <a:lnTo>
                      <a:pt x="29048" y="853"/>
                    </a:lnTo>
                    <a:lnTo>
                      <a:pt x="29048" y="276"/>
                    </a:lnTo>
                    <a:lnTo>
                      <a:pt x="29048" y="1"/>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80" name="Google Shape;2780;p54"/>
              <p:cNvSpPr/>
              <p:nvPr/>
            </p:nvSpPr>
            <p:spPr>
              <a:xfrm>
                <a:off x="4984275" y="3593225"/>
                <a:ext cx="114050" cy="176100"/>
              </a:xfrm>
              <a:custGeom>
                <a:avLst/>
                <a:gdLst/>
                <a:ahLst/>
                <a:cxnLst/>
                <a:rect l="l" t="t" r="r" b="b"/>
                <a:pathLst>
                  <a:path w="4562" h="7044" extrusionOk="0">
                    <a:moveTo>
                      <a:pt x="4537" y="0"/>
                    </a:moveTo>
                    <a:lnTo>
                      <a:pt x="1" y="2632"/>
                    </a:lnTo>
                    <a:lnTo>
                      <a:pt x="1" y="7043"/>
                    </a:lnTo>
                    <a:lnTo>
                      <a:pt x="4562" y="4411"/>
                    </a:lnTo>
                    <a:lnTo>
                      <a:pt x="453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81" name="Google Shape;2781;p54"/>
              <p:cNvSpPr/>
              <p:nvPr/>
            </p:nvSpPr>
            <p:spPr>
              <a:xfrm>
                <a:off x="4937275" y="3158375"/>
                <a:ext cx="839625" cy="1302675"/>
              </a:xfrm>
              <a:custGeom>
                <a:avLst/>
                <a:gdLst/>
                <a:ahLst/>
                <a:cxnLst/>
                <a:rect l="l" t="t" r="r" b="b"/>
                <a:pathLst>
                  <a:path w="33585" h="52107" extrusionOk="0">
                    <a:moveTo>
                      <a:pt x="32131" y="1981"/>
                    </a:moveTo>
                    <a:lnTo>
                      <a:pt x="32207" y="32357"/>
                    </a:lnTo>
                    <a:lnTo>
                      <a:pt x="1480" y="50101"/>
                    </a:lnTo>
                    <a:lnTo>
                      <a:pt x="1379" y="19725"/>
                    </a:lnTo>
                    <a:lnTo>
                      <a:pt x="32131" y="1981"/>
                    </a:lnTo>
                    <a:close/>
                    <a:moveTo>
                      <a:pt x="33485" y="1"/>
                    </a:moveTo>
                    <a:lnTo>
                      <a:pt x="1" y="19324"/>
                    </a:lnTo>
                    <a:lnTo>
                      <a:pt x="101" y="52106"/>
                    </a:lnTo>
                    <a:lnTo>
                      <a:pt x="33585" y="32758"/>
                    </a:lnTo>
                    <a:lnTo>
                      <a:pt x="33485" y="1"/>
                    </a:ln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82" name="Google Shape;2782;p54"/>
              <p:cNvSpPr/>
              <p:nvPr/>
            </p:nvSpPr>
            <p:spPr>
              <a:xfrm>
                <a:off x="5362100" y="3374550"/>
                <a:ext cx="114050" cy="176100"/>
              </a:xfrm>
              <a:custGeom>
                <a:avLst/>
                <a:gdLst/>
                <a:ahLst/>
                <a:cxnLst/>
                <a:rect l="l" t="t" r="r" b="b"/>
                <a:pathLst>
                  <a:path w="4562" h="7044" extrusionOk="0">
                    <a:moveTo>
                      <a:pt x="4562" y="0"/>
                    </a:moveTo>
                    <a:lnTo>
                      <a:pt x="0" y="2632"/>
                    </a:lnTo>
                    <a:lnTo>
                      <a:pt x="25" y="7043"/>
                    </a:lnTo>
                    <a:lnTo>
                      <a:pt x="4562" y="4412"/>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83" name="Google Shape;2783;p54"/>
              <p:cNvSpPr/>
              <p:nvPr/>
            </p:nvSpPr>
            <p:spPr>
              <a:xfrm>
                <a:off x="4971750" y="3207875"/>
                <a:ext cx="770700" cy="1203050"/>
              </a:xfrm>
              <a:custGeom>
                <a:avLst/>
                <a:gdLst/>
                <a:ahLst/>
                <a:cxnLst/>
                <a:rect l="l" t="t" r="r" b="b"/>
                <a:pathLst>
                  <a:path w="30828" h="48122" extrusionOk="0">
                    <a:moveTo>
                      <a:pt x="30251" y="853"/>
                    </a:moveTo>
                    <a:lnTo>
                      <a:pt x="30276" y="5264"/>
                    </a:lnTo>
                    <a:lnTo>
                      <a:pt x="30502" y="5114"/>
                    </a:lnTo>
                    <a:lnTo>
                      <a:pt x="30527" y="5665"/>
                    </a:lnTo>
                    <a:lnTo>
                      <a:pt x="30276" y="5815"/>
                    </a:lnTo>
                    <a:lnTo>
                      <a:pt x="30276" y="10226"/>
                    </a:lnTo>
                    <a:lnTo>
                      <a:pt x="30527" y="10076"/>
                    </a:lnTo>
                    <a:lnTo>
                      <a:pt x="30527" y="10652"/>
                    </a:lnTo>
                    <a:lnTo>
                      <a:pt x="30301" y="10778"/>
                    </a:lnTo>
                    <a:lnTo>
                      <a:pt x="30301" y="15189"/>
                    </a:lnTo>
                    <a:lnTo>
                      <a:pt x="30552" y="15063"/>
                    </a:lnTo>
                    <a:lnTo>
                      <a:pt x="30552" y="15615"/>
                    </a:lnTo>
                    <a:lnTo>
                      <a:pt x="30301" y="15740"/>
                    </a:lnTo>
                    <a:lnTo>
                      <a:pt x="30326" y="20151"/>
                    </a:lnTo>
                    <a:lnTo>
                      <a:pt x="30552" y="20026"/>
                    </a:lnTo>
                    <a:lnTo>
                      <a:pt x="30552" y="20577"/>
                    </a:lnTo>
                    <a:lnTo>
                      <a:pt x="30326" y="20728"/>
                    </a:lnTo>
                    <a:lnTo>
                      <a:pt x="30326" y="25114"/>
                    </a:lnTo>
                    <a:lnTo>
                      <a:pt x="30577" y="24988"/>
                    </a:lnTo>
                    <a:lnTo>
                      <a:pt x="30577" y="25540"/>
                    </a:lnTo>
                    <a:lnTo>
                      <a:pt x="30326" y="25690"/>
                    </a:lnTo>
                    <a:lnTo>
                      <a:pt x="30351" y="30101"/>
                    </a:lnTo>
                    <a:lnTo>
                      <a:pt x="25790" y="32733"/>
                    </a:lnTo>
                    <a:lnTo>
                      <a:pt x="25790" y="33008"/>
                    </a:lnTo>
                    <a:lnTo>
                      <a:pt x="25314" y="33284"/>
                    </a:lnTo>
                    <a:lnTo>
                      <a:pt x="25314" y="33008"/>
                    </a:lnTo>
                    <a:lnTo>
                      <a:pt x="20752" y="35640"/>
                    </a:lnTo>
                    <a:lnTo>
                      <a:pt x="20752" y="35916"/>
                    </a:lnTo>
                    <a:lnTo>
                      <a:pt x="20251" y="36191"/>
                    </a:lnTo>
                    <a:lnTo>
                      <a:pt x="20251" y="35916"/>
                    </a:lnTo>
                    <a:lnTo>
                      <a:pt x="15690" y="38547"/>
                    </a:lnTo>
                    <a:lnTo>
                      <a:pt x="15690" y="38823"/>
                    </a:lnTo>
                    <a:lnTo>
                      <a:pt x="15213" y="39099"/>
                    </a:lnTo>
                    <a:lnTo>
                      <a:pt x="15213" y="38823"/>
                    </a:lnTo>
                    <a:lnTo>
                      <a:pt x="10652" y="41455"/>
                    </a:lnTo>
                    <a:lnTo>
                      <a:pt x="10652" y="41730"/>
                    </a:lnTo>
                    <a:lnTo>
                      <a:pt x="10176" y="42006"/>
                    </a:lnTo>
                    <a:lnTo>
                      <a:pt x="10176" y="41730"/>
                    </a:lnTo>
                    <a:lnTo>
                      <a:pt x="5614" y="44362"/>
                    </a:lnTo>
                    <a:lnTo>
                      <a:pt x="5614" y="44638"/>
                    </a:lnTo>
                    <a:lnTo>
                      <a:pt x="5138" y="44938"/>
                    </a:lnTo>
                    <a:lnTo>
                      <a:pt x="5138" y="44663"/>
                    </a:lnTo>
                    <a:lnTo>
                      <a:pt x="577" y="47294"/>
                    </a:lnTo>
                    <a:lnTo>
                      <a:pt x="552" y="42858"/>
                    </a:lnTo>
                    <a:lnTo>
                      <a:pt x="326" y="43009"/>
                    </a:lnTo>
                    <a:lnTo>
                      <a:pt x="326" y="42457"/>
                    </a:lnTo>
                    <a:lnTo>
                      <a:pt x="552" y="42307"/>
                    </a:lnTo>
                    <a:lnTo>
                      <a:pt x="552" y="37896"/>
                    </a:lnTo>
                    <a:lnTo>
                      <a:pt x="301" y="38046"/>
                    </a:lnTo>
                    <a:lnTo>
                      <a:pt x="301" y="37495"/>
                    </a:lnTo>
                    <a:lnTo>
                      <a:pt x="552" y="37344"/>
                    </a:lnTo>
                    <a:lnTo>
                      <a:pt x="527" y="32933"/>
                    </a:lnTo>
                    <a:lnTo>
                      <a:pt x="301" y="33084"/>
                    </a:lnTo>
                    <a:lnTo>
                      <a:pt x="301" y="32507"/>
                    </a:lnTo>
                    <a:lnTo>
                      <a:pt x="527" y="32382"/>
                    </a:lnTo>
                    <a:lnTo>
                      <a:pt x="527" y="27971"/>
                    </a:lnTo>
                    <a:lnTo>
                      <a:pt x="276" y="28121"/>
                    </a:lnTo>
                    <a:lnTo>
                      <a:pt x="276" y="27545"/>
                    </a:lnTo>
                    <a:lnTo>
                      <a:pt x="527" y="27419"/>
                    </a:lnTo>
                    <a:lnTo>
                      <a:pt x="502" y="23008"/>
                    </a:lnTo>
                    <a:lnTo>
                      <a:pt x="276" y="23134"/>
                    </a:lnTo>
                    <a:lnTo>
                      <a:pt x="251" y="22582"/>
                    </a:lnTo>
                    <a:lnTo>
                      <a:pt x="502" y="22457"/>
                    </a:lnTo>
                    <a:lnTo>
                      <a:pt x="502" y="18046"/>
                    </a:lnTo>
                    <a:lnTo>
                      <a:pt x="5038" y="15414"/>
                    </a:lnTo>
                    <a:lnTo>
                      <a:pt x="5038" y="15139"/>
                    </a:lnTo>
                    <a:lnTo>
                      <a:pt x="5539" y="14838"/>
                    </a:lnTo>
                    <a:lnTo>
                      <a:pt x="5539" y="15139"/>
                    </a:lnTo>
                    <a:lnTo>
                      <a:pt x="10101" y="12507"/>
                    </a:lnTo>
                    <a:lnTo>
                      <a:pt x="10101" y="12206"/>
                    </a:lnTo>
                    <a:lnTo>
                      <a:pt x="10577" y="11931"/>
                    </a:lnTo>
                    <a:lnTo>
                      <a:pt x="10577" y="12206"/>
                    </a:lnTo>
                    <a:lnTo>
                      <a:pt x="15138" y="9575"/>
                    </a:lnTo>
                    <a:lnTo>
                      <a:pt x="15138" y="9299"/>
                    </a:lnTo>
                    <a:lnTo>
                      <a:pt x="15614" y="9023"/>
                    </a:lnTo>
                    <a:lnTo>
                      <a:pt x="15614" y="9299"/>
                    </a:lnTo>
                    <a:lnTo>
                      <a:pt x="20176" y="6667"/>
                    </a:lnTo>
                    <a:lnTo>
                      <a:pt x="20176" y="6392"/>
                    </a:lnTo>
                    <a:lnTo>
                      <a:pt x="20652" y="6116"/>
                    </a:lnTo>
                    <a:lnTo>
                      <a:pt x="20652" y="6392"/>
                    </a:lnTo>
                    <a:lnTo>
                      <a:pt x="25213" y="3760"/>
                    </a:lnTo>
                    <a:lnTo>
                      <a:pt x="25213" y="3484"/>
                    </a:lnTo>
                    <a:lnTo>
                      <a:pt x="25715" y="3209"/>
                    </a:lnTo>
                    <a:lnTo>
                      <a:pt x="25715" y="3484"/>
                    </a:lnTo>
                    <a:lnTo>
                      <a:pt x="30251" y="853"/>
                    </a:lnTo>
                    <a:close/>
                    <a:moveTo>
                      <a:pt x="30752" y="1"/>
                    </a:moveTo>
                    <a:lnTo>
                      <a:pt x="0" y="17745"/>
                    </a:lnTo>
                    <a:lnTo>
                      <a:pt x="101" y="48121"/>
                    </a:lnTo>
                    <a:lnTo>
                      <a:pt x="30828" y="30377"/>
                    </a:lnTo>
                    <a:lnTo>
                      <a:pt x="30752" y="1"/>
                    </a:ln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2784" name="Google Shape;2784;p54"/>
              <p:cNvSpPr/>
              <p:nvPr/>
            </p:nvSpPr>
            <p:spPr>
              <a:xfrm>
                <a:off x="5615850" y="3832575"/>
                <a:ext cx="120325" cy="83350"/>
              </a:xfrm>
              <a:custGeom>
                <a:avLst/>
                <a:gdLst/>
                <a:ahLst/>
                <a:cxnLst/>
                <a:rect l="l" t="t" r="r" b="b"/>
                <a:pathLst>
                  <a:path w="4813" h="3334" extrusionOk="0">
                    <a:moveTo>
                      <a:pt x="4813" y="0"/>
                    </a:moveTo>
                    <a:lnTo>
                      <a:pt x="4562" y="126"/>
                    </a:lnTo>
                    <a:lnTo>
                      <a:pt x="1" y="2757"/>
                    </a:lnTo>
                    <a:lnTo>
                      <a:pt x="1" y="3334"/>
                    </a:lnTo>
                    <a:lnTo>
                      <a:pt x="4562" y="702"/>
                    </a:lnTo>
                    <a:lnTo>
                      <a:pt x="4813" y="552"/>
                    </a:lnTo>
                    <a:lnTo>
                      <a:pt x="4813"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85" name="Google Shape;2785;p54"/>
              <p:cNvSpPr/>
              <p:nvPr/>
            </p:nvSpPr>
            <p:spPr>
              <a:xfrm>
                <a:off x="5363975" y="3981700"/>
                <a:ext cx="114075" cy="79600"/>
              </a:xfrm>
              <a:custGeom>
                <a:avLst/>
                <a:gdLst/>
                <a:ahLst/>
                <a:cxnLst/>
                <a:rect l="l" t="t" r="r" b="b"/>
                <a:pathLst>
                  <a:path w="4563" h="3184" extrusionOk="0">
                    <a:moveTo>
                      <a:pt x="4562" y="0"/>
                    </a:moveTo>
                    <a:lnTo>
                      <a:pt x="1" y="2632"/>
                    </a:lnTo>
                    <a:lnTo>
                      <a:pt x="1" y="3183"/>
                    </a:lnTo>
                    <a:lnTo>
                      <a:pt x="4562" y="552"/>
                    </a:lnTo>
                    <a:lnTo>
                      <a:pt x="4562"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86" name="Google Shape;2786;p54"/>
              <p:cNvSpPr/>
              <p:nvPr/>
            </p:nvSpPr>
            <p:spPr>
              <a:xfrm>
                <a:off x="5417875" y="3757375"/>
                <a:ext cx="24450" cy="23850"/>
              </a:xfrm>
              <a:custGeom>
                <a:avLst/>
                <a:gdLst/>
                <a:ahLst/>
                <a:cxnLst/>
                <a:rect l="l" t="t" r="r" b="b"/>
                <a:pathLst>
                  <a:path w="978" h="954" extrusionOk="0">
                    <a:moveTo>
                      <a:pt x="702" y="1"/>
                    </a:moveTo>
                    <a:lnTo>
                      <a:pt x="175" y="302"/>
                    </a:lnTo>
                    <a:lnTo>
                      <a:pt x="0" y="953"/>
                    </a:lnTo>
                    <a:lnTo>
                      <a:pt x="0" y="953"/>
                    </a:lnTo>
                    <a:lnTo>
                      <a:pt x="977" y="402"/>
                    </a:lnTo>
                    <a:lnTo>
                      <a:pt x="702"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87" name="Google Shape;2787;p54"/>
              <p:cNvSpPr/>
              <p:nvPr/>
            </p:nvSpPr>
            <p:spPr>
              <a:xfrm>
                <a:off x="5614600" y="3353250"/>
                <a:ext cx="114075" cy="176075"/>
              </a:xfrm>
              <a:custGeom>
                <a:avLst/>
                <a:gdLst/>
                <a:ahLst/>
                <a:cxnLst/>
                <a:rect l="l" t="t" r="r" b="b"/>
                <a:pathLst>
                  <a:path w="4563" h="7043" extrusionOk="0">
                    <a:moveTo>
                      <a:pt x="4562" y="0"/>
                    </a:moveTo>
                    <a:lnTo>
                      <a:pt x="1" y="2632"/>
                    </a:lnTo>
                    <a:lnTo>
                      <a:pt x="26" y="7043"/>
                    </a:lnTo>
                    <a:lnTo>
                      <a:pt x="4562" y="4411"/>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88" name="Google Shape;2788;p54"/>
              <p:cNvSpPr/>
              <p:nvPr/>
            </p:nvSpPr>
            <p:spPr>
              <a:xfrm>
                <a:off x="5614600" y="3335700"/>
                <a:ext cx="120325" cy="83350"/>
              </a:xfrm>
              <a:custGeom>
                <a:avLst/>
                <a:gdLst/>
                <a:ahLst/>
                <a:cxnLst/>
                <a:rect l="l" t="t" r="r" b="b"/>
                <a:pathLst>
                  <a:path w="4813" h="3334" extrusionOk="0">
                    <a:moveTo>
                      <a:pt x="4788" y="1"/>
                    </a:moveTo>
                    <a:lnTo>
                      <a:pt x="4562" y="151"/>
                    </a:lnTo>
                    <a:lnTo>
                      <a:pt x="1" y="2783"/>
                    </a:lnTo>
                    <a:lnTo>
                      <a:pt x="1" y="3334"/>
                    </a:lnTo>
                    <a:lnTo>
                      <a:pt x="4562" y="702"/>
                    </a:lnTo>
                    <a:lnTo>
                      <a:pt x="4813" y="552"/>
                    </a:lnTo>
                    <a:lnTo>
                      <a:pt x="4788"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89" name="Google Shape;2789;p54"/>
              <p:cNvSpPr/>
              <p:nvPr/>
            </p:nvSpPr>
            <p:spPr>
              <a:xfrm>
                <a:off x="5488675" y="3536200"/>
                <a:ext cx="114050" cy="79600"/>
              </a:xfrm>
              <a:custGeom>
                <a:avLst/>
                <a:gdLst/>
                <a:ahLst/>
                <a:cxnLst/>
                <a:rect l="l" t="t" r="r" b="b"/>
                <a:pathLst>
                  <a:path w="4562" h="3184" extrusionOk="0">
                    <a:moveTo>
                      <a:pt x="4562" y="1"/>
                    </a:moveTo>
                    <a:lnTo>
                      <a:pt x="0" y="2632"/>
                    </a:lnTo>
                    <a:lnTo>
                      <a:pt x="0" y="3184"/>
                    </a:lnTo>
                    <a:lnTo>
                      <a:pt x="4562" y="552"/>
                    </a:lnTo>
                    <a:lnTo>
                      <a:pt x="4562"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90" name="Google Shape;2790;p54"/>
              <p:cNvSpPr/>
              <p:nvPr/>
            </p:nvSpPr>
            <p:spPr>
              <a:xfrm>
                <a:off x="5237400" y="3974800"/>
                <a:ext cx="39500" cy="35125"/>
              </a:xfrm>
              <a:custGeom>
                <a:avLst/>
                <a:gdLst/>
                <a:ahLst/>
                <a:cxnLst/>
                <a:rect l="l" t="t" r="r" b="b"/>
                <a:pathLst>
                  <a:path w="1580" h="1405" extrusionOk="0">
                    <a:moveTo>
                      <a:pt x="1455" y="1"/>
                    </a:moveTo>
                    <a:lnTo>
                      <a:pt x="1" y="853"/>
                    </a:lnTo>
                    <a:lnTo>
                      <a:pt x="1" y="1404"/>
                    </a:lnTo>
                    <a:lnTo>
                      <a:pt x="1580" y="502"/>
                    </a:lnTo>
                    <a:lnTo>
                      <a:pt x="1455"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91" name="Google Shape;2791;p54"/>
              <p:cNvSpPr/>
              <p:nvPr/>
            </p:nvSpPr>
            <p:spPr>
              <a:xfrm>
                <a:off x="5602075" y="3288075"/>
                <a:ext cx="13175" cy="365325"/>
              </a:xfrm>
              <a:custGeom>
                <a:avLst/>
                <a:gdLst/>
                <a:ahLst/>
                <a:cxnLst/>
                <a:rect l="l" t="t" r="r" b="b"/>
                <a:pathLst>
                  <a:path w="527" h="14613" extrusionOk="0">
                    <a:moveTo>
                      <a:pt x="502" y="1"/>
                    </a:moveTo>
                    <a:lnTo>
                      <a:pt x="0" y="276"/>
                    </a:lnTo>
                    <a:lnTo>
                      <a:pt x="0" y="552"/>
                    </a:lnTo>
                    <a:lnTo>
                      <a:pt x="26" y="4963"/>
                    </a:lnTo>
                    <a:lnTo>
                      <a:pt x="26" y="5515"/>
                    </a:lnTo>
                    <a:lnTo>
                      <a:pt x="26" y="9926"/>
                    </a:lnTo>
                    <a:lnTo>
                      <a:pt x="26" y="10477"/>
                    </a:lnTo>
                    <a:lnTo>
                      <a:pt x="51" y="14612"/>
                    </a:lnTo>
                    <a:lnTo>
                      <a:pt x="527" y="14337"/>
                    </a:lnTo>
                    <a:lnTo>
                      <a:pt x="527" y="10201"/>
                    </a:lnTo>
                    <a:lnTo>
                      <a:pt x="527" y="9650"/>
                    </a:lnTo>
                    <a:lnTo>
                      <a:pt x="502" y="5239"/>
                    </a:lnTo>
                    <a:lnTo>
                      <a:pt x="502" y="4688"/>
                    </a:lnTo>
                    <a:lnTo>
                      <a:pt x="502" y="276"/>
                    </a:lnTo>
                    <a:lnTo>
                      <a:pt x="502"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92" name="Google Shape;2792;p54"/>
              <p:cNvSpPr/>
              <p:nvPr/>
            </p:nvSpPr>
            <p:spPr>
              <a:xfrm>
                <a:off x="5271250" y="3806250"/>
                <a:ext cx="79600" cy="57675"/>
              </a:xfrm>
              <a:custGeom>
                <a:avLst/>
                <a:gdLst/>
                <a:ahLst/>
                <a:cxnLst/>
                <a:rect l="l" t="t" r="r" b="b"/>
                <a:pathLst>
                  <a:path w="3184" h="2307" extrusionOk="0">
                    <a:moveTo>
                      <a:pt x="3183" y="1"/>
                    </a:moveTo>
                    <a:lnTo>
                      <a:pt x="0" y="1830"/>
                    </a:lnTo>
                    <a:lnTo>
                      <a:pt x="126" y="2307"/>
                    </a:lnTo>
                    <a:lnTo>
                      <a:pt x="3183" y="552"/>
                    </a:lnTo>
                    <a:lnTo>
                      <a:pt x="3183"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93" name="Google Shape;2793;p54"/>
              <p:cNvSpPr/>
              <p:nvPr/>
            </p:nvSpPr>
            <p:spPr>
              <a:xfrm>
                <a:off x="5237400" y="3866400"/>
                <a:ext cx="11950" cy="19450"/>
              </a:xfrm>
              <a:custGeom>
                <a:avLst/>
                <a:gdLst/>
                <a:ahLst/>
                <a:cxnLst/>
                <a:rect l="l" t="t" r="r" b="b"/>
                <a:pathLst>
                  <a:path w="478" h="778" extrusionOk="0">
                    <a:moveTo>
                      <a:pt x="352" y="1"/>
                    </a:moveTo>
                    <a:lnTo>
                      <a:pt x="1" y="226"/>
                    </a:lnTo>
                    <a:lnTo>
                      <a:pt x="1" y="778"/>
                    </a:lnTo>
                    <a:lnTo>
                      <a:pt x="477" y="502"/>
                    </a:lnTo>
                    <a:lnTo>
                      <a:pt x="352" y="1"/>
                    </a:lnTo>
                    <a:close/>
                  </a:path>
                </a:pathLst>
              </a:custGeom>
              <a:solidFill>
                <a:srgbClr val="49626D"/>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794" name="Google Shape;2794;p54"/>
              <p:cNvSpPr/>
              <p:nvPr/>
            </p:nvSpPr>
            <p:spPr>
              <a:xfrm>
                <a:off x="5111475" y="4003000"/>
                <a:ext cx="114050" cy="79600"/>
              </a:xfrm>
              <a:custGeom>
                <a:avLst/>
                <a:gdLst/>
                <a:ahLst/>
                <a:cxnLst/>
                <a:rect l="l" t="t" r="r" b="b"/>
                <a:pathLst>
                  <a:path w="4562" h="3184" extrusionOk="0">
                    <a:moveTo>
                      <a:pt x="4562" y="0"/>
                    </a:moveTo>
                    <a:lnTo>
                      <a:pt x="0" y="2632"/>
                    </a:lnTo>
                    <a:lnTo>
                      <a:pt x="0" y="3183"/>
                    </a:lnTo>
                    <a:lnTo>
                      <a:pt x="4562" y="552"/>
                    </a:lnTo>
                    <a:lnTo>
                      <a:pt x="4562"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95" name="Google Shape;2795;p54"/>
              <p:cNvSpPr/>
              <p:nvPr/>
            </p:nvSpPr>
            <p:spPr>
              <a:xfrm>
                <a:off x="5236775" y="3830075"/>
                <a:ext cx="9425" cy="42000"/>
              </a:xfrm>
              <a:custGeom>
                <a:avLst/>
                <a:gdLst/>
                <a:ahLst/>
                <a:cxnLst/>
                <a:rect l="l" t="t" r="r" b="b"/>
                <a:pathLst>
                  <a:path w="377" h="1680" extrusionOk="0">
                    <a:moveTo>
                      <a:pt x="1" y="0"/>
                    </a:moveTo>
                    <a:lnTo>
                      <a:pt x="26" y="1679"/>
                    </a:lnTo>
                    <a:lnTo>
                      <a:pt x="377" y="1454"/>
                    </a:lnTo>
                    <a:lnTo>
                      <a:pt x="1"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96" name="Google Shape;2796;p54"/>
              <p:cNvSpPr/>
              <p:nvPr/>
            </p:nvSpPr>
            <p:spPr>
              <a:xfrm>
                <a:off x="5476125" y="3360775"/>
                <a:ext cx="13200" cy="365300"/>
              </a:xfrm>
              <a:custGeom>
                <a:avLst/>
                <a:gdLst/>
                <a:ahLst/>
                <a:cxnLst/>
                <a:rect l="l" t="t" r="r" b="b"/>
                <a:pathLst>
                  <a:path w="528" h="14612" extrusionOk="0">
                    <a:moveTo>
                      <a:pt x="477" y="0"/>
                    </a:moveTo>
                    <a:lnTo>
                      <a:pt x="1" y="276"/>
                    </a:lnTo>
                    <a:lnTo>
                      <a:pt x="1" y="551"/>
                    </a:lnTo>
                    <a:lnTo>
                      <a:pt x="1" y="4963"/>
                    </a:lnTo>
                    <a:lnTo>
                      <a:pt x="1" y="5514"/>
                    </a:lnTo>
                    <a:lnTo>
                      <a:pt x="26" y="9925"/>
                    </a:lnTo>
                    <a:lnTo>
                      <a:pt x="26" y="10501"/>
                    </a:lnTo>
                    <a:lnTo>
                      <a:pt x="51" y="14612"/>
                    </a:lnTo>
                    <a:lnTo>
                      <a:pt x="527" y="14336"/>
                    </a:lnTo>
                    <a:lnTo>
                      <a:pt x="502" y="10201"/>
                    </a:lnTo>
                    <a:lnTo>
                      <a:pt x="502" y="9649"/>
                    </a:lnTo>
                    <a:lnTo>
                      <a:pt x="502" y="5238"/>
                    </a:lnTo>
                    <a:lnTo>
                      <a:pt x="502" y="4687"/>
                    </a:lnTo>
                    <a:lnTo>
                      <a:pt x="477" y="276"/>
                    </a:lnTo>
                    <a:lnTo>
                      <a:pt x="477"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97" name="Google Shape;2797;p54"/>
              <p:cNvSpPr/>
              <p:nvPr/>
            </p:nvSpPr>
            <p:spPr>
              <a:xfrm>
                <a:off x="5236150" y="3557500"/>
                <a:ext cx="114075" cy="79600"/>
              </a:xfrm>
              <a:custGeom>
                <a:avLst/>
                <a:gdLst/>
                <a:ahLst/>
                <a:cxnLst/>
                <a:rect l="l" t="t" r="r" b="b"/>
                <a:pathLst>
                  <a:path w="4563" h="3184" extrusionOk="0">
                    <a:moveTo>
                      <a:pt x="4562" y="1"/>
                    </a:moveTo>
                    <a:lnTo>
                      <a:pt x="1" y="2632"/>
                    </a:lnTo>
                    <a:lnTo>
                      <a:pt x="26" y="3184"/>
                    </a:lnTo>
                    <a:lnTo>
                      <a:pt x="4562" y="552"/>
                    </a:lnTo>
                    <a:lnTo>
                      <a:pt x="4562"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798" name="Google Shape;2798;p54"/>
              <p:cNvSpPr/>
              <p:nvPr/>
            </p:nvSpPr>
            <p:spPr>
              <a:xfrm>
                <a:off x="5110225" y="3660275"/>
                <a:ext cx="85850" cy="160425"/>
              </a:xfrm>
              <a:custGeom>
                <a:avLst/>
                <a:gdLst/>
                <a:ahLst/>
                <a:cxnLst/>
                <a:rect l="l" t="t" r="r" b="b"/>
                <a:pathLst>
                  <a:path w="3434" h="6417" extrusionOk="0">
                    <a:moveTo>
                      <a:pt x="3434" y="0"/>
                    </a:moveTo>
                    <a:lnTo>
                      <a:pt x="0" y="2005"/>
                    </a:lnTo>
                    <a:lnTo>
                      <a:pt x="25" y="6416"/>
                    </a:lnTo>
                    <a:lnTo>
                      <a:pt x="1930" y="5288"/>
                    </a:lnTo>
                    <a:lnTo>
                      <a:pt x="3434"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799" name="Google Shape;2799;p54"/>
              <p:cNvSpPr/>
              <p:nvPr/>
            </p:nvSpPr>
            <p:spPr>
              <a:xfrm>
                <a:off x="4978000" y="3703500"/>
                <a:ext cx="120325" cy="82725"/>
              </a:xfrm>
              <a:custGeom>
                <a:avLst/>
                <a:gdLst/>
                <a:ahLst/>
                <a:cxnLst/>
                <a:rect l="l" t="t" r="r" b="b"/>
                <a:pathLst>
                  <a:path w="4813" h="3309" extrusionOk="0">
                    <a:moveTo>
                      <a:pt x="4813" y="0"/>
                    </a:moveTo>
                    <a:lnTo>
                      <a:pt x="252" y="2632"/>
                    </a:lnTo>
                    <a:lnTo>
                      <a:pt x="1" y="2757"/>
                    </a:lnTo>
                    <a:lnTo>
                      <a:pt x="26" y="3309"/>
                    </a:lnTo>
                    <a:lnTo>
                      <a:pt x="252" y="3183"/>
                    </a:lnTo>
                    <a:lnTo>
                      <a:pt x="4813" y="552"/>
                    </a:lnTo>
                    <a:lnTo>
                      <a:pt x="4813"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00" name="Google Shape;2800;p54"/>
              <p:cNvSpPr/>
              <p:nvPr/>
            </p:nvSpPr>
            <p:spPr>
              <a:xfrm>
                <a:off x="5238050" y="4068150"/>
                <a:ext cx="114050" cy="176100"/>
              </a:xfrm>
              <a:custGeom>
                <a:avLst/>
                <a:gdLst/>
                <a:ahLst/>
                <a:cxnLst/>
                <a:rect l="l" t="t" r="r" b="b"/>
                <a:pathLst>
                  <a:path w="4562" h="7044" extrusionOk="0">
                    <a:moveTo>
                      <a:pt x="4561" y="1"/>
                    </a:moveTo>
                    <a:lnTo>
                      <a:pt x="4361" y="126"/>
                    </a:lnTo>
                    <a:lnTo>
                      <a:pt x="3409" y="4036"/>
                    </a:lnTo>
                    <a:lnTo>
                      <a:pt x="2657" y="1104"/>
                    </a:lnTo>
                    <a:lnTo>
                      <a:pt x="0" y="2633"/>
                    </a:lnTo>
                    <a:lnTo>
                      <a:pt x="0" y="7044"/>
                    </a:lnTo>
                    <a:lnTo>
                      <a:pt x="4561" y="4412"/>
                    </a:lnTo>
                    <a:lnTo>
                      <a:pt x="456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801" name="Google Shape;2801;p54"/>
              <p:cNvSpPr/>
              <p:nvPr/>
            </p:nvSpPr>
            <p:spPr>
              <a:xfrm>
                <a:off x="5236775" y="3571300"/>
                <a:ext cx="114075" cy="172325"/>
              </a:xfrm>
              <a:custGeom>
                <a:avLst/>
                <a:gdLst/>
                <a:ahLst/>
                <a:cxnLst/>
                <a:rect l="l" t="t" r="r" b="b"/>
                <a:pathLst>
                  <a:path w="4563" h="6893" extrusionOk="0">
                    <a:moveTo>
                      <a:pt x="4537" y="0"/>
                    </a:moveTo>
                    <a:lnTo>
                      <a:pt x="1" y="2632"/>
                    </a:lnTo>
                    <a:lnTo>
                      <a:pt x="1" y="5765"/>
                    </a:lnTo>
                    <a:lnTo>
                      <a:pt x="277" y="6892"/>
                    </a:lnTo>
                    <a:lnTo>
                      <a:pt x="4562" y="4436"/>
                    </a:lnTo>
                    <a:lnTo>
                      <a:pt x="453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802" name="Google Shape;2802;p54"/>
              <p:cNvSpPr/>
              <p:nvPr/>
            </p:nvSpPr>
            <p:spPr>
              <a:xfrm>
                <a:off x="5615225" y="3601375"/>
                <a:ext cx="114700" cy="176075"/>
              </a:xfrm>
              <a:custGeom>
                <a:avLst/>
                <a:gdLst/>
                <a:ahLst/>
                <a:cxnLst/>
                <a:rect l="l" t="t" r="r" b="b"/>
                <a:pathLst>
                  <a:path w="4588" h="7043" extrusionOk="0">
                    <a:moveTo>
                      <a:pt x="4562" y="0"/>
                    </a:moveTo>
                    <a:lnTo>
                      <a:pt x="4111" y="276"/>
                    </a:lnTo>
                    <a:lnTo>
                      <a:pt x="4111" y="552"/>
                    </a:lnTo>
                    <a:lnTo>
                      <a:pt x="1" y="2933"/>
                    </a:lnTo>
                    <a:lnTo>
                      <a:pt x="26" y="7043"/>
                    </a:lnTo>
                    <a:lnTo>
                      <a:pt x="4587" y="4411"/>
                    </a:lnTo>
                    <a:lnTo>
                      <a:pt x="456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803" name="Google Shape;2803;p54"/>
              <p:cNvSpPr/>
              <p:nvPr/>
            </p:nvSpPr>
            <p:spPr>
              <a:xfrm>
                <a:off x="5224250" y="2991725"/>
                <a:ext cx="344025" cy="254400"/>
              </a:xfrm>
              <a:custGeom>
                <a:avLst/>
                <a:gdLst/>
                <a:ahLst/>
                <a:cxnLst/>
                <a:rect l="l" t="t" r="r" b="b"/>
                <a:pathLst>
                  <a:path w="13761" h="10176" extrusionOk="0">
                    <a:moveTo>
                      <a:pt x="13760" y="0"/>
                    </a:moveTo>
                    <a:lnTo>
                      <a:pt x="1" y="7945"/>
                    </a:lnTo>
                    <a:lnTo>
                      <a:pt x="1" y="10176"/>
                    </a:lnTo>
                    <a:lnTo>
                      <a:pt x="10727" y="3985"/>
                    </a:lnTo>
                    <a:lnTo>
                      <a:pt x="13760" y="2231"/>
                    </a:lnTo>
                    <a:lnTo>
                      <a:pt x="13760"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04" name="Google Shape;2804;p54"/>
              <p:cNvSpPr/>
              <p:nvPr/>
            </p:nvSpPr>
            <p:spPr>
              <a:xfrm>
                <a:off x="5152825" y="3190325"/>
                <a:ext cx="71450" cy="209300"/>
              </a:xfrm>
              <a:custGeom>
                <a:avLst/>
                <a:gdLst/>
                <a:ahLst/>
                <a:cxnLst/>
                <a:rect l="l" t="t" r="r" b="b"/>
                <a:pathLst>
                  <a:path w="2858" h="8372" extrusionOk="0">
                    <a:moveTo>
                      <a:pt x="2858" y="1"/>
                    </a:moveTo>
                    <a:lnTo>
                      <a:pt x="0" y="1630"/>
                    </a:lnTo>
                    <a:lnTo>
                      <a:pt x="0" y="8372"/>
                    </a:lnTo>
                    <a:lnTo>
                      <a:pt x="1955" y="7244"/>
                    </a:lnTo>
                    <a:lnTo>
                      <a:pt x="1955" y="2758"/>
                    </a:lnTo>
                    <a:lnTo>
                      <a:pt x="2858" y="2232"/>
                    </a:lnTo>
                    <a:lnTo>
                      <a:pt x="2858" y="1"/>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05" name="Google Shape;2805;p54"/>
              <p:cNvSpPr/>
              <p:nvPr/>
            </p:nvSpPr>
            <p:spPr>
              <a:xfrm>
                <a:off x="5568250" y="2951000"/>
                <a:ext cx="70200" cy="196125"/>
              </a:xfrm>
              <a:custGeom>
                <a:avLst/>
                <a:gdLst/>
                <a:ahLst/>
                <a:cxnLst/>
                <a:rect l="l" t="t" r="r" b="b"/>
                <a:pathLst>
                  <a:path w="2808" h="7845" extrusionOk="0">
                    <a:moveTo>
                      <a:pt x="2807" y="0"/>
                    </a:moveTo>
                    <a:lnTo>
                      <a:pt x="0" y="1604"/>
                    </a:lnTo>
                    <a:lnTo>
                      <a:pt x="0" y="3860"/>
                    </a:lnTo>
                    <a:lnTo>
                      <a:pt x="852" y="3358"/>
                    </a:lnTo>
                    <a:lnTo>
                      <a:pt x="852" y="7845"/>
                    </a:lnTo>
                    <a:lnTo>
                      <a:pt x="2807" y="6717"/>
                    </a:lnTo>
                    <a:lnTo>
                      <a:pt x="2807"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06" name="Google Shape;2806;p54"/>
              <p:cNvSpPr/>
              <p:nvPr/>
            </p:nvSpPr>
            <p:spPr>
              <a:xfrm>
                <a:off x="5129025" y="2937200"/>
                <a:ext cx="439250" cy="253150"/>
              </a:xfrm>
              <a:custGeom>
                <a:avLst/>
                <a:gdLst/>
                <a:ahLst/>
                <a:cxnLst/>
                <a:rect l="l" t="t" r="r" b="b"/>
                <a:pathLst>
                  <a:path w="17570" h="10126" extrusionOk="0">
                    <a:moveTo>
                      <a:pt x="13584" y="1"/>
                    </a:moveTo>
                    <a:lnTo>
                      <a:pt x="0" y="7820"/>
                    </a:lnTo>
                    <a:lnTo>
                      <a:pt x="3810" y="10126"/>
                    </a:lnTo>
                    <a:lnTo>
                      <a:pt x="17569" y="2181"/>
                    </a:lnTo>
                    <a:lnTo>
                      <a:pt x="17569" y="2156"/>
                    </a:lnTo>
                    <a:lnTo>
                      <a:pt x="13584" y="1"/>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07" name="Google Shape;2807;p54"/>
              <p:cNvSpPr/>
              <p:nvPr/>
            </p:nvSpPr>
            <p:spPr>
              <a:xfrm>
                <a:off x="5055700" y="3132700"/>
                <a:ext cx="168575" cy="98400"/>
              </a:xfrm>
              <a:custGeom>
                <a:avLst/>
                <a:gdLst/>
                <a:ahLst/>
                <a:cxnLst/>
                <a:rect l="l" t="t" r="r" b="b"/>
                <a:pathLst>
                  <a:path w="6743" h="3936" extrusionOk="0">
                    <a:moveTo>
                      <a:pt x="2933" y="0"/>
                    </a:moveTo>
                    <a:lnTo>
                      <a:pt x="1" y="1679"/>
                    </a:lnTo>
                    <a:lnTo>
                      <a:pt x="3885" y="3935"/>
                    </a:lnTo>
                    <a:lnTo>
                      <a:pt x="6743" y="2306"/>
                    </a:lnTo>
                    <a:lnTo>
                      <a:pt x="2933"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08" name="Google Shape;2808;p54"/>
              <p:cNvSpPr/>
              <p:nvPr/>
            </p:nvSpPr>
            <p:spPr>
              <a:xfrm>
                <a:off x="5468625" y="2895225"/>
                <a:ext cx="169825" cy="95900"/>
              </a:xfrm>
              <a:custGeom>
                <a:avLst/>
                <a:gdLst/>
                <a:ahLst/>
                <a:cxnLst/>
                <a:rect l="l" t="t" r="r" b="b"/>
                <a:pathLst>
                  <a:path w="6793" h="3836" extrusionOk="0">
                    <a:moveTo>
                      <a:pt x="2907" y="0"/>
                    </a:moveTo>
                    <a:lnTo>
                      <a:pt x="0" y="1680"/>
                    </a:lnTo>
                    <a:lnTo>
                      <a:pt x="3985" y="3835"/>
                    </a:lnTo>
                    <a:lnTo>
                      <a:pt x="6792" y="2231"/>
                    </a:lnTo>
                    <a:lnTo>
                      <a:pt x="4837" y="1128"/>
                    </a:lnTo>
                    <a:lnTo>
                      <a:pt x="2907"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09" name="Google Shape;2809;p54"/>
              <p:cNvSpPr/>
              <p:nvPr/>
            </p:nvSpPr>
            <p:spPr>
              <a:xfrm>
                <a:off x="5492425" y="3034950"/>
                <a:ext cx="97150" cy="112175"/>
              </a:xfrm>
              <a:custGeom>
                <a:avLst/>
                <a:gdLst/>
                <a:ahLst/>
                <a:cxnLst/>
                <a:rect l="l" t="t" r="r" b="b"/>
                <a:pathLst>
                  <a:path w="3886" h="4487" extrusionOk="0">
                    <a:moveTo>
                      <a:pt x="3885" y="0"/>
                    </a:moveTo>
                    <a:lnTo>
                      <a:pt x="3033" y="502"/>
                    </a:lnTo>
                    <a:lnTo>
                      <a:pt x="0" y="2256"/>
                    </a:lnTo>
                    <a:lnTo>
                      <a:pt x="3885" y="4487"/>
                    </a:lnTo>
                    <a:lnTo>
                      <a:pt x="3885"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10" name="Google Shape;2810;p54"/>
              <p:cNvSpPr/>
              <p:nvPr/>
            </p:nvSpPr>
            <p:spPr>
              <a:xfrm>
                <a:off x="5055700" y="3174675"/>
                <a:ext cx="97150" cy="224950"/>
              </a:xfrm>
              <a:custGeom>
                <a:avLst/>
                <a:gdLst/>
                <a:ahLst/>
                <a:cxnLst/>
                <a:rect l="l" t="t" r="r" b="b"/>
                <a:pathLst>
                  <a:path w="3886" h="8998" extrusionOk="0">
                    <a:moveTo>
                      <a:pt x="1" y="0"/>
                    </a:moveTo>
                    <a:lnTo>
                      <a:pt x="1" y="2256"/>
                    </a:lnTo>
                    <a:lnTo>
                      <a:pt x="1" y="6717"/>
                    </a:lnTo>
                    <a:lnTo>
                      <a:pt x="3885" y="8998"/>
                    </a:lnTo>
                    <a:lnTo>
                      <a:pt x="3885" y="2256"/>
                    </a:lnTo>
                    <a:lnTo>
                      <a:pt x="1"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811" name="Google Shape;2811;p54"/>
            <p:cNvGrpSpPr/>
            <p:nvPr/>
          </p:nvGrpSpPr>
          <p:grpSpPr>
            <a:xfrm>
              <a:off x="6396250" y="3780500"/>
              <a:ext cx="1032625" cy="641700"/>
              <a:chOff x="6094550" y="3632450"/>
              <a:chExt cx="1032625" cy="641700"/>
            </a:xfrm>
          </p:grpSpPr>
          <p:sp>
            <p:nvSpPr>
              <p:cNvPr id="2812" name="Google Shape;2812;p54"/>
              <p:cNvSpPr/>
              <p:nvPr/>
            </p:nvSpPr>
            <p:spPr>
              <a:xfrm>
                <a:off x="6828900" y="3716650"/>
                <a:ext cx="116575" cy="116575"/>
              </a:xfrm>
              <a:custGeom>
                <a:avLst/>
                <a:gdLst/>
                <a:ahLst/>
                <a:cxnLst/>
                <a:rect l="l" t="t" r="r" b="b"/>
                <a:pathLst>
                  <a:path w="4663" h="4663" extrusionOk="0">
                    <a:moveTo>
                      <a:pt x="2525" y="1"/>
                    </a:moveTo>
                    <a:cubicBezTo>
                      <a:pt x="2416" y="1"/>
                      <a:pt x="2317" y="25"/>
                      <a:pt x="2231" y="76"/>
                    </a:cubicBezTo>
                    <a:lnTo>
                      <a:pt x="0" y="1354"/>
                    </a:lnTo>
                    <a:cubicBezTo>
                      <a:pt x="502" y="1755"/>
                      <a:pt x="978" y="2281"/>
                      <a:pt x="1279" y="2833"/>
                    </a:cubicBezTo>
                    <a:cubicBezTo>
                      <a:pt x="1604" y="3384"/>
                      <a:pt x="1830" y="4036"/>
                      <a:pt x="1930" y="4662"/>
                    </a:cubicBezTo>
                    <a:lnTo>
                      <a:pt x="4161" y="3384"/>
                    </a:lnTo>
                    <a:cubicBezTo>
                      <a:pt x="4662" y="3083"/>
                      <a:pt x="4587" y="1931"/>
                      <a:pt x="4161" y="1179"/>
                    </a:cubicBezTo>
                    <a:cubicBezTo>
                      <a:pt x="3787" y="555"/>
                      <a:pt x="3051" y="1"/>
                      <a:pt x="2525"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13" name="Google Shape;2813;p54"/>
              <p:cNvSpPr/>
              <p:nvPr/>
            </p:nvSpPr>
            <p:spPr>
              <a:xfrm>
                <a:off x="6738675" y="3728625"/>
                <a:ext cx="142875" cy="184800"/>
              </a:xfrm>
              <a:custGeom>
                <a:avLst/>
                <a:gdLst/>
                <a:ahLst/>
                <a:cxnLst/>
                <a:rect l="l" t="t" r="r" b="b"/>
                <a:pathLst>
                  <a:path w="5715" h="7392" extrusionOk="0">
                    <a:moveTo>
                      <a:pt x="1651" y="0"/>
                    </a:moveTo>
                    <a:cubicBezTo>
                      <a:pt x="1431" y="0"/>
                      <a:pt x="1229" y="47"/>
                      <a:pt x="1053" y="148"/>
                    </a:cubicBezTo>
                    <a:lnTo>
                      <a:pt x="0" y="750"/>
                    </a:lnTo>
                    <a:cubicBezTo>
                      <a:pt x="1103" y="1226"/>
                      <a:pt x="2306" y="2279"/>
                      <a:pt x="2983" y="3457"/>
                    </a:cubicBezTo>
                    <a:cubicBezTo>
                      <a:pt x="3660" y="4635"/>
                      <a:pt x="3985" y="6188"/>
                      <a:pt x="3810" y="7391"/>
                    </a:cubicBezTo>
                    <a:lnTo>
                      <a:pt x="4888" y="6765"/>
                    </a:lnTo>
                    <a:cubicBezTo>
                      <a:pt x="5539" y="6389"/>
                      <a:pt x="5715" y="5311"/>
                      <a:pt x="5539" y="4183"/>
                    </a:cubicBezTo>
                    <a:cubicBezTo>
                      <a:pt x="5439" y="3557"/>
                      <a:pt x="5213" y="2905"/>
                      <a:pt x="4888" y="2354"/>
                    </a:cubicBezTo>
                    <a:cubicBezTo>
                      <a:pt x="4587" y="1802"/>
                      <a:pt x="4111" y="1276"/>
                      <a:pt x="3609" y="875"/>
                    </a:cubicBezTo>
                    <a:cubicBezTo>
                      <a:pt x="2969" y="344"/>
                      <a:pt x="2247" y="0"/>
                      <a:pt x="1651"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14" name="Google Shape;2814;p54"/>
              <p:cNvSpPr/>
              <p:nvPr/>
            </p:nvSpPr>
            <p:spPr>
              <a:xfrm>
                <a:off x="6706100" y="3743600"/>
                <a:ext cx="132225" cy="193625"/>
              </a:xfrm>
              <a:custGeom>
                <a:avLst/>
                <a:gdLst/>
                <a:ahLst/>
                <a:cxnLst/>
                <a:rect l="l" t="t" r="r" b="b"/>
                <a:pathLst>
                  <a:path w="5289" h="7745" extrusionOk="0">
                    <a:moveTo>
                      <a:pt x="852" y="0"/>
                    </a:moveTo>
                    <a:lnTo>
                      <a:pt x="0" y="477"/>
                    </a:lnTo>
                    <a:cubicBezTo>
                      <a:pt x="151" y="527"/>
                      <a:pt x="301" y="577"/>
                      <a:pt x="451" y="627"/>
                    </a:cubicBezTo>
                    <a:cubicBezTo>
                      <a:pt x="1554" y="1103"/>
                      <a:pt x="2757" y="2156"/>
                      <a:pt x="3434" y="3334"/>
                    </a:cubicBezTo>
                    <a:cubicBezTo>
                      <a:pt x="4110" y="4512"/>
                      <a:pt x="4436" y="6091"/>
                      <a:pt x="4286" y="7294"/>
                    </a:cubicBezTo>
                    <a:cubicBezTo>
                      <a:pt x="4261" y="7444"/>
                      <a:pt x="4236" y="7594"/>
                      <a:pt x="4186" y="7745"/>
                    </a:cubicBezTo>
                    <a:lnTo>
                      <a:pt x="5038" y="7269"/>
                    </a:lnTo>
                    <a:cubicBezTo>
                      <a:pt x="5063" y="7118"/>
                      <a:pt x="5113" y="6943"/>
                      <a:pt x="5113" y="6792"/>
                    </a:cubicBezTo>
                    <a:cubicBezTo>
                      <a:pt x="5288" y="5589"/>
                      <a:pt x="4963" y="4036"/>
                      <a:pt x="4286" y="2858"/>
                    </a:cubicBezTo>
                    <a:cubicBezTo>
                      <a:pt x="3609" y="1680"/>
                      <a:pt x="2406" y="627"/>
                      <a:pt x="1303" y="151"/>
                    </a:cubicBezTo>
                    <a:cubicBezTo>
                      <a:pt x="1153" y="101"/>
                      <a:pt x="1003" y="51"/>
                      <a:pt x="8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15" name="Google Shape;2815;p54"/>
              <p:cNvSpPr/>
              <p:nvPr/>
            </p:nvSpPr>
            <p:spPr>
              <a:xfrm>
                <a:off x="6545700" y="3818150"/>
                <a:ext cx="163550" cy="211825"/>
              </a:xfrm>
              <a:custGeom>
                <a:avLst/>
                <a:gdLst/>
                <a:ahLst/>
                <a:cxnLst/>
                <a:rect l="l" t="t" r="r" b="b"/>
                <a:pathLst>
                  <a:path w="6542" h="8473" extrusionOk="0">
                    <a:moveTo>
                      <a:pt x="2105" y="1"/>
                    </a:moveTo>
                    <a:lnTo>
                      <a:pt x="0" y="1229"/>
                    </a:lnTo>
                    <a:cubicBezTo>
                      <a:pt x="226" y="1104"/>
                      <a:pt x="476" y="1028"/>
                      <a:pt x="752" y="1028"/>
                    </a:cubicBezTo>
                    <a:cubicBezTo>
                      <a:pt x="1905" y="1028"/>
                      <a:pt x="3509" y="2156"/>
                      <a:pt x="4311" y="3560"/>
                    </a:cubicBezTo>
                    <a:cubicBezTo>
                      <a:pt x="5263" y="5214"/>
                      <a:pt x="5414" y="7745"/>
                      <a:pt x="4186" y="8472"/>
                    </a:cubicBezTo>
                    <a:lnTo>
                      <a:pt x="6291" y="7244"/>
                    </a:lnTo>
                    <a:cubicBezTo>
                      <a:pt x="6316" y="7119"/>
                      <a:pt x="6366" y="6943"/>
                      <a:pt x="6366" y="6793"/>
                    </a:cubicBezTo>
                    <a:lnTo>
                      <a:pt x="6391" y="6793"/>
                    </a:lnTo>
                    <a:cubicBezTo>
                      <a:pt x="6541" y="5590"/>
                      <a:pt x="6216" y="4036"/>
                      <a:pt x="5539" y="2858"/>
                    </a:cubicBezTo>
                    <a:cubicBezTo>
                      <a:pt x="4837" y="1655"/>
                      <a:pt x="3659" y="602"/>
                      <a:pt x="2531" y="126"/>
                    </a:cubicBezTo>
                    <a:cubicBezTo>
                      <a:pt x="2381" y="76"/>
                      <a:pt x="2256" y="26"/>
                      <a:pt x="2105"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16" name="Google Shape;2816;p54"/>
              <p:cNvSpPr/>
              <p:nvPr/>
            </p:nvSpPr>
            <p:spPr>
              <a:xfrm>
                <a:off x="6598325" y="3755500"/>
                <a:ext cx="218700" cy="243775"/>
              </a:xfrm>
              <a:custGeom>
                <a:avLst/>
                <a:gdLst/>
                <a:ahLst/>
                <a:cxnLst/>
                <a:rect l="l" t="t" r="r" b="b"/>
                <a:pathLst>
                  <a:path w="8748" h="9751" extrusionOk="0">
                    <a:moveTo>
                      <a:pt x="4311" y="1"/>
                    </a:moveTo>
                    <a:lnTo>
                      <a:pt x="0" y="2507"/>
                    </a:lnTo>
                    <a:cubicBezTo>
                      <a:pt x="151" y="2532"/>
                      <a:pt x="276" y="2582"/>
                      <a:pt x="426" y="2632"/>
                    </a:cubicBezTo>
                    <a:cubicBezTo>
                      <a:pt x="1554" y="3108"/>
                      <a:pt x="2732" y="4161"/>
                      <a:pt x="3434" y="5364"/>
                    </a:cubicBezTo>
                    <a:cubicBezTo>
                      <a:pt x="4111" y="6542"/>
                      <a:pt x="4436" y="8096"/>
                      <a:pt x="4261" y="9299"/>
                    </a:cubicBezTo>
                    <a:cubicBezTo>
                      <a:pt x="4261" y="9449"/>
                      <a:pt x="4211" y="9625"/>
                      <a:pt x="4186" y="9750"/>
                    </a:cubicBezTo>
                    <a:lnTo>
                      <a:pt x="8497" y="7269"/>
                    </a:lnTo>
                    <a:cubicBezTo>
                      <a:pt x="8547" y="7118"/>
                      <a:pt x="8572" y="6968"/>
                      <a:pt x="8597" y="6818"/>
                    </a:cubicBezTo>
                    <a:cubicBezTo>
                      <a:pt x="8747" y="5615"/>
                      <a:pt x="8421" y="4036"/>
                      <a:pt x="7745" y="2858"/>
                    </a:cubicBezTo>
                    <a:cubicBezTo>
                      <a:pt x="7068" y="1680"/>
                      <a:pt x="5865" y="627"/>
                      <a:pt x="4762" y="151"/>
                    </a:cubicBezTo>
                    <a:cubicBezTo>
                      <a:pt x="4612" y="101"/>
                      <a:pt x="4462" y="51"/>
                      <a:pt x="4311"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17" name="Google Shape;2817;p54"/>
              <p:cNvSpPr/>
              <p:nvPr/>
            </p:nvSpPr>
            <p:spPr>
              <a:xfrm>
                <a:off x="6358975" y="3741500"/>
                <a:ext cx="368450" cy="225175"/>
              </a:xfrm>
              <a:custGeom>
                <a:avLst/>
                <a:gdLst/>
                <a:ahLst/>
                <a:cxnLst/>
                <a:rect l="l" t="t" r="r" b="b"/>
                <a:pathLst>
                  <a:path w="14738" h="9007" extrusionOk="0">
                    <a:moveTo>
                      <a:pt x="14104" y="0"/>
                    </a:moveTo>
                    <a:cubicBezTo>
                      <a:pt x="13839" y="0"/>
                      <a:pt x="13599" y="55"/>
                      <a:pt x="13384" y="185"/>
                    </a:cubicBezTo>
                    <a:lnTo>
                      <a:pt x="0" y="7904"/>
                    </a:lnTo>
                    <a:cubicBezTo>
                      <a:pt x="627" y="8130"/>
                      <a:pt x="1279" y="8506"/>
                      <a:pt x="1905" y="9007"/>
                    </a:cubicBezTo>
                    <a:lnTo>
                      <a:pt x="6592" y="6325"/>
                    </a:lnTo>
                    <a:cubicBezTo>
                      <a:pt x="6592" y="5323"/>
                      <a:pt x="6893" y="4621"/>
                      <a:pt x="7469" y="4295"/>
                    </a:cubicBezTo>
                    <a:lnTo>
                      <a:pt x="14737" y="84"/>
                    </a:lnTo>
                    <a:cubicBezTo>
                      <a:pt x="14512" y="31"/>
                      <a:pt x="14301" y="0"/>
                      <a:pt x="14104"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18" name="Google Shape;2818;p54"/>
              <p:cNvSpPr/>
              <p:nvPr/>
            </p:nvSpPr>
            <p:spPr>
              <a:xfrm>
                <a:off x="6532525" y="3852625"/>
                <a:ext cx="130975" cy="172950"/>
              </a:xfrm>
              <a:custGeom>
                <a:avLst/>
                <a:gdLst/>
                <a:ahLst/>
                <a:cxnLst/>
                <a:rect l="l" t="t" r="r" b="b"/>
                <a:pathLst>
                  <a:path w="5239" h="6918" extrusionOk="0">
                    <a:moveTo>
                      <a:pt x="1279" y="0"/>
                    </a:moveTo>
                    <a:cubicBezTo>
                      <a:pt x="1053" y="0"/>
                      <a:pt x="853" y="50"/>
                      <a:pt x="702" y="151"/>
                    </a:cubicBezTo>
                    <a:cubicBezTo>
                      <a:pt x="301" y="376"/>
                      <a:pt x="51" y="928"/>
                      <a:pt x="1" y="1655"/>
                    </a:cubicBezTo>
                    <a:lnTo>
                      <a:pt x="953" y="1103"/>
                    </a:lnTo>
                    <a:cubicBezTo>
                      <a:pt x="1078" y="1032"/>
                      <a:pt x="1224" y="999"/>
                      <a:pt x="1382" y="999"/>
                    </a:cubicBezTo>
                    <a:cubicBezTo>
                      <a:pt x="2175" y="999"/>
                      <a:pt x="3292" y="1817"/>
                      <a:pt x="3835" y="2757"/>
                    </a:cubicBezTo>
                    <a:cubicBezTo>
                      <a:pt x="4487" y="3910"/>
                      <a:pt x="4587" y="5640"/>
                      <a:pt x="3835" y="6091"/>
                    </a:cubicBezTo>
                    <a:lnTo>
                      <a:pt x="2883" y="6617"/>
                    </a:lnTo>
                    <a:cubicBezTo>
                      <a:pt x="3259" y="6817"/>
                      <a:pt x="3635" y="6918"/>
                      <a:pt x="3961" y="6918"/>
                    </a:cubicBezTo>
                    <a:cubicBezTo>
                      <a:pt x="4161" y="6918"/>
                      <a:pt x="4362" y="6868"/>
                      <a:pt x="4537" y="6767"/>
                    </a:cubicBezTo>
                    <a:cubicBezTo>
                      <a:pt x="4988" y="6517"/>
                      <a:pt x="5239" y="5865"/>
                      <a:pt x="5239" y="4988"/>
                    </a:cubicBezTo>
                    <a:cubicBezTo>
                      <a:pt x="5239" y="4111"/>
                      <a:pt x="4963" y="3108"/>
                      <a:pt x="4537" y="2356"/>
                    </a:cubicBezTo>
                    <a:cubicBezTo>
                      <a:pt x="3785" y="1078"/>
                      <a:pt x="2307" y="0"/>
                      <a:pt x="1279"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19" name="Google Shape;2819;p54"/>
              <p:cNvSpPr/>
              <p:nvPr/>
            </p:nvSpPr>
            <p:spPr>
              <a:xfrm>
                <a:off x="6406600" y="3877600"/>
                <a:ext cx="240625" cy="213775"/>
              </a:xfrm>
              <a:custGeom>
                <a:avLst/>
                <a:gdLst/>
                <a:ahLst/>
                <a:cxnLst/>
                <a:rect l="l" t="t" r="r" b="b"/>
                <a:pathLst>
                  <a:path w="9625" h="8551" extrusionOk="0">
                    <a:moveTo>
                      <a:pt x="6419" y="0"/>
                    </a:moveTo>
                    <a:cubicBezTo>
                      <a:pt x="6261" y="0"/>
                      <a:pt x="6115" y="33"/>
                      <a:pt x="5990" y="104"/>
                    </a:cubicBezTo>
                    <a:lnTo>
                      <a:pt x="5038" y="656"/>
                    </a:lnTo>
                    <a:lnTo>
                      <a:pt x="4687" y="881"/>
                    </a:lnTo>
                    <a:lnTo>
                      <a:pt x="0" y="3563"/>
                    </a:lnTo>
                    <a:cubicBezTo>
                      <a:pt x="752" y="4189"/>
                      <a:pt x="1429" y="4966"/>
                      <a:pt x="1905" y="5793"/>
                    </a:cubicBezTo>
                    <a:cubicBezTo>
                      <a:pt x="2381" y="6595"/>
                      <a:pt x="2707" y="7598"/>
                      <a:pt x="2857" y="8550"/>
                    </a:cubicBezTo>
                    <a:lnTo>
                      <a:pt x="7544" y="5844"/>
                    </a:lnTo>
                    <a:lnTo>
                      <a:pt x="7920" y="5618"/>
                    </a:lnTo>
                    <a:lnTo>
                      <a:pt x="8872" y="5092"/>
                    </a:lnTo>
                    <a:cubicBezTo>
                      <a:pt x="9624" y="4641"/>
                      <a:pt x="9524" y="2911"/>
                      <a:pt x="8872" y="1758"/>
                    </a:cubicBezTo>
                    <a:cubicBezTo>
                      <a:pt x="8329" y="818"/>
                      <a:pt x="7212" y="0"/>
                      <a:pt x="6419"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20" name="Google Shape;2820;p54"/>
              <p:cNvSpPr/>
              <p:nvPr/>
            </p:nvSpPr>
            <p:spPr>
              <a:xfrm>
                <a:off x="6478025" y="3924675"/>
                <a:ext cx="354025" cy="221825"/>
              </a:xfrm>
              <a:custGeom>
                <a:avLst/>
                <a:gdLst/>
                <a:ahLst/>
                <a:cxnLst/>
                <a:rect l="l" t="t" r="r" b="b"/>
                <a:pathLst>
                  <a:path w="14161" h="8873" extrusionOk="0">
                    <a:moveTo>
                      <a:pt x="14161" y="1"/>
                    </a:moveTo>
                    <a:lnTo>
                      <a:pt x="6893" y="4211"/>
                    </a:lnTo>
                    <a:cubicBezTo>
                      <a:pt x="6667" y="4336"/>
                      <a:pt x="6416" y="4387"/>
                      <a:pt x="6141" y="4387"/>
                    </a:cubicBezTo>
                    <a:cubicBezTo>
                      <a:pt x="5690" y="4387"/>
                      <a:pt x="5188" y="4236"/>
                      <a:pt x="4687" y="3961"/>
                    </a:cubicBezTo>
                    <a:lnTo>
                      <a:pt x="0" y="6667"/>
                    </a:lnTo>
                    <a:cubicBezTo>
                      <a:pt x="126" y="7444"/>
                      <a:pt x="151" y="8221"/>
                      <a:pt x="25" y="8873"/>
                    </a:cubicBezTo>
                    <a:lnTo>
                      <a:pt x="13409" y="1128"/>
                    </a:lnTo>
                    <a:cubicBezTo>
                      <a:pt x="13785" y="928"/>
                      <a:pt x="14010" y="527"/>
                      <a:pt x="14161"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21" name="Google Shape;2821;p54"/>
              <p:cNvSpPr/>
              <p:nvPr/>
            </p:nvSpPr>
            <p:spPr>
              <a:xfrm>
                <a:off x="6523750" y="3843850"/>
                <a:ext cx="157300" cy="190500"/>
              </a:xfrm>
              <a:custGeom>
                <a:avLst/>
                <a:gdLst/>
                <a:ahLst/>
                <a:cxnLst/>
                <a:rect l="l" t="t" r="r" b="b"/>
                <a:pathLst>
                  <a:path w="6292" h="7620" extrusionOk="0">
                    <a:moveTo>
                      <a:pt x="1630" y="0"/>
                    </a:moveTo>
                    <a:cubicBezTo>
                      <a:pt x="1354" y="0"/>
                      <a:pt x="1104" y="76"/>
                      <a:pt x="878" y="201"/>
                    </a:cubicBezTo>
                    <a:cubicBezTo>
                      <a:pt x="302" y="527"/>
                      <a:pt x="1" y="1229"/>
                      <a:pt x="1" y="2231"/>
                    </a:cubicBezTo>
                    <a:lnTo>
                      <a:pt x="352" y="2006"/>
                    </a:lnTo>
                    <a:cubicBezTo>
                      <a:pt x="402" y="1279"/>
                      <a:pt x="652" y="727"/>
                      <a:pt x="1053" y="502"/>
                    </a:cubicBezTo>
                    <a:cubicBezTo>
                      <a:pt x="1204" y="401"/>
                      <a:pt x="1404" y="351"/>
                      <a:pt x="1630" y="351"/>
                    </a:cubicBezTo>
                    <a:cubicBezTo>
                      <a:pt x="2658" y="351"/>
                      <a:pt x="4136" y="1429"/>
                      <a:pt x="4888" y="2707"/>
                    </a:cubicBezTo>
                    <a:cubicBezTo>
                      <a:pt x="5314" y="3459"/>
                      <a:pt x="5590" y="4462"/>
                      <a:pt x="5590" y="5339"/>
                    </a:cubicBezTo>
                    <a:cubicBezTo>
                      <a:pt x="5590" y="6216"/>
                      <a:pt x="5339" y="6868"/>
                      <a:pt x="4888" y="7118"/>
                    </a:cubicBezTo>
                    <a:cubicBezTo>
                      <a:pt x="4713" y="7219"/>
                      <a:pt x="4512" y="7269"/>
                      <a:pt x="4312" y="7269"/>
                    </a:cubicBezTo>
                    <a:cubicBezTo>
                      <a:pt x="3986" y="7269"/>
                      <a:pt x="3610" y="7168"/>
                      <a:pt x="3234" y="6968"/>
                    </a:cubicBezTo>
                    <a:lnTo>
                      <a:pt x="2858" y="7194"/>
                    </a:lnTo>
                    <a:cubicBezTo>
                      <a:pt x="3359" y="7469"/>
                      <a:pt x="3861" y="7620"/>
                      <a:pt x="4312" y="7620"/>
                    </a:cubicBezTo>
                    <a:cubicBezTo>
                      <a:pt x="4587" y="7620"/>
                      <a:pt x="4838" y="7569"/>
                      <a:pt x="5064" y="7444"/>
                    </a:cubicBezTo>
                    <a:cubicBezTo>
                      <a:pt x="6292" y="6717"/>
                      <a:pt x="6141" y="4186"/>
                      <a:pt x="5189" y="2532"/>
                    </a:cubicBezTo>
                    <a:cubicBezTo>
                      <a:pt x="4387" y="1128"/>
                      <a:pt x="2783" y="0"/>
                      <a:pt x="163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22" name="Google Shape;2822;p54"/>
              <p:cNvSpPr/>
              <p:nvPr/>
            </p:nvSpPr>
            <p:spPr>
              <a:xfrm>
                <a:off x="6256225" y="3947700"/>
                <a:ext cx="211800" cy="259250"/>
              </a:xfrm>
              <a:custGeom>
                <a:avLst/>
                <a:gdLst/>
                <a:ahLst/>
                <a:cxnLst/>
                <a:rect l="l" t="t" r="r" b="b"/>
                <a:pathLst>
                  <a:path w="8472" h="10370" extrusionOk="0">
                    <a:moveTo>
                      <a:pt x="2084" y="0"/>
                    </a:moveTo>
                    <a:cubicBezTo>
                      <a:pt x="1769" y="0"/>
                      <a:pt x="1479" y="66"/>
                      <a:pt x="1228" y="207"/>
                    </a:cubicBezTo>
                    <a:cubicBezTo>
                      <a:pt x="276" y="784"/>
                      <a:pt x="0" y="2388"/>
                      <a:pt x="276" y="4092"/>
                    </a:cubicBezTo>
                    <a:lnTo>
                      <a:pt x="2682" y="2689"/>
                    </a:lnTo>
                    <a:cubicBezTo>
                      <a:pt x="2810" y="2612"/>
                      <a:pt x="2959" y="2576"/>
                      <a:pt x="3122" y="2576"/>
                    </a:cubicBezTo>
                    <a:cubicBezTo>
                      <a:pt x="3908" y="2576"/>
                      <a:pt x="5003" y="3408"/>
                      <a:pt x="5564" y="4343"/>
                    </a:cubicBezTo>
                    <a:cubicBezTo>
                      <a:pt x="6216" y="5471"/>
                      <a:pt x="6316" y="7225"/>
                      <a:pt x="5564" y="7651"/>
                    </a:cubicBezTo>
                    <a:lnTo>
                      <a:pt x="3133" y="9055"/>
                    </a:lnTo>
                    <a:cubicBezTo>
                      <a:pt x="4111" y="9848"/>
                      <a:pt x="5211" y="10370"/>
                      <a:pt x="6103" y="10370"/>
                    </a:cubicBezTo>
                    <a:cubicBezTo>
                      <a:pt x="6423" y="10370"/>
                      <a:pt x="6716" y="10303"/>
                      <a:pt x="6967" y="10157"/>
                    </a:cubicBezTo>
                    <a:cubicBezTo>
                      <a:pt x="8471" y="9280"/>
                      <a:pt x="8271" y="5796"/>
                      <a:pt x="6967" y="3541"/>
                    </a:cubicBezTo>
                    <a:cubicBezTo>
                      <a:pt x="5881" y="1640"/>
                      <a:pt x="3663" y="0"/>
                      <a:pt x="2084"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23" name="Google Shape;2823;p54"/>
              <p:cNvSpPr/>
              <p:nvPr/>
            </p:nvSpPr>
            <p:spPr>
              <a:xfrm>
                <a:off x="6184775" y="4012100"/>
                <a:ext cx="229350" cy="207100"/>
              </a:xfrm>
              <a:custGeom>
                <a:avLst/>
                <a:gdLst/>
                <a:ahLst/>
                <a:cxnLst/>
                <a:rect l="l" t="t" r="r" b="b"/>
                <a:pathLst>
                  <a:path w="9174" h="8284" extrusionOk="0">
                    <a:moveTo>
                      <a:pt x="5980" y="0"/>
                    </a:moveTo>
                    <a:cubicBezTo>
                      <a:pt x="5817" y="0"/>
                      <a:pt x="5668" y="36"/>
                      <a:pt x="5540" y="113"/>
                    </a:cubicBezTo>
                    <a:lnTo>
                      <a:pt x="3134" y="1516"/>
                    </a:lnTo>
                    <a:lnTo>
                      <a:pt x="1" y="3321"/>
                    </a:lnTo>
                    <a:cubicBezTo>
                      <a:pt x="828" y="3722"/>
                      <a:pt x="1680" y="4499"/>
                      <a:pt x="2156" y="5376"/>
                    </a:cubicBezTo>
                    <a:cubicBezTo>
                      <a:pt x="2658" y="6228"/>
                      <a:pt x="2933" y="7381"/>
                      <a:pt x="2858" y="8283"/>
                    </a:cubicBezTo>
                    <a:lnTo>
                      <a:pt x="5991" y="6479"/>
                    </a:lnTo>
                    <a:lnTo>
                      <a:pt x="8422" y="5075"/>
                    </a:lnTo>
                    <a:cubicBezTo>
                      <a:pt x="9174" y="4649"/>
                      <a:pt x="9074" y="2895"/>
                      <a:pt x="8422" y="1767"/>
                    </a:cubicBezTo>
                    <a:cubicBezTo>
                      <a:pt x="7861" y="832"/>
                      <a:pt x="6766" y="0"/>
                      <a:pt x="598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24" name="Google Shape;2824;p54"/>
              <p:cNvSpPr/>
              <p:nvPr/>
            </p:nvSpPr>
            <p:spPr>
              <a:xfrm>
                <a:off x="6286925" y="3933900"/>
                <a:ext cx="194875" cy="267750"/>
              </a:xfrm>
              <a:custGeom>
                <a:avLst/>
                <a:gdLst/>
                <a:ahLst/>
                <a:cxnLst/>
                <a:rect l="l" t="t" r="r" b="b"/>
                <a:pathLst>
                  <a:path w="7795" h="10710" extrusionOk="0">
                    <a:moveTo>
                      <a:pt x="1798" y="1"/>
                    </a:moveTo>
                    <a:cubicBezTo>
                      <a:pt x="1489" y="1"/>
                      <a:pt x="1204" y="64"/>
                      <a:pt x="953" y="208"/>
                    </a:cubicBezTo>
                    <a:lnTo>
                      <a:pt x="0" y="759"/>
                    </a:lnTo>
                    <a:cubicBezTo>
                      <a:pt x="251" y="618"/>
                      <a:pt x="541" y="552"/>
                      <a:pt x="856" y="552"/>
                    </a:cubicBezTo>
                    <a:cubicBezTo>
                      <a:pt x="2435" y="552"/>
                      <a:pt x="4653" y="2192"/>
                      <a:pt x="5739" y="4093"/>
                    </a:cubicBezTo>
                    <a:cubicBezTo>
                      <a:pt x="7043" y="6348"/>
                      <a:pt x="7243" y="9832"/>
                      <a:pt x="5739" y="10709"/>
                    </a:cubicBezTo>
                    <a:lnTo>
                      <a:pt x="6692" y="10158"/>
                    </a:lnTo>
                    <a:cubicBezTo>
                      <a:pt x="7218" y="9857"/>
                      <a:pt x="7519" y="9256"/>
                      <a:pt x="7669" y="8504"/>
                    </a:cubicBezTo>
                    <a:cubicBezTo>
                      <a:pt x="7795" y="7852"/>
                      <a:pt x="7770" y="7075"/>
                      <a:pt x="7644" y="6298"/>
                    </a:cubicBezTo>
                    <a:cubicBezTo>
                      <a:pt x="7494" y="5346"/>
                      <a:pt x="7168" y="4343"/>
                      <a:pt x="6692" y="3541"/>
                    </a:cubicBezTo>
                    <a:cubicBezTo>
                      <a:pt x="6216" y="2714"/>
                      <a:pt x="5539" y="1937"/>
                      <a:pt x="4787" y="1311"/>
                    </a:cubicBezTo>
                    <a:cubicBezTo>
                      <a:pt x="4161" y="810"/>
                      <a:pt x="3509" y="434"/>
                      <a:pt x="2882" y="208"/>
                    </a:cubicBezTo>
                    <a:cubicBezTo>
                      <a:pt x="2503" y="77"/>
                      <a:pt x="2136" y="1"/>
                      <a:pt x="1798"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25" name="Google Shape;2825;p54"/>
              <p:cNvSpPr/>
              <p:nvPr/>
            </p:nvSpPr>
            <p:spPr>
              <a:xfrm>
                <a:off x="6119625" y="4087800"/>
                <a:ext cx="138500" cy="182775"/>
              </a:xfrm>
              <a:custGeom>
                <a:avLst/>
                <a:gdLst/>
                <a:ahLst/>
                <a:cxnLst/>
                <a:rect l="l" t="t" r="r" b="b"/>
                <a:pathLst>
                  <a:path w="5540" h="7311" extrusionOk="0">
                    <a:moveTo>
                      <a:pt x="1522" y="0"/>
                    </a:moveTo>
                    <a:cubicBezTo>
                      <a:pt x="1311" y="0"/>
                      <a:pt x="1119" y="45"/>
                      <a:pt x="953" y="142"/>
                    </a:cubicBezTo>
                    <a:lnTo>
                      <a:pt x="0" y="694"/>
                    </a:lnTo>
                    <a:cubicBezTo>
                      <a:pt x="169" y="597"/>
                      <a:pt x="363" y="552"/>
                      <a:pt x="574" y="552"/>
                    </a:cubicBezTo>
                    <a:cubicBezTo>
                      <a:pt x="1621" y="552"/>
                      <a:pt x="3080" y="1648"/>
                      <a:pt x="3810" y="2899"/>
                    </a:cubicBezTo>
                    <a:cubicBezTo>
                      <a:pt x="4686" y="4401"/>
                      <a:pt x="4812" y="6726"/>
                      <a:pt x="3815" y="7307"/>
                    </a:cubicBezTo>
                    <a:lnTo>
                      <a:pt x="3815" y="7307"/>
                    </a:lnTo>
                    <a:lnTo>
                      <a:pt x="4762" y="6759"/>
                    </a:lnTo>
                    <a:lnTo>
                      <a:pt x="4787" y="6759"/>
                    </a:lnTo>
                    <a:cubicBezTo>
                      <a:pt x="5213" y="6508"/>
                      <a:pt x="5439" y="5957"/>
                      <a:pt x="5464" y="5255"/>
                    </a:cubicBezTo>
                    <a:cubicBezTo>
                      <a:pt x="5539" y="4328"/>
                      <a:pt x="5264" y="3200"/>
                      <a:pt x="4762" y="2348"/>
                    </a:cubicBezTo>
                    <a:cubicBezTo>
                      <a:pt x="4286" y="1471"/>
                      <a:pt x="3434" y="694"/>
                      <a:pt x="2607" y="293"/>
                    </a:cubicBezTo>
                    <a:cubicBezTo>
                      <a:pt x="2224" y="109"/>
                      <a:pt x="1851" y="0"/>
                      <a:pt x="1522" y="0"/>
                    </a:cubicBezTo>
                    <a:close/>
                    <a:moveTo>
                      <a:pt x="3815" y="7307"/>
                    </a:moveTo>
                    <a:lnTo>
                      <a:pt x="3810" y="7310"/>
                    </a:lnTo>
                    <a:cubicBezTo>
                      <a:pt x="3812" y="7309"/>
                      <a:pt x="3813" y="7308"/>
                      <a:pt x="3815" y="7307"/>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26" name="Google Shape;2826;p54"/>
              <p:cNvSpPr/>
              <p:nvPr/>
            </p:nvSpPr>
            <p:spPr>
              <a:xfrm>
                <a:off x="6094550" y="4101600"/>
                <a:ext cx="145400" cy="172550"/>
              </a:xfrm>
              <a:custGeom>
                <a:avLst/>
                <a:gdLst/>
                <a:ahLst/>
                <a:cxnLst/>
                <a:rect l="l" t="t" r="r" b="b"/>
                <a:pathLst>
                  <a:path w="5816" h="6902" extrusionOk="0">
                    <a:moveTo>
                      <a:pt x="1577" y="0"/>
                    </a:moveTo>
                    <a:cubicBezTo>
                      <a:pt x="1366" y="0"/>
                      <a:pt x="1172" y="45"/>
                      <a:pt x="1003" y="142"/>
                    </a:cubicBezTo>
                    <a:cubicBezTo>
                      <a:pt x="1" y="718"/>
                      <a:pt x="126" y="3049"/>
                      <a:pt x="1003" y="4553"/>
                    </a:cubicBezTo>
                    <a:cubicBezTo>
                      <a:pt x="1711" y="5822"/>
                      <a:pt x="3178" y="6901"/>
                      <a:pt x="4230" y="6901"/>
                    </a:cubicBezTo>
                    <a:cubicBezTo>
                      <a:pt x="4445" y="6901"/>
                      <a:pt x="4643" y="6856"/>
                      <a:pt x="4813" y="6758"/>
                    </a:cubicBezTo>
                    <a:cubicBezTo>
                      <a:pt x="5815" y="6182"/>
                      <a:pt x="5690" y="3851"/>
                      <a:pt x="4813" y="2347"/>
                    </a:cubicBezTo>
                    <a:cubicBezTo>
                      <a:pt x="4083" y="1096"/>
                      <a:pt x="2624" y="0"/>
                      <a:pt x="1577"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27" name="Google Shape;2827;p54"/>
              <p:cNvSpPr/>
              <p:nvPr/>
            </p:nvSpPr>
            <p:spPr>
              <a:xfrm>
                <a:off x="6929150" y="3632450"/>
                <a:ext cx="198025" cy="116175"/>
              </a:xfrm>
              <a:custGeom>
                <a:avLst/>
                <a:gdLst/>
                <a:ahLst/>
                <a:cxnLst/>
                <a:rect l="l" t="t" r="r" b="b"/>
                <a:pathLst>
                  <a:path w="7921" h="4647" extrusionOk="0">
                    <a:moveTo>
                      <a:pt x="7789" y="1"/>
                    </a:moveTo>
                    <a:cubicBezTo>
                      <a:pt x="7774" y="1"/>
                      <a:pt x="7758" y="4"/>
                      <a:pt x="7745" y="10"/>
                    </a:cubicBezTo>
                    <a:lnTo>
                      <a:pt x="76" y="4446"/>
                    </a:lnTo>
                    <a:cubicBezTo>
                      <a:pt x="26" y="4472"/>
                      <a:pt x="0" y="4547"/>
                      <a:pt x="51" y="4597"/>
                    </a:cubicBezTo>
                    <a:cubicBezTo>
                      <a:pt x="51" y="4647"/>
                      <a:pt x="101" y="4647"/>
                      <a:pt x="151" y="4647"/>
                    </a:cubicBezTo>
                    <a:lnTo>
                      <a:pt x="201" y="4647"/>
                    </a:lnTo>
                    <a:lnTo>
                      <a:pt x="7845" y="211"/>
                    </a:lnTo>
                    <a:cubicBezTo>
                      <a:pt x="7920" y="186"/>
                      <a:pt x="7920" y="111"/>
                      <a:pt x="7895" y="60"/>
                    </a:cubicBezTo>
                    <a:cubicBezTo>
                      <a:pt x="7877" y="24"/>
                      <a:pt x="7832" y="1"/>
                      <a:pt x="778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2828" name="Google Shape;2828;p54"/>
            <p:cNvGrpSpPr/>
            <p:nvPr/>
          </p:nvGrpSpPr>
          <p:grpSpPr>
            <a:xfrm>
              <a:off x="6973631" y="3997711"/>
              <a:ext cx="746278" cy="463757"/>
              <a:chOff x="6094550" y="3632450"/>
              <a:chExt cx="1032625" cy="641700"/>
            </a:xfrm>
          </p:grpSpPr>
          <p:sp>
            <p:nvSpPr>
              <p:cNvPr id="2829" name="Google Shape;2829;p54"/>
              <p:cNvSpPr/>
              <p:nvPr/>
            </p:nvSpPr>
            <p:spPr>
              <a:xfrm>
                <a:off x="6828900" y="3716650"/>
                <a:ext cx="116575" cy="116575"/>
              </a:xfrm>
              <a:custGeom>
                <a:avLst/>
                <a:gdLst/>
                <a:ahLst/>
                <a:cxnLst/>
                <a:rect l="l" t="t" r="r" b="b"/>
                <a:pathLst>
                  <a:path w="4663" h="4663" extrusionOk="0">
                    <a:moveTo>
                      <a:pt x="2525" y="1"/>
                    </a:moveTo>
                    <a:cubicBezTo>
                      <a:pt x="2416" y="1"/>
                      <a:pt x="2317" y="25"/>
                      <a:pt x="2231" y="76"/>
                    </a:cubicBezTo>
                    <a:lnTo>
                      <a:pt x="0" y="1354"/>
                    </a:lnTo>
                    <a:cubicBezTo>
                      <a:pt x="502" y="1755"/>
                      <a:pt x="978" y="2281"/>
                      <a:pt x="1279" y="2833"/>
                    </a:cubicBezTo>
                    <a:cubicBezTo>
                      <a:pt x="1604" y="3384"/>
                      <a:pt x="1830" y="4036"/>
                      <a:pt x="1930" y="4662"/>
                    </a:cubicBezTo>
                    <a:lnTo>
                      <a:pt x="4161" y="3384"/>
                    </a:lnTo>
                    <a:cubicBezTo>
                      <a:pt x="4662" y="3083"/>
                      <a:pt x="4587" y="1931"/>
                      <a:pt x="4161" y="1179"/>
                    </a:cubicBezTo>
                    <a:cubicBezTo>
                      <a:pt x="3787" y="555"/>
                      <a:pt x="3051" y="1"/>
                      <a:pt x="2525"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30" name="Google Shape;2830;p54"/>
              <p:cNvSpPr/>
              <p:nvPr/>
            </p:nvSpPr>
            <p:spPr>
              <a:xfrm>
                <a:off x="6738675" y="3728625"/>
                <a:ext cx="142875" cy="184800"/>
              </a:xfrm>
              <a:custGeom>
                <a:avLst/>
                <a:gdLst/>
                <a:ahLst/>
                <a:cxnLst/>
                <a:rect l="l" t="t" r="r" b="b"/>
                <a:pathLst>
                  <a:path w="5715" h="7392" extrusionOk="0">
                    <a:moveTo>
                      <a:pt x="1651" y="0"/>
                    </a:moveTo>
                    <a:cubicBezTo>
                      <a:pt x="1431" y="0"/>
                      <a:pt x="1229" y="47"/>
                      <a:pt x="1053" y="148"/>
                    </a:cubicBezTo>
                    <a:lnTo>
                      <a:pt x="0" y="750"/>
                    </a:lnTo>
                    <a:cubicBezTo>
                      <a:pt x="1103" y="1226"/>
                      <a:pt x="2306" y="2279"/>
                      <a:pt x="2983" y="3457"/>
                    </a:cubicBezTo>
                    <a:cubicBezTo>
                      <a:pt x="3660" y="4635"/>
                      <a:pt x="3985" y="6188"/>
                      <a:pt x="3810" y="7391"/>
                    </a:cubicBezTo>
                    <a:lnTo>
                      <a:pt x="4888" y="6765"/>
                    </a:lnTo>
                    <a:cubicBezTo>
                      <a:pt x="5539" y="6389"/>
                      <a:pt x="5715" y="5311"/>
                      <a:pt x="5539" y="4183"/>
                    </a:cubicBezTo>
                    <a:cubicBezTo>
                      <a:pt x="5439" y="3557"/>
                      <a:pt x="5213" y="2905"/>
                      <a:pt x="4888" y="2354"/>
                    </a:cubicBezTo>
                    <a:cubicBezTo>
                      <a:pt x="4587" y="1802"/>
                      <a:pt x="4111" y="1276"/>
                      <a:pt x="3609" y="875"/>
                    </a:cubicBezTo>
                    <a:cubicBezTo>
                      <a:pt x="2969" y="344"/>
                      <a:pt x="2247" y="0"/>
                      <a:pt x="1651"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31" name="Google Shape;2831;p54"/>
              <p:cNvSpPr/>
              <p:nvPr/>
            </p:nvSpPr>
            <p:spPr>
              <a:xfrm>
                <a:off x="6706100" y="3743600"/>
                <a:ext cx="132225" cy="193625"/>
              </a:xfrm>
              <a:custGeom>
                <a:avLst/>
                <a:gdLst/>
                <a:ahLst/>
                <a:cxnLst/>
                <a:rect l="l" t="t" r="r" b="b"/>
                <a:pathLst>
                  <a:path w="5289" h="7745" extrusionOk="0">
                    <a:moveTo>
                      <a:pt x="852" y="0"/>
                    </a:moveTo>
                    <a:lnTo>
                      <a:pt x="0" y="477"/>
                    </a:lnTo>
                    <a:cubicBezTo>
                      <a:pt x="151" y="527"/>
                      <a:pt x="301" y="577"/>
                      <a:pt x="451" y="627"/>
                    </a:cubicBezTo>
                    <a:cubicBezTo>
                      <a:pt x="1554" y="1103"/>
                      <a:pt x="2757" y="2156"/>
                      <a:pt x="3434" y="3334"/>
                    </a:cubicBezTo>
                    <a:cubicBezTo>
                      <a:pt x="4110" y="4512"/>
                      <a:pt x="4436" y="6091"/>
                      <a:pt x="4286" y="7294"/>
                    </a:cubicBezTo>
                    <a:cubicBezTo>
                      <a:pt x="4261" y="7444"/>
                      <a:pt x="4236" y="7594"/>
                      <a:pt x="4186" y="7745"/>
                    </a:cubicBezTo>
                    <a:lnTo>
                      <a:pt x="5038" y="7269"/>
                    </a:lnTo>
                    <a:cubicBezTo>
                      <a:pt x="5063" y="7118"/>
                      <a:pt x="5113" y="6943"/>
                      <a:pt x="5113" y="6792"/>
                    </a:cubicBezTo>
                    <a:cubicBezTo>
                      <a:pt x="5288" y="5589"/>
                      <a:pt x="4963" y="4036"/>
                      <a:pt x="4286" y="2858"/>
                    </a:cubicBezTo>
                    <a:cubicBezTo>
                      <a:pt x="3609" y="1680"/>
                      <a:pt x="2406" y="627"/>
                      <a:pt x="1303" y="151"/>
                    </a:cubicBezTo>
                    <a:cubicBezTo>
                      <a:pt x="1153" y="101"/>
                      <a:pt x="1003" y="51"/>
                      <a:pt x="8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32" name="Google Shape;2832;p54"/>
              <p:cNvSpPr/>
              <p:nvPr/>
            </p:nvSpPr>
            <p:spPr>
              <a:xfrm>
                <a:off x="6545700" y="3818150"/>
                <a:ext cx="163550" cy="211825"/>
              </a:xfrm>
              <a:custGeom>
                <a:avLst/>
                <a:gdLst/>
                <a:ahLst/>
                <a:cxnLst/>
                <a:rect l="l" t="t" r="r" b="b"/>
                <a:pathLst>
                  <a:path w="6542" h="8473" extrusionOk="0">
                    <a:moveTo>
                      <a:pt x="2105" y="1"/>
                    </a:moveTo>
                    <a:lnTo>
                      <a:pt x="0" y="1229"/>
                    </a:lnTo>
                    <a:cubicBezTo>
                      <a:pt x="226" y="1104"/>
                      <a:pt x="476" y="1028"/>
                      <a:pt x="752" y="1028"/>
                    </a:cubicBezTo>
                    <a:cubicBezTo>
                      <a:pt x="1905" y="1028"/>
                      <a:pt x="3509" y="2156"/>
                      <a:pt x="4311" y="3560"/>
                    </a:cubicBezTo>
                    <a:cubicBezTo>
                      <a:pt x="5263" y="5214"/>
                      <a:pt x="5414" y="7745"/>
                      <a:pt x="4186" y="8472"/>
                    </a:cubicBezTo>
                    <a:lnTo>
                      <a:pt x="6291" y="7244"/>
                    </a:lnTo>
                    <a:cubicBezTo>
                      <a:pt x="6316" y="7119"/>
                      <a:pt x="6366" y="6943"/>
                      <a:pt x="6366" y="6793"/>
                    </a:cubicBezTo>
                    <a:lnTo>
                      <a:pt x="6391" y="6793"/>
                    </a:lnTo>
                    <a:cubicBezTo>
                      <a:pt x="6541" y="5590"/>
                      <a:pt x="6216" y="4036"/>
                      <a:pt x="5539" y="2858"/>
                    </a:cubicBezTo>
                    <a:cubicBezTo>
                      <a:pt x="4837" y="1655"/>
                      <a:pt x="3659" y="602"/>
                      <a:pt x="2531" y="126"/>
                    </a:cubicBezTo>
                    <a:cubicBezTo>
                      <a:pt x="2381" y="76"/>
                      <a:pt x="2256" y="26"/>
                      <a:pt x="2105" y="1"/>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33" name="Google Shape;2833;p54"/>
              <p:cNvSpPr/>
              <p:nvPr/>
            </p:nvSpPr>
            <p:spPr>
              <a:xfrm>
                <a:off x="6598325" y="3755500"/>
                <a:ext cx="218700" cy="243775"/>
              </a:xfrm>
              <a:custGeom>
                <a:avLst/>
                <a:gdLst/>
                <a:ahLst/>
                <a:cxnLst/>
                <a:rect l="l" t="t" r="r" b="b"/>
                <a:pathLst>
                  <a:path w="8748" h="9751" extrusionOk="0">
                    <a:moveTo>
                      <a:pt x="4311" y="1"/>
                    </a:moveTo>
                    <a:lnTo>
                      <a:pt x="0" y="2507"/>
                    </a:lnTo>
                    <a:cubicBezTo>
                      <a:pt x="151" y="2532"/>
                      <a:pt x="276" y="2582"/>
                      <a:pt x="426" y="2632"/>
                    </a:cubicBezTo>
                    <a:cubicBezTo>
                      <a:pt x="1554" y="3108"/>
                      <a:pt x="2732" y="4161"/>
                      <a:pt x="3434" y="5364"/>
                    </a:cubicBezTo>
                    <a:cubicBezTo>
                      <a:pt x="4111" y="6542"/>
                      <a:pt x="4436" y="8096"/>
                      <a:pt x="4261" y="9299"/>
                    </a:cubicBezTo>
                    <a:cubicBezTo>
                      <a:pt x="4261" y="9449"/>
                      <a:pt x="4211" y="9625"/>
                      <a:pt x="4186" y="9750"/>
                    </a:cubicBezTo>
                    <a:lnTo>
                      <a:pt x="8497" y="7269"/>
                    </a:lnTo>
                    <a:cubicBezTo>
                      <a:pt x="8547" y="7118"/>
                      <a:pt x="8572" y="6968"/>
                      <a:pt x="8597" y="6818"/>
                    </a:cubicBezTo>
                    <a:cubicBezTo>
                      <a:pt x="8747" y="5615"/>
                      <a:pt x="8421" y="4036"/>
                      <a:pt x="7745" y="2858"/>
                    </a:cubicBezTo>
                    <a:cubicBezTo>
                      <a:pt x="7068" y="1680"/>
                      <a:pt x="5865" y="627"/>
                      <a:pt x="4762" y="151"/>
                    </a:cubicBezTo>
                    <a:cubicBezTo>
                      <a:pt x="4612" y="101"/>
                      <a:pt x="4462" y="51"/>
                      <a:pt x="4311" y="1"/>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34" name="Google Shape;2834;p54"/>
              <p:cNvSpPr/>
              <p:nvPr/>
            </p:nvSpPr>
            <p:spPr>
              <a:xfrm>
                <a:off x="6358975" y="3741500"/>
                <a:ext cx="368450" cy="225175"/>
              </a:xfrm>
              <a:custGeom>
                <a:avLst/>
                <a:gdLst/>
                <a:ahLst/>
                <a:cxnLst/>
                <a:rect l="l" t="t" r="r" b="b"/>
                <a:pathLst>
                  <a:path w="14738" h="9007" extrusionOk="0">
                    <a:moveTo>
                      <a:pt x="14104" y="0"/>
                    </a:moveTo>
                    <a:cubicBezTo>
                      <a:pt x="13839" y="0"/>
                      <a:pt x="13599" y="55"/>
                      <a:pt x="13384" y="185"/>
                    </a:cubicBezTo>
                    <a:lnTo>
                      <a:pt x="0" y="7904"/>
                    </a:lnTo>
                    <a:cubicBezTo>
                      <a:pt x="627" y="8130"/>
                      <a:pt x="1279" y="8506"/>
                      <a:pt x="1905" y="9007"/>
                    </a:cubicBezTo>
                    <a:lnTo>
                      <a:pt x="6592" y="6325"/>
                    </a:lnTo>
                    <a:cubicBezTo>
                      <a:pt x="6592" y="5323"/>
                      <a:pt x="6893" y="4621"/>
                      <a:pt x="7469" y="4295"/>
                    </a:cubicBezTo>
                    <a:lnTo>
                      <a:pt x="14737" y="84"/>
                    </a:lnTo>
                    <a:cubicBezTo>
                      <a:pt x="14512" y="31"/>
                      <a:pt x="14301" y="0"/>
                      <a:pt x="14104"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35" name="Google Shape;2835;p54"/>
              <p:cNvSpPr/>
              <p:nvPr/>
            </p:nvSpPr>
            <p:spPr>
              <a:xfrm>
                <a:off x="6532525" y="3852625"/>
                <a:ext cx="130975" cy="172950"/>
              </a:xfrm>
              <a:custGeom>
                <a:avLst/>
                <a:gdLst/>
                <a:ahLst/>
                <a:cxnLst/>
                <a:rect l="l" t="t" r="r" b="b"/>
                <a:pathLst>
                  <a:path w="5239" h="6918" extrusionOk="0">
                    <a:moveTo>
                      <a:pt x="1279" y="0"/>
                    </a:moveTo>
                    <a:cubicBezTo>
                      <a:pt x="1053" y="0"/>
                      <a:pt x="853" y="50"/>
                      <a:pt x="702" y="151"/>
                    </a:cubicBezTo>
                    <a:cubicBezTo>
                      <a:pt x="301" y="376"/>
                      <a:pt x="51" y="928"/>
                      <a:pt x="1" y="1655"/>
                    </a:cubicBezTo>
                    <a:lnTo>
                      <a:pt x="953" y="1103"/>
                    </a:lnTo>
                    <a:cubicBezTo>
                      <a:pt x="1078" y="1032"/>
                      <a:pt x="1224" y="999"/>
                      <a:pt x="1382" y="999"/>
                    </a:cubicBezTo>
                    <a:cubicBezTo>
                      <a:pt x="2175" y="999"/>
                      <a:pt x="3292" y="1817"/>
                      <a:pt x="3835" y="2757"/>
                    </a:cubicBezTo>
                    <a:cubicBezTo>
                      <a:pt x="4487" y="3910"/>
                      <a:pt x="4587" y="5640"/>
                      <a:pt x="3835" y="6091"/>
                    </a:cubicBezTo>
                    <a:lnTo>
                      <a:pt x="2883" y="6617"/>
                    </a:lnTo>
                    <a:cubicBezTo>
                      <a:pt x="3259" y="6817"/>
                      <a:pt x="3635" y="6918"/>
                      <a:pt x="3961" y="6918"/>
                    </a:cubicBezTo>
                    <a:cubicBezTo>
                      <a:pt x="4161" y="6918"/>
                      <a:pt x="4362" y="6868"/>
                      <a:pt x="4537" y="6767"/>
                    </a:cubicBezTo>
                    <a:cubicBezTo>
                      <a:pt x="4988" y="6517"/>
                      <a:pt x="5239" y="5865"/>
                      <a:pt x="5239" y="4988"/>
                    </a:cubicBezTo>
                    <a:cubicBezTo>
                      <a:pt x="5239" y="4111"/>
                      <a:pt x="4963" y="3108"/>
                      <a:pt x="4537" y="2356"/>
                    </a:cubicBezTo>
                    <a:cubicBezTo>
                      <a:pt x="3785" y="1078"/>
                      <a:pt x="2307" y="0"/>
                      <a:pt x="1279"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36" name="Google Shape;2836;p54"/>
              <p:cNvSpPr/>
              <p:nvPr/>
            </p:nvSpPr>
            <p:spPr>
              <a:xfrm>
                <a:off x="6406600" y="3877600"/>
                <a:ext cx="240625" cy="213775"/>
              </a:xfrm>
              <a:custGeom>
                <a:avLst/>
                <a:gdLst/>
                <a:ahLst/>
                <a:cxnLst/>
                <a:rect l="l" t="t" r="r" b="b"/>
                <a:pathLst>
                  <a:path w="9625" h="8551" extrusionOk="0">
                    <a:moveTo>
                      <a:pt x="6419" y="0"/>
                    </a:moveTo>
                    <a:cubicBezTo>
                      <a:pt x="6261" y="0"/>
                      <a:pt x="6115" y="33"/>
                      <a:pt x="5990" y="104"/>
                    </a:cubicBezTo>
                    <a:lnTo>
                      <a:pt x="5038" y="656"/>
                    </a:lnTo>
                    <a:lnTo>
                      <a:pt x="4687" y="881"/>
                    </a:lnTo>
                    <a:lnTo>
                      <a:pt x="0" y="3563"/>
                    </a:lnTo>
                    <a:cubicBezTo>
                      <a:pt x="752" y="4189"/>
                      <a:pt x="1429" y="4966"/>
                      <a:pt x="1905" y="5793"/>
                    </a:cubicBezTo>
                    <a:cubicBezTo>
                      <a:pt x="2381" y="6595"/>
                      <a:pt x="2707" y="7598"/>
                      <a:pt x="2857" y="8550"/>
                    </a:cubicBezTo>
                    <a:lnTo>
                      <a:pt x="7544" y="5844"/>
                    </a:lnTo>
                    <a:lnTo>
                      <a:pt x="7920" y="5618"/>
                    </a:lnTo>
                    <a:lnTo>
                      <a:pt x="8872" y="5092"/>
                    </a:lnTo>
                    <a:cubicBezTo>
                      <a:pt x="9624" y="4641"/>
                      <a:pt x="9524" y="2911"/>
                      <a:pt x="8872" y="1758"/>
                    </a:cubicBezTo>
                    <a:cubicBezTo>
                      <a:pt x="8329" y="818"/>
                      <a:pt x="7212" y="0"/>
                      <a:pt x="6419"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37" name="Google Shape;2837;p54"/>
              <p:cNvSpPr/>
              <p:nvPr/>
            </p:nvSpPr>
            <p:spPr>
              <a:xfrm>
                <a:off x="6478025" y="3924675"/>
                <a:ext cx="354025" cy="221825"/>
              </a:xfrm>
              <a:custGeom>
                <a:avLst/>
                <a:gdLst/>
                <a:ahLst/>
                <a:cxnLst/>
                <a:rect l="l" t="t" r="r" b="b"/>
                <a:pathLst>
                  <a:path w="14161" h="8873" extrusionOk="0">
                    <a:moveTo>
                      <a:pt x="14161" y="1"/>
                    </a:moveTo>
                    <a:lnTo>
                      <a:pt x="6893" y="4211"/>
                    </a:lnTo>
                    <a:cubicBezTo>
                      <a:pt x="6667" y="4336"/>
                      <a:pt x="6416" y="4387"/>
                      <a:pt x="6141" y="4387"/>
                    </a:cubicBezTo>
                    <a:cubicBezTo>
                      <a:pt x="5690" y="4387"/>
                      <a:pt x="5188" y="4236"/>
                      <a:pt x="4687" y="3961"/>
                    </a:cubicBezTo>
                    <a:lnTo>
                      <a:pt x="0" y="6667"/>
                    </a:lnTo>
                    <a:cubicBezTo>
                      <a:pt x="126" y="7444"/>
                      <a:pt x="151" y="8221"/>
                      <a:pt x="25" y="8873"/>
                    </a:cubicBezTo>
                    <a:lnTo>
                      <a:pt x="13409" y="1128"/>
                    </a:lnTo>
                    <a:cubicBezTo>
                      <a:pt x="13785" y="928"/>
                      <a:pt x="14010" y="527"/>
                      <a:pt x="14161"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38" name="Google Shape;2838;p54"/>
              <p:cNvSpPr/>
              <p:nvPr/>
            </p:nvSpPr>
            <p:spPr>
              <a:xfrm>
                <a:off x="6523750" y="3843850"/>
                <a:ext cx="157300" cy="190500"/>
              </a:xfrm>
              <a:custGeom>
                <a:avLst/>
                <a:gdLst/>
                <a:ahLst/>
                <a:cxnLst/>
                <a:rect l="l" t="t" r="r" b="b"/>
                <a:pathLst>
                  <a:path w="6292" h="7620" extrusionOk="0">
                    <a:moveTo>
                      <a:pt x="1630" y="0"/>
                    </a:moveTo>
                    <a:cubicBezTo>
                      <a:pt x="1354" y="0"/>
                      <a:pt x="1104" y="76"/>
                      <a:pt x="878" y="201"/>
                    </a:cubicBezTo>
                    <a:cubicBezTo>
                      <a:pt x="302" y="527"/>
                      <a:pt x="1" y="1229"/>
                      <a:pt x="1" y="2231"/>
                    </a:cubicBezTo>
                    <a:lnTo>
                      <a:pt x="352" y="2006"/>
                    </a:lnTo>
                    <a:cubicBezTo>
                      <a:pt x="402" y="1279"/>
                      <a:pt x="652" y="727"/>
                      <a:pt x="1053" y="502"/>
                    </a:cubicBezTo>
                    <a:cubicBezTo>
                      <a:pt x="1204" y="401"/>
                      <a:pt x="1404" y="351"/>
                      <a:pt x="1630" y="351"/>
                    </a:cubicBezTo>
                    <a:cubicBezTo>
                      <a:pt x="2658" y="351"/>
                      <a:pt x="4136" y="1429"/>
                      <a:pt x="4888" y="2707"/>
                    </a:cubicBezTo>
                    <a:cubicBezTo>
                      <a:pt x="5314" y="3459"/>
                      <a:pt x="5590" y="4462"/>
                      <a:pt x="5590" y="5339"/>
                    </a:cubicBezTo>
                    <a:cubicBezTo>
                      <a:pt x="5590" y="6216"/>
                      <a:pt x="5339" y="6868"/>
                      <a:pt x="4888" y="7118"/>
                    </a:cubicBezTo>
                    <a:cubicBezTo>
                      <a:pt x="4713" y="7219"/>
                      <a:pt x="4512" y="7269"/>
                      <a:pt x="4312" y="7269"/>
                    </a:cubicBezTo>
                    <a:cubicBezTo>
                      <a:pt x="3986" y="7269"/>
                      <a:pt x="3610" y="7168"/>
                      <a:pt x="3234" y="6968"/>
                    </a:cubicBezTo>
                    <a:lnTo>
                      <a:pt x="2858" y="7194"/>
                    </a:lnTo>
                    <a:cubicBezTo>
                      <a:pt x="3359" y="7469"/>
                      <a:pt x="3861" y="7620"/>
                      <a:pt x="4312" y="7620"/>
                    </a:cubicBezTo>
                    <a:cubicBezTo>
                      <a:pt x="4587" y="7620"/>
                      <a:pt x="4838" y="7569"/>
                      <a:pt x="5064" y="7444"/>
                    </a:cubicBezTo>
                    <a:cubicBezTo>
                      <a:pt x="6292" y="6717"/>
                      <a:pt x="6141" y="4186"/>
                      <a:pt x="5189" y="2532"/>
                    </a:cubicBezTo>
                    <a:cubicBezTo>
                      <a:pt x="4387" y="1128"/>
                      <a:pt x="2783" y="0"/>
                      <a:pt x="163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39" name="Google Shape;2839;p54"/>
              <p:cNvSpPr/>
              <p:nvPr/>
            </p:nvSpPr>
            <p:spPr>
              <a:xfrm>
                <a:off x="6256225" y="3947700"/>
                <a:ext cx="211800" cy="259250"/>
              </a:xfrm>
              <a:custGeom>
                <a:avLst/>
                <a:gdLst/>
                <a:ahLst/>
                <a:cxnLst/>
                <a:rect l="l" t="t" r="r" b="b"/>
                <a:pathLst>
                  <a:path w="8472" h="10370" extrusionOk="0">
                    <a:moveTo>
                      <a:pt x="2084" y="0"/>
                    </a:moveTo>
                    <a:cubicBezTo>
                      <a:pt x="1769" y="0"/>
                      <a:pt x="1479" y="66"/>
                      <a:pt x="1228" y="207"/>
                    </a:cubicBezTo>
                    <a:cubicBezTo>
                      <a:pt x="276" y="784"/>
                      <a:pt x="0" y="2388"/>
                      <a:pt x="276" y="4092"/>
                    </a:cubicBezTo>
                    <a:lnTo>
                      <a:pt x="2682" y="2689"/>
                    </a:lnTo>
                    <a:cubicBezTo>
                      <a:pt x="2810" y="2612"/>
                      <a:pt x="2959" y="2576"/>
                      <a:pt x="3122" y="2576"/>
                    </a:cubicBezTo>
                    <a:cubicBezTo>
                      <a:pt x="3908" y="2576"/>
                      <a:pt x="5003" y="3408"/>
                      <a:pt x="5564" y="4343"/>
                    </a:cubicBezTo>
                    <a:cubicBezTo>
                      <a:pt x="6216" y="5471"/>
                      <a:pt x="6316" y="7225"/>
                      <a:pt x="5564" y="7651"/>
                    </a:cubicBezTo>
                    <a:lnTo>
                      <a:pt x="3133" y="9055"/>
                    </a:lnTo>
                    <a:cubicBezTo>
                      <a:pt x="4111" y="9848"/>
                      <a:pt x="5211" y="10370"/>
                      <a:pt x="6103" y="10370"/>
                    </a:cubicBezTo>
                    <a:cubicBezTo>
                      <a:pt x="6423" y="10370"/>
                      <a:pt x="6716" y="10303"/>
                      <a:pt x="6967" y="10157"/>
                    </a:cubicBezTo>
                    <a:cubicBezTo>
                      <a:pt x="8471" y="9280"/>
                      <a:pt x="8271" y="5796"/>
                      <a:pt x="6967" y="3541"/>
                    </a:cubicBezTo>
                    <a:cubicBezTo>
                      <a:pt x="5881" y="1640"/>
                      <a:pt x="3663" y="0"/>
                      <a:pt x="2084"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40" name="Google Shape;2840;p54"/>
              <p:cNvSpPr/>
              <p:nvPr/>
            </p:nvSpPr>
            <p:spPr>
              <a:xfrm>
                <a:off x="6184775" y="4012100"/>
                <a:ext cx="229350" cy="207100"/>
              </a:xfrm>
              <a:custGeom>
                <a:avLst/>
                <a:gdLst/>
                <a:ahLst/>
                <a:cxnLst/>
                <a:rect l="l" t="t" r="r" b="b"/>
                <a:pathLst>
                  <a:path w="9174" h="8284" extrusionOk="0">
                    <a:moveTo>
                      <a:pt x="5980" y="0"/>
                    </a:moveTo>
                    <a:cubicBezTo>
                      <a:pt x="5817" y="0"/>
                      <a:pt x="5668" y="36"/>
                      <a:pt x="5540" y="113"/>
                    </a:cubicBezTo>
                    <a:lnTo>
                      <a:pt x="3134" y="1516"/>
                    </a:lnTo>
                    <a:lnTo>
                      <a:pt x="1" y="3321"/>
                    </a:lnTo>
                    <a:cubicBezTo>
                      <a:pt x="828" y="3722"/>
                      <a:pt x="1680" y="4499"/>
                      <a:pt x="2156" y="5376"/>
                    </a:cubicBezTo>
                    <a:cubicBezTo>
                      <a:pt x="2658" y="6228"/>
                      <a:pt x="2933" y="7381"/>
                      <a:pt x="2858" y="8283"/>
                    </a:cubicBezTo>
                    <a:lnTo>
                      <a:pt x="5991" y="6479"/>
                    </a:lnTo>
                    <a:lnTo>
                      <a:pt x="8422" y="5075"/>
                    </a:lnTo>
                    <a:cubicBezTo>
                      <a:pt x="9174" y="4649"/>
                      <a:pt x="9074" y="2895"/>
                      <a:pt x="8422" y="1767"/>
                    </a:cubicBezTo>
                    <a:cubicBezTo>
                      <a:pt x="7861" y="832"/>
                      <a:pt x="6766" y="0"/>
                      <a:pt x="598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41" name="Google Shape;2841;p54"/>
              <p:cNvSpPr/>
              <p:nvPr/>
            </p:nvSpPr>
            <p:spPr>
              <a:xfrm>
                <a:off x="6286925" y="3933900"/>
                <a:ext cx="194875" cy="267750"/>
              </a:xfrm>
              <a:custGeom>
                <a:avLst/>
                <a:gdLst/>
                <a:ahLst/>
                <a:cxnLst/>
                <a:rect l="l" t="t" r="r" b="b"/>
                <a:pathLst>
                  <a:path w="7795" h="10710" extrusionOk="0">
                    <a:moveTo>
                      <a:pt x="1798" y="1"/>
                    </a:moveTo>
                    <a:cubicBezTo>
                      <a:pt x="1489" y="1"/>
                      <a:pt x="1204" y="64"/>
                      <a:pt x="953" y="208"/>
                    </a:cubicBezTo>
                    <a:lnTo>
                      <a:pt x="0" y="759"/>
                    </a:lnTo>
                    <a:cubicBezTo>
                      <a:pt x="251" y="618"/>
                      <a:pt x="541" y="552"/>
                      <a:pt x="856" y="552"/>
                    </a:cubicBezTo>
                    <a:cubicBezTo>
                      <a:pt x="2435" y="552"/>
                      <a:pt x="4653" y="2192"/>
                      <a:pt x="5739" y="4093"/>
                    </a:cubicBezTo>
                    <a:cubicBezTo>
                      <a:pt x="7043" y="6348"/>
                      <a:pt x="7243" y="9832"/>
                      <a:pt x="5739" y="10709"/>
                    </a:cubicBezTo>
                    <a:lnTo>
                      <a:pt x="6692" y="10158"/>
                    </a:lnTo>
                    <a:cubicBezTo>
                      <a:pt x="7218" y="9857"/>
                      <a:pt x="7519" y="9256"/>
                      <a:pt x="7669" y="8504"/>
                    </a:cubicBezTo>
                    <a:cubicBezTo>
                      <a:pt x="7795" y="7852"/>
                      <a:pt x="7770" y="7075"/>
                      <a:pt x="7644" y="6298"/>
                    </a:cubicBezTo>
                    <a:cubicBezTo>
                      <a:pt x="7494" y="5346"/>
                      <a:pt x="7168" y="4343"/>
                      <a:pt x="6692" y="3541"/>
                    </a:cubicBezTo>
                    <a:cubicBezTo>
                      <a:pt x="6216" y="2714"/>
                      <a:pt x="5539" y="1937"/>
                      <a:pt x="4787" y="1311"/>
                    </a:cubicBezTo>
                    <a:cubicBezTo>
                      <a:pt x="4161" y="810"/>
                      <a:pt x="3509" y="434"/>
                      <a:pt x="2882" y="208"/>
                    </a:cubicBezTo>
                    <a:cubicBezTo>
                      <a:pt x="2503" y="77"/>
                      <a:pt x="2136" y="1"/>
                      <a:pt x="1798"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42" name="Google Shape;2842;p54"/>
              <p:cNvSpPr/>
              <p:nvPr/>
            </p:nvSpPr>
            <p:spPr>
              <a:xfrm>
                <a:off x="6119625" y="4087800"/>
                <a:ext cx="138500" cy="182775"/>
              </a:xfrm>
              <a:custGeom>
                <a:avLst/>
                <a:gdLst/>
                <a:ahLst/>
                <a:cxnLst/>
                <a:rect l="l" t="t" r="r" b="b"/>
                <a:pathLst>
                  <a:path w="5540" h="7311" extrusionOk="0">
                    <a:moveTo>
                      <a:pt x="1522" y="0"/>
                    </a:moveTo>
                    <a:cubicBezTo>
                      <a:pt x="1311" y="0"/>
                      <a:pt x="1119" y="45"/>
                      <a:pt x="953" y="142"/>
                    </a:cubicBezTo>
                    <a:lnTo>
                      <a:pt x="0" y="694"/>
                    </a:lnTo>
                    <a:cubicBezTo>
                      <a:pt x="169" y="597"/>
                      <a:pt x="363" y="552"/>
                      <a:pt x="574" y="552"/>
                    </a:cubicBezTo>
                    <a:cubicBezTo>
                      <a:pt x="1621" y="552"/>
                      <a:pt x="3080" y="1648"/>
                      <a:pt x="3810" y="2899"/>
                    </a:cubicBezTo>
                    <a:cubicBezTo>
                      <a:pt x="4686" y="4401"/>
                      <a:pt x="4812" y="6726"/>
                      <a:pt x="3815" y="7307"/>
                    </a:cubicBezTo>
                    <a:lnTo>
                      <a:pt x="3815" y="7307"/>
                    </a:lnTo>
                    <a:lnTo>
                      <a:pt x="4762" y="6759"/>
                    </a:lnTo>
                    <a:lnTo>
                      <a:pt x="4787" y="6759"/>
                    </a:lnTo>
                    <a:cubicBezTo>
                      <a:pt x="5213" y="6508"/>
                      <a:pt x="5439" y="5957"/>
                      <a:pt x="5464" y="5255"/>
                    </a:cubicBezTo>
                    <a:cubicBezTo>
                      <a:pt x="5539" y="4328"/>
                      <a:pt x="5264" y="3200"/>
                      <a:pt x="4762" y="2348"/>
                    </a:cubicBezTo>
                    <a:cubicBezTo>
                      <a:pt x="4286" y="1471"/>
                      <a:pt x="3434" y="694"/>
                      <a:pt x="2607" y="293"/>
                    </a:cubicBezTo>
                    <a:cubicBezTo>
                      <a:pt x="2224" y="109"/>
                      <a:pt x="1851" y="0"/>
                      <a:pt x="1522" y="0"/>
                    </a:cubicBezTo>
                    <a:close/>
                    <a:moveTo>
                      <a:pt x="3815" y="7307"/>
                    </a:moveTo>
                    <a:lnTo>
                      <a:pt x="3810" y="7310"/>
                    </a:lnTo>
                    <a:cubicBezTo>
                      <a:pt x="3812" y="7309"/>
                      <a:pt x="3813" y="7308"/>
                      <a:pt x="3815" y="7307"/>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43" name="Google Shape;2843;p54"/>
              <p:cNvSpPr/>
              <p:nvPr/>
            </p:nvSpPr>
            <p:spPr>
              <a:xfrm>
                <a:off x="6094550" y="4101600"/>
                <a:ext cx="145400" cy="172550"/>
              </a:xfrm>
              <a:custGeom>
                <a:avLst/>
                <a:gdLst/>
                <a:ahLst/>
                <a:cxnLst/>
                <a:rect l="l" t="t" r="r" b="b"/>
                <a:pathLst>
                  <a:path w="5816" h="6902" extrusionOk="0">
                    <a:moveTo>
                      <a:pt x="1577" y="0"/>
                    </a:moveTo>
                    <a:cubicBezTo>
                      <a:pt x="1366" y="0"/>
                      <a:pt x="1172" y="45"/>
                      <a:pt x="1003" y="142"/>
                    </a:cubicBezTo>
                    <a:cubicBezTo>
                      <a:pt x="1" y="718"/>
                      <a:pt x="126" y="3049"/>
                      <a:pt x="1003" y="4553"/>
                    </a:cubicBezTo>
                    <a:cubicBezTo>
                      <a:pt x="1711" y="5822"/>
                      <a:pt x="3178" y="6901"/>
                      <a:pt x="4230" y="6901"/>
                    </a:cubicBezTo>
                    <a:cubicBezTo>
                      <a:pt x="4445" y="6901"/>
                      <a:pt x="4643" y="6856"/>
                      <a:pt x="4813" y="6758"/>
                    </a:cubicBezTo>
                    <a:cubicBezTo>
                      <a:pt x="5815" y="6182"/>
                      <a:pt x="5690" y="3851"/>
                      <a:pt x="4813" y="2347"/>
                    </a:cubicBezTo>
                    <a:cubicBezTo>
                      <a:pt x="4083" y="1096"/>
                      <a:pt x="2624" y="0"/>
                      <a:pt x="1577"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44" name="Google Shape;2844;p54"/>
              <p:cNvSpPr/>
              <p:nvPr/>
            </p:nvSpPr>
            <p:spPr>
              <a:xfrm>
                <a:off x="6929150" y="3632450"/>
                <a:ext cx="198025" cy="116175"/>
              </a:xfrm>
              <a:custGeom>
                <a:avLst/>
                <a:gdLst/>
                <a:ahLst/>
                <a:cxnLst/>
                <a:rect l="l" t="t" r="r" b="b"/>
                <a:pathLst>
                  <a:path w="7921" h="4647" extrusionOk="0">
                    <a:moveTo>
                      <a:pt x="7789" y="1"/>
                    </a:moveTo>
                    <a:cubicBezTo>
                      <a:pt x="7774" y="1"/>
                      <a:pt x="7758" y="4"/>
                      <a:pt x="7745" y="10"/>
                    </a:cubicBezTo>
                    <a:lnTo>
                      <a:pt x="76" y="4446"/>
                    </a:lnTo>
                    <a:cubicBezTo>
                      <a:pt x="26" y="4472"/>
                      <a:pt x="0" y="4547"/>
                      <a:pt x="51" y="4597"/>
                    </a:cubicBezTo>
                    <a:cubicBezTo>
                      <a:pt x="51" y="4647"/>
                      <a:pt x="101" y="4647"/>
                      <a:pt x="151" y="4647"/>
                    </a:cubicBezTo>
                    <a:lnTo>
                      <a:pt x="201" y="4647"/>
                    </a:lnTo>
                    <a:lnTo>
                      <a:pt x="7845" y="211"/>
                    </a:lnTo>
                    <a:cubicBezTo>
                      <a:pt x="7920" y="186"/>
                      <a:pt x="7920" y="111"/>
                      <a:pt x="7895" y="60"/>
                    </a:cubicBezTo>
                    <a:cubicBezTo>
                      <a:pt x="7877" y="24"/>
                      <a:pt x="7832" y="1"/>
                      <a:pt x="778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2845" name="Google Shape;2845;p54"/>
            <p:cNvGrpSpPr/>
            <p:nvPr/>
          </p:nvGrpSpPr>
          <p:grpSpPr>
            <a:xfrm>
              <a:off x="6280650" y="2925300"/>
              <a:ext cx="209300" cy="712900"/>
              <a:chOff x="6280650" y="2925300"/>
              <a:chExt cx="209300" cy="712900"/>
            </a:xfrm>
          </p:grpSpPr>
          <p:sp>
            <p:nvSpPr>
              <p:cNvPr id="2846" name="Google Shape;2846;p54"/>
              <p:cNvSpPr/>
              <p:nvPr/>
            </p:nvSpPr>
            <p:spPr>
              <a:xfrm>
                <a:off x="6306975" y="3052500"/>
                <a:ext cx="157275" cy="585700"/>
              </a:xfrm>
              <a:custGeom>
                <a:avLst/>
                <a:gdLst/>
                <a:ahLst/>
                <a:cxnLst/>
                <a:rect l="l" t="t" r="r" b="b"/>
                <a:pathLst>
                  <a:path w="6291" h="23428" extrusionOk="0">
                    <a:moveTo>
                      <a:pt x="3133" y="2807"/>
                    </a:moveTo>
                    <a:cubicBezTo>
                      <a:pt x="4411" y="2807"/>
                      <a:pt x="5890" y="3584"/>
                      <a:pt x="5890" y="4562"/>
                    </a:cubicBezTo>
                    <a:lnTo>
                      <a:pt x="5890" y="20527"/>
                    </a:lnTo>
                    <a:cubicBezTo>
                      <a:pt x="5890" y="21253"/>
                      <a:pt x="5364" y="22156"/>
                      <a:pt x="4737" y="22532"/>
                    </a:cubicBezTo>
                    <a:lnTo>
                      <a:pt x="4311" y="22782"/>
                    </a:lnTo>
                    <a:cubicBezTo>
                      <a:pt x="4010" y="22958"/>
                      <a:pt x="3584" y="23058"/>
                      <a:pt x="3133" y="23058"/>
                    </a:cubicBezTo>
                    <a:cubicBezTo>
                      <a:pt x="2707" y="23058"/>
                      <a:pt x="2281" y="22958"/>
                      <a:pt x="1980" y="22782"/>
                    </a:cubicBezTo>
                    <a:lnTo>
                      <a:pt x="1554" y="22532"/>
                    </a:lnTo>
                    <a:cubicBezTo>
                      <a:pt x="927" y="22156"/>
                      <a:pt x="401" y="21253"/>
                      <a:pt x="401" y="20527"/>
                    </a:cubicBezTo>
                    <a:lnTo>
                      <a:pt x="401" y="4562"/>
                    </a:lnTo>
                    <a:cubicBezTo>
                      <a:pt x="401" y="3584"/>
                      <a:pt x="1855" y="2807"/>
                      <a:pt x="3133" y="2807"/>
                    </a:cubicBezTo>
                    <a:close/>
                    <a:moveTo>
                      <a:pt x="0" y="0"/>
                    </a:moveTo>
                    <a:lnTo>
                      <a:pt x="0" y="20527"/>
                    </a:lnTo>
                    <a:cubicBezTo>
                      <a:pt x="0" y="21379"/>
                      <a:pt x="602" y="22431"/>
                      <a:pt x="1354" y="22857"/>
                    </a:cubicBezTo>
                    <a:lnTo>
                      <a:pt x="1780" y="23108"/>
                    </a:lnTo>
                    <a:cubicBezTo>
                      <a:pt x="2156" y="23321"/>
                      <a:pt x="2651" y="23428"/>
                      <a:pt x="3142" y="23428"/>
                    </a:cubicBezTo>
                    <a:cubicBezTo>
                      <a:pt x="3634" y="23428"/>
                      <a:pt x="4123" y="23321"/>
                      <a:pt x="4486" y="23108"/>
                    </a:cubicBezTo>
                    <a:lnTo>
                      <a:pt x="4912" y="22857"/>
                    </a:lnTo>
                    <a:cubicBezTo>
                      <a:pt x="5664" y="22431"/>
                      <a:pt x="6291" y="21379"/>
                      <a:pt x="6291" y="20527"/>
                    </a:cubicBezTo>
                    <a:lnTo>
                      <a:pt x="6266" y="0"/>
                    </a:lnTo>
                    <a:cubicBezTo>
                      <a:pt x="5439" y="577"/>
                      <a:pt x="4236" y="953"/>
                      <a:pt x="3133" y="953"/>
                    </a:cubicBezTo>
                    <a:cubicBezTo>
                      <a:pt x="2055" y="953"/>
                      <a:pt x="827" y="577"/>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47" name="Google Shape;2847;p54"/>
              <p:cNvSpPr/>
              <p:nvPr/>
            </p:nvSpPr>
            <p:spPr>
              <a:xfrm>
                <a:off x="6317000" y="3166525"/>
                <a:ext cx="137225" cy="461800"/>
              </a:xfrm>
              <a:custGeom>
                <a:avLst/>
                <a:gdLst/>
                <a:ahLst/>
                <a:cxnLst/>
                <a:rect l="l" t="t" r="r" b="b"/>
                <a:pathLst>
                  <a:path w="5489" h="18472" extrusionOk="0">
                    <a:moveTo>
                      <a:pt x="0" y="1"/>
                    </a:moveTo>
                    <a:lnTo>
                      <a:pt x="0" y="15966"/>
                    </a:lnTo>
                    <a:cubicBezTo>
                      <a:pt x="0" y="16692"/>
                      <a:pt x="526" y="17595"/>
                      <a:pt x="1153" y="17971"/>
                    </a:cubicBezTo>
                    <a:lnTo>
                      <a:pt x="1579" y="18221"/>
                    </a:lnTo>
                    <a:cubicBezTo>
                      <a:pt x="1880" y="18397"/>
                      <a:pt x="2306" y="18472"/>
                      <a:pt x="2732" y="18472"/>
                    </a:cubicBezTo>
                    <a:cubicBezTo>
                      <a:pt x="3183" y="18472"/>
                      <a:pt x="3609" y="18397"/>
                      <a:pt x="3910" y="18221"/>
                    </a:cubicBezTo>
                    <a:lnTo>
                      <a:pt x="4336" y="17971"/>
                    </a:lnTo>
                    <a:cubicBezTo>
                      <a:pt x="4963" y="17595"/>
                      <a:pt x="5489" y="16692"/>
                      <a:pt x="5489" y="15966"/>
                    </a:cubicBezTo>
                    <a:lnTo>
                      <a:pt x="5489" y="1"/>
                    </a:lnTo>
                    <a:cubicBezTo>
                      <a:pt x="5489" y="1003"/>
                      <a:pt x="4010" y="1780"/>
                      <a:pt x="2732" y="1780"/>
                    </a:cubicBezTo>
                    <a:cubicBezTo>
                      <a:pt x="1454" y="1780"/>
                      <a:pt x="0" y="1003"/>
                      <a:pt x="0"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48" name="Google Shape;2848;p54"/>
              <p:cNvSpPr/>
              <p:nvPr/>
            </p:nvSpPr>
            <p:spPr>
              <a:xfrm>
                <a:off x="6316375" y="3122675"/>
                <a:ext cx="137850" cy="88375"/>
              </a:xfrm>
              <a:custGeom>
                <a:avLst/>
                <a:gdLst/>
                <a:ahLst/>
                <a:cxnLst/>
                <a:rect l="l" t="t" r="r" b="b"/>
                <a:pathLst>
                  <a:path w="5514" h="3535" extrusionOk="0">
                    <a:moveTo>
                      <a:pt x="2757" y="0"/>
                    </a:moveTo>
                    <a:cubicBezTo>
                      <a:pt x="1479" y="0"/>
                      <a:pt x="0" y="777"/>
                      <a:pt x="0" y="1755"/>
                    </a:cubicBezTo>
                    <a:cubicBezTo>
                      <a:pt x="0" y="2757"/>
                      <a:pt x="1479" y="3534"/>
                      <a:pt x="2757" y="3534"/>
                    </a:cubicBezTo>
                    <a:cubicBezTo>
                      <a:pt x="4035" y="3534"/>
                      <a:pt x="5514" y="2757"/>
                      <a:pt x="5514" y="1755"/>
                    </a:cubicBezTo>
                    <a:cubicBezTo>
                      <a:pt x="5514" y="777"/>
                      <a:pt x="4035" y="0"/>
                      <a:pt x="2757"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849" name="Google Shape;2849;p54"/>
              <p:cNvSpPr/>
              <p:nvPr/>
            </p:nvSpPr>
            <p:spPr>
              <a:xfrm>
                <a:off x="6280650" y="2925300"/>
                <a:ext cx="209300" cy="120325"/>
              </a:xfrm>
              <a:custGeom>
                <a:avLst/>
                <a:gdLst/>
                <a:ahLst/>
                <a:cxnLst/>
                <a:rect l="l" t="t" r="r" b="b"/>
                <a:pathLst>
                  <a:path w="8372" h="4813" extrusionOk="0">
                    <a:moveTo>
                      <a:pt x="4186" y="376"/>
                    </a:moveTo>
                    <a:cubicBezTo>
                      <a:pt x="5965" y="376"/>
                      <a:pt x="7996" y="1454"/>
                      <a:pt x="7996" y="2406"/>
                    </a:cubicBezTo>
                    <a:cubicBezTo>
                      <a:pt x="7996" y="3359"/>
                      <a:pt x="5965" y="4437"/>
                      <a:pt x="4186" y="4437"/>
                    </a:cubicBezTo>
                    <a:cubicBezTo>
                      <a:pt x="2407" y="4437"/>
                      <a:pt x="401" y="3359"/>
                      <a:pt x="401" y="2406"/>
                    </a:cubicBezTo>
                    <a:cubicBezTo>
                      <a:pt x="401" y="1454"/>
                      <a:pt x="2407" y="376"/>
                      <a:pt x="4186" y="376"/>
                    </a:cubicBezTo>
                    <a:close/>
                    <a:moveTo>
                      <a:pt x="4186" y="0"/>
                    </a:moveTo>
                    <a:cubicBezTo>
                      <a:pt x="2281" y="0"/>
                      <a:pt x="0" y="1128"/>
                      <a:pt x="0" y="2406"/>
                    </a:cubicBezTo>
                    <a:cubicBezTo>
                      <a:pt x="0" y="3671"/>
                      <a:pt x="2233" y="4813"/>
                      <a:pt x="4125" y="4813"/>
                    </a:cubicBezTo>
                    <a:cubicBezTo>
                      <a:pt x="4145" y="4813"/>
                      <a:pt x="4166" y="4813"/>
                      <a:pt x="4186" y="4812"/>
                    </a:cubicBezTo>
                    <a:cubicBezTo>
                      <a:pt x="6116" y="4812"/>
                      <a:pt x="8371" y="3685"/>
                      <a:pt x="8371" y="2406"/>
                    </a:cubicBezTo>
                    <a:cubicBezTo>
                      <a:pt x="8371" y="1128"/>
                      <a:pt x="6116" y="0"/>
                      <a:pt x="4186"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50" name="Google Shape;2850;p54"/>
              <p:cNvSpPr/>
              <p:nvPr/>
            </p:nvSpPr>
            <p:spPr>
              <a:xfrm>
                <a:off x="6280650" y="2985450"/>
                <a:ext cx="209300" cy="90875"/>
              </a:xfrm>
              <a:custGeom>
                <a:avLst/>
                <a:gdLst/>
                <a:ahLst/>
                <a:cxnLst/>
                <a:rect l="l" t="t" r="r" b="b"/>
                <a:pathLst>
                  <a:path w="8372" h="3635" extrusionOk="0">
                    <a:moveTo>
                      <a:pt x="0" y="0"/>
                    </a:moveTo>
                    <a:lnTo>
                      <a:pt x="0" y="1203"/>
                    </a:lnTo>
                    <a:cubicBezTo>
                      <a:pt x="0" y="1755"/>
                      <a:pt x="427" y="2281"/>
                      <a:pt x="1053" y="2682"/>
                    </a:cubicBezTo>
                    <a:cubicBezTo>
                      <a:pt x="1880" y="3259"/>
                      <a:pt x="3108" y="3635"/>
                      <a:pt x="4186" y="3635"/>
                    </a:cubicBezTo>
                    <a:cubicBezTo>
                      <a:pt x="5289" y="3635"/>
                      <a:pt x="6492" y="3259"/>
                      <a:pt x="7319" y="2682"/>
                    </a:cubicBezTo>
                    <a:cubicBezTo>
                      <a:pt x="7970" y="2281"/>
                      <a:pt x="8371" y="1755"/>
                      <a:pt x="8371" y="1203"/>
                    </a:cubicBezTo>
                    <a:lnTo>
                      <a:pt x="8371" y="0"/>
                    </a:lnTo>
                    <a:cubicBezTo>
                      <a:pt x="8371" y="1279"/>
                      <a:pt x="6116" y="2406"/>
                      <a:pt x="4186" y="2406"/>
                    </a:cubicBezTo>
                    <a:cubicBezTo>
                      <a:pt x="4166" y="2407"/>
                      <a:pt x="4145" y="2407"/>
                      <a:pt x="4125" y="2407"/>
                    </a:cubicBezTo>
                    <a:cubicBezTo>
                      <a:pt x="2233" y="2407"/>
                      <a:pt x="0" y="1265"/>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51" name="Google Shape;2851;p54"/>
              <p:cNvSpPr/>
              <p:nvPr/>
            </p:nvSpPr>
            <p:spPr>
              <a:xfrm>
                <a:off x="6290675" y="2934700"/>
                <a:ext cx="189875" cy="101525"/>
              </a:xfrm>
              <a:custGeom>
                <a:avLst/>
                <a:gdLst/>
                <a:ahLst/>
                <a:cxnLst/>
                <a:rect l="l" t="t" r="r" b="b"/>
                <a:pathLst>
                  <a:path w="7595" h="4061" extrusionOk="0">
                    <a:moveTo>
                      <a:pt x="3785" y="0"/>
                    </a:moveTo>
                    <a:cubicBezTo>
                      <a:pt x="2006" y="0"/>
                      <a:pt x="0" y="1078"/>
                      <a:pt x="0" y="2030"/>
                    </a:cubicBezTo>
                    <a:cubicBezTo>
                      <a:pt x="0" y="2983"/>
                      <a:pt x="2006" y="4061"/>
                      <a:pt x="3785" y="4061"/>
                    </a:cubicBezTo>
                    <a:cubicBezTo>
                      <a:pt x="5564" y="4061"/>
                      <a:pt x="7595" y="2983"/>
                      <a:pt x="7595" y="2030"/>
                    </a:cubicBezTo>
                    <a:cubicBezTo>
                      <a:pt x="7595" y="1078"/>
                      <a:pt x="5564" y="0"/>
                      <a:pt x="3785"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grpSp>
        <p:grpSp>
          <p:nvGrpSpPr>
            <p:cNvPr id="2852" name="Google Shape;2852;p54"/>
            <p:cNvGrpSpPr/>
            <p:nvPr/>
          </p:nvGrpSpPr>
          <p:grpSpPr>
            <a:xfrm>
              <a:off x="6071375" y="3043725"/>
              <a:ext cx="209300" cy="712900"/>
              <a:chOff x="6071375" y="3043725"/>
              <a:chExt cx="209300" cy="712900"/>
            </a:xfrm>
          </p:grpSpPr>
          <p:sp>
            <p:nvSpPr>
              <p:cNvPr id="2853" name="Google Shape;2853;p54"/>
              <p:cNvSpPr/>
              <p:nvPr/>
            </p:nvSpPr>
            <p:spPr>
              <a:xfrm>
                <a:off x="6097700" y="3170925"/>
                <a:ext cx="156650" cy="585700"/>
              </a:xfrm>
              <a:custGeom>
                <a:avLst/>
                <a:gdLst/>
                <a:ahLst/>
                <a:cxnLst/>
                <a:rect l="l" t="t" r="r" b="b"/>
                <a:pathLst>
                  <a:path w="6266" h="23428" extrusionOk="0">
                    <a:moveTo>
                      <a:pt x="3133" y="2807"/>
                    </a:moveTo>
                    <a:cubicBezTo>
                      <a:pt x="4411" y="2807"/>
                      <a:pt x="5890" y="3584"/>
                      <a:pt x="5890" y="4561"/>
                    </a:cubicBezTo>
                    <a:lnTo>
                      <a:pt x="5890" y="20526"/>
                    </a:lnTo>
                    <a:cubicBezTo>
                      <a:pt x="5890" y="21253"/>
                      <a:pt x="5364" y="22156"/>
                      <a:pt x="4737" y="22532"/>
                    </a:cubicBezTo>
                    <a:lnTo>
                      <a:pt x="4286" y="22782"/>
                    </a:lnTo>
                    <a:cubicBezTo>
                      <a:pt x="4010" y="22958"/>
                      <a:pt x="3584" y="23033"/>
                      <a:pt x="3133" y="23033"/>
                    </a:cubicBezTo>
                    <a:cubicBezTo>
                      <a:pt x="2707" y="23033"/>
                      <a:pt x="2281" y="22958"/>
                      <a:pt x="1980" y="22782"/>
                    </a:cubicBezTo>
                    <a:lnTo>
                      <a:pt x="1554" y="22532"/>
                    </a:lnTo>
                    <a:cubicBezTo>
                      <a:pt x="927" y="22156"/>
                      <a:pt x="376" y="21253"/>
                      <a:pt x="376" y="20526"/>
                    </a:cubicBezTo>
                    <a:lnTo>
                      <a:pt x="376" y="4561"/>
                    </a:lnTo>
                    <a:cubicBezTo>
                      <a:pt x="376" y="3584"/>
                      <a:pt x="1855" y="2807"/>
                      <a:pt x="3133" y="2807"/>
                    </a:cubicBezTo>
                    <a:close/>
                    <a:moveTo>
                      <a:pt x="0" y="0"/>
                    </a:moveTo>
                    <a:lnTo>
                      <a:pt x="0" y="20526"/>
                    </a:lnTo>
                    <a:cubicBezTo>
                      <a:pt x="0" y="21379"/>
                      <a:pt x="602" y="22431"/>
                      <a:pt x="1354" y="22857"/>
                    </a:cubicBezTo>
                    <a:lnTo>
                      <a:pt x="1780" y="23108"/>
                    </a:lnTo>
                    <a:cubicBezTo>
                      <a:pt x="2156" y="23321"/>
                      <a:pt x="2644" y="23427"/>
                      <a:pt x="3133" y="23427"/>
                    </a:cubicBezTo>
                    <a:cubicBezTo>
                      <a:pt x="3622" y="23427"/>
                      <a:pt x="4110" y="23321"/>
                      <a:pt x="4486" y="23108"/>
                    </a:cubicBezTo>
                    <a:lnTo>
                      <a:pt x="4912" y="22857"/>
                    </a:lnTo>
                    <a:cubicBezTo>
                      <a:pt x="5664" y="22431"/>
                      <a:pt x="6266" y="21379"/>
                      <a:pt x="6266" y="20526"/>
                    </a:cubicBezTo>
                    <a:lnTo>
                      <a:pt x="6266" y="0"/>
                    </a:lnTo>
                    <a:cubicBezTo>
                      <a:pt x="5439" y="576"/>
                      <a:pt x="4236" y="952"/>
                      <a:pt x="3133" y="952"/>
                    </a:cubicBezTo>
                    <a:cubicBezTo>
                      <a:pt x="2055" y="952"/>
                      <a:pt x="827" y="576"/>
                      <a:pt x="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54" name="Google Shape;2854;p54"/>
              <p:cNvSpPr/>
              <p:nvPr/>
            </p:nvSpPr>
            <p:spPr>
              <a:xfrm>
                <a:off x="6071375" y="3043725"/>
                <a:ext cx="209300" cy="120325"/>
              </a:xfrm>
              <a:custGeom>
                <a:avLst/>
                <a:gdLst/>
                <a:ahLst/>
                <a:cxnLst/>
                <a:rect l="l" t="t" r="r" b="b"/>
                <a:pathLst>
                  <a:path w="8372" h="4813" extrusionOk="0">
                    <a:moveTo>
                      <a:pt x="4186" y="376"/>
                    </a:moveTo>
                    <a:cubicBezTo>
                      <a:pt x="5965" y="376"/>
                      <a:pt x="7996" y="1454"/>
                      <a:pt x="7996" y="2406"/>
                    </a:cubicBezTo>
                    <a:cubicBezTo>
                      <a:pt x="7996" y="3359"/>
                      <a:pt x="5965" y="4436"/>
                      <a:pt x="4186" y="4436"/>
                    </a:cubicBezTo>
                    <a:cubicBezTo>
                      <a:pt x="2407" y="4436"/>
                      <a:pt x="402" y="3359"/>
                      <a:pt x="402" y="2406"/>
                    </a:cubicBezTo>
                    <a:cubicBezTo>
                      <a:pt x="402" y="1454"/>
                      <a:pt x="2407" y="376"/>
                      <a:pt x="4186" y="376"/>
                    </a:cubicBezTo>
                    <a:close/>
                    <a:moveTo>
                      <a:pt x="4186" y="0"/>
                    </a:moveTo>
                    <a:cubicBezTo>
                      <a:pt x="2281" y="0"/>
                      <a:pt x="1" y="1128"/>
                      <a:pt x="1" y="2406"/>
                    </a:cubicBezTo>
                    <a:cubicBezTo>
                      <a:pt x="1" y="3685"/>
                      <a:pt x="2281" y="4812"/>
                      <a:pt x="4186" y="4812"/>
                    </a:cubicBezTo>
                    <a:cubicBezTo>
                      <a:pt x="6091" y="4812"/>
                      <a:pt x="8371" y="3685"/>
                      <a:pt x="8371" y="2406"/>
                    </a:cubicBezTo>
                    <a:cubicBezTo>
                      <a:pt x="8371" y="1128"/>
                      <a:pt x="6091" y="0"/>
                      <a:pt x="4186" y="0"/>
                    </a:cubicBezTo>
                    <a:close/>
                  </a:path>
                </a:pathLst>
              </a:custGeom>
              <a:solidFill>
                <a:srgbClr val="DD6C5E"/>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55" name="Google Shape;2855;p54"/>
              <p:cNvSpPr/>
              <p:nvPr/>
            </p:nvSpPr>
            <p:spPr>
              <a:xfrm>
                <a:off x="6071375" y="3103875"/>
                <a:ext cx="209300" cy="90875"/>
              </a:xfrm>
              <a:custGeom>
                <a:avLst/>
                <a:gdLst/>
                <a:ahLst/>
                <a:cxnLst/>
                <a:rect l="l" t="t" r="r" b="b"/>
                <a:pathLst>
                  <a:path w="8372" h="3635" extrusionOk="0">
                    <a:moveTo>
                      <a:pt x="1" y="0"/>
                    </a:moveTo>
                    <a:lnTo>
                      <a:pt x="1" y="1203"/>
                    </a:lnTo>
                    <a:cubicBezTo>
                      <a:pt x="1" y="1755"/>
                      <a:pt x="427" y="2281"/>
                      <a:pt x="1053" y="2682"/>
                    </a:cubicBezTo>
                    <a:cubicBezTo>
                      <a:pt x="1880" y="3258"/>
                      <a:pt x="3108" y="3634"/>
                      <a:pt x="4186" y="3634"/>
                    </a:cubicBezTo>
                    <a:cubicBezTo>
                      <a:pt x="5289" y="3634"/>
                      <a:pt x="6492" y="3258"/>
                      <a:pt x="7319" y="2682"/>
                    </a:cubicBezTo>
                    <a:cubicBezTo>
                      <a:pt x="7970" y="2281"/>
                      <a:pt x="8371" y="1755"/>
                      <a:pt x="8371" y="1203"/>
                    </a:cubicBezTo>
                    <a:lnTo>
                      <a:pt x="8371" y="0"/>
                    </a:lnTo>
                    <a:cubicBezTo>
                      <a:pt x="8371" y="1279"/>
                      <a:pt x="6091" y="2406"/>
                      <a:pt x="4186" y="2406"/>
                    </a:cubicBezTo>
                    <a:cubicBezTo>
                      <a:pt x="4166" y="2407"/>
                      <a:pt x="4145" y="2407"/>
                      <a:pt x="4125" y="2407"/>
                    </a:cubicBezTo>
                    <a:cubicBezTo>
                      <a:pt x="2233" y="2407"/>
                      <a:pt x="1" y="1265"/>
                      <a:pt x="1"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56" name="Google Shape;2856;p54"/>
              <p:cNvSpPr/>
              <p:nvPr/>
            </p:nvSpPr>
            <p:spPr>
              <a:xfrm>
                <a:off x="6081400" y="3053125"/>
                <a:ext cx="189875" cy="101525"/>
              </a:xfrm>
              <a:custGeom>
                <a:avLst/>
                <a:gdLst/>
                <a:ahLst/>
                <a:cxnLst/>
                <a:rect l="l" t="t" r="r" b="b"/>
                <a:pathLst>
                  <a:path w="7595" h="4061" extrusionOk="0">
                    <a:moveTo>
                      <a:pt x="3785" y="0"/>
                    </a:moveTo>
                    <a:cubicBezTo>
                      <a:pt x="2006" y="0"/>
                      <a:pt x="1" y="1078"/>
                      <a:pt x="1" y="2030"/>
                    </a:cubicBezTo>
                    <a:cubicBezTo>
                      <a:pt x="1" y="2983"/>
                      <a:pt x="2006" y="4060"/>
                      <a:pt x="3785" y="4060"/>
                    </a:cubicBezTo>
                    <a:cubicBezTo>
                      <a:pt x="5564" y="4060"/>
                      <a:pt x="7595" y="2983"/>
                      <a:pt x="7595" y="2030"/>
                    </a:cubicBezTo>
                    <a:cubicBezTo>
                      <a:pt x="7595" y="1078"/>
                      <a:pt x="5564" y="0"/>
                      <a:pt x="3785"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57" name="Google Shape;2857;p54"/>
              <p:cNvSpPr/>
              <p:nvPr/>
            </p:nvSpPr>
            <p:spPr>
              <a:xfrm>
                <a:off x="6107100" y="3284950"/>
                <a:ext cx="137850" cy="461800"/>
              </a:xfrm>
              <a:custGeom>
                <a:avLst/>
                <a:gdLst/>
                <a:ahLst/>
                <a:cxnLst/>
                <a:rect l="l" t="t" r="r" b="b"/>
                <a:pathLst>
                  <a:path w="5514" h="18472" extrusionOk="0">
                    <a:moveTo>
                      <a:pt x="0" y="0"/>
                    </a:moveTo>
                    <a:lnTo>
                      <a:pt x="0" y="15965"/>
                    </a:lnTo>
                    <a:cubicBezTo>
                      <a:pt x="0" y="16692"/>
                      <a:pt x="551" y="17595"/>
                      <a:pt x="1178" y="17971"/>
                    </a:cubicBezTo>
                    <a:lnTo>
                      <a:pt x="1604" y="18221"/>
                    </a:lnTo>
                    <a:cubicBezTo>
                      <a:pt x="1905" y="18397"/>
                      <a:pt x="2331" y="18472"/>
                      <a:pt x="2757" y="18472"/>
                    </a:cubicBezTo>
                    <a:cubicBezTo>
                      <a:pt x="3208" y="18472"/>
                      <a:pt x="3634" y="18397"/>
                      <a:pt x="3910" y="18221"/>
                    </a:cubicBezTo>
                    <a:lnTo>
                      <a:pt x="4361" y="17971"/>
                    </a:lnTo>
                    <a:cubicBezTo>
                      <a:pt x="4988" y="17595"/>
                      <a:pt x="5514" y="16692"/>
                      <a:pt x="5514" y="15965"/>
                    </a:cubicBezTo>
                    <a:lnTo>
                      <a:pt x="5514" y="0"/>
                    </a:lnTo>
                    <a:cubicBezTo>
                      <a:pt x="5514" y="1003"/>
                      <a:pt x="4035" y="1780"/>
                      <a:pt x="2757" y="1780"/>
                    </a:cubicBezTo>
                    <a:cubicBezTo>
                      <a:pt x="1479" y="1780"/>
                      <a:pt x="0" y="1003"/>
                      <a:pt x="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58" name="Google Shape;2858;p54"/>
              <p:cNvSpPr/>
              <p:nvPr/>
            </p:nvSpPr>
            <p:spPr>
              <a:xfrm>
                <a:off x="6107100" y="3241100"/>
                <a:ext cx="137850" cy="88350"/>
              </a:xfrm>
              <a:custGeom>
                <a:avLst/>
                <a:gdLst/>
                <a:ahLst/>
                <a:cxnLst/>
                <a:rect l="l" t="t" r="r" b="b"/>
                <a:pathLst>
                  <a:path w="5514" h="3534" extrusionOk="0">
                    <a:moveTo>
                      <a:pt x="2757" y="0"/>
                    </a:moveTo>
                    <a:cubicBezTo>
                      <a:pt x="1479" y="0"/>
                      <a:pt x="0" y="777"/>
                      <a:pt x="0" y="1754"/>
                    </a:cubicBezTo>
                    <a:cubicBezTo>
                      <a:pt x="0" y="2757"/>
                      <a:pt x="1479" y="3534"/>
                      <a:pt x="2757" y="3534"/>
                    </a:cubicBezTo>
                    <a:cubicBezTo>
                      <a:pt x="4035" y="3534"/>
                      <a:pt x="5514" y="2757"/>
                      <a:pt x="5514" y="1754"/>
                    </a:cubicBezTo>
                    <a:cubicBezTo>
                      <a:pt x="5514" y="777"/>
                      <a:pt x="4035" y="0"/>
                      <a:pt x="2757"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grpSp>
      </p:grpSp>
    </p:spTree>
    <p:extLst>
      <p:ext uri="{BB962C8B-B14F-4D97-AF65-F5344CB8AC3E}">
        <p14:creationId xmlns:p14="http://schemas.microsoft.com/office/powerpoint/2010/main" val="2432556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C2F0-9687-3015-7DB5-8197608C786B}"/>
              </a:ext>
            </a:extLst>
          </p:cNvPr>
          <p:cNvSpPr>
            <a:spLocks noGrp="1"/>
          </p:cNvSpPr>
          <p:nvPr>
            <p:ph type="title"/>
          </p:nvPr>
        </p:nvSpPr>
        <p:spPr>
          <a:xfrm>
            <a:off x="415600" y="268978"/>
            <a:ext cx="11360800" cy="1122400"/>
          </a:xfrm>
        </p:spPr>
        <p:txBody>
          <a:bodyPr/>
          <a:lstStyle/>
          <a:p>
            <a:r>
              <a:rPr lang="en-SG">
                <a:latin typeface="Poppins"/>
                <a:cs typeface="Poppins"/>
              </a:rPr>
              <a:t>References</a:t>
            </a:r>
            <a:endParaRPr lang="en-SG">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70E2CB4A-2BFB-EDD8-A331-70E92913674B}"/>
              </a:ext>
            </a:extLst>
          </p:cNvPr>
          <p:cNvSpPr txBox="1"/>
          <p:nvPr/>
        </p:nvSpPr>
        <p:spPr>
          <a:xfrm>
            <a:off x="955633" y="1555014"/>
            <a:ext cx="10127410" cy="4247317"/>
          </a:xfrm>
          <a:prstGeom prst="rect">
            <a:avLst/>
          </a:prstGeom>
          <a:noFill/>
        </p:spPr>
        <p:txBody>
          <a:bodyPr wrap="square" lIns="91440" tIns="45720" rIns="91440" bIns="45720" rtlCol="0" anchor="t">
            <a:spAutoFit/>
          </a:bodyPr>
          <a:lstStyle/>
          <a:p>
            <a:pPr>
              <a:buFont typeface="Arial"/>
              <a:buChar char="•"/>
            </a:pPr>
            <a:r>
              <a:rPr lang="en-SG" sz="1400">
                <a:ea typeface="+mn-lt"/>
                <a:cs typeface="+mn-lt"/>
              </a:rPr>
              <a:t>Chin, N. C. (2022). </a:t>
            </a:r>
            <a:r>
              <a:rPr lang="en-SG" sz="1400" i="1">
                <a:ea typeface="+mn-lt"/>
                <a:cs typeface="+mn-lt"/>
              </a:rPr>
              <a:t>‘The lack of humanity eats away at you’: Frontline workers spill out bad encounters on the job</a:t>
            </a:r>
            <a:r>
              <a:rPr lang="en-SG" sz="1400">
                <a:ea typeface="+mn-lt"/>
                <a:cs typeface="+mn-lt"/>
              </a:rPr>
              <a:t>. Retrieved from channelnewsasia.com: </a:t>
            </a:r>
            <a:r>
              <a:rPr lang="en-SG" sz="1400">
                <a:ea typeface="+mn-lt"/>
                <a:cs typeface="+mn-lt"/>
                <a:hlinkClick r:id="rId2"/>
              </a:rPr>
              <a:t>https://www.channelnewsasia.com/cna-insider/frontline-workers-security-guard-nurses-healthcare-abuse-job-2711386#:~:text=Between%20January%20and%20November%20last,a%20parliamentary%20reply%20this%20year</a:t>
            </a:r>
            <a:r>
              <a:rPr lang="en-SG" sz="1400">
                <a:ea typeface="+mn-lt"/>
                <a:cs typeface="+mn-lt"/>
              </a:rPr>
              <a:t>  </a:t>
            </a:r>
            <a:endParaRPr lang="en-SG" sz="1400">
              <a:latin typeface="Nunito"/>
            </a:endParaRPr>
          </a:p>
          <a:p>
            <a:pPr>
              <a:buFont typeface="Arial"/>
              <a:buChar char="•"/>
            </a:pPr>
            <a:r>
              <a:rPr lang="en-SG" sz="1400">
                <a:ea typeface="+mn-lt"/>
                <a:cs typeface="+mn-lt"/>
              </a:rPr>
              <a:t>Leng, L. B. (2022). </a:t>
            </a:r>
            <a:r>
              <a:rPr lang="en-SG" sz="1400" i="1">
                <a:ea typeface="+mn-lt"/>
                <a:cs typeface="+mn-lt"/>
              </a:rPr>
              <a:t>Commentary: Healthcare workers are at their breaking point but most don’t want to quit </a:t>
            </a:r>
            <a:r>
              <a:rPr lang="en-SG" sz="1400">
                <a:ea typeface="+mn-lt"/>
                <a:cs typeface="+mn-lt"/>
              </a:rPr>
              <a:t>. Retrieved from channelnewasia.com: </a:t>
            </a:r>
            <a:r>
              <a:rPr lang="en-SG" sz="1400">
                <a:ea typeface="+mn-lt"/>
                <a:cs typeface="+mn-lt"/>
                <a:hlinkClick r:id="rId3"/>
              </a:rPr>
              <a:t>https://www.channelnewsasia.com/commentary/frontline-workers-burnout-covid-19-quit-leave-hospital-doctor-nurse-health-2553806</a:t>
            </a:r>
            <a:endParaRPr lang="en-SG"/>
          </a:p>
          <a:p>
            <a:pPr>
              <a:buFont typeface="Arial"/>
              <a:buChar char="•"/>
            </a:pPr>
            <a:r>
              <a:rPr lang="en-SG" sz="1400">
                <a:ea typeface="+mn-lt"/>
                <a:cs typeface="+mn-lt"/>
              </a:rPr>
              <a:t>Tan, C. (2021). </a:t>
            </a:r>
            <a:r>
              <a:rPr lang="en-SG" sz="1400" i="1">
                <a:ea typeface="+mn-lt"/>
                <a:cs typeface="+mn-lt"/>
              </a:rPr>
              <a:t>More healthcare workers in </a:t>
            </a:r>
            <a:r>
              <a:rPr lang="en-SG" sz="1400" i="1" err="1">
                <a:ea typeface="+mn-lt"/>
                <a:cs typeface="+mn-lt"/>
              </a:rPr>
              <a:t>S'pore</a:t>
            </a:r>
            <a:r>
              <a:rPr lang="en-SG" sz="1400" i="1">
                <a:ea typeface="+mn-lt"/>
                <a:cs typeface="+mn-lt"/>
              </a:rPr>
              <a:t> quit amid growing fatigue as Covid-19 drags on</a:t>
            </a:r>
            <a:r>
              <a:rPr lang="en-SG" sz="1400">
                <a:ea typeface="+mn-lt"/>
                <a:cs typeface="+mn-lt"/>
              </a:rPr>
              <a:t>. Retrieved from straitstimes.com: </a:t>
            </a:r>
            <a:r>
              <a:rPr lang="en-SG" sz="1400">
                <a:ea typeface="+mn-lt"/>
                <a:cs typeface="+mn-lt"/>
                <a:hlinkClick r:id="rId4"/>
              </a:rPr>
              <a:t>https://www.straitstimes.com/singapore/politics/more-healthcare-workers-in-spore-resigning-amid-growing-fatigue-as-covid-19-drags</a:t>
            </a:r>
            <a:r>
              <a:rPr lang="en-SG" sz="1400">
                <a:ea typeface="+mn-lt"/>
                <a:cs typeface="+mn-lt"/>
              </a:rPr>
              <a:t>   </a:t>
            </a:r>
            <a:endParaRPr lang="en-SG">
              <a:ea typeface="+mn-lt"/>
              <a:cs typeface="+mn-lt"/>
            </a:endParaRPr>
          </a:p>
          <a:p>
            <a:pPr>
              <a:buFont typeface="Arial"/>
              <a:buChar char="•"/>
            </a:pPr>
            <a:r>
              <a:rPr lang="en-SG" sz="1400">
                <a:ea typeface="+mn-lt"/>
                <a:cs typeface="+mn-lt"/>
              </a:rPr>
              <a:t>Min, A. H. (2022). </a:t>
            </a:r>
            <a:r>
              <a:rPr lang="en-SG" sz="1400" i="1">
                <a:ea typeface="+mn-lt"/>
                <a:cs typeface="+mn-lt"/>
              </a:rPr>
              <a:t>As inflation rises, how much more are you paying for your groceries?</a:t>
            </a:r>
            <a:r>
              <a:rPr lang="en-SG" sz="1400">
                <a:ea typeface="+mn-lt"/>
                <a:cs typeface="+mn-lt"/>
              </a:rPr>
              <a:t> Retrieved from channlenewsasia.com: </a:t>
            </a:r>
            <a:r>
              <a:rPr lang="en-SG" sz="1400">
                <a:ea typeface="+mn-lt"/>
                <a:cs typeface="+mn-lt"/>
                <a:hlinkClick r:id="rId5"/>
              </a:rPr>
              <a:t>https://www.channelnewsasia.com/singapore/groceries-cost-prices-supermarkets-inflation-eggs-255166</a:t>
            </a:r>
            <a:r>
              <a:rPr lang="en-SG" sz="1400">
                <a:ea typeface="+mn-lt"/>
                <a:cs typeface="+mn-lt"/>
              </a:rPr>
              <a:t> </a:t>
            </a:r>
            <a:endParaRPr lang="en-SG"/>
          </a:p>
          <a:p>
            <a:pPr>
              <a:buFont typeface="Arial"/>
              <a:buChar char="•"/>
            </a:pPr>
            <a:r>
              <a:rPr lang="en-SG" sz="1400">
                <a:ea typeface="+mn-lt"/>
                <a:cs typeface="+mn-lt"/>
              </a:rPr>
              <a:t>International Labour Organization. (2020). Retrieved from </a:t>
            </a:r>
            <a:r>
              <a:rPr lang="en-SG" sz="1400">
                <a:ea typeface="+mn-lt"/>
                <a:cs typeface="+mn-lt"/>
                <a:hlinkClick r:id="rId6"/>
              </a:rPr>
              <a:t>https://www.ilo.org/wcmsp5/groups/public/---asia/---ro-bangkok/documents/briefingnote/wcms_766633.pdf</a:t>
            </a:r>
            <a:r>
              <a:rPr lang="en-SG" sz="1400">
                <a:ea typeface="+mn-lt"/>
                <a:cs typeface="+mn-lt"/>
              </a:rPr>
              <a:t> </a:t>
            </a:r>
            <a:endParaRPr lang="en-SG"/>
          </a:p>
          <a:p>
            <a:pPr>
              <a:buFont typeface="Arial"/>
              <a:buChar char="•"/>
            </a:pPr>
            <a:r>
              <a:rPr lang="en-SG" sz="1400">
                <a:ea typeface="+mn-lt"/>
                <a:cs typeface="+mn-lt"/>
              </a:rPr>
              <a:t>Tan, S.-A. (2021). </a:t>
            </a:r>
            <a:r>
              <a:rPr lang="en-SG" sz="1400" i="1">
                <a:ea typeface="+mn-lt"/>
                <a:cs typeface="+mn-lt"/>
              </a:rPr>
              <a:t>Covid-19 drove unprecedented drop of 196,400 in </a:t>
            </a:r>
            <a:r>
              <a:rPr lang="en-SG" sz="1400" i="1" err="1">
                <a:ea typeface="+mn-lt"/>
                <a:cs typeface="+mn-lt"/>
              </a:rPr>
              <a:t>S'pore</a:t>
            </a:r>
            <a:r>
              <a:rPr lang="en-SG" sz="1400" i="1">
                <a:ea typeface="+mn-lt"/>
                <a:cs typeface="+mn-lt"/>
              </a:rPr>
              <a:t> employment; services hardest-hit: MTI report</a:t>
            </a:r>
            <a:r>
              <a:rPr lang="en-SG" sz="1400">
                <a:ea typeface="+mn-lt"/>
                <a:cs typeface="+mn-lt"/>
              </a:rPr>
              <a:t>. Retrieved from straitstimes.com: </a:t>
            </a:r>
            <a:r>
              <a:rPr lang="en-SG" sz="1400">
                <a:ea typeface="+mn-lt"/>
                <a:cs typeface="+mn-lt"/>
                <a:hlinkClick r:id="rId7"/>
              </a:rPr>
              <a:t>https://www.straitstimes.com/singapore/jobs/covid-19-drove-unprecedented-drop-of-196400-in-singapore-employment-services-hardest</a:t>
            </a:r>
            <a:r>
              <a:rPr lang="en-SG" sz="1400">
                <a:ea typeface="+mn-lt"/>
                <a:cs typeface="+mn-lt"/>
              </a:rPr>
              <a:t> </a:t>
            </a:r>
            <a:endParaRPr lang="en-SG"/>
          </a:p>
          <a:p>
            <a:pPr marL="285750" indent="-285750">
              <a:buFont typeface="Arial"/>
              <a:buChar char="•"/>
            </a:pPr>
            <a:endParaRPr lang="en-SG" sz="1400">
              <a:latin typeface="Nunito"/>
            </a:endParaRPr>
          </a:p>
          <a:p>
            <a:pPr marL="285750" indent="-285750">
              <a:buFont typeface="Arial"/>
              <a:buChar char="•"/>
            </a:pPr>
            <a:endParaRPr lang="en-SG">
              <a:latin typeface="Nunito"/>
            </a:endParaRPr>
          </a:p>
        </p:txBody>
      </p:sp>
    </p:spTree>
    <p:extLst>
      <p:ext uri="{BB962C8B-B14F-4D97-AF65-F5344CB8AC3E}">
        <p14:creationId xmlns:p14="http://schemas.microsoft.com/office/powerpoint/2010/main" val="3003965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53C1B8-EB61-8BE3-5E1C-2A0F3B31952E}"/>
              </a:ext>
            </a:extLst>
          </p:cNvPr>
          <p:cNvSpPr/>
          <p:nvPr/>
        </p:nvSpPr>
        <p:spPr>
          <a:xfrm>
            <a:off x="3436457" y="2228671"/>
            <a:ext cx="5319085" cy="1200329"/>
          </a:xfrm>
          <a:prstGeom prst="rect">
            <a:avLst/>
          </a:prstGeom>
        </p:spPr>
        <p:txBody>
          <a:bodyPr wrap="none">
            <a:spAutoFit/>
          </a:bodyPr>
          <a:lstStyle/>
          <a:p>
            <a:r>
              <a:rPr lang="en-SG" sz="7200">
                <a:latin typeface="Poppins"/>
                <a:cs typeface="Poppins"/>
              </a:rPr>
              <a:t>References</a:t>
            </a:r>
            <a:endParaRPr lang="en-US" sz="7200"/>
          </a:p>
        </p:txBody>
      </p:sp>
    </p:spTree>
    <p:extLst>
      <p:ext uri="{BB962C8B-B14F-4D97-AF65-F5344CB8AC3E}">
        <p14:creationId xmlns:p14="http://schemas.microsoft.com/office/powerpoint/2010/main" val="2900629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C2F0-9687-3015-7DB5-8197608C786B}"/>
              </a:ext>
            </a:extLst>
          </p:cNvPr>
          <p:cNvSpPr>
            <a:spLocks noGrp="1"/>
          </p:cNvSpPr>
          <p:nvPr>
            <p:ph type="title"/>
          </p:nvPr>
        </p:nvSpPr>
        <p:spPr>
          <a:xfrm>
            <a:off x="415600" y="268978"/>
            <a:ext cx="11360800" cy="1122400"/>
          </a:xfrm>
        </p:spPr>
        <p:txBody>
          <a:bodyPr/>
          <a:lstStyle/>
          <a:p>
            <a:r>
              <a:rPr lang="en-SG">
                <a:latin typeface="Poppins"/>
                <a:cs typeface="Poppins"/>
              </a:rPr>
              <a:t>References</a:t>
            </a:r>
            <a:endParaRPr lang="en-SG">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70E2CB4A-2BFB-EDD8-A331-70E92913674B}"/>
              </a:ext>
            </a:extLst>
          </p:cNvPr>
          <p:cNvSpPr txBox="1"/>
          <p:nvPr/>
        </p:nvSpPr>
        <p:spPr>
          <a:xfrm>
            <a:off x="876616" y="1111748"/>
            <a:ext cx="10274463" cy="5355312"/>
          </a:xfrm>
          <a:prstGeom prst="rect">
            <a:avLst/>
          </a:prstGeom>
          <a:noFill/>
        </p:spPr>
        <p:txBody>
          <a:bodyPr wrap="square" lIns="91440" tIns="45720" rIns="91440" bIns="45720" rtlCol="0" anchor="t">
            <a:spAutoFit/>
          </a:bodyPr>
          <a:lstStyle/>
          <a:p>
            <a:pPr marL="285750" indent="-285750">
              <a:buFont typeface="Arial"/>
              <a:buChar char="•"/>
            </a:pPr>
            <a:r>
              <a:rPr lang="en-SG" sz="1350">
                <a:latin typeface="Nunito"/>
                <a:ea typeface="+mn-lt"/>
                <a:cs typeface="+mn-lt"/>
              </a:rPr>
              <a:t>Baker, A. (2021, November 1). </a:t>
            </a:r>
            <a:r>
              <a:rPr lang="en-SG" sz="1350" i="1">
                <a:latin typeface="Nunito"/>
                <a:ea typeface="+mn-lt"/>
                <a:cs typeface="+mn-lt"/>
              </a:rPr>
              <a:t>Resignation rates among healthcare workers in Singapore up this year; MOH to increase ICU capacity</a:t>
            </a:r>
            <a:r>
              <a:rPr lang="en-SG" sz="1350">
                <a:latin typeface="Nunito"/>
                <a:ea typeface="+mn-lt"/>
                <a:cs typeface="+mn-lt"/>
              </a:rPr>
              <a:t>. CNA. Retrieved July 2, 2022, from </a:t>
            </a:r>
            <a:r>
              <a:rPr lang="en-SG" sz="1350">
                <a:latin typeface="Nunito"/>
                <a:ea typeface="+mn-lt"/>
                <a:cs typeface="+mn-lt"/>
                <a:hlinkClick r:id="rId2"/>
              </a:rPr>
              <a:t>https://www.channelnewsasia.com/singapore/resignation-rates-among-healthcare-workers-singapore-year-moh-increase-icu-capacity-2282766</a:t>
            </a:r>
            <a:endParaRPr lang="en-US" sz="1350">
              <a:latin typeface="Nunito"/>
              <a:cs typeface="Arial"/>
            </a:endParaRPr>
          </a:p>
          <a:p>
            <a:pPr marL="285750" indent="-285750">
              <a:buFont typeface="Arial"/>
              <a:buChar char="•"/>
            </a:pPr>
            <a:r>
              <a:rPr lang="en-SG" sz="1350">
                <a:latin typeface="Nunito"/>
                <a:ea typeface="+mn-lt"/>
                <a:cs typeface="+mn-lt"/>
              </a:rPr>
              <a:t>Khalik, S. (2021, November 25). Hospitals and clinics in </a:t>
            </a:r>
            <a:r>
              <a:rPr lang="en-SG" sz="1350" err="1">
                <a:latin typeface="Nunito"/>
                <a:ea typeface="+mn-lt"/>
                <a:cs typeface="+mn-lt"/>
              </a:rPr>
              <a:t>S'pore</a:t>
            </a:r>
            <a:r>
              <a:rPr lang="en-SG" sz="1350">
                <a:latin typeface="Nunito"/>
                <a:ea typeface="+mn-lt"/>
                <a:cs typeface="+mn-lt"/>
              </a:rPr>
              <a:t> desperate for nurses, offering 'finder's fee' to staff. </a:t>
            </a:r>
            <a:r>
              <a:rPr lang="en-SG" sz="1350" i="1">
                <a:latin typeface="Nunito"/>
                <a:ea typeface="+mn-lt"/>
                <a:cs typeface="+mn-lt"/>
              </a:rPr>
              <a:t>The Straits Times</a:t>
            </a:r>
            <a:r>
              <a:rPr lang="en-SG" sz="1350">
                <a:latin typeface="Nunito"/>
                <a:ea typeface="+mn-lt"/>
                <a:cs typeface="+mn-lt"/>
              </a:rPr>
              <a:t>. </a:t>
            </a:r>
            <a:r>
              <a:rPr lang="en-SG" sz="1350">
                <a:latin typeface="Nunito"/>
                <a:ea typeface="+mn-lt"/>
                <a:cs typeface="+mn-lt"/>
                <a:hlinkClick r:id="rId3"/>
              </a:rPr>
              <a:t>https://www.straitstimes.com/singapore/health/hospitals-and-clinics-in-spore-desperate-for-nurses-offering-finders-fee-to-staff</a:t>
            </a:r>
            <a:endParaRPr lang="en-SG" sz="1350">
              <a:latin typeface="Nunito"/>
              <a:cs typeface="Arial"/>
            </a:endParaRPr>
          </a:p>
          <a:p>
            <a:pPr marL="285750" indent="-285750">
              <a:buFont typeface="Arial"/>
              <a:buChar char="•"/>
            </a:pPr>
            <a:r>
              <a:rPr lang="en-SG" sz="1350">
                <a:latin typeface="Nunito"/>
                <a:ea typeface="+mn-lt"/>
                <a:cs typeface="+mn-lt"/>
              </a:rPr>
              <a:t>Lai, L. (2021, October 23). How close is Singapore's healthcare system to its breaking point? </a:t>
            </a:r>
            <a:r>
              <a:rPr lang="en-SG" sz="1350" i="1">
                <a:latin typeface="Nunito"/>
                <a:ea typeface="+mn-lt"/>
                <a:cs typeface="+mn-lt"/>
              </a:rPr>
              <a:t>The Straits Times</a:t>
            </a:r>
            <a:r>
              <a:rPr lang="en-SG" sz="1350">
                <a:latin typeface="Nunito"/>
                <a:ea typeface="+mn-lt"/>
                <a:cs typeface="+mn-lt"/>
              </a:rPr>
              <a:t>. Retrieved July 1, 2022, from </a:t>
            </a:r>
            <a:r>
              <a:rPr lang="en-SG" sz="1350">
                <a:latin typeface="Nunito"/>
                <a:ea typeface="+mn-lt"/>
                <a:cs typeface="+mn-lt"/>
                <a:hlinkClick r:id="rId4"/>
              </a:rPr>
              <a:t>https://www.straitstimes.com/singapore/health/still-risk-of-healthcare-system-reaching-tipping-point-0</a:t>
            </a:r>
            <a:endParaRPr lang="en-SG" sz="1350">
              <a:latin typeface="Nunito"/>
              <a:cs typeface="Arial"/>
            </a:endParaRPr>
          </a:p>
          <a:p>
            <a:pPr marL="285750" indent="-285750">
              <a:buFont typeface="Arial"/>
              <a:buChar char="•"/>
            </a:pPr>
            <a:r>
              <a:rPr lang="en-SG" sz="1350">
                <a:latin typeface="Nunito"/>
                <a:ea typeface="+mn-lt"/>
                <a:cs typeface="+mn-lt"/>
              </a:rPr>
              <a:t>Ong, J. (2022, January 21). </a:t>
            </a:r>
            <a:r>
              <a:rPr lang="en-SG" sz="1350" i="1">
                <a:latin typeface="Nunito"/>
                <a:ea typeface="+mn-lt"/>
                <a:cs typeface="+mn-lt"/>
              </a:rPr>
              <a:t>How healthcare workers have 'carried the can' in Singapore's Covid-19 battle</a:t>
            </a:r>
            <a:r>
              <a:rPr lang="en-SG" sz="1350">
                <a:latin typeface="Nunito"/>
                <a:ea typeface="+mn-lt"/>
                <a:cs typeface="+mn-lt"/>
              </a:rPr>
              <a:t>. The Straits Times. Retrieved July 2, 2022, from </a:t>
            </a:r>
            <a:r>
              <a:rPr lang="en-SG" sz="1350">
                <a:latin typeface="Nunito"/>
                <a:ea typeface="+mn-lt"/>
                <a:cs typeface="+mn-lt"/>
                <a:hlinkClick r:id="rId5"/>
              </a:rPr>
              <a:t>https://www.straitstimes.com/singapore/health/how-healthcare-workers-have-carried-the-can-in-singapores-covid-19-battle</a:t>
            </a:r>
            <a:endParaRPr lang="en-SG" sz="1350">
              <a:latin typeface="Nunito"/>
              <a:cs typeface="Arial"/>
            </a:endParaRPr>
          </a:p>
          <a:p>
            <a:pPr marL="285750" indent="-285750">
              <a:buFont typeface="Arial"/>
              <a:buChar char="•"/>
            </a:pPr>
            <a:r>
              <a:rPr lang="en-SG" sz="1350">
                <a:latin typeface="Nunito"/>
                <a:ea typeface="+mn-lt"/>
                <a:cs typeface="+mn-lt"/>
              </a:rPr>
              <a:t>RSM. (2021, October 27). </a:t>
            </a:r>
            <a:r>
              <a:rPr lang="en-SG" sz="1350" i="1">
                <a:latin typeface="Nunito"/>
                <a:ea typeface="+mn-lt"/>
                <a:cs typeface="+mn-lt"/>
              </a:rPr>
              <a:t>Navigating Workforce Shortages in Healthcare | RSM Singapore</a:t>
            </a:r>
            <a:r>
              <a:rPr lang="en-SG" sz="1350">
                <a:latin typeface="Nunito"/>
                <a:ea typeface="+mn-lt"/>
                <a:cs typeface="+mn-lt"/>
              </a:rPr>
              <a:t>. RSM Global. Retrieved July 3, 2022, from </a:t>
            </a:r>
            <a:r>
              <a:rPr lang="en-SG" sz="1350">
                <a:latin typeface="Nunito"/>
                <a:ea typeface="+mn-lt"/>
                <a:cs typeface="+mn-lt"/>
                <a:hlinkClick r:id="rId6"/>
              </a:rPr>
              <a:t>https://www.rsm.global/singapore/insights/our-expert-insights/navigating-workforce-shortages-healthcare-sector-0</a:t>
            </a:r>
            <a:endParaRPr lang="en-SG" sz="1350">
              <a:latin typeface="Nunito"/>
              <a:cs typeface="Arial"/>
            </a:endParaRPr>
          </a:p>
          <a:p>
            <a:pPr marL="285750" indent="-285750">
              <a:buFont typeface="Arial"/>
              <a:buChar char="•"/>
            </a:pPr>
            <a:r>
              <a:rPr lang="en-SG" sz="1350">
                <a:latin typeface="Nunito"/>
                <a:ea typeface="+mn-lt"/>
                <a:cs typeface="+mn-lt"/>
              </a:rPr>
              <a:t>Singapore Government. (2020, March 17). </a:t>
            </a:r>
            <a:r>
              <a:rPr lang="en-SG" sz="1350" i="1">
                <a:latin typeface="Nunito"/>
                <a:ea typeface="+mn-lt"/>
                <a:cs typeface="+mn-lt"/>
              </a:rPr>
              <a:t>Quiz: How many hospitals and polyclinics do we have on this little sunny island?</a:t>
            </a:r>
            <a:r>
              <a:rPr lang="en-SG" sz="1350">
                <a:latin typeface="Nunito"/>
                <a:ea typeface="+mn-lt"/>
                <a:cs typeface="+mn-lt"/>
              </a:rPr>
              <a:t> gov.sg. Retrieved July 1, 2022, from </a:t>
            </a:r>
            <a:r>
              <a:rPr lang="en-SG" sz="1350">
                <a:latin typeface="Nunito"/>
                <a:ea typeface="+mn-lt"/>
                <a:cs typeface="+mn-lt"/>
                <a:hlinkClick r:id="rId7"/>
              </a:rPr>
              <a:t>https://www.gov.sg/article/quiz-how-many-hospitals-and-polyclinics-do-we-have</a:t>
            </a:r>
            <a:endParaRPr lang="en-SG" sz="1350">
              <a:latin typeface="Nunito"/>
              <a:cs typeface="Arial"/>
            </a:endParaRPr>
          </a:p>
          <a:p>
            <a:pPr marL="285750" indent="-285750">
              <a:buFont typeface="Arial"/>
              <a:buChar char="•"/>
            </a:pPr>
            <a:r>
              <a:rPr lang="en-SG" sz="1350">
                <a:latin typeface="Nunito"/>
                <a:ea typeface="+mn-lt"/>
                <a:cs typeface="+mn-lt"/>
              </a:rPr>
              <a:t>Singapore Ministry of Health. (2021, October 8). </a:t>
            </a:r>
            <a:r>
              <a:rPr lang="en-SG" sz="1350" i="1">
                <a:latin typeface="Nunito"/>
                <a:ea typeface="+mn-lt"/>
                <a:cs typeface="+mn-lt"/>
              </a:rPr>
              <a:t>UPDATE ON HOSPITALS’ CAPACITY AND MANPOWER SITUATION IN MANAGING THE COVID-19 SURGE</a:t>
            </a:r>
            <a:r>
              <a:rPr lang="en-SG" sz="1350">
                <a:latin typeface="Nunito"/>
                <a:ea typeface="+mn-lt"/>
                <a:cs typeface="+mn-lt"/>
              </a:rPr>
              <a:t>. Ministry of Health Singapore. Retrieved July 1, 2022, from </a:t>
            </a:r>
            <a:r>
              <a:rPr lang="en-SG" sz="1350">
                <a:latin typeface="Nunito"/>
                <a:ea typeface="+mn-lt"/>
                <a:cs typeface="+mn-lt"/>
                <a:hlinkClick r:id="rId8"/>
              </a:rPr>
              <a:t>https://www.moh.gov.sg/news-highlights/details/update-on-hospitals-capacity-and-manpower-situation-in-managing-the-covid-19-surge</a:t>
            </a:r>
            <a:endParaRPr lang="en-SG" sz="1350">
              <a:latin typeface="Nunito"/>
              <a:cs typeface="Arial"/>
            </a:endParaRPr>
          </a:p>
          <a:p>
            <a:pPr marL="285750" indent="-285750">
              <a:buFont typeface="Arial"/>
              <a:buChar char="•"/>
            </a:pPr>
            <a:r>
              <a:rPr lang="en-SG" sz="1350">
                <a:latin typeface="Nunito"/>
                <a:ea typeface="+mn-lt"/>
                <a:cs typeface="+mn-lt"/>
              </a:rPr>
              <a:t>Singapore Ministry of Health. (2022, January 10). </a:t>
            </a:r>
            <a:r>
              <a:rPr lang="en-SG" sz="1350" i="1">
                <a:latin typeface="Nunito"/>
                <a:ea typeface="+mn-lt"/>
                <a:cs typeface="+mn-lt"/>
              </a:rPr>
              <a:t>News Highlights</a:t>
            </a:r>
            <a:r>
              <a:rPr lang="en-SG" sz="1350">
                <a:latin typeface="Nunito"/>
                <a:ea typeface="+mn-lt"/>
                <a:cs typeface="+mn-lt"/>
              </a:rPr>
              <a:t>. IMPACT OF COVID-19 ON RESIGNATION AND RECRUITMENT OF HEALTHCARE PROFESSIONALS. Retrieved July 2, 2022, from </a:t>
            </a:r>
            <a:r>
              <a:rPr lang="en-SG" sz="1350">
                <a:latin typeface="Nunito"/>
                <a:ea typeface="+mn-lt"/>
                <a:cs typeface="+mn-lt"/>
                <a:hlinkClick r:id="rId9"/>
              </a:rPr>
              <a:t>https://www.moh.gov.sg/news-highlights/details/impact-of-covid-19-on-resignation-and-recruitment-of-healthcare-professionals/</a:t>
            </a:r>
            <a:endParaRPr lang="en-SG" sz="1350">
              <a:latin typeface="Nunito"/>
              <a:cs typeface="Arial"/>
            </a:endParaRPr>
          </a:p>
          <a:p>
            <a:pPr marL="285750" indent="-285750">
              <a:buFont typeface="Arial"/>
              <a:buChar char="•"/>
            </a:pPr>
            <a:r>
              <a:rPr lang="en-SG" sz="1350">
                <a:latin typeface="Nunito"/>
                <a:ea typeface="+mn-lt"/>
                <a:cs typeface="+mn-lt"/>
              </a:rPr>
              <a:t>Singapore Ministry of Health. (2022, July 1). </a:t>
            </a:r>
            <a:r>
              <a:rPr lang="en-SG" sz="1350" i="1">
                <a:latin typeface="Nunito"/>
                <a:ea typeface="+mn-lt"/>
                <a:cs typeface="+mn-lt"/>
              </a:rPr>
              <a:t>MOH | Beds Occupancy Rate (BOR)</a:t>
            </a:r>
            <a:r>
              <a:rPr lang="en-SG" sz="1350">
                <a:latin typeface="Nunito"/>
                <a:ea typeface="+mn-lt"/>
                <a:cs typeface="+mn-lt"/>
              </a:rPr>
              <a:t>. Ministry of Health. Retrieved July 2, 2022, from </a:t>
            </a:r>
            <a:r>
              <a:rPr lang="en-SG" sz="1350">
                <a:latin typeface="Nunito"/>
                <a:ea typeface="+mn-lt"/>
                <a:cs typeface="+mn-lt"/>
                <a:hlinkClick r:id="rId10"/>
              </a:rPr>
              <a:t>https://www.moh.gov.sg/resources-statistics/healthcare-institution-statistics/beds-occupancy-rate-(bor</a:t>
            </a:r>
            <a:r>
              <a:rPr lang="en-SG" sz="1350">
                <a:latin typeface="Nunito"/>
                <a:ea typeface="+mn-lt"/>
                <a:cs typeface="+mn-lt"/>
              </a:rPr>
              <a:t>)</a:t>
            </a:r>
            <a:endParaRPr lang="en-US" sz="1350">
              <a:latin typeface="Nunito"/>
              <a:ea typeface="+mn-lt"/>
              <a:cs typeface="+mn-lt"/>
            </a:endParaRPr>
          </a:p>
          <a:p>
            <a:pPr marL="285750" indent="-285750">
              <a:buFont typeface="Arial"/>
              <a:buChar char="•"/>
            </a:pPr>
            <a:r>
              <a:rPr lang="en-US" sz="1350">
                <a:ea typeface="+mn-lt"/>
                <a:cs typeface="+mn-lt"/>
              </a:rPr>
              <a:t>Graph image - </a:t>
            </a:r>
            <a:r>
              <a:rPr lang="en-US" sz="1350">
                <a:ea typeface="+mn-lt"/>
                <a:cs typeface="+mn-lt"/>
                <a:hlinkClick r:id="rId11"/>
              </a:rPr>
              <a:t>https://www.channelnewsasia.com/singapore/covid-19-healthcare-workers-coping-cases-nurses-doctors-2237801</a:t>
            </a:r>
            <a:br>
              <a:rPr lang="en-US"/>
            </a:br>
            <a:endParaRPr lang="en-US">
              <a:latin typeface="Nunito"/>
            </a:endParaRPr>
          </a:p>
        </p:txBody>
      </p:sp>
    </p:spTree>
    <p:extLst>
      <p:ext uri="{BB962C8B-B14F-4D97-AF65-F5344CB8AC3E}">
        <p14:creationId xmlns:p14="http://schemas.microsoft.com/office/powerpoint/2010/main" val="585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sp>
        <p:nvSpPr>
          <p:cNvPr id="2197" name="Google Shape;2197;p48"/>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pPr>
              <a:buClr>
                <a:schemeClr val="dk2"/>
              </a:buClr>
              <a:buSzPts val="1100"/>
            </a:pPr>
            <a:r>
              <a:rPr lang="en-SG"/>
              <a:t>Global Importance</a:t>
            </a:r>
            <a:endParaRPr/>
          </a:p>
        </p:txBody>
      </p:sp>
      <p:sp>
        <p:nvSpPr>
          <p:cNvPr id="2198" name="Google Shape;2198;p48"/>
          <p:cNvSpPr txBox="1">
            <a:spLocks noGrp="1"/>
          </p:cNvSpPr>
          <p:nvPr>
            <p:ph type="subTitle" idx="1"/>
          </p:nvPr>
        </p:nvSpPr>
        <p:spPr>
          <a:xfrm>
            <a:off x="960000" y="3582967"/>
            <a:ext cx="3036800" cy="626400"/>
          </a:xfrm>
          <a:prstGeom prst="rect">
            <a:avLst/>
          </a:prstGeom>
        </p:spPr>
        <p:txBody>
          <a:bodyPr spcFirstLastPara="1" wrap="square" lIns="0" tIns="0" rIns="0" bIns="0" anchor="ctr" anchorCtr="0">
            <a:noAutofit/>
          </a:bodyPr>
          <a:lstStyle/>
          <a:p>
            <a:pPr marL="0" indent="0"/>
            <a:r>
              <a:rPr lang="en-SG"/>
              <a:t>Travel</a:t>
            </a:r>
            <a:endParaRPr/>
          </a:p>
        </p:txBody>
      </p:sp>
      <p:sp>
        <p:nvSpPr>
          <p:cNvPr id="2199" name="Google Shape;2199;p48"/>
          <p:cNvSpPr txBox="1">
            <a:spLocks noGrp="1"/>
          </p:cNvSpPr>
          <p:nvPr>
            <p:ph type="subTitle" idx="2"/>
          </p:nvPr>
        </p:nvSpPr>
        <p:spPr>
          <a:xfrm>
            <a:off x="1014163" y="4475822"/>
            <a:ext cx="3036800" cy="1113200"/>
          </a:xfrm>
          <a:prstGeom prst="rect">
            <a:avLst/>
          </a:prstGeom>
        </p:spPr>
        <p:txBody>
          <a:bodyPr spcFirstLastPara="1" wrap="square" lIns="0" tIns="0" rIns="0" bIns="0" anchor="ctr" anchorCtr="0">
            <a:noAutofit/>
          </a:bodyPr>
          <a:lstStyle/>
          <a:p>
            <a:pPr marL="0" indent="0">
              <a:buSzPts val="1100"/>
            </a:pPr>
            <a:r>
              <a:rPr lang="en-SG"/>
              <a:t>Foreign workers make up 38% of labour force</a:t>
            </a:r>
          </a:p>
          <a:p>
            <a:pPr marL="0" indent="0">
              <a:buSzPts val="1100"/>
            </a:pPr>
            <a:endParaRPr lang="en-SG"/>
          </a:p>
          <a:p>
            <a:pPr marL="0" indent="0">
              <a:buSzPts val="1100"/>
            </a:pPr>
            <a:r>
              <a:rPr lang="en-SG"/>
              <a:t>Hundreds of thousands of Singaporean tourists </a:t>
            </a:r>
          </a:p>
          <a:p>
            <a:pPr marL="0" indent="0">
              <a:buSzPts val="1100"/>
            </a:pPr>
            <a:endParaRPr lang="en-SG"/>
          </a:p>
          <a:p>
            <a:pPr marL="0" indent="0">
              <a:buSzPts val="1100"/>
            </a:pPr>
            <a:r>
              <a:rPr lang="en-SG"/>
              <a:t>Millions of foreign tourists</a:t>
            </a:r>
          </a:p>
        </p:txBody>
      </p:sp>
      <p:sp>
        <p:nvSpPr>
          <p:cNvPr id="2200" name="Google Shape;2200;p48"/>
          <p:cNvSpPr txBox="1">
            <a:spLocks noGrp="1"/>
          </p:cNvSpPr>
          <p:nvPr>
            <p:ph type="subTitle" idx="3"/>
          </p:nvPr>
        </p:nvSpPr>
        <p:spPr>
          <a:xfrm>
            <a:off x="4577600" y="3582967"/>
            <a:ext cx="3036800" cy="626400"/>
          </a:xfrm>
          <a:prstGeom prst="rect">
            <a:avLst/>
          </a:prstGeom>
        </p:spPr>
        <p:txBody>
          <a:bodyPr spcFirstLastPara="1" wrap="square" lIns="0" tIns="0" rIns="0" bIns="0" anchor="ctr" anchorCtr="0">
            <a:noAutofit/>
          </a:bodyPr>
          <a:lstStyle/>
          <a:p>
            <a:pPr marL="0" indent="0"/>
            <a:r>
              <a:rPr lang="en-SG"/>
              <a:t>Reputation</a:t>
            </a:r>
            <a:endParaRPr/>
          </a:p>
        </p:txBody>
      </p:sp>
      <p:sp>
        <p:nvSpPr>
          <p:cNvPr id="2201" name="Google Shape;2201;p48"/>
          <p:cNvSpPr txBox="1">
            <a:spLocks noGrp="1"/>
          </p:cNvSpPr>
          <p:nvPr>
            <p:ph type="subTitle" idx="4"/>
          </p:nvPr>
        </p:nvSpPr>
        <p:spPr>
          <a:xfrm>
            <a:off x="4577600" y="4209367"/>
            <a:ext cx="3036800" cy="1113200"/>
          </a:xfrm>
          <a:prstGeom prst="rect">
            <a:avLst/>
          </a:prstGeom>
        </p:spPr>
        <p:txBody>
          <a:bodyPr spcFirstLastPara="1" wrap="square" lIns="0" tIns="0" rIns="0" bIns="0" anchor="ctr" anchorCtr="0">
            <a:noAutofit/>
          </a:bodyPr>
          <a:lstStyle/>
          <a:p>
            <a:pPr marL="0" indent="0">
              <a:buSzPts val="1100"/>
            </a:pPr>
            <a:r>
              <a:rPr lang="en-SG"/>
              <a:t>Singapore’s reputation of being a responsible country will be lost</a:t>
            </a:r>
          </a:p>
          <a:p>
            <a:pPr marL="0" indent="0">
              <a:buSzPts val="1100"/>
            </a:pPr>
            <a:r>
              <a:rPr lang="en-SG"/>
              <a:t> </a:t>
            </a:r>
          </a:p>
          <a:p>
            <a:pPr marL="0" indent="0">
              <a:buSzPts val="1100"/>
            </a:pPr>
            <a:r>
              <a:rPr lang="en-SG"/>
              <a:t>Lose opportunities with other countries</a:t>
            </a:r>
          </a:p>
        </p:txBody>
      </p:sp>
      <p:sp>
        <p:nvSpPr>
          <p:cNvPr id="2202" name="Google Shape;2202;p48"/>
          <p:cNvSpPr txBox="1">
            <a:spLocks noGrp="1"/>
          </p:cNvSpPr>
          <p:nvPr>
            <p:ph type="subTitle" idx="5"/>
          </p:nvPr>
        </p:nvSpPr>
        <p:spPr>
          <a:xfrm>
            <a:off x="7973470" y="3570235"/>
            <a:ext cx="3273333" cy="626400"/>
          </a:xfrm>
          <a:prstGeom prst="rect">
            <a:avLst/>
          </a:prstGeom>
        </p:spPr>
        <p:txBody>
          <a:bodyPr spcFirstLastPara="1" wrap="square" lIns="0" tIns="0" rIns="0" bIns="0" anchor="ctr" anchorCtr="0">
            <a:noAutofit/>
          </a:bodyPr>
          <a:lstStyle/>
          <a:p>
            <a:pPr marL="0" indent="0"/>
            <a:r>
              <a:rPr lang="en-SG"/>
              <a:t>Collapse</a:t>
            </a:r>
            <a:endParaRPr/>
          </a:p>
        </p:txBody>
      </p:sp>
      <p:sp>
        <p:nvSpPr>
          <p:cNvPr id="2203" name="Google Shape;2203;p48"/>
          <p:cNvSpPr txBox="1">
            <a:spLocks noGrp="1"/>
          </p:cNvSpPr>
          <p:nvPr>
            <p:ph type="subTitle" idx="6"/>
          </p:nvPr>
        </p:nvSpPr>
        <p:spPr>
          <a:xfrm>
            <a:off x="8195200" y="4209367"/>
            <a:ext cx="3036800" cy="1113200"/>
          </a:xfrm>
          <a:prstGeom prst="rect">
            <a:avLst/>
          </a:prstGeom>
        </p:spPr>
        <p:txBody>
          <a:bodyPr spcFirstLastPara="1" wrap="square" lIns="0" tIns="0" rIns="0" bIns="0" anchor="ctr" anchorCtr="0">
            <a:noAutofit/>
          </a:bodyPr>
          <a:lstStyle/>
          <a:p>
            <a:pPr marL="0" indent="0"/>
            <a:r>
              <a:rPr lang="en-SG"/>
              <a:t>Singapore would have an even higher number of infections</a:t>
            </a:r>
          </a:p>
          <a:p>
            <a:pPr marL="0" indent="0"/>
            <a:endParaRPr lang="en-SG"/>
          </a:p>
          <a:p>
            <a:pPr marL="0" indent="0"/>
            <a:r>
              <a:rPr lang="en-SG"/>
              <a:t>Potential collapse of healthcare system</a:t>
            </a:r>
          </a:p>
        </p:txBody>
      </p:sp>
      <p:sp>
        <p:nvSpPr>
          <p:cNvPr id="2204" name="Google Shape;2204;p48"/>
          <p:cNvSpPr/>
          <p:nvPr/>
        </p:nvSpPr>
        <p:spPr>
          <a:xfrm>
            <a:off x="1968600" y="2322233"/>
            <a:ext cx="1019600" cy="1019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05" name="Google Shape;2205;p48"/>
          <p:cNvSpPr/>
          <p:nvPr/>
        </p:nvSpPr>
        <p:spPr>
          <a:xfrm>
            <a:off x="5586200" y="2322233"/>
            <a:ext cx="1019600" cy="1019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206" name="Google Shape;2206;p48"/>
          <p:cNvSpPr/>
          <p:nvPr/>
        </p:nvSpPr>
        <p:spPr>
          <a:xfrm>
            <a:off x="9203800" y="2322233"/>
            <a:ext cx="1019600" cy="1019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nvGrpSpPr>
          <p:cNvPr id="2207" name="Google Shape;2207;p48"/>
          <p:cNvGrpSpPr/>
          <p:nvPr/>
        </p:nvGrpSpPr>
        <p:grpSpPr>
          <a:xfrm>
            <a:off x="5775542" y="2511037"/>
            <a:ext cx="640913" cy="642007"/>
            <a:chOff x="6633158" y="3359783"/>
            <a:chExt cx="368143" cy="368771"/>
          </a:xfrm>
        </p:grpSpPr>
        <p:sp>
          <p:nvSpPr>
            <p:cNvPr id="2208" name="Google Shape;2208;p48"/>
            <p:cNvSpPr/>
            <p:nvPr/>
          </p:nvSpPr>
          <p:spPr>
            <a:xfrm>
              <a:off x="6698059" y="3428296"/>
              <a:ext cx="237479" cy="232243"/>
            </a:xfrm>
            <a:custGeom>
              <a:avLst/>
              <a:gdLst/>
              <a:ahLst/>
              <a:cxnLst/>
              <a:rect l="l" t="t" r="r" b="b"/>
              <a:pathLst>
                <a:path w="9071" h="8871" extrusionOk="0">
                  <a:moveTo>
                    <a:pt x="3629" y="1"/>
                  </a:moveTo>
                  <a:cubicBezTo>
                    <a:pt x="3596" y="1"/>
                    <a:pt x="3563" y="4"/>
                    <a:pt x="3531" y="11"/>
                  </a:cubicBezTo>
                  <a:cubicBezTo>
                    <a:pt x="3205" y="83"/>
                    <a:pt x="3012" y="501"/>
                    <a:pt x="2715" y="645"/>
                  </a:cubicBezTo>
                  <a:cubicBezTo>
                    <a:pt x="2417" y="789"/>
                    <a:pt x="1965" y="683"/>
                    <a:pt x="1711" y="890"/>
                  </a:cubicBezTo>
                  <a:cubicBezTo>
                    <a:pt x="1456" y="1097"/>
                    <a:pt x="1456" y="1567"/>
                    <a:pt x="1249" y="1817"/>
                  </a:cubicBezTo>
                  <a:cubicBezTo>
                    <a:pt x="1043" y="2067"/>
                    <a:pt x="586" y="2177"/>
                    <a:pt x="447" y="2471"/>
                  </a:cubicBezTo>
                  <a:cubicBezTo>
                    <a:pt x="313" y="2764"/>
                    <a:pt x="514" y="3182"/>
                    <a:pt x="438" y="3503"/>
                  </a:cubicBezTo>
                  <a:cubicBezTo>
                    <a:pt x="361" y="3811"/>
                    <a:pt x="0" y="4104"/>
                    <a:pt x="0" y="4435"/>
                  </a:cubicBezTo>
                  <a:cubicBezTo>
                    <a:pt x="0" y="4772"/>
                    <a:pt x="365" y="5060"/>
                    <a:pt x="438" y="5372"/>
                  </a:cubicBezTo>
                  <a:cubicBezTo>
                    <a:pt x="510" y="5694"/>
                    <a:pt x="308" y="6112"/>
                    <a:pt x="447" y="6405"/>
                  </a:cubicBezTo>
                  <a:cubicBezTo>
                    <a:pt x="586" y="6693"/>
                    <a:pt x="1043" y="6799"/>
                    <a:pt x="1249" y="7054"/>
                  </a:cubicBezTo>
                  <a:cubicBezTo>
                    <a:pt x="1456" y="7313"/>
                    <a:pt x="1456" y="7779"/>
                    <a:pt x="1711" y="7981"/>
                  </a:cubicBezTo>
                  <a:cubicBezTo>
                    <a:pt x="1965" y="8187"/>
                    <a:pt x="2422" y="8086"/>
                    <a:pt x="2715" y="8226"/>
                  </a:cubicBezTo>
                  <a:cubicBezTo>
                    <a:pt x="3008" y="8370"/>
                    <a:pt x="3209" y="8783"/>
                    <a:pt x="3531" y="8860"/>
                  </a:cubicBezTo>
                  <a:cubicBezTo>
                    <a:pt x="3564" y="8867"/>
                    <a:pt x="3597" y="8870"/>
                    <a:pt x="3631" y="8870"/>
                  </a:cubicBezTo>
                  <a:cubicBezTo>
                    <a:pt x="3916" y="8870"/>
                    <a:pt x="4239" y="8644"/>
                    <a:pt x="4535" y="8644"/>
                  </a:cubicBezTo>
                  <a:cubicBezTo>
                    <a:pt x="4836" y="8644"/>
                    <a:pt x="5156" y="8870"/>
                    <a:pt x="5443" y="8870"/>
                  </a:cubicBezTo>
                  <a:cubicBezTo>
                    <a:pt x="5477" y="8870"/>
                    <a:pt x="5511" y="8867"/>
                    <a:pt x="5544" y="8860"/>
                  </a:cubicBezTo>
                  <a:cubicBezTo>
                    <a:pt x="5871" y="8788"/>
                    <a:pt x="6063" y="8370"/>
                    <a:pt x="6361" y="8226"/>
                  </a:cubicBezTo>
                  <a:cubicBezTo>
                    <a:pt x="6659" y="8082"/>
                    <a:pt x="7110" y="8187"/>
                    <a:pt x="7365" y="7981"/>
                  </a:cubicBezTo>
                  <a:cubicBezTo>
                    <a:pt x="7620" y="7774"/>
                    <a:pt x="7620" y="7308"/>
                    <a:pt x="7826" y="7054"/>
                  </a:cubicBezTo>
                  <a:cubicBezTo>
                    <a:pt x="8028" y="6804"/>
                    <a:pt x="8484" y="6698"/>
                    <a:pt x="8624" y="6405"/>
                  </a:cubicBezTo>
                  <a:cubicBezTo>
                    <a:pt x="8763" y="6112"/>
                    <a:pt x="8561" y="5694"/>
                    <a:pt x="8638" y="5372"/>
                  </a:cubicBezTo>
                  <a:cubicBezTo>
                    <a:pt x="8710" y="5060"/>
                    <a:pt x="9070" y="4772"/>
                    <a:pt x="9070" y="4435"/>
                  </a:cubicBezTo>
                  <a:cubicBezTo>
                    <a:pt x="9070" y="4104"/>
                    <a:pt x="8705" y="3811"/>
                    <a:pt x="8638" y="3503"/>
                  </a:cubicBezTo>
                  <a:cubicBezTo>
                    <a:pt x="8566" y="3177"/>
                    <a:pt x="8763" y="2759"/>
                    <a:pt x="8624" y="2471"/>
                  </a:cubicBezTo>
                  <a:cubicBezTo>
                    <a:pt x="8484" y="2177"/>
                    <a:pt x="8028" y="2077"/>
                    <a:pt x="7826" y="1817"/>
                  </a:cubicBezTo>
                  <a:cubicBezTo>
                    <a:pt x="7620" y="1558"/>
                    <a:pt x="7620" y="1097"/>
                    <a:pt x="7365" y="890"/>
                  </a:cubicBezTo>
                  <a:cubicBezTo>
                    <a:pt x="7259" y="818"/>
                    <a:pt x="7139" y="775"/>
                    <a:pt x="7014" y="760"/>
                  </a:cubicBezTo>
                  <a:lnTo>
                    <a:pt x="6294" y="607"/>
                  </a:lnTo>
                  <a:cubicBezTo>
                    <a:pt x="6034" y="443"/>
                    <a:pt x="5847" y="83"/>
                    <a:pt x="5544" y="11"/>
                  </a:cubicBezTo>
                  <a:cubicBezTo>
                    <a:pt x="5512" y="4"/>
                    <a:pt x="5478" y="1"/>
                    <a:pt x="5445" y="1"/>
                  </a:cubicBezTo>
                  <a:cubicBezTo>
                    <a:pt x="5157" y="1"/>
                    <a:pt x="4837" y="232"/>
                    <a:pt x="4535" y="232"/>
                  </a:cubicBezTo>
                  <a:cubicBezTo>
                    <a:pt x="4239" y="232"/>
                    <a:pt x="3915" y="1"/>
                    <a:pt x="3629"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209" name="Google Shape;2209;p48"/>
            <p:cNvSpPr/>
            <p:nvPr/>
          </p:nvSpPr>
          <p:spPr>
            <a:xfrm>
              <a:off x="6737800" y="3445052"/>
              <a:ext cx="197868" cy="215592"/>
            </a:xfrm>
            <a:custGeom>
              <a:avLst/>
              <a:gdLst/>
              <a:ahLst/>
              <a:cxnLst/>
              <a:rect l="l" t="t" r="r" b="b"/>
              <a:pathLst>
                <a:path w="7558" h="8235" extrusionOk="0">
                  <a:moveTo>
                    <a:pt x="4920" y="0"/>
                  </a:moveTo>
                  <a:lnTo>
                    <a:pt x="4920" y="0"/>
                  </a:lnTo>
                  <a:cubicBezTo>
                    <a:pt x="6308" y="1523"/>
                    <a:pt x="6457" y="3805"/>
                    <a:pt x="5280" y="5491"/>
                  </a:cubicBezTo>
                  <a:cubicBezTo>
                    <a:pt x="4433" y="6703"/>
                    <a:pt x="3069" y="7379"/>
                    <a:pt x="1662" y="7379"/>
                  </a:cubicBezTo>
                  <a:cubicBezTo>
                    <a:pt x="1105" y="7379"/>
                    <a:pt x="541" y="7273"/>
                    <a:pt x="0" y="7052"/>
                  </a:cubicBezTo>
                  <a:lnTo>
                    <a:pt x="0" y="7052"/>
                  </a:lnTo>
                  <a:cubicBezTo>
                    <a:pt x="39" y="7163"/>
                    <a:pt x="106" y="7264"/>
                    <a:pt x="197" y="7346"/>
                  </a:cubicBezTo>
                  <a:cubicBezTo>
                    <a:pt x="452" y="7552"/>
                    <a:pt x="904" y="7446"/>
                    <a:pt x="1201" y="7591"/>
                  </a:cubicBezTo>
                  <a:cubicBezTo>
                    <a:pt x="1494" y="7735"/>
                    <a:pt x="1691" y="8153"/>
                    <a:pt x="2013" y="8225"/>
                  </a:cubicBezTo>
                  <a:cubicBezTo>
                    <a:pt x="2046" y="8232"/>
                    <a:pt x="2080" y="8235"/>
                    <a:pt x="2114" y="8235"/>
                  </a:cubicBezTo>
                  <a:cubicBezTo>
                    <a:pt x="2403" y="8235"/>
                    <a:pt x="2726" y="8008"/>
                    <a:pt x="3022" y="8008"/>
                  </a:cubicBezTo>
                  <a:cubicBezTo>
                    <a:pt x="3323" y="8008"/>
                    <a:pt x="3643" y="8235"/>
                    <a:pt x="3930" y="8235"/>
                  </a:cubicBezTo>
                  <a:cubicBezTo>
                    <a:pt x="3964" y="8235"/>
                    <a:pt x="3998" y="8232"/>
                    <a:pt x="4031" y="8225"/>
                  </a:cubicBezTo>
                  <a:cubicBezTo>
                    <a:pt x="4353" y="8148"/>
                    <a:pt x="4555" y="7735"/>
                    <a:pt x="4848" y="7591"/>
                  </a:cubicBezTo>
                  <a:cubicBezTo>
                    <a:pt x="5141" y="7451"/>
                    <a:pt x="5597" y="7552"/>
                    <a:pt x="5852" y="7346"/>
                  </a:cubicBezTo>
                  <a:cubicBezTo>
                    <a:pt x="6106" y="7144"/>
                    <a:pt x="6106" y="6678"/>
                    <a:pt x="6313" y="6418"/>
                  </a:cubicBezTo>
                  <a:cubicBezTo>
                    <a:pt x="6515" y="6164"/>
                    <a:pt x="6971" y="6058"/>
                    <a:pt x="7110" y="5770"/>
                  </a:cubicBezTo>
                  <a:cubicBezTo>
                    <a:pt x="7250" y="5477"/>
                    <a:pt x="7048" y="5054"/>
                    <a:pt x="7125" y="4732"/>
                  </a:cubicBezTo>
                  <a:cubicBezTo>
                    <a:pt x="7192" y="4420"/>
                    <a:pt x="7557" y="4132"/>
                    <a:pt x="7557" y="3795"/>
                  </a:cubicBezTo>
                  <a:cubicBezTo>
                    <a:pt x="7557" y="3459"/>
                    <a:pt x="7197" y="3171"/>
                    <a:pt x="7125" y="2859"/>
                  </a:cubicBezTo>
                  <a:cubicBezTo>
                    <a:pt x="7048" y="2537"/>
                    <a:pt x="7250" y="2119"/>
                    <a:pt x="7110" y="1826"/>
                  </a:cubicBezTo>
                  <a:cubicBezTo>
                    <a:pt x="6971" y="1533"/>
                    <a:pt x="6515" y="1427"/>
                    <a:pt x="6308" y="1177"/>
                  </a:cubicBezTo>
                  <a:cubicBezTo>
                    <a:pt x="6106" y="923"/>
                    <a:pt x="6106" y="457"/>
                    <a:pt x="5852" y="250"/>
                  </a:cubicBezTo>
                  <a:cubicBezTo>
                    <a:pt x="5746" y="178"/>
                    <a:pt x="5626" y="130"/>
                    <a:pt x="5496" y="120"/>
                  </a:cubicBezTo>
                  <a:lnTo>
                    <a:pt x="4920"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0" name="Google Shape;2210;p48"/>
            <p:cNvSpPr/>
            <p:nvPr/>
          </p:nvSpPr>
          <p:spPr>
            <a:xfrm>
              <a:off x="6761833" y="3472959"/>
              <a:ext cx="32830" cy="28039"/>
            </a:xfrm>
            <a:custGeom>
              <a:avLst/>
              <a:gdLst/>
              <a:ahLst/>
              <a:cxnLst/>
              <a:rect l="l" t="t" r="r" b="b"/>
              <a:pathLst>
                <a:path w="1254" h="1071" extrusionOk="0">
                  <a:moveTo>
                    <a:pt x="716" y="1"/>
                  </a:moveTo>
                  <a:cubicBezTo>
                    <a:pt x="240" y="1"/>
                    <a:pt x="0" y="577"/>
                    <a:pt x="336" y="913"/>
                  </a:cubicBezTo>
                  <a:cubicBezTo>
                    <a:pt x="446" y="1022"/>
                    <a:pt x="581" y="1070"/>
                    <a:pt x="712" y="1070"/>
                  </a:cubicBezTo>
                  <a:cubicBezTo>
                    <a:pt x="989" y="1070"/>
                    <a:pt x="1254" y="856"/>
                    <a:pt x="1254" y="534"/>
                  </a:cubicBezTo>
                  <a:cubicBezTo>
                    <a:pt x="1254" y="241"/>
                    <a:pt x="1014" y="1"/>
                    <a:pt x="716"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1" name="Google Shape;2211;p48"/>
            <p:cNvSpPr/>
            <p:nvPr/>
          </p:nvSpPr>
          <p:spPr>
            <a:xfrm>
              <a:off x="6798171" y="3365674"/>
              <a:ext cx="32856" cy="28039"/>
            </a:xfrm>
            <a:custGeom>
              <a:avLst/>
              <a:gdLst/>
              <a:ahLst/>
              <a:cxnLst/>
              <a:rect l="l" t="t" r="r" b="b"/>
              <a:pathLst>
                <a:path w="1255" h="1071" extrusionOk="0">
                  <a:moveTo>
                    <a:pt x="716" y="1"/>
                  </a:moveTo>
                  <a:cubicBezTo>
                    <a:pt x="241" y="1"/>
                    <a:pt x="0" y="573"/>
                    <a:pt x="337" y="914"/>
                  </a:cubicBezTo>
                  <a:cubicBezTo>
                    <a:pt x="447" y="1022"/>
                    <a:pt x="581" y="1071"/>
                    <a:pt x="713" y="1071"/>
                  </a:cubicBezTo>
                  <a:cubicBezTo>
                    <a:pt x="990" y="1071"/>
                    <a:pt x="1254" y="856"/>
                    <a:pt x="1254" y="534"/>
                  </a:cubicBezTo>
                  <a:cubicBezTo>
                    <a:pt x="1254" y="236"/>
                    <a:pt x="1014" y="1"/>
                    <a:pt x="716"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2" name="Google Shape;2212;p48"/>
            <p:cNvSpPr/>
            <p:nvPr/>
          </p:nvSpPr>
          <p:spPr>
            <a:xfrm>
              <a:off x="6852887" y="3519377"/>
              <a:ext cx="32830" cy="28039"/>
            </a:xfrm>
            <a:custGeom>
              <a:avLst/>
              <a:gdLst/>
              <a:ahLst/>
              <a:cxnLst/>
              <a:rect l="l" t="t" r="r" b="b"/>
              <a:pathLst>
                <a:path w="1254" h="1071" extrusionOk="0">
                  <a:moveTo>
                    <a:pt x="716" y="0"/>
                  </a:moveTo>
                  <a:cubicBezTo>
                    <a:pt x="240" y="0"/>
                    <a:pt x="0" y="577"/>
                    <a:pt x="336" y="913"/>
                  </a:cubicBezTo>
                  <a:cubicBezTo>
                    <a:pt x="446" y="1022"/>
                    <a:pt x="581" y="1070"/>
                    <a:pt x="713" y="1070"/>
                  </a:cubicBezTo>
                  <a:cubicBezTo>
                    <a:pt x="989" y="1070"/>
                    <a:pt x="1254" y="856"/>
                    <a:pt x="1254" y="534"/>
                  </a:cubicBezTo>
                  <a:cubicBezTo>
                    <a:pt x="1254" y="241"/>
                    <a:pt x="1014" y="0"/>
                    <a:pt x="716"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3" name="Google Shape;2213;p48"/>
            <p:cNvSpPr/>
            <p:nvPr/>
          </p:nvSpPr>
          <p:spPr>
            <a:xfrm>
              <a:off x="6750890" y="3564642"/>
              <a:ext cx="51836" cy="44401"/>
            </a:xfrm>
            <a:custGeom>
              <a:avLst/>
              <a:gdLst/>
              <a:ahLst/>
              <a:cxnLst/>
              <a:rect l="l" t="t" r="r" b="b"/>
              <a:pathLst>
                <a:path w="1980" h="1696" extrusionOk="0">
                  <a:moveTo>
                    <a:pt x="1134" y="1"/>
                  </a:moveTo>
                  <a:cubicBezTo>
                    <a:pt x="375" y="1"/>
                    <a:pt x="0" y="914"/>
                    <a:pt x="533" y="1447"/>
                  </a:cubicBezTo>
                  <a:cubicBezTo>
                    <a:pt x="705" y="1619"/>
                    <a:pt x="917" y="1696"/>
                    <a:pt x="1124" y="1696"/>
                  </a:cubicBezTo>
                  <a:cubicBezTo>
                    <a:pt x="1560" y="1696"/>
                    <a:pt x="1979" y="1356"/>
                    <a:pt x="1979" y="842"/>
                  </a:cubicBezTo>
                  <a:cubicBezTo>
                    <a:pt x="1975" y="376"/>
                    <a:pt x="1600" y="1"/>
                    <a:pt x="1134"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4" name="Google Shape;2214;p48"/>
            <p:cNvSpPr/>
            <p:nvPr/>
          </p:nvSpPr>
          <p:spPr>
            <a:xfrm>
              <a:off x="6939543" y="3387037"/>
              <a:ext cx="36364" cy="34636"/>
            </a:xfrm>
            <a:custGeom>
              <a:avLst/>
              <a:gdLst/>
              <a:ahLst/>
              <a:cxnLst/>
              <a:rect l="l" t="t" r="r" b="b"/>
              <a:pathLst>
                <a:path w="1389" h="1323" extrusionOk="0">
                  <a:moveTo>
                    <a:pt x="666" y="0"/>
                  </a:moveTo>
                  <a:cubicBezTo>
                    <a:pt x="326" y="0"/>
                    <a:pt x="0" y="263"/>
                    <a:pt x="0" y="660"/>
                  </a:cubicBezTo>
                  <a:cubicBezTo>
                    <a:pt x="0" y="1059"/>
                    <a:pt x="325" y="1322"/>
                    <a:pt x="664" y="1322"/>
                  </a:cubicBezTo>
                  <a:cubicBezTo>
                    <a:pt x="827" y="1322"/>
                    <a:pt x="993" y="1261"/>
                    <a:pt x="1129" y="1126"/>
                  </a:cubicBezTo>
                  <a:cubicBezTo>
                    <a:pt x="1389" y="871"/>
                    <a:pt x="1389" y="453"/>
                    <a:pt x="1129" y="194"/>
                  </a:cubicBezTo>
                  <a:cubicBezTo>
                    <a:pt x="994" y="60"/>
                    <a:pt x="828" y="0"/>
                    <a:pt x="666"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5" name="Google Shape;2215;p48"/>
            <p:cNvSpPr/>
            <p:nvPr/>
          </p:nvSpPr>
          <p:spPr>
            <a:xfrm>
              <a:off x="6962922" y="3530451"/>
              <a:ext cx="32856" cy="28013"/>
            </a:xfrm>
            <a:custGeom>
              <a:avLst/>
              <a:gdLst/>
              <a:ahLst/>
              <a:cxnLst/>
              <a:rect l="l" t="t" r="r" b="b"/>
              <a:pathLst>
                <a:path w="1255" h="1070" extrusionOk="0">
                  <a:moveTo>
                    <a:pt x="716" y="0"/>
                  </a:moveTo>
                  <a:cubicBezTo>
                    <a:pt x="241" y="0"/>
                    <a:pt x="1" y="577"/>
                    <a:pt x="337" y="913"/>
                  </a:cubicBezTo>
                  <a:cubicBezTo>
                    <a:pt x="447" y="1021"/>
                    <a:pt x="581" y="1070"/>
                    <a:pt x="713" y="1070"/>
                  </a:cubicBezTo>
                  <a:cubicBezTo>
                    <a:pt x="990" y="1070"/>
                    <a:pt x="1255" y="856"/>
                    <a:pt x="1255" y="533"/>
                  </a:cubicBezTo>
                  <a:cubicBezTo>
                    <a:pt x="1255" y="240"/>
                    <a:pt x="1014" y="0"/>
                    <a:pt x="716"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6" name="Google Shape;2216;p48"/>
            <p:cNvSpPr/>
            <p:nvPr/>
          </p:nvSpPr>
          <p:spPr>
            <a:xfrm>
              <a:off x="6931479" y="3659021"/>
              <a:ext cx="38013" cy="36207"/>
            </a:xfrm>
            <a:custGeom>
              <a:avLst/>
              <a:gdLst/>
              <a:ahLst/>
              <a:cxnLst/>
              <a:rect l="l" t="t" r="r" b="b"/>
              <a:pathLst>
                <a:path w="1452" h="1383" extrusionOk="0">
                  <a:moveTo>
                    <a:pt x="694" y="0"/>
                  </a:moveTo>
                  <a:cubicBezTo>
                    <a:pt x="341" y="0"/>
                    <a:pt x="1" y="275"/>
                    <a:pt x="1" y="691"/>
                  </a:cubicBezTo>
                  <a:cubicBezTo>
                    <a:pt x="1" y="1107"/>
                    <a:pt x="342" y="1383"/>
                    <a:pt x="697" y="1383"/>
                  </a:cubicBezTo>
                  <a:cubicBezTo>
                    <a:pt x="866" y="1383"/>
                    <a:pt x="1038" y="1320"/>
                    <a:pt x="1178" y="1181"/>
                  </a:cubicBezTo>
                  <a:cubicBezTo>
                    <a:pt x="1452" y="912"/>
                    <a:pt x="1452" y="474"/>
                    <a:pt x="1178" y="205"/>
                  </a:cubicBezTo>
                  <a:cubicBezTo>
                    <a:pt x="1037" y="64"/>
                    <a:pt x="864" y="0"/>
                    <a:pt x="694"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7" name="Google Shape;2217;p48"/>
            <p:cNvSpPr/>
            <p:nvPr/>
          </p:nvSpPr>
          <p:spPr>
            <a:xfrm>
              <a:off x="6798171" y="3695202"/>
              <a:ext cx="32856" cy="28039"/>
            </a:xfrm>
            <a:custGeom>
              <a:avLst/>
              <a:gdLst/>
              <a:ahLst/>
              <a:cxnLst/>
              <a:rect l="l" t="t" r="r" b="b"/>
              <a:pathLst>
                <a:path w="1255" h="1071" extrusionOk="0">
                  <a:moveTo>
                    <a:pt x="716" y="0"/>
                  </a:moveTo>
                  <a:cubicBezTo>
                    <a:pt x="241" y="0"/>
                    <a:pt x="0" y="577"/>
                    <a:pt x="337" y="913"/>
                  </a:cubicBezTo>
                  <a:cubicBezTo>
                    <a:pt x="447" y="1022"/>
                    <a:pt x="581" y="1070"/>
                    <a:pt x="713" y="1070"/>
                  </a:cubicBezTo>
                  <a:cubicBezTo>
                    <a:pt x="990" y="1070"/>
                    <a:pt x="1254" y="856"/>
                    <a:pt x="1254" y="534"/>
                  </a:cubicBezTo>
                  <a:cubicBezTo>
                    <a:pt x="1254" y="241"/>
                    <a:pt x="1014" y="0"/>
                    <a:pt x="716"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8" name="Google Shape;2218;p48"/>
            <p:cNvSpPr/>
            <p:nvPr/>
          </p:nvSpPr>
          <p:spPr>
            <a:xfrm>
              <a:off x="6686225" y="3646847"/>
              <a:ext cx="29583" cy="28196"/>
            </a:xfrm>
            <a:custGeom>
              <a:avLst/>
              <a:gdLst/>
              <a:ahLst/>
              <a:cxnLst/>
              <a:rect l="l" t="t" r="r" b="b"/>
              <a:pathLst>
                <a:path w="1130" h="1077" extrusionOk="0">
                  <a:moveTo>
                    <a:pt x="541" y="1"/>
                  </a:moveTo>
                  <a:cubicBezTo>
                    <a:pt x="266" y="1"/>
                    <a:pt x="1" y="215"/>
                    <a:pt x="1" y="536"/>
                  </a:cubicBezTo>
                  <a:cubicBezTo>
                    <a:pt x="1" y="862"/>
                    <a:pt x="268" y="1077"/>
                    <a:pt x="545" y="1077"/>
                  </a:cubicBezTo>
                  <a:cubicBezTo>
                    <a:pt x="676" y="1077"/>
                    <a:pt x="810" y="1028"/>
                    <a:pt x="918" y="920"/>
                  </a:cubicBezTo>
                  <a:cubicBezTo>
                    <a:pt x="1130" y="709"/>
                    <a:pt x="1130" y="368"/>
                    <a:pt x="918" y="161"/>
                  </a:cubicBezTo>
                  <a:cubicBezTo>
                    <a:pt x="809" y="50"/>
                    <a:pt x="674" y="1"/>
                    <a:pt x="541"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19" name="Google Shape;2219;p48"/>
            <p:cNvSpPr/>
            <p:nvPr/>
          </p:nvSpPr>
          <p:spPr>
            <a:xfrm>
              <a:off x="6633289" y="3530451"/>
              <a:ext cx="32856" cy="28013"/>
            </a:xfrm>
            <a:custGeom>
              <a:avLst/>
              <a:gdLst/>
              <a:ahLst/>
              <a:cxnLst/>
              <a:rect l="l" t="t" r="r" b="b"/>
              <a:pathLst>
                <a:path w="1255" h="1070" extrusionOk="0">
                  <a:moveTo>
                    <a:pt x="716" y="0"/>
                  </a:moveTo>
                  <a:cubicBezTo>
                    <a:pt x="240" y="0"/>
                    <a:pt x="0" y="577"/>
                    <a:pt x="341" y="913"/>
                  </a:cubicBezTo>
                  <a:cubicBezTo>
                    <a:pt x="450" y="1021"/>
                    <a:pt x="583" y="1070"/>
                    <a:pt x="714" y="1070"/>
                  </a:cubicBezTo>
                  <a:cubicBezTo>
                    <a:pt x="989" y="1070"/>
                    <a:pt x="1254" y="856"/>
                    <a:pt x="1254" y="533"/>
                  </a:cubicBezTo>
                  <a:cubicBezTo>
                    <a:pt x="1254" y="240"/>
                    <a:pt x="1014" y="0"/>
                    <a:pt x="716"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20" name="Google Shape;2220;p48"/>
            <p:cNvSpPr/>
            <p:nvPr/>
          </p:nvSpPr>
          <p:spPr>
            <a:xfrm>
              <a:off x="6665491" y="3393032"/>
              <a:ext cx="39008" cy="37149"/>
            </a:xfrm>
            <a:custGeom>
              <a:avLst/>
              <a:gdLst/>
              <a:ahLst/>
              <a:cxnLst/>
              <a:rect l="l" t="t" r="r" b="b"/>
              <a:pathLst>
                <a:path w="1490" h="1419" extrusionOk="0">
                  <a:moveTo>
                    <a:pt x="714" y="1"/>
                  </a:moveTo>
                  <a:cubicBezTo>
                    <a:pt x="350" y="1"/>
                    <a:pt x="0" y="283"/>
                    <a:pt x="0" y="709"/>
                  </a:cubicBezTo>
                  <a:cubicBezTo>
                    <a:pt x="0" y="1135"/>
                    <a:pt x="350" y="1418"/>
                    <a:pt x="714" y="1418"/>
                  </a:cubicBezTo>
                  <a:cubicBezTo>
                    <a:pt x="889" y="1418"/>
                    <a:pt x="1066" y="1353"/>
                    <a:pt x="1211" y="1209"/>
                  </a:cubicBezTo>
                  <a:cubicBezTo>
                    <a:pt x="1489" y="935"/>
                    <a:pt x="1489" y="484"/>
                    <a:pt x="1211" y="210"/>
                  </a:cubicBezTo>
                  <a:cubicBezTo>
                    <a:pt x="1066" y="65"/>
                    <a:pt x="889" y="1"/>
                    <a:pt x="714"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21" name="Google Shape;2221;p48"/>
            <p:cNvSpPr/>
            <p:nvPr/>
          </p:nvSpPr>
          <p:spPr>
            <a:xfrm>
              <a:off x="6754529" y="3467488"/>
              <a:ext cx="45422" cy="38956"/>
            </a:xfrm>
            <a:custGeom>
              <a:avLst/>
              <a:gdLst/>
              <a:ahLst/>
              <a:cxnLst/>
              <a:rect l="l" t="t" r="r" b="b"/>
              <a:pathLst>
                <a:path w="1735" h="1488" extrusionOk="0">
                  <a:moveTo>
                    <a:pt x="996" y="413"/>
                  </a:moveTo>
                  <a:cubicBezTo>
                    <a:pt x="1078" y="413"/>
                    <a:pt x="1162" y="444"/>
                    <a:pt x="1230" y="512"/>
                  </a:cubicBezTo>
                  <a:cubicBezTo>
                    <a:pt x="1437" y="719"/>
                    <a:pt x="1288" y="1074"/>
                    <a:pt x="995" y="1074"/>
                  </a:cubicBezTo>
                  <a:cubicBezTo>
                    <a:pt x="812" y="1074"/>
                    <a:pt x="663" y="925"/>
                    <a:pt x="663" y="743"/>
                  </a:cubicBezTo>
                  <a:cubicBezTo>
                    <a:pt x="663" y="545"/>
                    <a:pt x="825" y="413"/>
                    <a:pt x="996" y="413"/>
                  </a:cubicBezTo>
                  <a:close/>
                  <a:moveTo>
                    <a:pt x="989" y="0"/>
                  </a:moveTo>
                  <a:cubicBezTo>
                    <a:pt x="806" y="0"/>
                    <a:pt x="619" y="68"/>
                    <a:pt x="466" y="219"/>
                  </a:cubicBezTo>
                  <a:cubicBezTo>
                    <a:pt x="0" y="685"/>
                    <a:pt x="332" y="1488"/>
                    <a:pt x="995" y="1488"/>
                  </a:cubicBezTo>
                  <a:cubicBezTo>
                    <a:pt x="1403" y="1488"/>
                    <a:pt x="1735" y="1156"/>
                    <a:pt x="1735" y="743"/>
                  </a:cubicBezTo>
                  <a:cubicBezTo>
                    <a:pt x="1735" y="295"/>
                    <a:pt x="1370" y="0"/>
                    <a:pt x="98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22" name="Google Shape;2222;p48"/>
            <p:cNvSpPr/>
            <p:nvPr/>
          </p:nvSpPr>
          <p:spPr>
            <a:xfrm>
              <a:off x="6852128" y="3513957"/>
              <a:ext cx="45422" cy="38930"/>
            </a:xfrm>
            <a:custGeom>
              <a:avLst/>
              <a:gdLst/>
              <a:ahLst/>
              <a:cxnLst/>
              <a:rect l="l" t="t" r="r" b="b"/>
              <a:pathLst>
                <a:path w="1735" h="1487" extrusionOk="0">
                  <a:moveTo>
                    <a:pt x="740" y="409"/>
                  </a:moveTo>
                  <a:cubicBezTo>
                    <a:pt x="1033" y="409"/>
                    <a:pt x="1182" y="769"/>
                    <a:pt x="976" y="976"/>
                  </a:cubicBezTo>
                  <a:cubicBezTo>
                    <a:pt x="907" y="1043"/>
                    <a:pt x="823" y="1073"/>
                    <a:pt x="742" y="1073"/>
                  </a:cubicBezTo>
                  <a:cubicBezTo>
                    <a:pt x="571" y="1073"/>
                    <a:pt x="409" y="942"/>
                    <a:pt x="409" y="741"/>
                  </a:cubicBezTo>
                  <a:cubicBezTo>
                    <a:pt x="409" y="561"/>
                    <a:pt x="553" y="414"/>
                    <a:pt x="732" y="414"/>
                  </a:cubicBezTo>
                  <a:cubicBezTo>
                    <a:pt x="734" y="414"/>
                    <a:pt x="737" y="414"/>
                    <a:pt x="740" y="414"/>
                  </a:cubicBezTo>
                  <a:lnTo>
                    <a:pt x="740" y="409"/>
                  </a:lnTo>
                  <a:close/>
                  <a:moveTo>
                    <a:pt x="745" y="1"/>
                  </a:moveTo>
                  <a:cubicBezTo>
                    <a:pt x="332" y="1"/>
                    <a:pt x="0" y="332"/>
                    <a:pt x="0" y="741"/>
                  </a:cubicBezTo>
                  <a:cubicBezTo>
                    <a:pt x="0" y="1190"/>
                    <a:pt x="368" y="1487"/>
                    <a:pt x="751" y="1487"/>
                  </a:cubicBezTo>
                  <a:cubicBezTo>
                    <a:pt x="933" y="1487"/>
                    <a:pt x="1118" y="1419"/>
                    <a:pt x="1269" y="1269"/>
                  </a:cubicBezTo>
                  <a:cubicBezTo>
                    <a:pt x="1735" y="798"/>
                    <a:pt x="1403" y="1"/>
                    <a:pt x="74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23" name="Google Shape;2223;p48"/>
            <p:cNvSpPr/>
            <p:nvPr/>
          </p:nvSpPr>
          <p:spPr>
            <a:xfrm>
              <a:off x="6753010" y="3559118"/>
              <a:ext cx="64298" cy="55187"/>
            </a:xfrm>
            <a:custGeom>
              <a:avLst/>
              <a:gdLst/>
              <a:ahLst/>
              <a:cxnLst/>
              <a:rect l="l" t="t" r="r" b="b"/>
              <a:pathLst>
                <a:path w="2456" h="2108" extrusionOk="0">
                  <a:moveTo>
                    <a:pt x="1050" y="414"/>
                  </a:moveTo>
                  <a:lnTo>
                    <a:pt x="1050" y="414"/>
                  </a:lnTo>
                  <a:cubicBezTo>
                    <a:pt x="1620" y="416"/>
                    <a:pt x="1903" y="1106"/>
                    <a:pt x="1500" y="1504"/>
                  </a:cubicBezTo>
                  <a:cubicBezTo>
                    <a:pt x="1370" y="1635"/>
                    <a:pt x="1210" y="1694"/>
                    <a:pt x="1053" y="1694"/>
                  </a:cubicBezTo>
                  <a:cubicBezTo>
                    <a:pt x="725" y="1694"/>
                    <a:pt x="409" y="1439"/>
                    <a:pt x="409" y="1053"/>
                  </a:cubicBezTo>
                  <a:cubicBezTo>
                    <a:pt x="409" y="703"/>
                    <a:pt x="696" y="415"/>
                    <a:pt x="1050" y="414"/>
                  </a:cubicBezTo>
                  <a:close/>
                  <a:moveTo>
                    <a:pt x="1048" y="0"/>
                  </a:moveTo>
                  <a:cubicBezTo>
                    <a:pt x="472" y="5"/>
                    <a:pt x="1" y="476"/>
                    <a:pt x="1" y="1053"/>
                  </a:cubicBezTo>
                  <a:cubicBezTo>
                    <a:pt x="1" y="1687"/>
                    <a:pt x="518" y="2107"/>
                    <a:pt x="1058" y="2107"/>
                  </a:cubicBezTo>
                  <a:cubicBezTo>
                    <a:pt x="1316" y="2107"/>
                    <a:pt x="1578" y="2011"/>
                    <a:pt x="1793" y="1797"/>
                  </a:cubicBezTo>
                  <a:cubicBezTo>
                    <a:pt x="2456" y="1134"/>
                    <a:pt x="1985" y="0"/>
                    <a:pt x="104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24" name="Google Shape;2224;p48"/>
            <p:cNvSpPr/>
            <p:nvPr/>
          </p:nvSpPr>
          <p:spPr>
            <a:xfrm>
              <a:off x="6633158" y="3359783"/>
              <a:ext cx="368143" cy="368771"/>
            </a:xfrm>
            <a:custGeom>
              <a:avLst/>
              <a:gdLst/>
              <a:ahLst/>
              <a:cxnLst/>
              <a:rect l="l" t="t" r="r" b="b"/>
              <a:pathLst>
                <a:path w="14062" h="14086" extrusionOk="0">
                  <a:moveTo>
                    <a:pt x="7025" y="428"/>
                  </a:moveTo>
                  <a:cubicBezTo>
                    <a:pt x="7106" y="428"/>
                    <a:pt x="7188" y="457"/>
                    <a:pt x="7255" y="524"/>
                  </a:cubicBezTo>
                  <a:cubicBezTo>
                    <a:pt x="7461" y="735"/>
                    <a:pt x="7317" y="1091"/>
                    <a:pt x="7019" y="1091"/>
                  </a:cubicBezTo>
                  <a:cubicBezTo>
                    <a:pt x="6837" y="1086"/>
                    <a:pt x="6693" y="942"/>
                    <a:pt x="6688" y="759"/>
                  </a:cubicBezTo>
                  <a:cubicBezTo>
                    <a:pt x="6688" y="560"/>
                    <a:pt x="6854" y="428"/>
                    <a:pt x="7025" y="428"/>
                  </a:cubicBezTo>
                  <a:close/>
                  <a:moveTo>
                    <a:pt x="12366" y="1254"/>
                  </a:moveTo>
                  <a:cubicBezTo>
                    <a:pt x="12688" y="1254"/>
                    <a:pt x="12909" y="1581"/>
                    <a:pt x="12784" y="1878"/>
                  </a:cubicBezTo>
                  <a:cubicBezTo>
                    <a:pt x="12711" y="2061"/>
                    <a:pt x="12541" y="2162"/>
                    <a:pt x="12366" y="2162"/>
                  </a:cubicBezTo>
                  <a:cubicBezTo>
                    <a:pt x="12252" y="2162"/>
                    <a:pt x="12135" y="2119"/>
                    <a:pt x="12044" y="2027"/>
                  </a:cubicBezTo>
                  <a:cubicBezTo>
                    <a:pt x="11761" y="1739"/>
                    <a:pt x="11963" y="1254"/>
                    <a:pt x="12366" y="1254"/>
                  </a:cubicBezTo>
                  <a:close/>
                  <a:moveTo>
                    <a:pt x="1946" y="1480"/>
                  </a:moveTo>
                  <a:cubicBezTo>
                    <a:pt x="2393" y="1480"/>
                    <a:pt x="2614" y="2023"/>
                    <a:pt x="2302" y="2335"/>
                  </a:cubicBezTo>
                  <a:cubicBezTo>
                    <a:pt x="2203" y="2433"/>
                    <a:pt x="2075" y="2483"/>
                    <a:pt x="1946" y="2483"/>
                  </a:cubicBezTo>
                  <a:cubicBezTo>
                    <a:pt x="1818" y="2483"/>
                    <a:pt x="1689" y="2433"/>
                    <a:pt x="1591" y="2335"/>
                  </a:cubicBezTo>
                  <a:cubicBezTo>
                    <a:pt x="1278" y="2023"/>
                    <a:pt x="1499" y="1480"/>
                    <a:pt x="1946" y="1480"/>
                  </a:cubicBezTo>
                  <a:close/>
                  <a:moveTo>
                    <a:pt x="721" y="6725"/>
                  </a:moveTo>
                  <a:cubicBezTo>
                    <a:pt x="890" y="6725"/>
                    <a:pt x="1053" y="6856"/>
                    <a:pt x="1053" y="7057"/>
                  </a:cubicBezTo>
                  <a:cubicBezTo>
                    <a:pt x="1053" y="7240"/>
                    <a:pt x="904" y="7389"/>
                    <a:pt x="721" y="7389"/>
                  </a:cubicBezTo>
                  <a:cubicBezTo>
                    <a:pt x="428" y="7389"/>
                    <a:pt x="279" y="7028"/>
                    <a:pt x="490" y="6822"/>
                  </a:cubicBezTo>
                  <a:cubicBezTo>
                    <a:pt x="557" y="6755"/>
                    <a:pt x="640" y="6725"/>
                    <a:pt x="721" y="6725"/>
                  </a:cubicBezTo>
                  <a:close/>
                  <a:moveTo>
                    <a:pt x="13312" y="6725"/>
                  </a:moveTo>
                  <a:cubicBezTo>
                    <a:pt x="13482" y="6725"/>
                    <a:pt x="13644" y="6856"/>
                    <a:pt x="13644" y="7057"/>
                  </a:cubicBezTo>
                  <a:cubicBezTo>
                    <a:pt x="13644" y="7240"/>
                    <a:pt x="13495" y="7389"/>
                    <a:pt x="13312" y="7389"/>
                  </a:cubicBezTo>
                  <a:cubicBezTo>
                    <a:pt x="13019" y="7389"/>
                    <a:pt x="12871" y="7028"/>
                    <a:pt x="13082" y="6822"/>
                  </a:cubicBezTo>
                  <a:cubicBezTo>
                    <a:pt x="13149" y="6755"/>
                    <a:pt x="13231" y="6725"/>
                    <a:pt x="13312" y="6725"/>
                  </a:cubicBezTo>
                  <a:close/>
                  <a:moveTo>
                    <a:pt x="2566" y="11179"/>
                  </a:moveTo>
                  <a:cubicBezTo>
                    <a:pt x="2859" y="11179"/>
                    <a:pt x="3008" y="11530"/>
                    <a:pt x="2801" y="11736"/>
                  </a:cubicBezTo>
                  <a:lnTo>
                    <a:pt x="2801" y="11741"/>
                  </a:lnTo>
                  <a:cubicBezTo>
                    <a:pt x="2735" y="11806"/>
                    <a:pt x="2651" y="11836"/>
                    <a:pt x="2569" y="11836"/>
                  </a:cubicBezTo>
                  <a:cubicBezTo>
                    <a:pt x="2442" y="11836"/>
                    <a:pt x="2318" y="11764"/>
                    <a:pt x="2263" y="11631"/>
                  </a:cubicBezTo>
                  <a:cubicBezTo>
                    <a:pt x="2177" y="11414"/>
                    <a:pt x="2335" y="11179"/>
                    <a:pt x="2566" y="11179"/>
                  </a:cubicBezTo>
                  <a:close/>
                  <a:moveTo>
                    <a:pt x="7014" y="13019"/>
                  </a:moveTo>
                  <a:cubicBezTo>
                    <a:pt x="7197" y="13019"/>
                    <a:pt x="7346" y="13163"/>
                    <a:pt x="7346" y="13346"/>
                  </a:cubicBezTo>
                  <a:lnTo>
                    <a:pt x="7346" y="13350"/>
                  </a:lnTo>
                  <a:cubicBezTo>
                    <a:pt x="7346" y="13549"/>
                    <a:pt x="7182" y="13682"/>
                    <a:pt x="7012" y="13682"/>
                  </a:cubicBezTo>
                  <a:cubicBezTo>
                    <a:pt x="6932" y="13682"/>
                    <a:pt x="6850" y="13652"/>
                    <a:pt x="6784" y="13586"/>
                  </a:cubicBezTo>
                  <a:cubicBezTo>
                    <a:pt x="6572" y="13374"/>
                    <a:pt x="6721" y="13019"/>
                    <a:pt x="7014" y="13019"/>
                  </a:cubicBezTo>
                  <a:close/>
                  <a:moveTo>
                    <a:pt x="7038" y="0"/>
                  </a:moveTo>
                  <a:cubicBezTo>
                    <a:pt x="6625" y="0"/>
                    <a:pt x="6294" y="332"/>
                    <a:pt x="6294" y="745"/>
                  </a:cubicBezTo>
                  <a:cubicBezTo>
                    <a:pt x="6294" y="1071"/>
                    <a:pt x="6515" y="1355"/>
                    <a:pt x="6827" y="1441"/>
                  </a:cubicBezTo>
                  <a:lnTo>
                    <a:pt x="6827" y="2585"/>
                  </a:lnTo>
                  <a:cubicBezTo>
                    <a:pt x="6769" y="2565"/>
                    <a:pt x="6707" y="2546"/>
                    <a:pt x="6649" y="2522"/>
                  </a:cubicBezTo>
                  <a:cubicBezTo>
                    <a:pt x="6434" y="2442"/>
                    <a:pt x="6269" y="2398"/>
                    <a:pt x="6123" y="2398"/>
                  </a:cubicBezTo>
                  <a:cubicBezTo>
                    <a:pt x="5882" y="2398"/>
                    <a:pt x="5693" y="2520"/>
                    <a:pt x="5415" y="2810"/>
                  </a:cubicBezTo>
                  <a:cubicBezTo>
                    <a:pt x="5333" y="2911"/>
                    <a:pt x="5232" y="2993"/>
                    <a:pt x="5122" y="3060"/>
                  </a:cubicBezTo>
                  <a:cubicBezTo>
                    <a:pt x="5026" y="3108"/>
                    <a:pt x="4881" y="3123"/>
                    <a:pt x="4732" y="3137"/>
                  </a:cubicBezTo>
                  <a:cubicBezTo>
                    <a:pt x="4319" y="3176"/>
                    <a:pt x="4065" y="3228"/>
                    <a:pt x="3877" y="3589"/>
                  </a:cubicBezTo>
                  <a:lnTo>
                    <a:pt x="2724" y="2441"/>
                  </a:lnTo>
                  <a:cubicBezTo>
                    <a:pt x="2950" y="2085"/>
                    <a:pt x="2902" y="1619"/>
                    <a:pt x="2609" y="1321"/>
                  </a:cubicBezTo>
                  <a:cubicBezTo>
                    <a:pt x="2431" y="1143"/>
                    <a:pt x="2198" y="1055"/>
                    <a:pt x="1965" y="1055"/>
                  </a:cubicBezTo>
                  <a:cubicBezTo>
                    <a:pt x="1731" y="1055"/>
                    <a:pt x="1497" y="1143"/>
                    <a:pt x="1317" y="1321"/>
                  </a:cubicBezTo>
                  <a:cubicBezTo>
                    <a:pt x="714" y="1924"/>
                    <a:pt x="1210" y="2880"/>
                    <a:pt x="1936" y="2880"/>
                  </a:cubicBezTo>
                  <a:cubicBezTo>
                    <a:pt x="2095" y="2880"/>
                    <a:pt x="2264" y="2834"/>
                    <a:pt x="2436" y="2729"/>
                  </a:cubicBezTo>
                  <a:lnTo>
                    <a:pt x="3719" y="4011"/>
                  </a:lnTo>
                  <a:cubicBezTo>
                    <a:pt x="3618" y="4295"/>
                    <a:pt x="3579" y="4333"/>
                    <a:pt x="3277" y="4516"/>
                  </a:cubicBezTo>
                  <a:cubicBezTo>
                    <a:pt x="2729" y="4843"/>
                    <a:pt x="2638" y="5044"/>
                    <a:pt x="2720" y="5659"/>
                  </a:cubicBezTo>
                  <a:cubicBezTo>
                    <a:pt x="2739" y="5803"/>
                    <a:pt x="2758" y="5947"/>
                    <a:pt x="2734" y="6053"/>
                  </a:cubicBezTo>
                  <a:cubicBezTo>
                    <a:pt x="2686" y="6265"/>
                    <a:pt x="2465" y="6447"/>
                    <a:pt x="2345" y="6836"/>
                  </a:cubicBezTo>
                  <a:lnTo>
                    <a:pt x="1442" y="6836"/>
                  </a:lnTo>
                  <a:cubicBezTo>
                    <a:pt x="1355" y="6524"/>
                    <a:pt x="1072" y="6303"/>
                    <a:pt x="745" y="6298"/>
                  </a:cubicBezTo>
                  <a:cubicBezTo>
                    <a:pt x="332" y="6298"/>
                    <a:pt x="0" y="6634"/>
                    <a:pt x="0" y="7043"/>
                  </a:cubicBezTo>
                  <a:cubicBezTo>
                    <a:pt x="0" y="7456"/>
                    <a:pt x="332" y="7787"/>
                    <a:pt x="745" y="7787"/>
                  </a:cubicBezTo>
                  <a:cubicBezTo>
                    <a:pt x="1072" y="7783"/>
                    <a:pt x="1355" y="7566"/>
                    <a:pt x="1442" y="7249"/>
                  </a:cubicBezTo>
                  <a:lnTo>
                    <a:pt x="2345" y="7249"/>
                  </a:lnTo>
                  <a:cubicBezTo>
                    <a:pt x="2460" y="7634"/>
                    <a:pt x="2686" y="7821"/>
                    <a:pt x="2734" y="8032"/>
                  </a:cubicBezTo>
                  <a:cubicBezTo>
                    <a:pt x="2796" y="8301"/>
                    <a:pt x="2590" y="8748"/>
                    <a:pt x="2763" y="9108"/>
                  </a:cubicBezTo>
                  <a:cubicBezTo>
                    <a:pt x="2936" y="9469"/>
                    <a:pt x="3416" y="9589"/>
                    <a:pt x="3584" y="9800"/>
                  </a:cubicBezTo>
                  <a:cubicBezTo>
                    <a:pt x="3642" y="9887"/>
                    <a:pt x="3685" y="9983"/>
                    <a:pt x="3714" y="10079"/>
                  </a:cubicBezTo>
                  <a:lnTo>
                    <a:pt x="2931" y="10857"/>
                  </a:lnTo>
                  <a:cubicBezTo>
                    <a:pt x="2816" y="10793"/>
                    <a:pt x="2692" y="10763"/>
                    <a:pt x="2571" y="10763"/>
                  </a:cubicBezTo>
                  <a:cubicBezTo>
                    <a:pt x="2248" y="10763"/>
                    <a:pt x="1942" y="10976"/>
                    <a:pt x="1855" y="11318"/>
                  </a:cubicBezTo>
                  <a:cubicBezTo>
                    <a:pt x="1735" y="11787"/>
                    <a:pt x="2091" y="12241"/>
                    <a:pt x="2573" y="12241"/>
                  </a:cubicBezTo>
                  <a:cubicBezTo>
                    <a:pt x="2575" y="12241"/>
                    <a:pt x="2578" y="12241"/>
                    <a:pt x="2580" y="12241"/>
                  </a:cubicBezTo>
                  <a:cubicBezTo>
                    <a:pt x="2582" y="12241"/>
                    <a:pt x="2585" y="12241"/>
                    <a:pt x="2587" y="12241"/>
                  </a:cubicBezTo>
                  <a:cubicBezTo>
                    <a:pt x="3145" y="12241"/>
                    <a:pt x="3497" y="11638"/>
                    <a:pt x="3224" y="11150"/>
                  </a:cubicBezTo>
                  <a:lnTo>
                    <a:pt x="3877" y="10497"/>
                  </a:lnTo>
                  <a:cubicBezTo>
                    <a:pt x="4185" y="11083"/>
                    <a:pt x="4795" y="10872"/>
                    <a:pt x="5117" y="11025"/>
                  </a:cubicBezTo>
                  <a:cubicBezTo>
                    <a:pt x="5357" y="11141"/>
                    <a:pt x="5583" y="11583"/>
                    <a:pt x="5977" y="11674"/>
                  </a:cubicBezTo>
                  <a:cubicBezTo>
                    <a:pt x="6027" y="11685"/>
                    <a:pt x="6076" y="11690"/>
                    <a:pt x="6125" y="11690"/>
                  </a:cubicBezTo>
                  <a:cubicBezTo>
                    <a:pt x="6369" y="11690"/>
                    <a:pt x="6602" y="11569"/>
                    <a:pt x="6822" y="11501"/>
                  </a:cubicBezTo>
                  <a:lnTo>
                    <a:pt x="6822" y="12639"/>
                  </a:lnTo>
                  <a:cubicBezTo>
                    <a:pt x="6510" y="12731"/>
                    <a:pt x="6294" y="13014"/>
                    <a:pt x="6289" y="13341"/>
                  </a:cubicBezTo>
                  <a:cubicBezTo>
                    <a:pt x="6289" y="13749"/>
                    <a:pt x="6620" y="14085"/>
                    <a:pt x="7034" y="14085"/>
                  </a:cubicBezTo>
                  <a:cubicBezTo>
                    <a:pt x="7442" y="14085"/>
                    <a:pt x="7773" y="13749"/>
                    <a:pt x="7773" y="13341"/>
                  </a:cubicBezTo>
                  <a:cubicBezTo>
                    <a:pt x="7773" y="13014"/>
                    <a:pt x="7557" y="12731"/>
                    <a:pt x="7240" y="12639"/>
                  </a:cubicBezTo>
                  <a:lnTo>
                    <a:pt x="7240" y="11501"/>
                  </a:lnTo>
                  <a:cubicBezTo>
                    <a:pt x="7463" y="11573"/>
                    <a:pt x="7696" y="11690"/>
                    <a:pt x="7936" y="11690"/>
                  </a:cubicBezTo>
                  <a:cubicBezTo>
                    <a:pt x="7986" y="11690"/>
                    <a:pt x="8035" y="11685"/>
                    <a:pt x="8086" y="11674"/>
                  </a:cubicBezTo>
                  <a:cubicBezTo>
                    <a:pt x="8489" y="11583"/>
                    <a:pt x="8705" y="11141"/>
                    <a:pt x="8946" y="11025"/>
                  </a:cubicBezTo>
                  <a:cubicBezTo>
                    <a:pt x="9272" y="10867"/>
                    <a:pt x="9882" y="11083"/>
                    <a:pt x="10185" y="10497"/>
                  </a:cubicBezTo>
                  <a:lnTo>
                    <a:pt x="10406" y="10713"/>
                  </a:lnTo>
                  <a:cubicBezTo>
                    <a:pt x="10451" y="10759"/>
                    <a:pt x="10501" y="10778"/>
                    <a:pt x="10550" y="10778"/>
                  </a:cubicBezTo>
                  <a:cubicBezTo>
                    <a:pt x="10709" y="10778"/>
                    <a:pt x="10846" y="10571"/>
                    <a:pt x="10699" y="10420"/>
                  </a:cubicBezTo>
                  <a:lnTo>
                    <a:pt x="10353" y="10079"/>
                  </a:lnTo>
                  <a:cubicBezTo>
                    <a:pt x="10454" y="9791"/>
                    <a:pt x="10488" y="9752"/>
                    <a:pt x="10795" y="9570"/>
                  </a:cubicBezTo>
                  <a:cubicBezTo>
                    <a:pt x="11338" y="9243"/>
                    <a:pt x="11429" y="9041"/>
                    <a:pt x="11348" y="8431"/>
                  </a:cubicBezTo>
                  <a:cubicBezTo>
                    <a:pt x="11300" y="8047"/>
                    <a:pt x="11309" y="8008"/>
                    <a:pt x="11511" y="7696"/>
                  </a:cubicBezTo>
                  <a:cubicBezTo>
                    <a:pt x="11602" y="7562"/>
                    <a:pt x="11674" y="7413"/>
                    <a:pt x="11722" y="7254"/>
                  </a:cubicBezTo>
                  <a:lnTo>
                    <a:pt x="12626" y="7254"/>
                  </a:lnTo>
                  <a:cubicBezTo>
                    <a:pt x="12712" y="7566"/>
                    <a:pt x="12995" y="7787"/>
                    <a:pt x="13322" y="7787"/>
                  </a:cubicBezTo>
                  <a:cubicBezTo>
                    <a:pt x="13325" y="7787"/>
                    <a:pt x="13328" y="7787"/>
                    <a:pt x="13331" y="7787"/>
                  </a:cubicBezTo>
                  <a:cubicBezTo>
                    <a:pt x="13735" y="7787"/>
                    <a:pt x="14062" y="7458"/>
                    <a:pt x="14062" y="7048"/>
                  </a:cubicBezTo>
                  <a:cubicBezTo>
                    <a:pt x="14062" y="6639"/>
                    <a:pt x="13730" y="6308"/>
                    <a:pt x="13322" y="6308"/>
                  </a:cubicBezTo>
                  <a:lnTo>
                    <a:pt x="13312" y="6308"/>
                  </a:lnTo>
                  <a:cubicBezTo>
                    <a:pt x="12986" y="6313"/>
                    <a:pt x="12702" y="6529"/>
                    <a:pt x="12616" y="6846"/>
                  </a:cubicBezTo>
                  <a:lnTo>
                    <a:pt x="11713" y="6846"/>
                  </a:lnTo>
                  <a:cubicBezTo>
                    <a:pt x="11597" y="6461"/>
                    <a:pt x="11372" y="6274"/>
                    <a:pt x="11324" y="6063"/>
                  </a:cubicBezTo>
                  <a:cubicBezTo>
                    <a:pt x="11266" y="5794"/>
                    <a:pt x="11468" y="5352"/>
                    <a:pt x="11295" y="4987"/>
                  </a:cubicBezTo>
                  <a:cubicBezTo>
                    <a:pt x="11122" y="4626"/>
                    <a:pt x="10641" y="4506"/>
                    <a:pt x="10473" y="4295"/>
                  </a:cubicBezTo>
                  <a:cubicBezTo>
                    <a:pt x="10416" y="4208"/>
                    <a:pt x="10372" y="4117"/>
                    <a:pt x="10344" y="4016"/>
                  </a:cubicBezTo>
                  <a:lnTo>
                    <a:pt x="11934" y="2426"/>
                  </a:lnTo>
                  <a:cubicBezTo>
                    <a:pt x="12074" y="2518"/>
                    <a:pt x="12231" y="2562"/>
                    <a:pt x="12387" y="2562"/>
                  </a:cubicBezTo>
                  <a:cubicBezTo>
                    <a:pt x="12606" y="2562"/>
                    <a:pt x="12823" y="2474"/>
                    <a:pt x="12986" y="2306"/>
                  </a:cubicBezTo>
                  <a:cubicBezTo>
                    <a:pt x="13322" y="1970"/>
                    <a:pt x="13322" y="1422"/>
                    <a:pt x="12986" y="1081"/>
                  </a:cubicBezTo>
                  <a:cubicBezTo>
                    <a:pt x="12815" y="913"/>
                    <a:pt x="12593" y="829"/>
                    <a:pt x="12372" y="829"/>
                  </a:cubicBezTo>
                  <a:cubicBezTo>
                    <a:pt x="12150" y="829"/>
                    <a:pt x="11929" y="913"/>
                    <a:pt x="11761" y="1081"/>
                  </a:cubicBezTo>
                  <a:cubicBezTo>
                    <a:pt x="11482" y="1364"/>
                    <a:pt x="11434" y="1797"/>
                    <a:pt x="11641" y="2133"/>
                  </a:cubicBezTo>
                  <a:lnTo>
                    <a:pt x="10180" y="3593"/>
                  </a:lnTo>
                  <a:cubicBezTo>
                    <a:pt x="10055" y="3348"/>
                    <a:pt x="9897" y="3214"/>
                    <a:pt x="9532" y="3161"/>
                  </a:cubicBezTo>
                  <a:cubicBezTo>
                    <a:pt x="9515" y="3158"/>
                    <a:pt x="9500" y="3157"/>
                    <a:pt x="9485" y="3157"/>
                  </a:cubicBezTo>
                  <a:cubicBezTo>
                    <a:pt x="9242" y="3157"/>
                    <a:pt x="9202" y="3537"/>
                    <a:pt x="9469" y="3565"/>
                  </a:cubicBezTo>
                  <a:cubicBezTo>
                    <a:pt x="9762" y="3608"/>
                    <a:pt x="9806" y="3685"/>
                    <a:pt x="9926" y="4059"/>
                  </a:cubicBezTo>
                  <a:cubicBezTo>
                    <a:pt x="10079" y="4521"/>
                    <a:pt x="10161" y="4626"/>
                    <a:pt x="10579" y="4871"/>
                  </a:cubicBezTo>
                  <a:cubicBezTo>
                    <a:pt x="10978" y="5112"/>
                    <a:pt x="10992" y="5155"/>
                    <a:pt x="10934" y="5606"/>
                  </a:cubicBezTo>
                  <a:cubicBezTo>
                    <a:pt x="10872" y="6096"/>
                    <a:pt x="10901" y="6226"/>
                    <a:pt x="11165" y="6620"/>
                  </a:cubicBezTo>
                  <a:cubicBezTo>
                    <a:pt x="11425" y="7014"/>
                    <a:pt x="11420" y="7067"/>
                    <a:pt x="11165" y="7461"/>
                  </a:cubicBezTo>
                  <a:cubicBezTo>
                    <a:pt x="10906" y="7850"/>
                    <a:pt x="10872" y="7989"/>
                    <a:pt x="10934" y="8474"/>
                  </a:cubicBezTo>
                  <a:cubicBezTo>
                    <a:pt x="10992" y="8921"/>
                    <a:pt x="10973" y="8964"/>
                    <a:pt x="10579" y="9205"/>
                  </a:cubicBezTo>
                  <a:cubicBezTo>
                    <a:pt x="10161" y="9450"/>
                    <a:pt x="10079" y="9560"/>
                    <a:pt x="9930" y="10021"/>
                  </a:cubicBezTo>
                  <a:cubicBezTo>
                    <a:pt x="9786" y="10458"/>
                    <a:pt x="9748" y="10487"/>
                    <a:pt x="9292" y="10530"/>
                  </a:cubicBezTo>
                  <a:cubicBezTo>
                    <a:pt x="8811" y="10574"/>
                    <a:pt x="8686" y="10636"/>
                    <a:pt x="8355" y="10982"/>
                  </a:cubicBezTo>
                  <a:cubicBezTo>
                    <a:pt x="8161" y="11184"/>
                    <a:pt x="8067" y="11267"/>
                    <a:pt x="7930" y="11267"/>
                  </a:cubicBezTo>
                  <a:cubicBezTo>
                    <a:pt x="7839" y="11267"/>
                    <a:pt x="7730" y="11231"/>
                    <a:pt x="7562" y="11169"/>
                  </a:cubicBezTo>
                  <a:cubicBezTo>
                    <a:pt x="7394" y="11107"/>
                    <a:pt x="7216" y="11040"/>
                    <a:pt x="7029" y="11040"/>
                  </a:cubicBezTo>
                  <a:cubicBezTo>
                    <a:pt x="6696" y="11040"/>
                    <a:pt x="6355" y="11267"/>
                    <a:pt x="6130" y="11267"/>
                  </a:cubicBezTo>
                  <a:cubicBezTo>
                    <a:pt x="6108" y="11267"/>
                    <a:pt x="6087" y="11265"/>
                    <a:pt x="6068" y="11261"/>
                  </a:cubicBezTo>
                  <a:cubicBezTo>
                    <a:pt x="5948" y="11232"/>
                    <a:pt x="5833" y="11112"/>
                    <a:pt x="5708" y="10982"/>
                  </a:cubicBezTo>
                  <a:cubicBezTo>
                    <a:pt x="5376" y="10636"/>
                    <a:pt x="5256" y="10574"/>
                    <a:pt x="4771" y="10530"/>
                  </a:cubicBezTo>
                  <a:cubicBezTo>
                    <a:pt x="4315" y="10487"/>
                    <a:pt x="4276" y="10458"/>
                    <a:pt x="4132" y="10021"/>
                  </a:cubicBezTo>
                  <a:cubicBezTo>
                    <a:pt x="3983" y="9560"/>
                    <a:pt x="3897" y="9454"/>
                    <a:pt x="3483" y="9205"/>
                  </a:cubicBezTo>
                  <a:cubicBezTo>
                    <a:pt x="3085" y="8964"/>
                    <a:pt x="3065" y="8921"/>
                    <a:pt x="3128" y="8470"/>
                  </a:cubicBezTo>
                  <a:cubicBezTo>
                    <a:pt x="3186" y="7984"/>
                    <a:pt x="3157" y="7850"/>
                    <a:pt x="2897" y="7456"/>
                  </a:cubicBezTo>
                  <a:cubicBezTo>
                    <a:pt x="2638" y="7062"/>
                    <a:pt x="2638" y="7009"/>
                    <a:pt x="2897" y="6620"/>
                  </a:cubicBezTo>
                  <a:cubicBezTo>
                    <a:pt x="3157" y="6231"/>
                    <a:pt x="3190" y="6092"/>
                    <a:pt x="3128" y="5606"/>
                  </a:cubicBezTo>
                  <a:cubicBezTo>
                    <a:pt x="3065" y="5155"/>
                    <a:pt x="3085" y="5112"/>
                    <a:pt x="3483" y="4871"/>
                  </a:cubicBezTo>
                  <a:cubicBezTo>
                    <a:pt x="3632" y="4780"/>
                    <a:pt x="3796" y="4689"/>
                    <a:pt x="3906" y="4545"/>
                  </a:cubicBezTo>
                  <a:cubicBezTo>
                    <a:pt x="4012" y="4396"/>
                    <a:pt x="4089" y="4232"/>
                    <a:pt x="4137" y="4055"/>
                  </a:cubicBezTo>
                  <a:cubicBezTo>
                    <a:pt x="4190" y="3887"/>
                    <a:pt x="4242" y="3728"/>
                    <a:pt x="4339" y="3651"/>
                  </a:cubicBezTo>
                  <a:cubicBezTo>
                    <a:pt x="4430" y="3574"/>
                    <a:pt x="4598" y="3560"/>
                    <a:pt x="4771" y="3545"/>
                  </a:cubicBezTo>
                  <a:cubicBezTo>
                    <a:pt x="5256" y="3502"/>
                    <a:pt x="5376" y="3435"/>
                    <a:pt x="5708" y="3094"/>
                  </a:cubicBezTo>
                  <a:cubicBezTo>
                    <a:pt x="5902" y="2891"/>
                    <a:pt x="5996" y="2807"/>
                    <a:pt x="6134" y="2807"/>
                  </a:cubicBezTo>
                  <a:cubicBezTo>
                    <a:pt x="6225" y="2807"/>
                    <a:pt x="6335" y="2844"/>
                    <a:pt x="6505" y="2906"/>
                  </a:cubicBezTo>
                  <a:cubicBezTo>
                    <a:pt x="6736" y="2993"/>
                    <a:pt x="6886" y="3036"/>
                    <a:pt x="7036" y="3036"/>
                  </a:cubicBezTo>
                  <a:cubicBezTo>
                    <a:pt x="7186" y="3036"/>
                    <a:pt x="7336" y="2993"/>
                    <a:pt x="7567" y="2906"/>
                  </a:cubicBezTo>
                  <a:cubicBezTo>
                    <a:pt x="7740" y="2842"/>
                    <a:pt x="7851" y="2809"/>
                    <a:pt x="7939" y="2809"/>
                  </a:cubicBezTo>
                  <a:cubicBezTo>
                    <a:pt x="8113" y="2809"/>
                    <a:pt x="8192" y="2941"/>
                    <a:pt x="8480" y="3219"/>
                  </a:cubicBezTo>
                  <a:cubicBezTo>
                    <a:pt x="8523" y="3258"/>
                    <a:pt x="8571" y="3275"/>
                    <a:pt x="8617" y="3275"/>
                  </a:cubicBezTo>
                  <a:cubicBezTo>
                    <a:pt x="8776" y="3275"/>
                    <a:pt x="8910" y="3070"/>
                    <a:pt x="8768" y="2921"/>
                  </a:cubicBezTo>
                  <a:lnTo>
                    <a:pt x="8657" y="2810"/>
                  </a:lnTo>
                  <a:cubicBezTo>
                    <a:pt x="8379" y="2520"/>
                    <a:pt x="8188" y="2398"/>
                    <a:pt x="7947" y="2398"/>
                  </a:cubicBezTo>
                  <a:cubicBezTo>
                    <a:pt x="7801" y="2398"/>
                    <a:pt x="7636" y="2442"/>
                    <a:pt x="7423" y="2522"/>
                  </a:cubicBezTo>
                  <a:cubicBezTo>
                    <a:pt x="7365" y="2546"/>
                    <a:pt x="7303" y="2565"/>
                    <a:pt x="7245" y="2585"/>
                  </a:cubicBezTo>
                  <a:lnTo>
                    <a:pt x="7245" y="1441"/>
                  </a:lnTo>
                  <a:cubicBezTo>
                    <a:pt x="7557" y="1355"/>
                    <a:pt x="7778" y="1071"/>
                    <a:pt x="7778" y="745"/>
                  </a:cubicBezTo>
                  <a:cubicBezTo>
                    <a:pt x="7778" y="332"/>
                    <a:pt x="7447" y="0"/>
                    <a:pt x="703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25" name="Google Shape;2225;p48"/>
            <p:cNvSpPr/>
            <p:nvPr/>
          </p:nvSpPr>
          <p:spPr>
            <a:xfrm>
              <a:off x="6916819" y="3646585"/>
              <a:ext cx="63251" cy="53983"/>
            </a:xfrm>
            <a:custGeom>
              <a:avLst/>
              <a:gdLst/>
              <a:ahLst/>
              <a:cxnLst/>
              <a:rect l="l" t="t" r="r" b="b"/>
              <a:pathLst>
                <a:path w="2416" h="2062" extrusionOk="0">
                  <a:moveTo>
                    <a:pt x="1259" y="688"/>
                  </a:moveTo>
                  <a:cubicBezTo>
                    <a:pt x="1376" y="688"/>
                    <a:pt x="1496" y="732"/>
                    <a:pt x="1594" y="829"/>
                  </a:cubicBezTo>
                  <a:cubicBezTo>
                    <a:pt x="1786" y="1017"/>
                    <a:pt x="1786" y="1324"/>
                    <a:pt x="1594" y="1511"/>
                  </a:cubicBezTo>
                  <a:cubicBezTo>
                    <a:pt x="1497" y="1607"/>
                    <a:pt x="1378" y="1650"/>
                    <a:pt x="1261" y="1650"/>
                  </a:cubicBezTo>
                  <a:cubicBezTo>
                    <a:pt x="1014" y="1650"/>
                    <a:pt x="777" y="1458"/>
                    <a:pt x="777" y="1170"/>
                  </a:cubicBezTo>
                  <a:cubicBezTo>
                    <a:pt x="777" y="881"/>
                    <a:pt x="1013" y="688"/>
                    <a:pt x="1259" y="688"/>
                  </a:cubicBezTo>
                  <a:close/>
                  <a:moveTo>
                    <a:pt x="297" y="0"/>
                  </a:moveTo>
                  <a:cubicBezTo>
                    <a:pt x="138" y="0"/>
                    <a:pt x="0" y="208"/>
                    <a:pt x="148" y="359"/>
                  </a:cubicBezTo>
                  <a:lnTo>
                    <a:pt x="503" y="709"/>
                  </a:lnTo>
                  <a:cubicBezTo>
                    <a:pt x="135" y="1314"/>
                    <a:pt x="580" y="2062"/>
                    <a:pt x="1257" y="2062"/>
                  </a:cubicBezTo>
                  <a:cubicBezTo>
                    <a:pt x="1295" y="2062"/>
                    <a:pt x="1333" y="2059"/>
                    <a:pt x="1373" y="2054"/>
                  </a:cubicBezTo>
                  <a:cubicBezTo>
                    <a:pt x="2108" y="1963"/>
                    <a:pt x="2415" y="1060"/>
                    <a:pt x="1882" y="536"/>
                  </a:cubicBezTo>
                  <a:cubicBezTo>
                    <a:pt x="1713" y="368"/>
                    <a:pt x="1489" y="280"/>
                    <a:pt x="1263" y="280"/>
                  </a:cubicBezTo>
                  <a:cubicBezTo>
                    <a:pt x="1102" y="280"/>
                    <a:pt x="940" y="324"/>
                    <a:pt x="796" y="416"/>
                  </a:cubicBezTo>
                  <a:lnTo>
                    <a:pt x="441" y="65"/>
                  </a:lnTo>
                  <a:cubicBezTo>
                    <a:pt x="396" y="19"/>
                    <a:pt x="345" y="0"/>
                    <a:pt x="29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2226" name="Google Shape;2226;p48"/>
          <p:cNvGrpSpPr/>
          <p:nvPr/>
        </p:nvGrpSpPr>
        <p:grpSpPr>
          <a:xfrm>
            <a:off x="9392801" y="2617652"/>
            <a:ext cx="641596" cy="428749"/>
            <a:chOff x="6630645" y="2040338"/>
            <a:chExt cx="368536" cy="246275"/>
          </a:xfrm>
        </p:grpSpPr>
        <p:sp>
          <p:nvSpPr>
            <p:cNvPr id="2227" name="Google Shape;2227;p48"/>
            <p:cNvSpPr/>
            <p:nvPr/>
          </p:nvSpPr>
          <p:spPr>
            <a:xfrm>
              <a:off x="6635933" y="2045862"/>
              <a:ext cx="357828" cy="217975"/>
            </a:xfrm>
            <a:custGeom>
              <a:avLst/>
              <a:gdLst/>
              <a:ahLst/>
              <a:cxnLst/>
              <a:rect l="l" t="t" r="r" b="b"/>
              <a:pathLst>
                <a:path w="13668" h="8326" extrusionOk="0">
                  <a:moveTo>
                    <a:pt x="453" y="0"/>
                  </a:moveTo>
                  <a:cubicBezTo>
                    <a:pt x="202" y="0"/>
                    <a:pt x="0" y="205"/>
                    <a:pt x="5" y="457"/>
                  </a:cubicBezTo>
                  <a:lnTo>
                    <a:pt x="5" y="7865"/>
                  </a:lnTo>
                  <a:cubicBezTo>
                    <a:pt x="0" y="8119"/>
                    <a:pt x="207" y="8326"/>
                    <a:pt x="461" y="8326"/>
                  </a:cubicBezTo>
                  <a:lnTo>
                    <a:pt x="13206" y="8326"/>
                  </a:lnTo>
                  <a:cubicBezTo>
                    <a:pt x="13461" y="8326"/>
                    <a:pt x="13668" y="8119"/>
                    <a:pt x="13668" y="7869"/>
                  </a:cubicBezTo>
                  <a:lnTo>
                    <a:pt x="13668" y="457"/>
                  </a:lnTo>
                  <a:cubicBezTo>
                    <a:pt x="13668" y="205"/>
                    <a:pt x="13466" y="0"/>
                    <a:pt x="13215" y="0"/>
                  </a:cubicBezTo>
                  <a:cubicBezTo>
                    <a:pt x="13212" y="0"/>
                    <a:pt x="13209" y="0"/>
                    <a:pt x="13206" y="0"/>
                  </a:cubicBezTo>
                  <a:lnTo>
                    <a:pt x="461" y="0"/>
                  </a:lnTo>
                  <a:cubicBezTo>
                    <a:pt x="458" y="0"/>
                    <a:pt x="456" y="0"/>
                    <a:pt x="453"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2228" name="Google Shape;2228;p48"/>
            <p:cNvSpPr/>
            <p:nvPr/>
          </p:nvSpPr>
          <p:spPr>
            <a:xfrm>
              <a:off x="6636038" y="2045731"/>
              <a:ext cx="357724" cy="218106"/>
            </a:xfrm>
            <a:custGeom>
              <a:avLst/>
              <a:gdLst/>
              <a:ahLst/>
              <a:cxnLst/>
              <a:rect l="l" t="t" r="r" b="b"/>
              <a:pathLst>
                <a:path w="13664" h="8331" extrusionOk="0">
                  <a:moveTo>
                    <a:pt x="12722" y="1"/>
                  </a:moveTo>
                  <a:lnTo>
                    <a:pt x="12722" y="6933"/>
                  </a:lnTo>
                  <a:cubicBezTo>
                    <a:pt x="12722" y="7185"/>
                    <a:pt x="12520" y="7389"/>
                    <a:pt x="12270" y="7389"/>
                  </a:cubicBezTo>
                  <a:cubicBezTo>
                    <a:pt x="12267" y="7389"/>
                    <a:pt x="12264" y="7389"/>
                    <a:pt x="12261" y="7389"/>
                  </a:cubicBezTo>
                  <a:lnTo>
                    <a:pt x="1" y="7389"/>
                  </a:lnTo>
                  <a:lnTo>
                    <a:pt x="1" y="7870"/>
                  </a:lnTo>
                  <a:cubicBezTo>
                    <a:pt x="1" y="8124"/>
                    <a:pt x="208" y="8331"/>
                    <a:pt x="457" y="8331"/>
                  </a:cubicBezTo>
                  <a:lnTo>
                    <a:pt x="13202" y="8331"/>
                  </a:lnTo>
                  <a:cubicBezTo>
                    <a:pt x="13457" y="8331"/>
                    <a:pt x="13664" y="8124"/>
                    <a:pt x="13664" y="7870"/>
                  </a:cubicBezTo>
                  <a:lnTo>
                    <a:pt x="13664" y="462"/>
                  </a:lnTo>
                  <a:cubicBezTo>
                    <a:pt x="13664" y="207"/>
                    <a:pt x="13457" y="1"/>
                    <a:pt x="13202" y="1"/>
                  </a:cubicBezTo>
                  <a:close/>
                </a:path>
              </a:pathLst>
            </a:custGeom>
            <a:solidFill>
              <a:srgbClr val="F0F3F5"/>
            </a:solidFill>
            <a:ln>
              <a:noFill/>
            </a:ln>
          </p:spPr>
          <p:txBody>
            <a:bodyPr spcFirstLastPara="1" wrap="square" lIns="121900" tIns="121900" rIns="121900" bIns="121900" anchor="ctr" anchorCtr="0">
              <a:noAutofit/>
            </a:bodyPr>
            <a:lstStyle/>
            <a:p>
              <a:endParaRPr sz="2533"/>
            </a:p>
          </p:txBody>
        </p:sp>
        <p:sp>
          <p:nvSpPr>
            <p:cNvPr id="2229" name="Google Shape;2229;p48"/>
            <p:cNvSpPr/>
            <p:nvPr/>
          </p:nvSpPr>
          <p:spPr>
            <a:xfrm>
              <a:off x="6675910" y="2263810"/>
              <a:ext cx="64796" cy="17384"/>
            </a:xfrm>
            <a:custGeom>
              <a:avLst/>
              <a:gdLst/>
              <a:ahLst/>
              <a:cxnLst/>
              <a:rect l="l" t="t" r="r" b="b"/>
              <a:pathLst>
                <a:path w="2475" h="664" extrusionOk="0">
                  <a:moveTo>
                    <a:pt x="1" y="1"/>
                  </a:moveTo>
                  <a:lnTo>
                    <a:pt x="1" y="664"/>
                  </a:lnTo>
                  <a:lnTo>
                    <a:pt x="2475" y="664"/>
                  </a:lnTo>
                  <a:lnTo>
                    <a:pt x="2475" y="1"/>
                  </a:lnTo>
                  <a:close/>
                </a:path>
              </a:pathLst>
            </a:custGeom>
            <a:solidFill>
              <a:srgbClr val="F7F9FA"/>
            </a:solidFill>
            <a:ln>
              <a:noFill/>
            </a:ln>
          </p:spPr>
          <p:txBody>
            <a:bodyPr spcFirstLastPara="1" wrap="square" lIns="121900" tIns="121900" rIns="121900" bIns="121900" anchor="ctr" anchorCtr="0">
              <a:noAutofit/>
            </a:bodyPr>
            <a:lstStyle/>
            <a:p>
              <a:endParaRPr sz="2533"/>
            </a:p>
          </p:txBody>
        </p:sp>
        <p:sp>
          <p:nvSpPr>
            <p:cNvPr id="2230" name="Google Shape;2230;p48"/>
            <p:cNvSpPr/>
            <p:nvPr/>
          </p:nvSpPr>
          <p:spPr>
            <a:xfrm>
              <a:off x="6888963" y="2263810"/>
              <a:ext cx="64796" cy="17384"/>
            </a:xfrm>
            <a:custGeom>
              <a:avLst/>
              <a:gdLst/>
              <a:ahLst/>
              <a:cxnLst/>
              <a:rect l="l" t="t" r="r" b="b"/>
              <a:pathLst>
                <a:path w="2475" h="664" extrusionOk="0">
                  <a:moveTo>
                    <a:pt x="1" y="1"/>
                  </a:moveTo>
                  <a:lnTo>
                    <a:pt x="1" y="664"/>
                  </a:lnTo>
                  <a:lnTo>
                    <a:pt x="2475" y="664"/>
                  </a:lnTo>
                  <a:lnTo>
                    <a:pt x="2475" y="1"/>
                  </a:lnTo>
                  <a:close/>
                </a:path>
              </a:pathLst>
            </a:custGeom>
            <a:solidFill>
              <a:srgbClr val="F7F9FA"/>
            </a:solidFill>
            <a:ln>
              <a:noFill/>
            </a:ln>
          </p:spPr>
          <p:txBody>
            <a:bodyPr spcFirstLastPara="1" wrap="square" lIns="121900" tIns="121900" rIns="121900" bIns="121900" anchor="ctr" anchorCtr="0">
              <a:noAutofit/>
            </a:bodyPr>
            <a:lstStyle/>
            <a:p>
              <a:endParaRPr sz="2533"/>
            </a:p>
          </p:txBody>
        </p:sp>
        <p:sp>
          <p:nvSpPr>
            <p:cNvPr id="2231" name="Google Shape;2231;p48"/>
            <p:cNvSpPr/>
            <p:nvPr/>
          </p:nvSpPr>
          <p:spPr>
            <a:xfrm>
              <a:off x="6660831" y="2073769"/>
              <a:ext cx="189438" cy="162028"/>
            </a:xfrm>
            <a:custGeom>
              <a:avLst/>
              <a:gdLst/>
              <a:ahLst/>
              <a:cxnLst/>
              <a:rect l="l" t="t" r="r" b="b"/>
              <a:pathLst>
                <a:path w="7236" h="6189" extrusionOk="0">
                  <a:moveTo>
                    <a:pt x="0" y="1"/>
                  </a:moveTo>
                  <a:lnTo>
                    <a:pt x="0" y="6189"/>
                  </a:lnTo>
                  <a:lnTo>
                    <a:pt x="7235" y="6189"/>
                  </a:lnTo>
                  <a:lnTo>
                    <a:pt x="7235"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232" name="Google Shape;2232;p48"/>
            <p:cNvSpPr/>
            <p:nvPr/>
          </p:nvSpPr>
          <p:spPr>
            <a:xfrm>
              <a:off x="6660831" y="2073769"/>
              <a:ext cx="189438" cy="162028"/>
            </a:xfrm>
            <a:custGeom>
              <a:avLst/>
              <a:gdLst/>
              <a:ahLst/>
              <a:cxnLst/>
              <a:rect l="l" t="t" r="r" b="b"/>
              <a:pathLst>
                <a:path w="7236" h="6189" extrusionOk="0">
                  <a:moveTo>
                    <a:pt x="6505" y="1"/>
                  </a:moveTo>
                  <a:lnTo>
                    <a:pt x="6505" y="4272"/>
                  </a:lnTo>
                  <a:cubicBezTo>
                    <a:pt x="6510" y="4930"/>
                    <a:pt x="5977" y="5463"/>
                    <a:pt x="5318" y="5468"/>
                  </a:cubicBezTo>
                  <a:lnTo>
                    <a:pt x="0" y="5468"/>
                  </a:lnTo>
                  <a:lnTo>
                    <a:pt x="0" y="6189"/>
                  </a:lnTo>
                  <a:lnTo>
                    <a:pt x="7235" y="6189"/>
                  </a:lnTo>
                  <a:lnTo>
                    <a:pt x="7235" y="1"/>
                  </a:lnTo>
                  <a:lnTo>
                    <a:pt x="6510" y="6"/>
                  </a:lnTo>
                  <a:lnTo>
                    <a:pt x="6505"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33" name="Google Shape;2233;p48"/>
            <p:cNvSpPr/>
            <p:nvPr/>
          </p:nvSpPr>
          <p:spPr>
            <a:xfrm>
              <a:off x="6884067" y="2179929"/>
              <a:ext cx="74220" cy="63591"/>
            </a:xfrm>
            <a:custGeom>
              <a:avLst/>
              <a:gdLst/>
              <a:ahLst/>
              <a:cxnLst/>
              <a:rect l="l" t="t" r="r" b="b"/>
              <a:pathLst>
                <a:path w="2835" h="2429" extrusionOk="0">
                  <a:moveTo>
                    <a:pt x="1624" y="1"/>
                  </a:moveTo>
                  <a:cubicBezTo>
                    <a:pt x="543" y="1"/>
                    <a:pt x="1" y="1307"/>
                    <a:pt x="764" y="2071"/>
                  </a:cubicBezTo>
                  <a:cubicBezTo>
                    <a:pt x="1011" y="2318"/>
                    <a:pt x="1314" y="2428"/>
                    <a:pt x="1612" y="2428"/>
                  </a:cubicBezTo>
                  <a:cubicBezTo>
                    <a:pt x="2236" y="2428"/>
                    <a:pt x="2835" y="1943"/>
                    <a:pt x="2835" y="1211"/>
                  </a:cubicBezTo>
                  <a:cubicBezTo>
                    <a:pt x="2830" y="543"/>
                    <a:pt x="2292" y="1"/>
                    <a:pt x="1624" y="1"/>
                  </a:cubicBez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2234" name="Google Shape;2234;p48"/>
            <p:cNvSpPr/>
            <p:nvPr/>
          </p:nvSpPr>
          <p:spPr>
            <a:xfrm>
              <a:off x="6916897" y="2179929"/>
              <a:ext cx="40658" cy="63539"/>
            </a:xfrm>
            <a:custGeom>
              <a:avLst/>
              <a:gdLst/>
              <a:ahLst/>
              <a:cxnLst/>
              <a:rect l="l" t="t" r="r" b="b"/>
              <a:pathLst>
                <a:path w="1553" h="2427" extrusionOk="0">
                  <a:moveTo>
                    <a:pt x="370" y="1"/>
                  </a:moveTo>
                  <a:cubicBezTo>
                    <a:pt x="241" y="1"/>
                    <a:pt x="121" y="20"/>
                    <a:pt x="0" y="63"/>
                  </a:cubicBezTo>
                  <a:cubicBezTo>
                    <a:pt x="500" y="222"/>
                    <a:pt x="846" y="688"/>
                    <a:pt x="846" y="1211"/>
                  </a:cubicBezTo>
                  <a:cubicBezTo>
                    <a:pt x="846" y="1740"/>
                    <a:pt x="500" y="2206"/>
                    <a:pt x="0" y="2364"/>
                  </a:cubicBezTo>
                  <a:cubicBezTo>
                    <a:pt x="121" y="2403"/>
                    <a:pt x="241" y="2427"/>
                    <a:pt x="370" y="2427"/>
                  </a:cubicBezTo>
                  <a:cubicBezTo>
                    <a:pt x="1028" y="2412"/>
                    <a:pt x="1552" y="1874"/>
                    <a:pt x="1552" y="1211"/>
                  </a:cubicBezTo>
                  <a:cubicBezTo>
                    <a:pt x="1552" y="553"/>
                    <a:pt x="1028" y="15"/>
                    <a:pt x="370" y="1"/>
                  </a:cubicBez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2235" name="Google Shape;2235;p48"/>
            <p:cNvSpPr/>
            <p:nvPr/>
          </p:nvSpPr>
          <p:spPr>
            <a:xfrm>
              <a:off x="6881057" y="2073900"/>
              <a:ext cx="40396" cy="19399"/>
            </a:xfrm>
            <a:custGeom>
              <a:avLst/>
              <a:gdLst/>
              <a:ahLst/>
              <a:cxnLst/>
              <a:rect l="l" t="t" r="r" b="b"/>
              <a:pathLst>
                <a:path w="1543" h="741" extrusionOk="0">
                  <a:moveTo>
                    <a:pt x="323" y="1"/>
                  </a:moveTo>
                  <a:cubicBezTo>
                    <a:pt x="145" y="1"/>
                    <a:pt x="0" y="148"/>
                    <a:pt x="0" y="327"/>
                  </a:cubicBezTo>
                  <a:lnTo>
                    <a:pt x="0" y="409"/>
                  </a:lnTo>
                  <a:cubicBezTo>
                    <a:pt x="0" y="592"/>
                    <a:pt x="149" y="741"/>
                    <a:pt x="332" y="741"/>
                  </a:cubicBezTo>
                  <a:lnTo>
                    <a:pt x="1211" y="741"/>
                  </a:lnTo>
                  <a:cubicBezTo>
                    <a:pt x="1393" y="741"/>
                    <a:pt x="1538" y="592"/>
                    <a:pt x="1542" y="409"/>
                  </a:cubicBezTo>
                  <a:lnTo>
                    <a:pt x="1542" y="327"/>
                  </a:lnTo>
                  <a:cubicBezTo>
                    <a:pt x="1542" y="148"/>
                    <a:pt x="1398" y="1"/>
                    <a:pt x="1219" y="1"/>
                  </a:cubicBezTo>
                  <a:cubicBezTo>
                    <a:pt x="1217" y="1"/>
                    <a:pt x="1214" y="1"/>
                    <a:pt x="1211" y="1"/>
                  </a:cubicBezTo>
                  <a:lnTo>
                    <a:pt x="332" y="1"/>
                  </a:lnTo>
                  <a:cubicBezTo>
                    <a:pt x="329" y="1"/>
                    <a:pt x="326" y="1"/>
                    <a:pt x="323"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236" name="Google Shape;2236;p48"/>
            <p:cNvSpPr/>
            <p:nvPr/>
          </p:nvSpPr>
          <p:spPr>
            <a:xfrm>
              <a:off x="6900168" y="2073769"/>
              <a:ext cx="21284" cy="19530"/>
            </a:xfrm>
            <a:custGeom>
              <a:avLst/>
              <a:gdLst/>
              <a:ahLst/>
              <a:cxnLst/>
              <a:rect l="l" t="t" r="r" b="b"/>
              <a:pathLst>
                <a:path w="813" h="746" extrusionOk="0">
                  <a:moveTo>
                    <a:pt x="0" y="1"/>
                  </a:moveTo>
                  <a:cubicBezTo>
                    <a:pt x="183" y="1"/>
                    <a:pt x="332" y="150"/>
                    <a:pt x="332" y="332"/>
                  </a:cubicBezTo>
                  <a:lnTo>
                    <a:pt x="332" y="414"/>
                  </a:lnTo>
                  <a:cubicBezTo>
                    <a:pt x="332" y="597"/>
                    <a:pt x="183" y="746"/>
                    <a:pt x="0" y="746"/>
                  </a:cubicBezTo>
                  <a:lnTo>
                    <a:pt x="481" y="746"/>
                  </a:lnTo>
                  <a:cubicBezTo>
                    <a:pt x="663" y="746"/>
                    <a:pt x="812" y="597"/>
                    <a:pt x="812" y="414"/>
                  </a:cubicBezTo>
                  <a:lnTo>
                    <a:pt x="812" y="332"/>
                  </a:lnTo>
                  <a:cubicBezTo>
                    <a:pt x="808" y="150"/>
                    <a:pt x="663" y="6"/>
                    <a:pt x="48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237" name="Google Shape;2237;p48"/>
            <p:cNvSpPr/>
            <p:nvPr/>
          </p:nvSpPr>
          <p:spPr>
            <a:xfrm>
              <a:off x="6881057" y="2108379"/>
              <a:ext cx="40396" cy="19504"/>
            </a:xfrm>
            <a:custGeom>
              <a:avLst/>
              <a:gdLst/>
              <a:ahLst/>
              <a:cxnLst/>
              <a:rect l="l" t="t" r="r" b="b"/>
              <a:pathLst>
                <a:path w="1543" h="745" extrusionOk="0">
                  <a:moveTo>
                    <a:pt x="332" y="0"/>
                  </a:moveTo>
                  <a:cubicBezTo>
                    <a:pt x="149" y="0"/>
                    <a:pt x="0" y="149"/>
                    <a:pt x="0" y="332"/>
                  </a:cubicBezTo>
                  <a:lnTo>
                    <a:pt x="0" y="413"/>
                  </a:lnTo>
                  <a:cubicBezTo>
                    <a:pt x="0" y="596"/>
                    <a:pt x="149" y="745"/>
                    <a:pt x="332" y="745"/>
                  </a:cubicBezTo>
                  <a:lnTo>
                    <a:pt x="1211" y="745"/>
                  </a:lnTo>
                  <a:cubicBezTo>
                    <a:pt x="1393" y="745"/>
                    <a:pt x="1542" y="596"/>
                    <a:pt x="1542" y="413"/>
                  </a:cubicBezTo>
                  <a:lnTo>
                    <a:pt x="1542" y="332"/>
                  </a:lnTo>
                  <a:cubicBezTo>
                    <a:pt x="1542" y="149"/>
                    <a:pt x="1393" y="0"/>
                    <a:pt x="1211"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238" name="Google Shape;2238;p48"/>
            <p:cNvSpPr/>
            <p:nvPr/>
          </p:nvSpPr>
          <p:spPr>
            <a:xfrm>
              <a:off x="6881057" y="2142963"/>
              <a:ext cx="40396" cy="19504"/>
            </a:xfrm>
            <a:custGeom>
              <a:avLst/>
              <a:gdLst/>
              <a:ahLst/>
              <a:cxnLst/>
              <a:rect l="l" t="t" r="r" b="b"/>
              <a:pathLst>
                <a:path w="1543" h="745" extrusionOk="0">
                  <a:moveTo>
                    <a:pt x="332" y="0"/>
                  </a:moveTo>
                  <a:cubicBezTo>
                    <a:pt x="149" y="0"/>
                    <a:pt x="0" y="149"/>
                    <a:pt x="0" y="332"/>
                  </a:cubicBezTo>
                  <a:lnTo>
                    <a:pt x="0" y="413"/>
                  </a:lnTo>
                  <a:cubicBezTo>
                    <a:pt x="0" y="596"/>
                    <a:pt x="149" y="745"/>
                    <a:pt x="332" y="745"/>
                  </a:cubicBezTo>
                  <a:lnTo>
                    <a:pt x="1211" y="745"/>
                  </a:lnTo>
                  <a:cubicBezTo>
                    <a:pt x="1393" y="740"/>
                    <a:pt x="1542" y="596"/>
                    <a:pt x="1542" y="413"/>
                  </a:cubicBezTo>
                  <a:lnTo>
                    <a:pt x="1542" y="332"/>
                  </a:lnTo>
                  <a:cubicBezTo>
                    <a:pt x="1542" y="149"/>
                    <a:pt x="1393" y="0"/>
                    <a:pt x="1211"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239" name="Google Shape;2239;p48"/>
            <p:cNvSpPr/>
            <p:nvPr/>
          </p:nvSpPr>
          <p:spPr>
            <a:xfrm>
              <a:off x="6900168" y="2108379"/>
              <a:ext cx="21284" cy="19504"/>
            </a:xfrm>
            <a:custGeom>
              <a:avLst/>
              <a:gdLst/>
              <a:ahLst/>
              <a:cxnLst/>
              <a:rect l="l" t="t" r="r" b="b"/>
              <a:pathLst>
                <a:path w="813" h="745" extrusionOk="0">
                  <a:moveTo>
                    <a:pt x="0" y="0"/>
                  </a:moveTo>
                  <a:cubicBezTo>
                    <a:pt x="183" y="0"/>
                    <a:pt x="332" y="149"/>
                    <a:pt x="332" y="332"/>
                  </a:cubicBezTo>
                  <a:lnTo>
                    <a:pt x="332" y="413"/>
                  </a:lnTo>
                  <a:cubicBezTo>
                    <a:pt x="332" y="596"/>
                    <a:pt x="183" y="745"/>
                    <a:pt x="0" y="745"/>
                  </a:cubicBezTo>
                  <a:lnTo>
                    <a:pt x="481" y="745"/>
                  </a:lnTo>
                  <a:cubicBezTo>
                    <a:pt x="663" y="745"/>
                    <a:pt x="812" y="596"/>
                    <a:pt x="812" y="413"/>
                  </a:cubicBezTo>
                  <a:lnTo>
                    <a:pt x="812" y="332"/>
                  </a:lnTo>
                  <a:cubicBezTo>
                    <a:pt x="808" y="149"/>
                    <a:pt x="663" y="5"/>
                    <a:pt x="48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240" name="Google Shape;2240;p48"/>
            <p:cNvSpPr/>
            <p:nvPr/>
          </p:nvSpPr>
          <p:spPr>
            <a:xfrm>
              <a:off x="6900168" y="2142963"/>
              <a:ext cx="21284" cy="19504"/>
            </a:xfrm>
            <a:custGeom>
              <a:avLst/>
              <a:gdLst/>
              <a:ahLst/>
              <a:cxnLst/>
              <a:rect l="l" t="t" r="r" b="b"/>
              <a:pathLst>
                <a:path w="813" h="745" extrusionOk="0">
                  <a:moveTo>
                    <a:pt x="0" y="0"/>
                  </a:moveTo>
                  <a:cubicBezTo>
                    <a:pt x="183" y="0"/>
                    <a:pt x="332" y="149"/>
                    <a:pt x="332" y="332"/>
                  </a:cubicBezTo>
                  <a:lnTo>
                    <a:pt x="332" y="413"/>
                  </a:lnTo>
                  <a:cubicBezTo>
                    <a:pt x="332" y="596"/>
                    <a:pt x="183" y="745"/>
                    <a:pt x="0" y="745"/>
                  </a:cubicBezTo>
                  <a:lnTo>
                    <a:pt x="481" y="745"/>
                  </a:lnTo>
                  <a:cubicBezTo>
                    <a:pt x="663" y="745"/>
                    <a:pt x="812" y="596"/>
                    <a:pt x="812" y="413"/>
                  </a:cubicBezTo>
                  <a:lnTo>
                    <a:pt x="812" y="332"/>
                  </a:lnTo>
                  <a:cubicBezTo>
                    <a:pt x="808" y="149"/>
                    <a:pt x="663" y="5"/>
                    <a:pt x="48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241" name="Google Shape;2241;p48"/>
            <p:cNvSpPr/>
            <p:nvPr/>
          </p:nvSpPr>
          <p:spPr>
            <a:xfrm>
              <a:off x="6938915" y="2073900"/>
              <a:ext cx="33092" cy="88567"/>
            </a:xfrm>
            <a:custGeom>
              <a:avLst/>
              <a:gdLst/>
              <a:ahLst/>
              <a:cxnLst/>
              <a:rect l="l" t="t" r="r" b="b"/>
              <a:pathLst>
                <a:path w="1264" h="3383" extrusionOk="0">
                  <a:moveTo>
                    <a:pt x="303" y="1"/>
                  </a:moveTo>
                  <a:cubicBezTo>
                    <a:pt x="135" y="1"/>
                    <a:pt x="0" y="140"/>
                    <a:pt x="0" y="308"/>
                  </a:cubicBezTo>
                  <a:lnTo>
                    <a:pt x="0" y="3075"/>
                  </a:lnTo>
                  <a:cubicBezTo>
                    <a:pt x="0" y="3244"/>
                    <a:pt x="135" y="3383"/>
                    <a:pt x="303" y="3383"/>
                  </a:cubicBezTo>
                  <a:lnTo>
                    <a:pt x="956" y="3383"/>
                  </a:lnTo>
                  <a:cubicBezTo>
                    <a:pt x="1124" y="3383"/>
                    <a:pt x="1264" y="3244"/>
                    <a:pt x="1264" y="3075"/>
                  </a:cubicBezTo>
                  <a:lnTo>
                    <a:pt x="1264" y="308"/>
                  </a:lnTo>
                  <a:cubicBezTo>
                    <a:pt x="1264" y="140"/>
                    <a:pt x="1124" y="1"/>
                    <a:pt x="956"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242" name="Google Shape;2242;p48"/>
            <p:cNvSpPr/>
            <p:nvPr/>
          </p:nvSpPr>
          <p:spPr>
            <a:xfrm>
              <a:off x="6951612" y="2073769"/>
              <a:ext cx="20394" cy="88462"/>
            </a:xfrm>
            <a:custGeom>
              <a:avLst/>
              <a:gdLst/>
              <a:ahLst/>
              <a:cxnLst/>
              <a:rect l="l" t="t" r="r" b="b"/>
              <a:pathLst>
                <a:path w="779" h="3379" extrusionOk="0">
                  <a:moveTo>
                    <a:pt x="0" y="3378"/>
                  </a:moveTo>
                  <a:cubicBezTo>
                    <a:pt x="3" y="3378"/>
                    <a:pt x="6" y="3378"/>
                    <a:pt x="9" y="3378"/>
                  </a:cubicBezTo>
                  <a:cubicBezTo>
                    <a:pt x="12" y="3378"/>
                    <a:pt x="14" y="3378"/>
                    <a:pt x="17" y="3378"/>
                  </a:cubicBezTo>
                  <a:close/>
                  <a:moveTo>
                    <a:pt x="0" y="1"/>
                  </a:moveTo>
                  <a:cubicBezTo>
                    <a:pt x="168" y="1"/>
                    <a:pt x="303" y="135"/>
                    <a:pt x="303" y="308"/>
                  </a:cubicBezTo>
                  <a:lnTo>
                    <a:pt x="303" y="3076"/>
                  </a:lnTo>
                  <a:cubicBezTo>
                    <a:pt x="303" y="3238"/>
                    <a:pt x="177" y="3374"/>
                    <a:pt x="17" y="3378"/>
                  </a:cubicBezTo>
                  <a:lnTo>
                    <a:pt x="471" y="3378"/>
                  </a:lnTo>
                  <a:cubicBezTo>
                    <a:pt x="474" y="3378"/>
                    <a:pt x="477" y="3378"/>
                    <a:pt x="480" y="3378"/>
                  </a:cubicBezTo>
                  <a:cubicBezTo>
                    <a:pt x="644" y="3378"/>
                    <a:pt x="779" y="3241"/>
                    <a:pt x="779" y="3076"/>
                  </a:cubicBezTo>
                  <a:lnTo>
                    <a:pt x="779" y="308"/>
                  </a:lnTo>
                  <a:cubicBezTo>
                    <a:pt x="779" y="140"/>
                    <a:pt x="639" y="1"/>
                    <a:pt x="47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243" name="Google Shape;2243;p48"/>
            <p:cNvSpPr/>
            <p:nvPr/>
          </p:nvSpPr>
          <p:spPr>
            <a:xfrm>
              <a:off x="6889356" y="2174536"/>
              <a:ext cx="86682" cy="74351"/>
            </a:xfrm>
            <a:custGeom>
              <a:avLst/>
              <a:gdLst/>
              <a:ahLst/>
              <a:cxnLst/>
              <a:rect l="l" t="t" r="r" b="b"/>
              <a:pathLst>
                <a:path w="3311" h="2840" extrusionOk="0">
                  <a:moveTo>
                    <a:pt x="1416" y="418"/>
                  </a:moveTo>
                  <a:cubicBezTo>
                    <a:pt x="1418" y="418"/>
                    <a:pt x="1420" y="418"/>
                    <a:pt x="1422" y="418"/>
                  </a:cubicBezTo>
                  <a:cubicBezTo>
                    <a:pt x="1975" y="418"/>
                    <a:pt x="2422" y="865"/>
                    <a:pt x="2426" y="1417"/>
                  </a:cubicBezTo>
                  <a:cubicBezTo>
                    <a:pt x="2426" y="2026"/>
                    <a:pt x="1928" y="2427"/>
                    <a:pt x="1411" y="2427"/>
                  </a:cubicBezTo>
                  <a:cubicBezTo>
                    <a:pt x="1165" y="2427"/>
                    <a:pt x="914" y="2336"/>
                    <a:pt x="711" y="2133"/>
                  </a:cubicBezTo>
                  <a:cubicBezTo>
                    <a:pt x="79" y="1500"/>
                    <a:pt x="522" y="418"/>
                    <a:pt x="1416" y="418"/>
                  </a:cubicBezTo>
                  <a:close/>
                  <a:moveTo>
                    <a:pt x="1418" y="0"/>
                  </a:moveTo>
                  <a:cubicBezTo>
                    <a:pt x="634" y="5"/>
                    <a:pt x="0" y="639"/>
                    <a:pt x="0" y="1417"/>
                  </a:cubicBezTo>
                  <a:cubicBezTo>
                    <a:pt x="0" y="2272"/>
                    <a:pt x="700" y="2839"/>
                    <a:pt x="1428" y="2839"/>
                  </a:cubicBezTo>
                  <a:cubicBezTo>
                    <a:pt x="1776" y="2839"/>
                    <a:pt x="2130" y="2710"/>
                    <a:pt x="2417" y="2421"/>
                  </a:cubicBezTo>
                  <a:cubicBezTo>
                    <a:pt x="3310" y="1528"/>
                    <a:pt x="2681" y="0"/>
                    <a:pt x="141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44" name="Google Shape;2244;p48"/>
            <p:cNvSpPr/>
            <p:nvPr/>
          </p:nvSpPr>
          <p:spPr>
            <a:xfrm>
              <a:off x="6875768" y="2068376"/>
              <a:ext cx="50972" cy="30212"/>
            </a:xfrm>
            <a:custGeom>
              <a:avLst/>
              <a:gdLst/>
              <a:ahLst/>
              <a:cxnLst/>
              <a:rect l="l" t="t" r="r" b="b"/>
              <a:pathLst>
                <a:path w="1947" h="1154" extrusionOk="0">
                  <a:moveTo>
                    <a:pt x="1413" y="418"/>
                  </a:moveTo>
                  <a:cubicBezTo>
                    <a:pt x="1480" y="418"/>
                    <a:pt x="1533" y="476"/>
                    <a:pt x="1533" y="538"/>
                  </a:cubicBezTo>
                  <a:lnTo>
                    <a:pt x="1533" y="620"/>
                  </a:lnTo>
                  <a:cubicBezTo>
                    <a:pt x="1533" y="687"/>
                    <a:pt x="1480" y="740"/>
                    <a:pt x="1413" y="740"/>
                  </a:cubicBezTo>
                  <a:lnTo>
                    <a:pt x="534" y="740"/>
                  </a:lnTo>
                  <a:cubicBezTo>
                    <a:pt x="466" y="740"/>
                    <a:pt x="414" y="687"/>
                    <a:pt x="414" y="620"/>
                  </a:cubicBezTo>
                  <a:lnTo>
                    <a:pt x="414" y="538"/>
                  </a:lnTo>
                  <a:cubicBezTo>
                    <a:pt x="414" y="476"/>
                    <a:pt x="466" y="418"/>
                    <a:pt x="534" y="418"/>
                  </a:cubicBezTo>
                  <a:close/>
                  <a:moveTo>
                    <a:pt x="534" y="0"/>
                  </a:moveTo>
                  <a:cubicBezTo>
                    <a:pt x="241" y="0"/>
                    <a:pt x="0" y="241"/>
                    <a:pt x="0" y="538"/>
                  </a:cubicBezTo>
                  <a:lnTo>
                    <a:pt x="0" y="620"/>
                  </a:lnTo>
                  <a:cubicBezTo>
                    <a:pt x="0" y="913"/>
                    <a:pt x="241" y="1153"/>
                    <a:pt x="534" y="1153"/>
                  </a:cubicBezTo>
                  <a:lnTo>
                    <a:pt x="1413" y="1153"/>
                  </a:lnTo>
                  <a:cubicBezTo>
                    <a:pt x="1711" y="1153"/>
                    <a:pt x="1946" y="913"/>
                    <a:pt x="1946" y="620"/>
                  </a:cubicBezTo>
                  <a:lnTo>
                    <a:pt x="1946" y="538"/>
                  </a:lnTo>
                  <a:cubicBezTo>
                    <a:pt x="1946" y="241"/>
                    <a:pt x="1706" y="5"/>
                    <a:pt x="14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45" name="Google Shape;2245;p48"/>
            <p:cNvSpPr/>
            <p:nvPr/>
          </p:nvSpPr>
          <p:spPr>
            <a:xfrm>
              <a:off x="6875638" y="2103091"/>
              <a:ext cx="51103" cy="30081"/>
            </a:xfrm>
            <a:custGeom>
              <a:avLst/>
              <a:gdLst/>
              <a:ahLst/>
              <a:cxnLst/>
              <a:rect l="l" t="t" r="r" b="b"/>
              <a:pathLst>
                <a:path w="1952" h="1149" extrusionOk="0">
                  <a:moveTo>
                    <a:pt x="1413" y="413"/>
                  </a:moveTo>
                  <a:cubicBezTo>
                    <a:pt x="1480" y="413"/>
                    <a:pt x="1533" y="466"/>
                    <a:pt x="1533" y="534"/>
                  </a:cubicBezTo>
                  <a:lnTo>
                    <a:pt x="1533" y="615"/>
                  </a:lnTo>
                  <a:cubicBezTo>
                    <a:pt x="1533" y="682"/>
                    <a:pt x="1480" y="735"/>
                    <a:pt x="1413" y="735"/>
                  </a:cubicBezTo>
                  <a:lnTo>
                    <a:pt x="534" y="735"/>
                  </a:lnTo>
                  <a:cubicBezTo>
                    <a:pt x="467" y="735"/>
                    <a:pt x="414" y="682"/>
                    <a:pt x="414" y="615"/>
                  </a:cubicBezTo>
                  <a:lnTo>
                    <a:pt x="414" y="534"/>
                  </a:lnTo>
                  <a:cubicBezTo>
                    <a:pt x="414" y="466"/>
                    <a:pt x="467" y="413"/>
                    <a:pt x="534" y="413"/>
                  </a:cubicBezTo>
                  <a:close/>
                  <a:moveTo>
                    <a:pt x="534" y="0"/>
                  </a:moveTo>
                  <a:cubicBezTo>
                    <a:pt x="241" y="0"/>
                    <a:pt x="1" y="236"/>
                    <a:pt x="1" y="534"/>
                  </a:cubicBezTo>
                  <a:lnTo>
                    <a:pt x="1" y="615"/>
                  </a:lnTo>
                  <a:cubicBezTo>
                    <a:pt x="1" y="913"/>
                    <a:pt x="241" y="1148"/>
                    <a:pt x="534" y="1148"/>
                  </a:cubicBezTo>
                  <a:lnTo>
                    <a:pt x="1413" y="1148"/>
                  </a:lnTo>
                  <a:cubicBezTo>
                    <a:pt x="1711" y="1148"/>
                    <a:pt x="1951" y="913"/>
                    <a:pt x="1951" y="615"/>
                  </a:cubicBezTo>
                  <a:lnTo>
                    <a:pt x="1951" y="534"/>
                  </a:lnTo>
                  <a:cubicBezTo>
                    <a:pt x="1951" y="236"/>
                    <a:pt x="1711" y="0"/>
                    <a:pt x="14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46" name="Google Shape;2246;p48"/>
            <p:cNvSpPr/>
            <p:nvPr/>
          </p:nvSpPr>
          <p:spPr>
            <a:xfrm>
              <a:off x="6875638" y="2137544"/>
              <a:ext cx="51103" cy="30212"/>
            </a:xfrm>
            <a:custGeom>
              <a:avLst/>
              <a:gdLst/>
              <a:ahLst/>
              <a:cxnLst/>
              <a:rect l="l" t="t" r="r" b="b"/>
              <a:pathLst>
                <a:path w="1952" h="1154" extrusionOk="0">
                  <a:moveTo>
                    <a:pt x="1413" y="419"/>
                  </a:moveTo>
                  <a:cubicBezTo>
                    <a:pt x="1480" y="419"/>
                    <a:pt x="1533" y="471"/>
                    <a:pt x="1533" y="539"/>
                  </a:cubicBezTo>
                  <a:lnTo>
                    <a:pt x="1533" y="620"/>
                  </a:lnTo>
                  <a:cubicBezTo>
                    <a:pt x="1533" y="683"/>
                    <a:pt x="1480" y="740"/>
                    <a:pt x="1413" y="740"/>
                  </a:cubicBezTo>
                  <a:lnTo>
                    <a:pt x="534" y="740"/>
                  </a:lnTo>
                  <a:cubicBezTo>
                    <a:pt x="467" y="740"/>
                    <a:pt x="414" y="683"/>
                    <a:pt x="414" y="620"/>
                  </a:cubicBezTo>
                  <a:lnTo>
                    <a:pt x="414" y="539"/>
                  </a:lnTo>
                  <a:cubicBezTo>
                    <a:pt x="414" y="471"/>
                    <a:pt x="467" y="419"/>
                    <a:pt x="534" y="419"/>
                  </a:cubicBezTo>
                  <a:close/>
                  <a:moveTo>
                    <a:pt x="534" y="1"/>
                  </a:moveTo>
                  <a:cubicBezTo>
                    <a:pt x="241" y="1"/>
                    <a:pt x="1" y="241"/>
                    <a:pt x="1" y="539"/>
                  </a:cubicBezTo>
                  <a:lnTo>
                    <a:pt x="1" y="620"/>
                  </a:lnTo>
                  <a:cubicBezTo>
                    <a:pt x="1" y="913"/>
                    <a:pt x="241" y="1154"/>
                    <a:pt x="534" y="1154"/>
                  </a:cubicBezTo>
                  <a:lnTo>
                    <a:pt x="1413" y="1154"/>
                  </a:lnTo>
                  <a:cubicBezTo>
                    <a:pt x="1711" y="1154"/>
                    <a:pt x="1951" y="913"/>
                    <a:pt x="1951" y="620"/>
                  </a:cubicBezTo>
                  <a:lnTo>
                    <a:pt x="1951" y="539"/>
                  </a:lnTo>
                  <a:cubicBezTo>
                    <a:pt x="1951" y="241"/>
                    <a:pt x="1711" y="1"/>
                    <a:pt x="141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47" name="Google Shape;2247;p48"/>
            <p:cNvSpPr/>
            <p:nvPr/>
          </p:nvSpPr>
          <p:spPr>
            <a:xfrm>
              <a:off x="6933495" y="2068376"/>
              <a:ext cx="43930" cy="99379"/>
            </a:xfrm>
            <a:custGeom>
              <a:avLst/>
              <a:gdLst/>
              <a:ahLst/>
              <a:cxnLst/>
              <a:rect l="l" t="t" r="r" b="b"/>
              <a:pathLst>
                <a:path w="1678" h="3796" extrusionOk="0">
                  <a:moveTo>
                    <a:pt x="1168" y="414"/>
                  </a:moveTo>
                  <a:cubicBezTo>
                    <a:pt x="1221" y="414"/>
                    <a:pt x="1269" y="462"/>
                    <a:pt x="1269" y="514"/>
                  </a:cubicBezTo>
                  <a:lnTo>
                    <a:pt x="1269" y="3282"/>
                  </a:lnTo>
                  <a:cubicBezTo>
                    <a:pt x="1269" y="3339"/>
                    <a:pt x="1221" y="3382"/>
                    <a:pt x="1168" y="3382"/>
                  </a:cubicBezTo>
                  <a:lnTo>
                    <a:pt x="510" y="3382"/>
                  </a:lnTo>
                  <a:cubicBezTo>
                    <a:pt x="457" y="3382"/>
                    <a:pt x="414" y="3339"/>
                    <a:pt x="414" y="3282"/>
                  </a:cubicBezTo>
                  <a:lnTo>
                    <a:pt x="414" y="514"/>
                  </a:lnTo>
                  <a:cubicBezTo>
                    <a:pt x="414" y="462"/>
                    <a:pt x="457" y="414"/>
                    <a:pt x="515" y="414"/>
                  </a:cubicBezTo>
                  <a:close/>
                  <a:moveTo>
                    <a:pt x="510" y="0"/>
                  </a:moveTo>
                  <a:cubicBezTo>
                    <a:pt x="226" y="0"/>
                    <a:pt x="1" y="231"/>
                    <a:pt x="1" y="514"/>
                  </a:cubicBezTo>
                  <a:lnTo>
                    <a:pt x="1" y="3282"/>
                  </a:lnTo>
                  <a:cubicBezTo>
                    <a:pt x="1" y="3565"/>
                    <a:pt x="226" y="3796"/>
                    <a:pt x="510" y="3796"/>
                  </a:cubicBezTo>
                  <a:lnTo>
                    <a:pt x="1163" y="3796"/>
                  </a:lnTo>
                  <a:cubicBezTo>
                    <a:pt x="1447" y="3796"/>
                    <a:pt x="1677" y="3565"/>
                    <a:pt x="1677" y="3282"/>
                  </a:cubicBezTo>
                  <a:lnTo>
                    <a:pt x="1677" y="514"/>
                  </a:lnTo>
                  <a:cubicBezTo>
                    <a:pt x="1677" y="231"/>
                    <a:pt x="1447" y="0"/>
                    <a:pt x="116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48" name="Google Shape;2248;p48"/>
            <p:cNvSpPr/>
            <p:nvPr/>
          </p:nvSpPr>
          <p:spPr>
            <a:xfrm>
              <a:off x="6807727" y="2086100"/>
              <a:ext cx="32856" cy="10734"/>
            </a:xfrm>
            <a:custGeom>
              <a:avLst/>
              <a:gdLst/>
              <a:ahLst/>
              <a:cxnLst/>
              <a:rect l="l" t="t" r="r" b="b"/>
              <a:pathLst>
                <a:path w="1255" h="410" extrusionOk="0">
                  <a:moveTo>
                    <a:pt x="985" y="1"/>
                  </a:moveTo>
                  <a:cubicBezTo>
                    <a:pt x="984" y="1"/>
                    <a:pt x="982" y="1"/>
                    <a:pt x="981" y="1"/>
                  </a:cubicBezTo>
                  <a:lnTo>
                    <a:pt x="274" y="1"/>
                  </a:lnTo>
                  <a:cubicBezTo>
                    <a:pt x="0" y="1"/>
                    <a:pt x="0" y="409"/>
                    <a:pt x="274" y="409"/>
                  </a:cubicBezTo>
                  <a:lnTo>
                    <a:pt x="981" y="409"/>
                  </a:lnTo>
                  <a:cubicBezTo>
                    <a:pt x="1253" y="409"/>
                    <a:pt x="1254" y="1"/>
                    <a:pt x="98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49" name="Google Shape;2249;p48"/>
            <p:cNvSpPr/>
            <p:nvPr/>
          </p:nvSpPr>
          <p:spPr>
            <a:xfrm>
              <a:off x="6672271" y="2085969"/>
              <a:ext cx="13116" cy="10734"/>
            </a:xfrm>
            <a:custGeom>
              <a:avLst/>
              <a:gdLst/>
              <a:ahLst/>
              <a:cxnLst/>
              <a:rect l="l" t="t" r="r" b="b"/>
              <a:pathLst>
                <a:path w="501" h="410" extrusionOk="0">
                  <a:moveTo>
                    <a:pt x="302" y="1"/>
                  </a:moveTo>
                  <a:cubicBezTo>
                    <a:pt x="299" y="1"/>
                    <a:pt x="296" y="1"/>
                    <a:pt x="294" y="1"/>
                  </a:cubicBezTo>
                  <a:lnTo>
                    <a:pt x="274" y="1"/>
                  </a:lnTo>
                  <a:cubicBezTo>
                    <a:pt x="1" y="1"/>
                    <a:pt x="1" y="409"/>
                    <a:pt x="274" y="409"/>
                  </a:cubicBezTo>
                  <a:lnTo>
                    <a:pt x="294" y="409"/>
                  </a:lnTo>
                  <a:cubicBezTo>
                    <a:pt x="409" y="409"/>
                    <a:pt x="500" y="318"/>
                    <a:pt x="500" y="208"/>
                  </a:cubicBezTo>
                  <a:cubicBezTo>
                    <a:pt x="500" y="95"/>
                    <a:pt x="413" y="1"/>
                    <a:pt x="302"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50" name="Google Shape;2250;p48"/>
            <p:cNvSpPr/>
            <p:nvPr/>
          </p:nvSpPr>
          <p:spPr>
            <a:xfrm>
              <a:off x="6677691" y="2110029"/>
              <a:ext cx="155588" cy="89483"/>
            </a:xfrm>
            <a:custGeom>
              <a:avLst/>
              <a:gdLst/>
              <a:ahLst/>
              <a:cxnLst/>
              <a:rect l="l" t="t" r="r" b="b"/>
              <a:pathLst>
                <a:path w="5943" h="3418" extrusionOk="0">
                  <a:moveTo>
                    <a:pt x="2657" y="0"/>
                  </a:moveTo>
                  <a:cubicBezTo>
                    <a:pt x="2567" y="0"/>
                    <a:pt x="2479" y="54"/>
                    <a:pt x="2455" y="163"/>
                  </a:cubicBezTo>
                  <a:lnTo>
                    <a:pt x="1989" y="2411"/>
                  </a:lnTo>
                  <a:lnTo>
                    <a:pt x="1581" y="1148"/>
                  </a:lnTo>
                  <a:cubicBezTo>
                    <a:pt x="1548" y="1054"/>
                    <a:pt x="1464" y="1006"/>
                    <a:pt x="1381" y="1006"/>
                  </a:cubicBezTo>
                  <a:cubicBezTo>
                    <a:pt x="1306" y="1006"/>
                    <a:pt x="1233" y="1044"/>
                    <a:pt x="1196" y="1124"/>
                  </a:cubicBezTo>
                  <a:lnTo>
                    <a:pt x="682" y="2238"/>
                  </a:lnTo>
                  <a:lnTo>
                    <a:pt x="269" y="2238"/>
                  </a:lnTo>
                  <a:cubicBezTo>
                    <a:pt x="0" y="2238"/>
                    <a:pt x="0" y="2647"/>
                    <a:pt x="269" y="2647"/>
                  </a:cubicBezTo>
                  <a:lnTo>
                    <a:pt x="817" y="2647"/>
                  </a:lnTo>
                  <a:cubicBezTo>
                    <a:pt x="898" y="2647"/>
                    <a:pt x="971" y="2599"/>
                    <a:pt x="1004" y="2526"/>
                  </a:cubicBezTo>
                  <a:lnTo>
                    <a:pt x="1350" y="1772"/>
                  </a:lnTo>
                  <a:lnTo>
                    <a:pt x="1840" y="3276"/>
                  </a:lnTo>
                  <a:cubicBezTo>
                    <a:pt x="1872" y="3371"/>
                    <a:pt x="1953" y="3417"/>
                    <a:pt x="2035" y="3417"/>
                  </a:cubicBezTo>
                  <a:cubicBezTo>
                    <a:pt x="2125" y="3417"/>
                    <a:pt x="2216" y="3361"/>
                    <a:pt x="2239" y="3252"/>
                  </a:cubicBezTo>
                  <a:lnTo>
                    <a:pt x="2638" y="1335"/>
                  </a:lnTo>
                  <a:lnTo>
                    <a:pt x="2801" y="2339"/>
                  </a:lnTo>
                  <a:cubicBezTo>
                    <a:pt x="2820" y="2440"/>
                    <a:pt x="2907" y="2512"/>
                    <a:pt x="3007" y="2512"/>
                  </a:cubicBezTo>
                  <a:lnTo>
                    <a:pt x="3800" y="2512"/>
                  </a:lnTo>
                  <a:cubicBezTo>
                    <a:pt x="3901" y="2512"/>
                    <a:pt x="3987" y="2445"/>
                    <a:pt x="4007" y="2344"/>
                  </a:cubicBezTo>
                  <a:lnTo>
                    <a:pt x="4098" y="1820"/>
                  </a:lnTo>
                  <a:lnTo>
                    <a:pt x="4353" y="2978"/>
                  </a:lnTo>
                  <a:cubicBezTo>
                    <a:pt x="4376" y="3083"/>
                    <a:pt x="4466" y="3140"/>
                    <a:pt x="4557" y="3140"/>
                  </a:cubicBezTo>
                  <a:cubicBezTo>
                    <a:pt x="4631" y="3140"/>
                    <a:pt x="4705" y="3102"/>
                    <a:pt x="4742" y="3021"/>
                  </a:cubicBezTo>
                  <a:lnTo>
                    <a:pt x="4996" y="2478"/>
                  </a:lnTo>
                  <a:lnTo>
                    <a:pt x="5669" y="2478"/>
                  </a:lnTo>
                  <a:cubicBezTo>
                    <a:pt x="5943" y="2478"/>
                    <a:pt x="5943" y="2070"/>
                    <a:pt x="5669" y="2070"/>
                  </a:cubicBezTo>
                  <a:lnTo>
                    <a:pt x="4867" y="2070"/>
                  </a:lnTo>
                  <a:cubicBezTo>
                    <a:pt x="4679" y="2070"/>
                    <a:pt x="4655" y="2253"/>
                    <a:pt x="4622" y="2305"/>
                  </a:cubicBezTo>
                  <a:lnTo>
                    <a:pt x="4276" y="739"/>
                  </a:lnTo>
                  <a:cubicBezTo>
                    <a:pt x="4252" y="631"/>
                    <a:pt x="4163" y="577"/>
                    <a:pt x="4074" y="577"/>
                  </a:cubicBezTo>
                  <a:cubicBezTo>
                    <a:pt x="3982" y="577"/>
                    <a:pt x="3889" y="634"/>
                    <a:pt x="3867" y="749"/>
                  </a:cubicBezTo>
                  <a:lnTo>
                    <a:pt x="3622" y="2109"/>
                  </a:lnTo>
                  <a:lnTo>
                    <a:pt x="3171" y="2109"/>
                  </a:lnTo>
                  <a:lnTo>
                    <a:pt x="2863" y="172"/>
                  </a:lnTo>
                  <a:cubicBezTo>
                    <a:pt x="2841" y="58"/>
                    <a:pt x="2749" y="0"/>
                    <a:pt x="265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51" name="Google Shape;2251;p48"/>
            <p:cNvSpPr/>
            <p:nvPr/>
          </p:nvSpPr>
          <p:spPr>
            <a:xfrm>
              <a:off x="6630645" y="2040338"/>
              <a:ext cx="368536" cy="246275"/>
            </a:xfrm>
            <a:custGeom>
              <a:avLst/>
              <a:gdLst/>
              <a:ahLst/>
              <a:cxnLst/>
              <a:rect l="l" t="t" r="r" b="b"/>
              <a:pathLst>
                <a:path w="14077" h="9407" extrusionOk="0">
                  <a:moveTo>
                    <a:pt x="4002" y="8748"/>
                  </a:moveTo>
                  <a:lnTo>
                    <a:pt x="4002" y="8993"/>
                  </a:lnTo>
                  <a:lnTo>
                    <a:pt x="1936" y="8993"/>
                  </a:lnTo>
                  <a:lnTo>
                    <a:pt x="1936" y="8748"/>
                  </a:lnTo>
                  <a:close/>
                  <a:moveTo>
                    <a:pt x="12135" y="8748"/>
                  </a:moveTo>
                  <a:lnTo>
                    <a:pt x="12135" y="8993"/>
                  </a:lnTo>
                  <a:lnTo>
                    <a:pt x="10074" y="8993"/>
                  </a:lnTo>
                  <a:lnTo>
                    <a:pt x="10074" y="8748"/>
                  </a:lnTo>
                  <a:close/>
                  <a:moveTo>
                    <a:pt x="668" y="0"/>
                  </a:moveTo>
                  <a:cubicBezTo>
                    <a:pt x="298" y="0"/>
                    <a:pt x="0" y="303"/>
                    <a:pt x="0" y="668"/>
                  </a:cubicBezTo>
                  <a:lnTo>
                    <a:pt x="0" y="8080"/>
                  </a:lnTo>
                  <a:cubicBezTo>
                    <a:pt x="0" y="8446"/>
                    <a:pt x="298" y="8748"/>
                    <a:pt x="668" y="8748"/>
                  </a:cubicBezTo>
                  <a:lnTo>
                    <a:pt x="1528" y="8748"/>
                  </a:lnTo>
                  <a:lnTo>
                    <a:pt x="1528" y="9200"/>
                  </a:lnTo>
                  <a:cubicBezTo>
                    <a:pt x="1528" y="9315"/>
                    <a:pt x="1619" y="9406"/>
                    <a:pt x="1730" y="9406"/>
                  </a:cubicBezTo>
                  <a:lnTo>
                    <a:pt x="4204" y="9406"/>
                  </a:lnTo>
                  <a:cubicBezTo>
                    <a:pt x="4319" y="9406"/>
                    <a:pt x="4411" y="9315"/>
                    <a:pt x="4411" y="9200"/>
                  </a:cubicBezTo>
                  <a:lnTo>
                    <a:pt x="4411" y="8748"/>
                  </a:lnTo>
                  <a:lnTo>
                    <a:pt x="9661" y="8748"/>
                  </a:lnTo>
                  <a:lnTo>
                    <a:pt x="9661" y="9200"/>
                  </a:lnTo>
                  <a:cubicBezTo>
                    <a:pt x="9661" y="9315"/>
                    <a:pt x="9753" y="9406"/>
                    <a:pt x="9868" y="9406"/>
                  </a:cubicBezTo>
                  <a:lnTo>
                    <a:pt x="12342" y="9406"/>
                  </a:lnTo>
                  <a:cubicBezTo>
                    <a:pt x="12457" y="9406"/>
                    <a:pt x="12549" y="9315"/>
                    <a:pt x="12549" y="9200"/>
                  </a:cubicBezTo>
                  <a:lnTo>
                    <a:pt x="12549" y="8748"/>
                  </a:lnTo>
                  <a:lnTo>
                    <a:pt x="13404" y="8748"/>
                  </a:lnTo>
                  <a:cubicBezTo>
                    <a:pt x="13774" y="8748"/>
                    <a:pt x="14071" y="8446"/>
                    <a:pt x="14071" y="8080"/>
                  </a:cubicBezTo>
                  <a:lnTo>
                    <a:pt x="14071" y="668"/>
                  </a:lnTo>
                  <a:cubicBezTo>
                    <a:pt x="14076" y="303"/>
                    <a:pt x="13778" y="0"/>
                    <a:pt x="13408" y="0"/>
                  </a:cubicBezTo>
                  <a:lnTo>
                    <a:pt x="9253" y="0"/>
                  </a:lnTo>
                  <a:cubicBezTo>
                    <a:pt x="8984" y="0"/>
                    <a:pt x="8984" y="413"/>
                    <a:pt x="9253" y="413"/>
                  </a:cubicBezTo>
                  <a:lnTo>
                    <a:pt x="13408" y="413"/>
                  </a:lnTo>
                  <a:cubicBezTo>
                    <a:pt x="13411" y="413"/>
                    <a:pt x="13414" y="413"/>
                    <a:pt x="13417" y="413"/>
                  </a:cubicBezTo>
                  <a:cubicBezTo>
                    <a:pt x="13552" y="413"/>
                    <a:pt x="13663" y="527"/>
                    <a:pt x="13663" y="668"/>
                  </a:cubicBezTo>
                  <a:lnTo>
                    <a:pt x="13663" y="8076"/>
                  </a:lnTo>
                  <a:cubicBezTo>
                    <a:pt x="13663" y="8215"/>
                    <a:pt x="13548" y="8330"/>
                    <a:pt x="13408" y="8330"/>
                  </a:cubicBezTo>
                  <a:lnTo>
                    <a:pt x="663" y="8330"/>
                  </a:lnTo>
                  <a:cubicBezTo>
                    <a:pt x="524" y="8330"/>
                    <a:pt x="409" y="8215"/>
                    <a:pt x="409" y="8076"/>
                  </a:cubicBezTo>
                  <a:lnTo>
                    <a:pt x="409" y="668"/>
                  </a:lnTo>
                  <a:cubicBezTo>
                    <a:pt x="409" y="527"/>
                    <a:pt x="519" y="413"/>
                    <a:pt x="655" y="413"/>
                  </a:cubicBezTo>
                  <a:cubicBezTo>
                    <a:pt x="658" y="413"/>
                    <a:pt x="661" y="413"/>
                    <a:pt x="663" y="413"/>
                  </a:cubicBezTo>
                  <a:lnTo>
                    <a:pt x="8359" y="413"/>
                  </a:lnTo>
                  <a:cubicBezTo>
                    <a:pt x="8633" y="413"/>
                    <a:pt x="8633" y="0"/>
                    <a:pt x="835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252" name="Google Shape;2252;p48"/>
            <p:cNvSpPr/>
            <p:nvPr/>
          </p:nvSpPr>
          <p:spPr>
            <a:xfrm>
              <a:off x="6655411" y="2068376"/>
              <a:ext cx="200146" cy="172709"/>
            </a:xfrm>
            <a:custGeom>
              <a:avLst/>
              <a:gdLst/>
              <a:ahLst/>
              <a:cxnLst/>
              <a:rect l="l" t="t" r="r" b="b"/>
              <a:pathLst>
                <a:path w="7645" h="6597" extrusionOk="0">
                  <a:moveTo>
                    <a:pt x="207" y="0"/>
                  </a:moveTo>
                  <a:cubicBezTo>
                    <a:pt x="92" y="0"/>
                    <a:pt x="1" y="92"/>
                    <a:pt x="1" y="207"/>
                  </a:cubicBezTo>
                  <a:lnTo>
                    <a:pt x="1" y="2047"/>
                  </a:lnTo>
                  <a:cubicBezTo>
                    <a:pt x="1" y="2184"/>
                    <a:pt x="104" y="2252"/>
                    <a:pt x="207" y="2252"/>
                  </a:cubicBezTo>
                  <a:cubicBezTo>
                    <a:pt x="311" y="2252"/>
                    <a:pt x="414" y="2184"/>
                    <a:pt x="414" y="2047"/>
                  </a:cubicBezTo>
                  <a:lnTo>
                    <a:pt x="414" y="414"/>
                  </a:lnTo>
                  <a:lnTo>
                    <a:pt x="7231" y="414"/>
                  </a:lnTo>
                  <a:lnTo>
                    <a:pt x="7231" y="6188"/>
                  </a:lnTo>
                  <a:lnTo>
                    <a:pt x="414" y="6188"/>
                  </a:lnTo>
                  <a:lnTo>
                    <a:pt x="414" y="2984"/>
                  </a:lnTo>
                  <a:cubicBezTo>
                    <a:pt x="414" y="2868"/>
                    <a:pt x="323" y="2777"/>
                    <a:pt x="207" y="2777"/>
                  </a:cubicBezTo>
                  <a:cubicBezTo>
                    <a:pt x="92" y="2777"/>
                    <a:pt x="1" y="2868"/>
                    <a:pt x="1" y="2984"/>
                  </a:cubicBezTo>
                  <a:lnTo>
                    <a:pt x="1" y="6395"/>
                  </a:lnTo>
                  <a:cubicBezTo>
                    <a:pt x="1" y="6505"/>
                    <a:pt x="92" y="6596"/>
                    <a:pt x="207" y="6596"/>
                  </a:cubicBezTo>
                  <a:lnTo>
                    <a:pt x="7442" y="6596"/>
                  </a:lnTo>
                  <a:cubicBezTo>
                    <a:pt x="7553" y="6596"/>
                    <a:pt x="7644" y="6505"/>
                    <a:pt x="7644" y="6395"/>
                  </a:cubicBezTo>
                  <a:lnTo>
                    <a:pt x="7644" y="207"/>
                  </a:lnTo>
                  <a:cubicBezTo>
                    <a:pt x="7644" y="92"/>
                    <a:pt x="7553" y="0"/>
                    <a:pt x="744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2253" name="Google Shape;2253;p48"/>
          <p:cNvGrpSpPr/>
          <p:nvPr/>
        </p:nvGrpSpPr>
        <p:grpSpPr>
          <a:xfrm>
            <a:off x="2233026" y="2535445"/>
            <a:ext cx="490735" cy="593193"/>
            <a:chOff x="7552024" y="3826128"/>
            <a:chExt cx="281880" cy="340733"/>
          </a:xfrm>
        </p:grpSpPr>
        <p:sp>
          <p:nvSpPr>
            <p:cNvPr id="2254" name="Google Shape;2254;p48"/>
            <p:cNvSpPr/>
            <p:nvPr/>
          </p:nvSpPr>
          <p:spPr>
            <a:xfrm>
              <a:off x="7644727" y="3831154"/>
              <a:ext cx="110584" cy="28327"/>
            </a:xfrm>
            <a:custGeom>
              <a:avLst/>
              <a:gdLst/>
              <a:ahLst/>
              <a:cxnLst/>
              <a:rect l="l" t="t" r="r" b="b"/>
              <a:pathLst>
                <a:path w="4224" h="1082" extrusionOk="0">
                  <a:moveTo>
                    <a:pt x="322" y="1"/>
                  </a:moveTo>
                  <a:cubicBezTo>
                    <a:pt x="145" y="1"/>
                    <a:pt x="0" y="140"/>
                    <a:pt x="5" y="318"/>
                  </a:cubicBezTo>
                  <a:lnTo>
                    <a:pt x="5" y="764"/>
                  </a:lnTo>
                  <a:cubicBezTo>
                    <a:pt x="0" y="942"/>
                    <a:pt x="145" y="1081"/>
                    <a:pt x="322" y="1081"/>
                  </a:cubicBezTo>
                  <a:lnTo>
                    <a:pt x="3906" y="1081"/>
                  </a:lnTo>
                  <a:cubicBezTo>
                    <a:pt x="4079" y="1081"/>
                    <a:pt x="4218" y="942"/>
                    <a:pt x="4223" y="764"/>
                  </a:cubicBezTo>
                  <a:lnTo>
                    <a:pt x="4223" y="318"/>
                  </a:lnTo>
                  <a:cubicBezTo>
                    <a:pt x="4223" y="140"/>
                    <a:pt x="4084" y="1"/>
                    <a:pt x="3906"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255" name="Google Shape;2255;p48"/>
            <p:cNvSpPr/>
            <p:nvPr/>
          </p:nvSpPr>
          <p:spPr>
            <a:xfrm>
              <a:off x="7724079" y="3831154"/>
              <a:ext cx="31233" cy="28327"/>
            </a:xfrm>
            <a:custGeom>
              <a:avLst/>
              <a:gdLst/>
              <a:ahLst/>
              <a:cxnLst/>
              <a:rect l="l" t="t" r="r" b="b"/>
              <a:pathLst>
                <a:path w="1193" h="1082" extrusionOk="0">
                  <a:moveTo>
                    <a:pt x="1" y="1"/>
                  </a:moveTo>
                  <a:cubicBezTo>
                    <a:pt x="179" y="1"/>
                    <a:pt x="318" y="140"/>
                    <a:pt x="318" y="318"/>
                  </a:cubicBezTo>
                  <a:lnTo>
                    <a:pt x="318" y="764"/>
                  </a:lnTo>
                  <a:cubicBezTo>
                    <a:pt x="318" y="942"/>
                    <a:pt x="179" y="1081"/>
                    <a:pt x="1" y="1081"/>
                  </a:cubicBezTo>
                  <a:lnTo>
                    <a:pt x="875" y="1081"/>
                  </a:lnTo>
                  <a:cubicBezTo>
                    <a:pt x="1048" y="1081"/>
                    <a:pt x="1192" y="942"/>
                    <a:pt x="1192" y="764"/>
                  </a:cubicBezTo>
                  <a:lnTo>
                    <a:pt x="1192" y="318"/>
                  </a:lnTo>
                  <a:cubicBezTo>
                    <a:pt x="1187" y="145"/>
                    <a:pt x="1048" y="1"/>
                    <a:pt x="875"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256" name="Google Shape;2256;p48"/>
            <p:cNvSpPr/>
            <p:nvPr/>
          </p:nvSpPr>
          <p:spPr>
            <a:xfrm>
              <a:off x="7557705" y="3859586"/>
              <a:ext cx="260229" cy="302117"/>
            </a:xfrm>
            <a:custGeom>
              <a:avLst/>
              <a:gdLst/>
              <a:ahLst/>
              <a:cxnLst/>
              <a:rect l="l" t="t" r="r" b="b"/>
              <a:pathLst>
                <a:path w="9940" h="11540" extrusionOk="0">
                  <a:moveTo>
                    <a:pt x="4103" y="0"/>
                  </a:moveTo>
                  <a:lnTo>
                    <a:pt x="4103" y="3363"/>
                  </a:lnTo>
                  <a:cubicBezTo>
                    <a:pt x="4103" y="3565"/>
                    <a:pt x="3978" y="3747"/>
                    <a:pt x="3790" y="3824"/>
                  </a:cubicBezTo>
                  <a:cubicBezTo>
                    <a:pt x="812" y="5001"/>
                    <a:pt x="0" y="8835"/>
                    <a:pt x="2239" y="11122"/>
                  </a:cubicBezTo>
                  <a:cubicBezTo>
                    <a:pt x="2503" y="11391"/>
                    <a:pt x="2863" y="11539"/>
                    <a:pt x="3243" y="11539"/>
                  </a:cubicBezTo>
                  <a:lnTo>
                    <a:pt x="7634" y="11539"/>
                  </a:lnTo>
                  <a:cubicBezTo>
                    <a:pt x="8013" y="11539"/>
                    <a:pt x="8374" y="11386"/>
                    <a:pt x="8638" y="11117"/>
                  </a:cubicBezTo>
                  <a:cubicBezTo>
                    <a:pt x="9483" y="10252"/>
                    <a:pt x="9940" y="9089"/>
                    <a:pt x="9916" y="7884"/>
                  </a:cubicBezTo>
                  <a:cubicBezTo>
                    <a:pt x="9868" y="6087"/>
                    <a:pt x="8758" y="4487"/>
                    <a:pt x="7086" y="3824"/>
                  </a:cubicBezTo>
                  <a:cubicBezTo>
                    <a:pt x="6899" y="3747"/>
                    <a:pt x="6774" y="3565"/>
                    <a:pt x="6774" y="3363"/>
                  </a:cubicBezTo>
                  <a:lnTo>
                    <a:pt x="6774"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2257" name="Google Shape;2257;p48"/>
            <p:cNvSpPr/>
            <p:nvPr/>
          </p:nvSpPr>
          <p:spPr>
            <a:xfrm>
              <a:off x="7665095" y="3859586"/>
              <a:ext cx="159646" cy="300363"/>
            </a:xfrm>
            <a:custGeom>
              <a:avLst/>
              <a:gdLst/>
              <a:ahLst/>
              <a:cxnLst/>
              <a:rect l="l" t="t" r="r" b="b"/>
              <a:pathLst>
                <a:path w="6098" h="11473" extrusionOk="0">
                  <a:moveTo>
                    <a:pt x="1" y="0"/>
                  </a:moveTo>
                  <a:lnTo>
                    <a:pt x="1" y="452"/>
                  </a:lnTo>
                  <a:lnTo>
                    <a:pt x="1380" y="452"/>
                  </a:lnTo>
                  <a:cubicBezTo>
                    <a:pt x="1725" y="452"/>
                    <a:pt x="2009" y="735"/>
                    <a:pt x="2009" y="1081"/>
                  </a:cubicBezTo>
                  <a:lnTo>
                    <a:pt x="2009" y="3815"/>
                  </a:lnTo>
                  <a:cubicBezTo>
                    <a:pt x="2009" y="4021"/>
                    <a:pt x="2134" y="4204"/>
                    <a:pt x="2321" y="4276"/>
                  </a:cubicBezTo>
                  <a:cubicBezTo>
                    <a:pt x="5247" y="5434"/>
                    <a:pt x="6097" y="9162"/>
                    <a:pt x="3969" y="11472"/>
                  </a:cubicBezTo>
                  <a:cubicBezTo>
                    <a:pt x="4180" y="11400"/>
                    <a:pt x="4377" y="11280"/>
                    <a:pt x="4536" y="11117"/>
                  </a:cubicBezTo>
                  <a:cubicBezTo>
                    <a:pt x="5381" y="10257"/>
                    <a:pt x="5842" y="9089"/>
                    <a:pt x="5814" y="7884"/>
                  </a:cubicBezTo>
                  <a:cubicBezTo>
                    <a:pt x="5766" y="6087"/>
                    <a:pt x="4656" y="4487"/>
                    <a:pt x="2984" y="3824"/>
                  </a:cubicBezTo>
                  <a:cubicBezTo>
                    <a:pt x="2797" y="3747"/>
                    <a:pt x="2672" y="3565"/>
                    <a:pt x="2672" y="3363"/>
                  </a:cubicBezTo>
                  <a:lnTo>
                    <a:pt x="267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258" name="Google Shape;2258;p48"/>
            <p:cNvSpPr/>
            <p:nvPr/>
          </p:nvSpPr>
          <p:spPr>
            <a:xfrm>
              <a:off x="7582733" y="4022425"/>
              <a:ext cx="235332" cy="139278"/>
            </a:xfrm>
            <a:custGeom>
              <a:avLst/>
              <a:gdLst/>
              <a:ahLst/>
              <a:cxnLst/>
              <a:rect l="l" t="t" r="r" b="b"/>
              <a:pathLst>
                <a:path w="8989" h="5320" extrusionOk="0">
                  <a:moveTo>
                    <a:pt x="2375" y="0"/>
                  </a:moveTo>
                  <a:cubicBezTo>
                    <a:pt x="1097" y="0"/>
                    <a:pt x="168" y="568"/>
                    <a:pt x="168" y="568"/>
                  </a:cubicBezTo>
                  <a:cubicBezTo>
                    <a:pt x="58" y="957"/>
                    <a:pt x="0" y="1361"/>
                    <a:pt x="5" y="1769"/>
                  </a:cubicBezTo>
                  <a:cubicBezTo>
                    <a:pt x="0" y="2937"/>
                    <a:pt x="461" y="4066"/>
                    <a:pt x="1283" y="4902"/>
                  </a:cubicBezTo>
                  <a:cubicBezTo>
                    <a:pt x="1547" y="5171"/>
                    <a:pt x="1907" y="5319"/>
                    <a:pt x="2287" y="5319"/>
                  </a:cubicBezTo>
                  <a:lnTo>
                    <a:pt x="6678" y="5319"/>
                  </a:lnTo>
                  <a:cubicBezTo>
                    <a:pt x="7057" y="5319"/>
                    <a:pt x="7418" y="5166"/>
                    <a:pt x="7682" y="4897"/>
                  </a:cubicBezTo>
                  <a:cubicBezTo>
                    <a:pt x="8527" y="4037"/>
                    <a:pt x="8988" y="2869"/>
                    <a:pt x="8960" y="1664"/>
                  </a:cubicBezTo>
                  <a:cubicBezTo>
                    <a:pt x="8945" y="1193"/>
                    <a:pt x="8864" y="727"/>
                    <a:pt x="8705" y="285"/>
                  </a:cubicBezTo>
                  <a:cubicBezTo>
                    <a:pt x="8705" y="285"/>
                    <a:pt x="7696" y="1069"/>
                    <a:pt x="6317" y="1069"/>
                  </a:cubicBezTo>
                  <a:cubicBezTo>
                    <a:pt x="5752" y="1069"/>
                    <a:pt x="5126" y="938"/>
                    <a:pt x="4482" y="568"/>
                  </a:cubicBezTo>
                  <a:cubicBezTo>
                    <a:pt x="3741" y="142"/>
                    <a:pt x="3014" y="0"/>
                    <a:pt x="2375"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2259" name="Google Shape;2259;p48"/>
            <p:cNvSpPr/>
            <p:nvPr/>
          </p:nvSpPr>
          <p:spPr>
            <a:xfrm>
              <a:off x="7770365" y="4029756"/>
              <a:ext cx="47962" cy="129931"/>
            </a:xfrm>
            <a:custGeom>
              <a:avLst/>
              <a:gdLst/>
              <a:ahLst/>
              <a:cxnLst/>
              <a:rect l="l" t="t" r="r" b="b"/>
              <a:pathLst>
                <a:path w="1832" h="4963" extrusionOk="0">
                  <a:moveTo>
                    <a:pt x="1591" y="0"/>
                  </a:moveTo>
                  <a:cubicBezTo>
                    <a:pt x="1379" y="154"/>
                    <a:pt x="1149" y="284"/>
                    <a:pt x="909" y="389"/>
                  </a:cubicBezTo>
                  <a:cubicBezTo>
                    <a:pt x="1077" y="850"/>
                    <a:pt x="1173" y="1336"/>
                    <a:pt x="1183" y="1830"/>
                  </a:cubicBezTo>
                  <a:cubicBezTo>
                    <a:pt x="1211" y="2988"/>
                    <a:pt x="789" y="4112"/>
                    <a:pt x="1" y="4963"/>
                  </a:cubicBezTo>
                  <a:lnTo>
                    <a:pt x="78" y="4939"/>
                  </a:lnTo>
                  <a:cubicBezTo>
                    <a:pt x="154" y="4905"/>
                    <a:pt x="227" y="4871"/>
                    <a:pt x="299" y="4828"/>
                  </a:cubicBezTo>
                  <a:lnTo>
                    <a:pt x="303" y="4828"/>
                  </a:lnTo>
                  <a:cubicBezTo>
                    <a:pt x="327" y="4814"/>
                    <a:pt x="347" y="4804"/>
                    <a:pt x="366" y="4785"/>
                  </a:cubicBezTo>
                  <a:cubicBezTo>
                    <a:pt x="371" y="4785"/>
                    <a:pt x="375" y="4780"/>
                    <a:pt x="385" y="4775"/>
                  </a:cubicBezTo>
                  <a:cubicBezTo>
                    <a:pt x="399" y="4766"/>
                    <a:pt x="414" y="4751"/>
                    <a:pt x="428" y="4742"/>
                  </a:cubicBezTo>
                  <a:cubicBezTo>
                    <a:pt x="433" y="4732"/>
                    <a:pt x="443" y="4727"/>
                    <a:pt x="448" y="4722"/>
                  </a:cubicBezTo>
                  <a:cubicBezTo>
                    <a:pt x="462" y="4713"/>
                    <a:pt x="476" y="4698"/>
                    <a:pt x="496" y="4689"/>
                  </a:cubicBezTo>
                  <a:lnTo>
                    <a:pt x="510" y="4670"/>
                  </a:lnTo>
                  <a:cubicBezTo>
                    <a:pt x="529" y="4655"/>
                    <a:pt x="548" y="4636"/>
                    <a:pt x="572" y="4617"/>
                  </a:cubicBezTo>
                  <a:cubicBezTo>
                    <a:pt x="1394" y="3742"/>
                    <a:pt x="1831" y="2580"/>
                    <a:pt x="1793" y="1384"/>
                  </a:cubicBezTo>
                  <a:lnTo>
                    <a:pt x="1793" y="1297"/>
                  </a:lnTo>
                  <a:lnTo>
                    <a:pt x="1793" y="1268"/>
                  </a:lnTo>
                  <a:cubicBezTo>
                    <a:pt x="1788" y="1249"/>
                    <a:pt x="1788" y="1230"/>
                    <a:pt x="1793" y="1211"/>
                  </a:cubicBezTo>
                  <a:lnTo>
                    <a:pt x="1793" y="1177"/>
                  </a:lnTo>
                  <a:cubicBezTo>
                    <a:pt x="1788" y="1158"/>
                    <a:pt x="1788" y="1139"/>
                    <a:pt x="1793" y="1119"/>
                  </a:cubicBezTo>
                  <a:lnTo>
                    <a:pt x="1793" y="1086"/>
                  </a:lnTo>
                  <a:cubicBezTo>
                    <a:pt x="1793" y="1076"/>
                    <a:pt x="1793" y="1047"/>
                    <a:pt x="1783" y="1033"/>
                  </a:cubicBezTo>
                  <a:cubicBezTo>
                    <a:pt x="1783" y="1019"/>
                    <a:pt x="1783" y="1009"/>
                    <a:pt x="1783" y="999"/>
                  </a:cubicBezTo>
                  <a:cubicBezTo>
                    <a:pt x="1783" y="980"/>
                    <a:pt x="1783" y="961"/>
                    <a:pt x="1778" y="942"/>
                  </a:cubicBezTo>
                  <a:cubicBezTo>
                    <a:pt x="1778" y="932"/>
                    <a:pt x="1778" y="922"/>
                    <a:pt x="1778" y="913"/>
                  </a:cubicBezTo>
                  <a:cubicBezTo>
                    <a:pt x="1773" y="894"/>
                    <a:pt x="1773" y="874"/>
                    <a:pt x="1773" y="855"/>
                  </a:cubicBezTo>
                  <a:cubicBezTo>
                    <a:pt x="1769" y="846"/>
                    <a:pt x="1769" y="836"/>
                    <a:pt x="1773" y="826"/>
                  </a:cubicBezTo>
                  <a:cubicBezTo>
                    <a:pt x="1773" y="807"/>
                    <a:pt x="1764" y="783"/>
                    <a:pt x="1764" y="764"/>
                  </a:cubicBezTo>
                  <a:cubicBezTo>
                    <a:pt x="1764" y="759"/>
                    <a:pt x="1764" y="750"/>
                    <a:pt x="1764" y="740"/>
                  </a:cubicBezTo>
                  <a:cubicBezTo>
                    <a:pt x="1759" y="721"/>
                    <a:pt x="1759" y="697"/>
                    <a:pt x="1754" y="677"/>
                  </a:cubicBezTo>
                  <a:cubicBezTo>
                    <a:pt x="1749" y="673"/>
                    <a:pt x="1749" y="663"/>
                    <a:pt x="1754" y="653"/>
                  </a:cubicBezTo>
                  <a:cubicBezTo>
                    <a:pt x="1749" y="634"/>
                    <a:pt x="1745" y="610"/>
                    <a:pt x="1740" y="591"/>
                  </a:cubicBezTo>
                  <a:cubicBezTo>
                    <a:pt x="1740" y="586"/>
                    <a:pt x="1740" y="577"/>
                    <a:pt x="1735" y="572"/>
                  </a:cubicBezTo>
                  <a:cubicBezTo>
                    <a:pt x="1730" y="553"/>
                    <a:pt x="1725" y="529"/>
                    <a:pt x="1721" y="509"/>
                  </a:cubicBezTo>
                  <a:cubicBezTo>
                    <a:pt x="1721" y="500"/>
                    <a:pt x="1721" y="495"/>
                    <a:pt x="1721" y="490"/>
                  </a:cubicBezTo>
                  <a:cubicBezTo>
                    <a:pt x="1716" y="466"/>
                    <a:pt x="1711" y="442"/>
                    <a:pt x="1701" y="423"/>
                  </a:cubicBezTo>
                  <a:cubicBezTo>
                    <a:pt x="1701" y="418"/>
                    <a:pt x="1701" y="413"/>
                    <a:pt x="1701" y="408"/>
                  </a:cubicBezTo>
                  <a:lnTo>
                    <a:pt x="1687" y="336"/>
                  </a:lnTo>
                  <a:cubicBezTo>
                    <a:pt x="1682" y="332"/>
                    <a:pt x="1682" y="327"/>
                    <a:pt x="1687" y="322"/>
                  </a:cubicBezTo>
                  <a:cubicBezTo>
                    <a:pt x="1677" y="298"/>
                    <a:pt x="1673" y="274"/>
                    <a:pt x="1663" y="255"/>
                  </a:cubicBezTo>
                  <a:lnTo>
                    <a:pt x="1663" y="240"/>
                  </a:lnTo>
                  <a:cubicBezTo>
                    <a:pt x="1658" y="216"/>
                    <a:pt x="1649" y="192"/>
                    <a:pt x="1644" y="168"/>
                  </a:cubicBezTo>
                  <a:lnTo>
                    <a:pt x="1644" y="159"/>
                  </a:lnTo>
                  <a:cubicBezTo>
                    <a:pt x="1639" y="135"/>
                    <a:pt x="1629" y="111"/>
                    <a:pt x="1620" y="82"/>
                  </a:cubicBezTo>
                  <a:lnTo>
                    <a:pt x="1620" y="77"/>
                  </a:lnTo>
                  <a:cubicBezTo>
                    <a:pt x="1610" y="53"/>
                    <a:pt x="1600" y="24"/>
                    <a:pt x="1591"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60" name="Google Shape;2260;p48"/>
            <p:cNvSpPr/>
            <p:nvPr/>
          </p:nvSpPr>
          <p:spPr>
            <a:xfrm>
              <a:off x="7770627" y="4065963"/>
              <a:ext cx="17750" cy="15106"/>
            </a:xfrm>
            <a:custGeom>
              <a:avLst/>
              <a:gdLst/>
              <a:ahLst/>
              <a:cxnLst/>
              <a:rect l="l" t="t" r="r" b="b"/>
              <a:pathLst>
                <a:path w="678" h="577" extrusionOk="0">
                  <a:moveTo>
                    <a:pt x="385" y="1"/>
                  </a:moveTo>
                  <a:cubicBezTo>
                    <a:pt x="130" y="1"/>
                    <a:pt x="0" y="313"/>
                    <a:pt x="183" y="491"/>
                  </a:cubicBezTo>
                  <a:cubicBezTo>
                    <a:pt x="242" y="550"/>
                    <a:pt x="314" y="576"/>
                    <a:pt x="385" y="576"/>
                  </a:cubicBezTo>
                  <a:cubicBezTo>
                    <a:pt x="532" y="576"/>
                    <a:pt x="673" y="461"/>
                    <a:pt x="673" y="289"/>
                  </a:cubicBezTo>
                  <a:cubicBezTo>
                    <a:pt x="678" y="130"/>
                    <a:pt x="548" y="1"/>
                    <a:pt x="385"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61" name="Google Shape;2261;p48"/>
            <p:cNvSpPr/>
            <p:nvPr/>
          </p:nvSpPr>
          <p:spPr>
            <a:xfrm>
              <a:off x="7734027" y="4121674"/>
              <a:ext cx="15368" cy="13064"/>
            </a:xfrm>
            <a:custGeom>
              <a:avLst/>
              <a:gdLst/>
              <a:ahLst/>
              <a:cxnLst/>
              <a:rect l="l" t="t" r="r" b="b"/>
              <a:pathLst>
                <a:path w="587" h="499" extrusionOk="0">
                  <a:moveTo>
                    <a:pt x="340" y="1"/>
                  </a:moveTo>
                  <a:cubicBezTo>
                    <a:pt x="337" y="1"/>
                    <a:pt x="335" y="1"/>
                    <a:pt x="332" y="1"/>
                  </a:cubicBezTo>
                  <a:cubicBezTo>
                    <a:pt x="111" y="1"/>
                    <a:pt x="0" y="270"/>
                    <a:pt x="154" y="424"/>
                  </a:cubicBezTo>
                  <a:cubicBezTo>
                    <a:pt x="206" y="475"/>
                    <a:pt x="269" y="498"/>
                    <a:pt x="331" y="498"/>
                  </a:cubicBezTo>
                  <a:cubicBezTo>
                    <a:pt x="459" y="498"/>
                    <a:pt x="582" y="400"/>
                    <a:pt x="582" y="251"/>
                  </a:cubicBezTo>
                  <a:cubicBezTo>
                    <a:pt x="586" y="114"/>
                    <a:pt x="476" y="1"/>
                    <a:pt x="340"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62" name="Google Shape;2262;p48"/>
            <p:cNvSpPr/>
            <p:nvPr/>
          </p:nvSpPr>
          <p:spPr>
            <a:xfrm>
              <a:off x="7633522" y="4056904"/>
              <a:ext cx="15368" cy="13142"/>
            </a:xfrm>
            <a:custGeom>
              <a:avLst/>
              <a:gdLst/>
              <a:ahLst/>
              <a:cxnLst/>
              <a:rect l="l" t="t" r="r" b="b"/>
              <a:pathLst>
                <a:path w="587" h="502" extrusionOk="0">
                  <a:moveTo>
                    <a:pt x="337" y="1"/>
                  </a:moveTo>
                  <a:cubicBezTo>
                    <a:pt x="116" y="1"/>
                    <a:pt x="1" y="270"/>
                    <a:pt x="159" y="428"/>
                  </a:cubicBezTo>
                  <a:cubicBezTo>
                    <a:pt x="210" y="479"/>
                    <a:pt x="273" y="502"/>
                    <a:pt x="334" y="502"/>
                  </a:cubicBezTo>
                  <a:cubicBezTo>
                    <a:pt x="463" y="502"/>
                    <a:pt x="587" y="401"/>
                    <a:pt x="587" y="251"/>
                  </a:cubicBezTo>
                  <a:cubicBezTo>
                    <a:pt x="587" y="111"/>
                    <a:pt x="477" y="1"/>
                    <a:pt x="337"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63" name="Google Shape;2263;p48"/>
            <p:cNvSpPr/>
            <p:nvPr/>
          </p:nvSpPr>
          <p:spPr>
            <a:xfrm>
              <a:off x="7655304" y="4121674"/>
              <a:ext cx="15368" cy="13064"/>
            </a:xfrm>
            <a:custGeom>
              <a:avLst/>
              <a:gdLst/>
              <a:ahLst/>
              <a:cxnLst/>
              <a:rect l="l" t="t" r="r" b="b"/>
              <a:pathLst>
                <a:path w="587" h="499" extrusionOk="0">
                  <a:moveTo>
                    <a:pt x="345" y="1"/>
                  </a:moveTo>
                  <a:cubicBezTo>
                    <a:pt x="342" y="1"/>
                    <a:pt x="339" y="1"/>
                    <a:pt x="336" y="1"/>
                  </a:cubicBezTo>
                  <a:cubicBezTo>
                    <a:pt x="111" y="1"/>
                    <a:pt x="0" y="270"/>
                    <a:pt x="159" y="424"/>
                  </a:cubicBezTo>
                  <a:cubicBezTo>
                    <a:pt x="210" y="475"/>
                    <a:pt x="274" y="498"/>
                    <a:pt x="336" y="498"/>
                  </a:cubicBezTo>
                  <a:cubicBezTo>
                    <a:pt x="464" y="498"/>
                    <a:pt x="586" y="400"/>
                    <a:pt x="586" y="251"/>
                  </a:cubicBezTo>
                  <a:cubicBezTo>
                    <a:pt x="586" y="114"/>
                    <a:pt x="480" y="1"/>
                    <a:pt x="345"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64" name="Google Shape;2264;p48"/>
            <p:cNvSpPr/>
            <p:nvPr/>
          </p:nvSpPr>
          <p:spPr>
            <a:xfrm>
              <a:off x="7693527" y="4070858"/>
              <a:ext cx="18378" cy="15734"/>
            </a:xfrm>
            <a:custGeom>
              <a:avLst/>
              <a:gdLst/>
              <a:ahLst/>
              <a:cxnLst/>
              <a:rect l="l" t="t" r="r" b="b"/>
              <a:pathLst>
                <a:path w="702" h="601" extrusionOk="0">
                  <a:moveTo>
                    <a:pt x="404" y="1"/>
                  </a:moveTo>
                  <a:cubicBezTo>
                    <a:pt x="135" y="1"/>
                    <a:pt x="0" y="323"/>
                    <a:pt x="188" y="510"/>
                  </a:cubicBezTo>
                  <a:cubicBezTo>
                    <a:pt x="250" y="573"/>
                    <a:pt x="327" y="601"/>
                    <a:pt x="401" y="601"/>
                  </a:cubicBezTo>
                  <a:cubicBezTo>
                    <a:pt x="555" y="601"/>
                    <a:pt x="702" y="480"/>
                    <a:pt x="702" y="299"/>
                  </a:cubicBezTo>
                  <a:cubicBezTo>
                    <a:pt x="702" y="131"/>
                    <a:pt x="567" y="1"/>
                    <a:pt x="404"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265" name="Google Shape;2265;p48"/>
            <p:cNvSpPr/>
            <p:nvPr/>
          </p:nvSpPr>
          <p:spPr>
            <a:xfrm>
              <a:off x="7552024" y="3826128"/>
              <a:ext cx="281880" cy="340733"/>
            </a:xfrm>
            <a:custGeom>
              <a:avLst/>
              <a:gdLst/>
              <a:ahLst/>
              <a:cxnLst/>
              <a:rect l="l" t="t" r="r" b="b"/>
              <a:pathLst>
                <a:path w="10767" h="13015" extrusionOk="0">
                  <a:moveTo>
                    <a:pt x="3530" y="7679"/>
                  </a:moveTo>
                  <a:cubicBezTo>
                    <a:pt x="4235" y="7679"/>
                    <a:pt x="4935" y="7865"/>
                    <a:pt x="5554" y="8225"/>
                  </a:cubicBezTo>
                  <a:cubicBezTo>
                    <a:pt x="6243" y="8618"/>
                    <a:pt x="6909" y="8749"/>
                    <a:pt x="7493" y="8749"/>
                  </a:cubicBezTo>
                  <a:cubicBezTo>
                    <a:pt x="7936" y="8749"/>
                    <a:pt x="8332" y="8674"/>
                    <a:pt x="8653" y="8580"/>
                  </a:cubicBezTo>
                  <a:cubicBezTo>
                    <a:pt x="9042" y="8465"/>
                    <a:pt x="9417" y="8297"/>
                    <a:pt x="9763" y="8081"/>
                  </a:cubicBezTo>
                  <a:lnTo>
                    <a:pt x="9763" y="8081"/>
                  </a:lnTo>
                  <a:cubicBezTo>
                    <a:pt x="10200" y="9560"/>
                    <a:pt x="9796" y="11160"/>
                    <a:pt x="8715" y="12260"/>
                  </a:cubicBezTo>
                  <a:cubicBezTo>
                    <a:pt x="8485" y="12491"/>
                    <a:pt x="8173" y="12621"/>
                    <a:pt x="7846" y="12625"/>
                  </a:cubicBezTo>
                  <a:lnTo>
                    <a:pt x="3460" y="12625"/>
                  </a:lnTo>
                  <a:cubicBezTo>
                    <a:pt x="3128" y="12625"/>
                    <a:pt x="2816" y="12491"/>
                    <a:pt x="2590" y="12260"/>
                  </a:cubicBezTo>
                  <a:cubicBezTo>
                    <a:pt x="1529" y="11189"/>
                    <a:pt x="1115" y="9637"/>
                    <a:pt x="1509" y="8182"/>
                  </a:cubicBezTo>
                  <a:cubicBezTo>
                    <a:pt x="1884" y="7989"/>
                    <a:pt x="2292" y="7850"/>
                    <a:pt x="2710" y="7764"/>
                  </a:cubicBezTo>
                  <a:cubicBezTo>
                    <a:pt x="2982" y="7707"/>
                    <a:pt x="3256" y="7679"/>
                    <a:pt x="3530" y="7679"/>
                  </a:cubicBezTo>
                  <a:close/>
                  <a:moveTo>
                    <a:pt x="3859" y="0"/>
                  </a:moveTo>
                  <a:cubicBezTo>
                    <a:pt x="3580" y="5"/>
                    <a:pt x="3354" y="231"/>
                    <a:pt x="3354" y="510"/>
                  </a:cubicBezTo>
                  <a:lnTo>
                    <a:pt x="3354" y="956"/>
                  </a:lnTo>
                  <a:cubicBezTo>
                    <a:pt x="3354" y="1235"/>
                    <a:pt x="3580" y="1461"/>
                    <a:pt x="3859" y="1466"/>
                  </a:cubicBezTo>
                  <a:lnTo>
                    <a:pt x="4128" y="1466"/>
                  </a:lnTo>
                  <a:lnTo>
                    <a:pt x="4128" y="3037"/>
                  </a:lnTo>
                  <a:cubicBezTo>
                    <a:pt x="4128" y="3161"/>
                    <a:pt x="4222" y="3224"/>
                    <a:pt x="4317" y="3224"/>
                  </a:cubicBezTo>
                  <a:cubicBezTo>
                    <a:pt x="4412" y="3224"/>
                    <a:pt x="4507" y="3161"/>
                    <a:pt x="4507" y="3037"/>
                  </a:cubicBezTo>
                  <a:lnTo>
                    <a:pt x="4507" y="1466"/>
                  </a:lnTo>
                  <a:lnTo>
                    <a:pt x="6794" y="1466"/>
                  </a:lnTo>
                  <a:lnTo>
                    <a:pt x="6794" y="4641"/>
                  </a:lnTo>
                  <a:cubicBezTo>
                    <a:pt x="6794" y="4924"/>
                    <a:pt x="6967" y="5174"/>
                    <a:pt x="7231" y="5275"/>
                  </a:cubicBezTo>
                  <a:cubicBezTo>
                    <a:pt x="8336" y="5717"/>
                    <a:pt x="9210" y="6601"/>
                    <a:pt x="9638" y="7711"/>
                  </a:cubicBezTo>
                  <a:cubicBezTo>
                    <a:pt x="9297" y="7937"/>
                    <a:pt x="8922" y="8110"/>
                    <a:pt x="8533" y="8220"/>
                  </a:cubicBezTo>
                  <a:cubicBezTo>
                    <a:pt x="8175" y="8325"/>
                    <a:pt x="7823" y="8378"/>
                    <a:pt x="7478" y="8378"/>
                  </a:cubicBezTo>
                  <a:cubicBezTo>
                    <a:pt x="6878" y="8378"/>
                    <a:pt x="6299" y="8218"/>
                    <a:pt x="5747" y="7898"/>
                  </a:cubicBezTo>
                  <a:cubicBezTo>
                    <a:pt x="5049" y="7497"/>
                    <a:pt x="4292" y="7306"/>
                    <a:pt x="3533" y="7306"/>
                  </a:cubicBezTo>
                  <a:cubicBezTo>
                    <a:pt x="2902" y="7306"/>
                    <a:pt x="2271" y="7438"/>
                    <a:pt x="1673" y="7692"/>
                  </a:cubicBezTo>
                  <a:cubicBezTo>
                    <a:pt x="2100" y="6587"/>
                    <a:pt x="2970" y="5712"/>
                    <a:pt x="4075" y="5275"/>
                  </a:cubicBezTo>
                  <a:cubicBezTo>
                    <a:pt x="4334" y="5174"/>
                    <a:pt x="4507" y="4920"/>
                    <a:pt x="4512" y="4641"/>
                  </a:cubicBezTo>
                  <a:lnTo>
                    <a:pt x="4512" y="3993"/>
                  </a:lnTo>
                  <a:cubicBezTo>
                    <a:pt x="4510" y="3868"/>
                    <a:pt x="4415" y="3805"/>
                    <a:pt x="4320" y="3805"/>
                  </a:cubicBezTo>
                  <a:cubicBezTo>
                    <a:pt x="4226" y="3805"/>
                    <a:pt x="4132" y="3868"/>
                    <a:pt x="4132" y="3993"/>
                  </a:cubicBezTo>
                  <a:lnTo>
                    <a:pt x="4132" y="4641"/>
                  </a:lnTo>
                  <a:cubicBezTo>
                    <a:pt x="4132" y="4766"/>
                    <a:pt x="4056" y="4876"/>
                    <a:pt x="3935" y="4924"/>
                  </a:cubicBezTo>
                  <a:cubicBezTo>
                    <a:pt x="827" y="6154"/>
                    <a:pt x="1" y="10166"/>
                    <a:pt x="2321" y="12534"/>
                  </a:cubicBezTo>
                  <a:cubicBezTo>
                    <a:pt x="2619" y="12837"/>
                    <a:pt x="3032" y="13010"/>
                    <a:pt x="3460" y="13014"/>
                  </a:cubicBezTo>
                  <a:lnTo>
                    <a:pt x="7846" y="13014"/>
                  </a:lnTo>
                  <a:cubicBezTo>
                    <a:pt x="8278" y="13014"/>
                    <a:pt x="8687" y="12837"/>
                    <a:pt x="8989" y="12534"/>
                  </a:cubicBezTo>
                  <a:cubicBezTo>
                    <a:pt x="10570" y="10920"/>
                    <a:pt x="10767" y="8407"/>
                    <a:pt x="9460" y="6567"/>
                  </a:cubicBezTo>
                  <a:cubicBezTo>
                    <a:pt x="8936" y="5828"/>
                    <a:pt x="8211" y="5256"/>
                    <a:pt x="7370" y="4920"/>
                  </a:cubicBezTo>
                  <a:cubicBezTo>
                    <a:pt x="7255" y="4876"/>
                    <a:pt x="7173" y="4766"/>
                    <a:pt x="7173" y="4641"/>
                  </a:cubicBezTo>
                  <a:lnTo>
                    <a:pt x="7173" y="1466"/>
                  </a:lnTo>
                  <a:lnTo>
                    <a:pt x="7447" y="1466"/>
                  </a:lnTo>
                  <a:cubicBezTo>
                    <a:pt x="7726" y="1461"/>
                    <a:pt x="7952" y="1235"/>
                    <a:pt x="7952" y="956"/>
                  </a:cubicBezTo>
                  <a:lnTo>
                    <a:pt x="7952" y="510"/>
                  </a:lnTo>
                  <a:cubicBezTo>
                    <a:pt x="7952" y="231"/>
                    <a:pt x="7726" y="5"/>
                    <a:pt x="7447" y="0"/>
                  </a:cubicBezTo>
                  <a:lnTo>
                    <a:pt x="6438" y="0"/>
                  </a:lnTo>
                  <a:cubicBezTo>
                    <a:pt x="6189" y="0"/>
                    <a:pt x="6189" y="380"/>
                    <a:pt x="6438" y="380"/>
                  </a:cubicBezTo>
                  <a:lnTo>
                    <a:pt x="7447" y="380"/>
                  </a:lnTo>
                  <a:cubicBezTo>
                    <a:pt x="7514" y="380"/>
                    <a:pt x="7572" y="438"/>
                    <a:pt x="7572" y="505"/>
                  </a:cubicBezTo>
                  <a:lnTo>
                    <a:pt x="7572" y="952"/>
                  </a:lnTo>
                  <a:cubicBezTo>
                    <a:pt x="7572" y="1021"/>
                    <a:pt x="7519" y="1077"/>
                    <a:pt x="7455" y="1077"/>
                  </a:cubicBezTo>
                  <a:cubicBezTo>
                    <a:pt x="7452" y="1077"/>
                    <a:pt x="7450" y="1077"/>
                    <a:pt x="7447" y="1076"/>
                  </a:cubicBezTo>
                  <a:lnTo>
                    <a:pt x="3859" y="1076"/>
                  </a:lnTo>
                  <a:cubicBezTo>
                    <a:pt x="3856" y="1077"/>
                    <a:pt x="3853" y="1077"/>
                    <a:pt x="3851" y="1077"/>
                  </a:cubicBezTo>
                  <a:cubicBezTo>
                    <a:pt x="3787" y="1077"/>
                    <a:pt x="3734" y="1021"/>
                    <a:pt x="3734" y="952"/>
                  </a:cubicBezTo>
                  <a:lnTo>
                    <a:pt x="3734" y="505"/>
                  </a:lnTo>
                  <a:cubicBezTo>
                    <a:pt x="3734" y="438"/>
                    <a:pt x="3791" y="380"/>
                    <a:pt x="3859" y="380"/>
                  </a:cubicBezTo>
                  <a:lnTo>
                    <a:pt x="5506" y="380"/>
                  </a:lnTo>
                  <a:cubicBezTo>
                    <a:pt x="5761" y="380"/>
                    <a:pt x="5761" y="5"/>
                    <a:pt x="550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sp>
        <p:nvSpPr>
          <p:cNvPr id="71" name="TextBox 70">
            <a:extLst>
              <a:ext uri="{FF2B5EF4-FFF2-40B4-BE49-F238E27FC236}">
                <a16:creationId xmlns:a16="http://schemas.microsoft.com/office/drawing/2014/main" id="{6DACB7DF-634C-4FC7-6EE2-741C8B86E3E2}"/>
              </a:ext>
            </a:extLst>
          </p:cNvPr>
          <p:cNvSpPr txBox="1"/>
          <p:nvPr/>
        </p:nvSpPr>
        <p:spPr>
          <a:xfrm>
            <a:off x="10153195" y="5879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Dominic</a:t>
            </a:r>
          </a:p>
        </p:txBody>
      </p:sp>
    </p:spTree>
    <p:extLst>
      <p:ext uri="{BB962C8B-B14F-4D97-AF65-F5344CB8AC3E}">
        <p14:creationId xmlns:p14="http://schemas.microsoft.com/office/powerpoint/2010/main" val="1280579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C2F0-9687-3015-7DB5-8197608C786B}"/>
              </a:ext>
            </a:extLst>
          </p:cNvPr>
          <p:cNvSpPr>
            <a:spLocks noGrp="1"/>
          </p:cNvSpPr>
          <p:nvPr>
            <p:ph type="title"/>
          </p:nvPr>
        </p:nvSpPr>
        <p:spPr>
          <a:xfrm>
            <a:off x="415600" y="268978"/>
            <a:ext cx="11360800" cy="1122400"/>
          </a:xfrm>
        </p:spPr>
        <p:txBody>
          <a:bodyPr/>
          <a:lstStyle/>
          <a:p>
            <a:r>
              <a:rPr lang="en-SG">
                <a:latin typeface="Poppins"/>
                <a:cs typeface="Poppins"/>
              </a:rPr>
              <a:t>References </a:t>
            </a:r>
          </a:p>
        </p:txBody>
      </p:sp>
      <p:sp>
        <p:nvSpPr>
          <p:cNvPr id="3" name="TextBox 2">
            <a:extLst>
              <a:ext uri="{FF2B5EF4-FFF2-40B4-BE49-F238E27FC236}">
                <a16:creationId xmlns:a16="http://schemas.microsoft.com/office/drawing/2014/main" id="{70E2CB4A-2BFB-EDD8-A331-70E92913674B}"/>
              </a:ext>
            </a:extLst>
          </p:cNvPr>
          <p:cNvSpPr txBox="1"/>
          <p:nvPr/>
        </p:nvSpPr>
        <p:spPr>
          <a:xfrm>
            <a:off x="1023668" y="1391728"/>
            <a:ext cx="10127411" cy="3970318"/>
          </a:xfrm>
          <a:prstGeom prst="rect">
            <a:avLst/>
          </a:prstGeom>
          <a:noFill/>
        </p:spPr>
        <p:txBody>
          <a:bodyPr wrap="square" lIns="91440" tIns="45720" rIns="91440" bIns="45720" rtlCol="0" anchor="t">
            <a:spAutoFit/>
          </a:bodyPr>
          <a:lstStyle/>
          <a:p>
            <a:pPr marL="285750" indent="-285750">
              <a:buFont typeface="Arial"/>
              <a:buChar char="•"/>
            </a:pPr>
            <a:r>
              <a:rPr lang="en-SG">
                <a:ea typeface="+mn-lt"/>
                <a:cs typeface="+mn-lt"/>
              </a:rPr>
              <a:t>Government of Singapore (March 17, 2020) </a:t>
            </a:r>
            <a:r>
              <a:rPr lang="en-SG" i="1">
                <a:ea typeface="+mn-lt"/>
                <a:cs typeface="+mn-lt"/>
              </a:rPr>
              <a:t>Quiz: How many hospitals and polyclinics do we have on this little sunny island? </a:t>
            </a:r>
            <a:r>
              <a:rPr lang="en-SG">
                <a:ea typeface="+mn-lt"/>
                <a:cs typeface="+mn-lt"/>
              </a:rPr>
              <a:t>Retrieved on 24th July 2022 </a:t>
            </a:r>
            <a:r>
              <a:rPr lang="en-SG">
                <a:ea typeface="+mn-lt"/>
                <a:cs typeface="+mn-lt"/>
                <a:hlinkClick r:id="rId3"/>
              </a:rPr>
              <a:t>https://www.gov.sg/article/quiz-how-many-hospitals-and-polyclinics-do-we-have#:~:text=Answer%3A%20There%20are%2016%20acute,hospitals%20will%20open%20by%202022. </a:t>
            </a:r>
            <a:endParaRPr lang="en-SG">
              <a:ea typeface="+mn-lt"/>
              <a:cs typeface="+mn-lt"/>
            </a:endParaRPr>
          </a:p>
          <a:p>
            <a:pPr>
              <a:buFont typeface="Arial"/>
              <a:buChar char="•"/>
            </a:pPr>
            <a:r>
              <a:rPr lang="en-SG" b="1"/>
              <a:t>   </a:t>
            </a:r>
            <a:r>
              <a:rPr lang="en-SG"/>
              <a:t>Gunasegaran T. (January 26, 2022) COVID-19 virtual ward helped Singaporean health system save over 3,500 bed days </a:t>
            </a:r>
            <a:r>
              <a:rPr lang="en-SG" i="1" err="1"/>
              <a:t>HealthcareITNews</a:t>
            </a:r>
            <a:r>
              <a:rPr lang="en-SG" b="1"/>
              <a:t> </a:t>
            </a:r>
            <a:r>
              <a:rPr lang="en-SG">
                <a:hlinkClick r:id="rId4"/>
              </a:rPr>
              <a:t>https</a:t>
            </a:r>
            <a:r>
              <a:rPr lang="en-SG">
                <a:ea typeface="+mn-lt"/>
                <a:cs typeface="+mn-lt"/>
                <a:hlinkClick r:id="rId4"/>
              </a:rPr>
              <a:t>://www.healthcareitnews.com/news/asia/covid-19-virtual-ward-helped-singaporean-health-system-save-over-3500-bed-days</a:t>
            </a:r>
            <a:endParaRPr lang="en-SG">
              <a:ea typeface="+mn-lt"/>
              <a:cs typeface="+mn-lt"/>
            </a:endParaRPr>
          </a:p>
          <a:p>
            <a:pPr marL="285750" indent="-285750">
              <a:buFont typeface="Arial,Sans-Serif"/>
              <a:buChar char="•"/>
            </a:pPr>
            <a:r>
              <a:rPr lang="en-SG">
                <a:ea typeface="+mn-lt"/>
                <a:cs typeface="+mn-lt"/>
                <a:hlinkClick r:id="rId5"/>
              </a:rPr>
              <a:t>https://www.moh.gov.sg/news-highlights/details/adddressing-shortage-of-nurses</a:t>
            </a:r>
            <a:r>
              <a:rPr lang="en-US">
                <a:ea typeface="+mn-lt"/>
                <a:cs typeface="+mn-lt"/>
                <a:hlinkClick r:id="rId6"/>
              </a:rPr>
              <a:t>https://www.channelnewsasia.com/singapore/covid-19-hospitals-defer-non-urgent-surgeries-cases-ttsh-1337051</a:t>
            </a:r>
            <a:endParaRPr lang="en-US">
              <a:ea typeface="+mn-lt"/>
              <a:cs typeface="+mn-lt"/>
            </a:endParaRPr>
          </a:p>
          <a:p>
            <a:pPr marL="285750" indent="-285750">
              <a:buFont typeface="Arial,Sans-Serif"/>
              <a:buChar char="•"/>
            </a:pPr>
            <a:r>
              <a:rPr lang="en-US">
                <a:ea typeface="+mn-lt"/>
                <a:cs typeface="+mn-lt"/>
                <a:hlinkClick r:id="rId7"/>
              </a:rPr>
              <a:t>https://www.nature.com/articles/s41433-021-01566-2</a:t>
            </a:r>
            <a:endParaRPr lang="en-US">
              <a:ea typeface="+mn-lt"/>
              <a:cs typeface="+mn-lt"/>
            </a:endParaRPr>
          </a:p>
          <a:p>
            <a:pPr marL="285750" indent="-285750">
              <a:buFont typeface="Arial,Sans-Serif"/>
              <a:buChar char="•"/>
            </a:pPr>
            <a:r>
              <a:rPr lang="en-US">
                <a:ea typeface="+mn-lt"/>
                <a:cs typeface="+mn-lt"/>
                <a:hlinkClick r:id="rId8"/>
              </a:rPr>
              <a:t>https://www.worldometers.info/coronavirus/country/singapore/</a:t>
            </a:r>
            <a:endParaRPr lang="en-US">
              <a:ea typeface="+mn-lt"/>
              <a:cs typeface="+mn-lt"/>
            </a:endParaRPr>
          </a:p>
          <a:p>
            <a:pPr marL="285750" indent="-285750">
              <a:buFont typeface="Arial,Sans-Serif"/>
              <a:buChar char="•"/>
            </a:pPr>
            <a:r>
              <a:rPr lang="en-SG">
                <a:hlinkClick r:id="rId9"/>
              </a:rPr>
              <a:t>https://www.jamda.com/article/S1525-8610(20)30835-5/pdf</a:t>
            </a:r>
            <a:r>
              <a:rPr lang="en-US">
                <a:ea typeface="+mn-lt"/>
                <a:cs typeface="+mn-lt"/>
              </a:rPr>
              <a:t> </a:t>
            </a:r>
            <a:endParaRPr lang="en-SG"/>
          </a:p>
        </p:txBody>
      </p:sp>
    </p:spTree>
    <p:extLst>
      <p:ext uri="{BB962C8B-B14F-4D97-AF65-F5344CB8AC3E}">
        <p14:creationId xmlns:p14="http://schemas.microsoft.com/office/powerpoint/2010/main" val="2464365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C2F0-9687-3015-7DB5-8197608C786B}"/>
              </a:ext>
            </a:extLst>
          </p:cNvPr>
          <p:cNvSpPr>
            <a:spLocks noGrp="1"/>
          </p:cNvSpPr>
          <p:nvPr>
            <p:ph type="title"/>
          </p:nvPr>
        </p:nvSpPr>
        <p:spPr>
          <a:xfrm>
            <a:off x="415600" y="268978"/>
            <a:ext cx="11360800" cy="1122400"/>
          </a:xfrm>
        </p:spPr>
        <p:txBody>
          <a:bodyPr/>
          <a:lstStyle/>
          <a:p>
            <a:r>
              <a:rPr lang="en-SG">
                <a:latin typeface="Poppins"/>
                <a:cs typeface="Poppins"/>
              </a:rPr>
              <a:t>References</a:t>
            </a:r>
          </a:p>
        </p:txBody>
      </p:sp>
      <p:sp>
        <p:nvSpPr>
          <p:cNvPr id="3" name="TextBox 2">
            <a:extLst>
              <a:ext uri="{FF2B5EF4-FFF2-40B4-BE49-F238E27FC236}">
                <a16:creationId xmlns:a16="http://schemas.microsoft.com/office/drawing/2014/main" id="{70E2CB4A-2BFB-EDD8-A331-70E92913674B}"/>
              </a:ext>
            </a:extLst>
          </p:cNvPr>
          <p:cNvSpPr txBox="1"/>
          <p:nvPr/>
        </p:nvSpPr>
        <p:spPr>
          <a:xfrm>
            <a:off x="1023668" y="1391728"/>
            <a:ext cx="10127411" cy="4678204"/>
          </a:xfrm>
          <a:prstGeom prst="rect">
            <a:avLst/>
          </a:prstGeom>
          <a:noFill/>
        </p:spPr>
        <p:txBody>
          <a:bodyPr wrap="square" lIns="91440" tIns="45720" rIns="91440" bIns="45720" rtlCol="0" anchor="t">
            <a:spAutoFit/>
          </a:bodyPr>
          <a:lstStyle/>
          <a:p>
            <a:pPr marL="285750" indent="-285750">
              <a:buFont typeface="Arial"/>
              <a:buChar char="•"/>
            </a:pPr>
            <a:r>
              <a:rPr lang="en-US" sz="1400">
                <a:latin typeface="Nunito"/>
                <a:ea typeface="+mn-lt"/>
                <a:cs typeface="+mn-lt"/>
              </a:rPr>
              <a:t>Asia &amp; The Pacific Policy Society. (2021, June 23). </a:t>
            </a:r>
            <a:r>
              <a:rPr lang="en-US" sz="1400" i="1">
                <a:latin typeface="Nunito"/>
                <a:ea typeface="+mn-lt"/>
                <a:cs typeface="+mn-lt"/>
              </a:rPr>
              <a:t>How Singapore is handling the pandemic</a:t>
            </a:r>
            <a:r>
              <a:rPr lang="en-US" sz="1400">
                <a:latin typeface="Nunito"/>
                <a:ea typeface="+mn-lt"/>
                <a:cs typeface="+mn-lt"/>
              </a:rPr>
              <a:t>. Retrieved from The key trade-offs for managing COVID-19: </a:t>
            </a:r>
            <a:r>
              <a:rPr lang="en-US" sz="1400">
                <a:latin typeface="Nunito"/>
                <a:ea typeface="+mn-lt"/>
                <a:cs typeface="+mn-lt"/>
                <a:hlinkClick r:id="rId2"/>
              </a:rPr>
              <a:t>https://www.policyforum.net/how-singapore-is-handling-the-pandemic/</a:t>
            </a:r>
            <a:r>
              <a:rPr lang="en-US" sz="1400">
                <a:latin typeface="Nunito"/>
                <a:ea typeface="+mn-lt"/>
                <a:cs typeface="+mn-lt"/>
              </a:rPr>
              <a:t> </a:t>
            </a:r>
            <a:endParaRPr lang="en-US" sz="1400">
              <a:latin typeface="Nunito"/>
              <a:cs typeface="Arial"/>
            </a:endParaRPr>
          </a:p>
          <a:p>
            <a:pPr marL="285750" indent="-285750">
              <a:buFont typeface="Arial"/>
              <a:buChar char="•"/>
            </a:pPr>
            <a:r>
              <a:rPr lang="en-US" sz="1400">
                <a:latin typeface="Nunito"/>
                <a:ea typeface="+mn-lt"/>
                <a:cs typeface="+mn-lt"/>
              </a:rPr>
              <a:t>GOVTECH SINGAPORE. (2020, June 29). </a:t>
            </a:r>
            <a:r>
              <a:rPr lang="en-US" sz="1400" i="1">
                <a:latin typeface="Nunito"/>
                <a:ea typeface="+mn-lt"/>
                <a:cs typeface="+mn-lt"/>
              </a:rPr>
              <a:t>Two reasons why Singapore is sticking with </a:t>
            </a:r>
            <a:r>
              <a:rPr lang="en-US" sz="1400" i="1" err="1">
                <a:latin typeface="Nunito"/>
                <a:ea typeface="+mn-lt"/>
                <a:cs typeface="+mn-lt"/>
              </a:rPr>
              <a:t>TraceTogether’s</a:t>
            </a:r>
            <a:r>
              <a:rPr lang="en-US" sz="1400" i="1">
                <a:latin typeface="Nunito"/>
                <a:ea typeface="+mn-lt"/>
                <a:cs typeface="+mn-lt"/>
              </a:rPr>
              <a:t> protocol</a:t>
            </a:r>
            <a:r>
              <a:rPr lang="en-US" sz="1400">
                <a:latin typeface="Nunito"/>
                <a:ea typeface="+mn-lt"/>
                <a:cs typeface="+mn-lt"/>
              </a:rPr>
              <a:t>. Retrieved from GOVTECH SINGAPORE: </a:t>
            </a:r>
            <a:r>
              <a:rPr lang="en-US" sz="1400">
                <a:latin typeface="Nunito"/>
                <a:ea typeface="+mn-lt"/>
                <a:cs typeface="+mn-lt"/>
                <a:hlinkClick r:id="rId3"/>
              </a:rPr>
              <a:t>https://www.tech.gov.sg/media/technews/two-reasons-why-singapore-sticking-with-tracetogether-protocol</a:t>
            </a:r>
            <a:r>
              <a:rPr lang="en-US" sz="1400">
                <a:latin typeface="Nunito"/>
                <a:ea typeface="+mn-lt"/>
                <a:cs typeface="+mn-lt"/>
              </a:rPr>
              <a:t> </a:t>
            </a:r>
            <a:endParaRPr lang="en-SG" sz="1400">
              <a:latin typeface="Nunito"/>
              <a:cs typeface="Arial"/>
            </a:endParaRPr>
          </a:p>
          <a:p>
            <a:pPr marL="285750" indent="-285750">
              <a:buFont typeface="Arial"/>
              <a:buChar char="•"/>
            </a:pPr>
            <a:r>
              <a:rPr lang="en-US" sz="1400">
                <a:latin typeface="Nunito"/>
                <a:ea typeface="+mn-lt"/>
                <a:cs typeface="+mn-lt"/>
              </a:rPr>
              <a:t>Jean, L. (2021, December 8). </a:t>
            </a:r>
            <a:r>
              <a:rPr lang="en-US" sz="1400" i="1">
                <a:latin typeface="Nunito"/>
                <a:ea typeface="+mn-lt"/>
                <a:cs typeface="+mn-lt"/>
              </a:rPr>
              <a:t>Coronavirus: More cases of family violence during circuit breaker; police to proactively help victims</a:t>
            </a:r>
            <a:r>
              <a:rPr lang="en-US" sz="1400">
                <a:latin typeface="Nunito"/>
                <a:ea typeface="+mn-lt"/>
                <a:cs typeface="+mn-lt"/>
              </a:rPr>
              <a:t>. Retrieved from The Straits Times: </a:t>
            </a:r>
            <a:r>
              <a:rPr lang="en-US" sz="1400">
                <a:latin typeface="Nunito"/>
                <a:ea typeface="+mn-lt"/>
                <a:cs typeface="+mn-lt"/>
                <a:hlinkClick r:id="rId4"/>
              </a:rPr>
              <a:t>https://www.straitstimes.com/singapore/courts-crime/coronavirus-more-cases-of-family-violence-during-circuit-breaker-police-to</a:t>
            </a:r>
            <a:r>
              <a:rPr lang="en-US" sz="1400">
                <a:latin typeface="Nunito"/>
                <a:ea typeface="+mn-lt"/>
                <a:cs typeface="+mn-lt"/>
              </a:rPr>
              <a:t> </a:t>
            </a:r>
            <a:endParaRPr lang="en-SG" sz="1400">
              <a:latin typeface="Nunito"/>
              <a:cs typeface="Arial"/>
            </a:endParaRPr>
          </a:p>
          <a:p>
            <a:pPr marL="285750" indent="-285750">
              <a:buFont typeface="Arial"/>
              <a:buChar char="•"/>
            </a:pPr>
            <a:r>
              <a:rPr lang="en-US" sz="1400">
                <a:latin typeface="Nunito"/>
                <a:ea typeface="+mn-lt"/>
                <a:cs typeface="+mn-lt"/>
              </a:rPr>
              <a:t>Ministry of Health Singapore. (n.d.). </a:t>
            </a:r>
            <a:r>
              <a:rPr lang="en-US" sz="1400" i="1">
                <a:latin typeface="Nunito"/>
                <a:ea typeface="+mn-lt"/>
                <a:cs typeface="+mn-lt"/>
              </a:rPr>
              <a:t>COVID-19 STATISTICS</a:t>
            </a:r>
            <a:r>
              <a:rPr lang="en-US" sz="1400">
                <a:latin typeface="Nunito"/>
                <a:ea typeface="+mn-lt"/>
                <a:cs typeface="+mn-lt"/>
              </a:rPr>
              <a:t>. Retrieved from </a:t>
            </a:r>
            <a:r>
              <a:rPr lang="en-US" sz="1400">
                <a:latin typeface="Nunito"/>
                <a:ea typeface="+mn-lt"/>
                <a:cs typeface="+mn-lt"/>
                <a:hlinkClick r:id="rId5"/>
              </a:rPr>
              <a:t>https://www.moh.gov.sg/covid-19/statistics</a:t>
            </a:r>
            <a:r>
              <a:rPr lang="en-US" sz="1400">
                <a:latin typeface="Nunito"/>
                <a:ea typeface="+mn-lt"/>
                <a:cs typeface="+mn-lt"/>
              </a:rPr>
              <a:t> </a:t>
            </a:r>
            <a:endParaRPr lang="en-SG" sz="1400">
              <a:latin typeface="Nunito"/>
              <a:cs typeface="Arial"/>
            </a:endParaRPr>
          </a:p>
          <a:p>
            <a:pPr marL="285750" indent="-285750">
              <a:buFont typeface="Arial"/>
              <a:buChar char="•"/>
            </a:pPr>
            <a:r>
              <a:rPr lang="en-US" sz="1400">
                <a:latin typeface="Nunito"/>
                <a:ea typeface="+mn-lt"/>
                <a:cs typeface="+mn-lt"/>
              </a:rPr>
              <a:t>Sue-Ann, T. (2021, November 24). </a:t>
            </a:r>
            <a:r>
              <a:rPr lang="en-US" sz="1400" i="1">
                <a:latin typeface="Nunito"/>
                <a:ea typeface="+mn-lt"/>
                <a:cs typeface="+mn-lt"/>
              </a:rPr>
              <a:t>Covid-19 drove unprecedented drop of 196,400 in </a:t>
            </a:r>
            <a:r>
              <a:rPr lang="en-US" sz="1400" i="1" err="1">
                <a:latin typeface="Nunito"/>
                <a:ea typeface="+mn-lt"/>
                <a:cs typeface="+mn-lt"/>
              </a:rPr>
              <a:t>S'pore</a:t>
            </a:r>
            <a:r>
              <a:rPr lang="en-US" sz="1400" i="1">
                <a:latin typeface="Nunito"/>
                <a:ea typeface="+mn-lt"/>
                <a:cs typeface="+mn-lt"/>
              </a:rPr>
              <a:t> employment; services hardest-hit: MTI report</a:t>
            </a:r>
            <a:r>
              <a:rPr lang="en-US" sz="1400">
                <a:latin typeface="Nunito"/>
                <a:ea typeface="+mn-lt"/>
                <a:cs typeface="+mn-lt"/>
              </a:rPr>
              <a:t>. Retrieved from The Straits Times: </a:t>
            </a:r>
            <a:r>
              <a:rPr lang="en-US" sz="1400">
                <a:latin typeface="Nunito"/>
                <a:ea typeface="+mn-lt"/>
                <a:cs typeface="+mn-lt"/>
                <a:hlinkClick r:id="rId6"/>
              </a:rPr>
              <a:t>https://www.straitstimes.com/singapore/jobs/covid-19-drove-unprecedented-drop-of-196400-in-singapore-employment-services-hardest</a:t>
            </a:r>
            <a:r>
              <a:rPr lang="en-US" sz="1400">
                <a:latin typeface="Nunito"/>
                <a:ea typeface="+mn-lt"/>
                <a:cs typeface="+mn-lt"/>
              </a:rPr>
              <a:t> </a:t>
            </a:r>
            <a:endParaRPr lang="en-SG" sz="1400">
              <a:latin typeface="Nunito"/>
              <a:cs typeface="Arial"/>
            </a:endParaRPr>
          </a:p>
          <a:p>
            <a:pPr marL="285750" indent="-285750">
              <a:buFont typeface="Arial"/>
              <a:buChar char="•"/>
            </a:pPr>
            <a:r>
              <a:rPr lang="en-US" sz="1400" err="1">
                <a:latin typeface="Nunito"/>
                <a:ea typeface="+mn-lt"/>
                <a:cs typeface="+mn-lt"/>
              </a:rPr>
              <a:t>Worldometer</a:t>
            </a:r>
            <a:r>
              <a:rPr lang="en-US" sz="1400">
                <a:latin typeface="Nunito"/>
                <a:ea typeface="+mn-lt"/>
                <a:cs typeface="+mn-lt"/>
              </a:rPr>
              <a:t>. (2022, July 16). </a:t>
            </a:r>
            <a:r>
              <a:rPr lang="en-US" sz="1400" i="1">
                <a:latin typeface="Nunito"/>
                <a:ea typeface="+mn-lt"/>
                <a:cs typeface="+mn-lt"/>
              </a:rPr>
              <a:t>Corona virus statistic in Hong Kong</a:t>
            </a:r>
            <a:r>
              <a:rPr lang="en-US" sz="1400">
                <a:latin typeface="Nunito"/>
                <a:ea typeface="+mn-lt"/>
                <a:cs typeface="+mn-lt"/>
              </a:rPr>
              <a:t>. Retrieved from </a:t>
            </a:r>
            <a:r>
              <a:rPr lang="en-US" sz="1400">
                <a:latin typeface="Nunito"/>
                <a:ea typeface="+mn-lt"/>
                <a:cs typeface="+mn-lt"/>
                <a:hlinkClick r:id="rId7"/>
              </a:rPr>
              <a:t>https://www.worldometers.info/coronavirus/country/china-hong-kong-sar/</a:t>
            </a:r>
            <a:r>
              <a:rPr lang="en-US" sz="1400">
                <a:latin typeface="Nunito"/>
                <a:ea typeface="+mn-lt"/>
                <a:cs typeface="+mn-lt"/>
              </a:rPr>
              <a:t> </a:t>
            </a:r>
            <a:endParaRPr lang="en-SG" sz="1400">
              <a:latin typeface="Nunito"/>
              <a:cs typeface="Arial"/>
            </a:endParaRPr>
          </a:p>
          <a:p>
            <a:pPr marL="285750" indent="-285750">
              <a:buFont typeface="Arial"/>
              <a:buChar char="•"/>
            </a:pPr>
            <a:r>
              <a:rPr lang="en-US" sz="1400">
                <a:latin typeface="Nunito"/>
                <a:ea typeface="+mn-lt"/>
                <a:cs typeface="+mn-lt"/>
              </a:rPr>
              <a:t>Yuen, S. (2020, November 4). </a:t>
            </a:r>
            <a:r>
              <a:rPr lang="en-US" sz="1400" i="1">
                <a:latin typeface="Nunito"/>
                <a:ea typeface="+mn-lt"/>
                <a:cs typeface="+mn-lt"/>
              </a:rPr>
              <a:t>Parliament: $13.8 million spent on </a:t>
            </a:r>
            <a:r>
              <a:rPr lang="en-US" sz="1400" i="1" err="1">
                <a:latin typeface="Nunito"/>
                <a:ea typeface="+mn-lt"/>
                <a:cs typeface="+mn-lt"/>
              </a:rPr>
              <a:t>SafeEntry</a:t>
            </a:r>
            <a:r>
              <a:rPr lang="en-US" sz="1400" i="1">
                <a:latin typeface="Nunito"/>
                <a:ea typeface="+mn-lt"/>
                <a:cs typeface="+mn-lt"/>
              </a:rPr>
              <a:t>, </a:t>
            </a:r>
            <a:r>
              <a:rPr lang="en-US" sz="1400" i="1" err="1">
                <a:latin typeface="Nunito"/>
                <a:ea typeface="+mn-lt"/>
                <a:cs typeface="+mn-lt"/>
              </a:rPr>
              <a:t>TraceTogether</a:t>
            </a:r>
            <a:r>
              <a:rPr lang="en-US" sz="1400" i="1">
                <a:latin typeface="Nunito"/>
                <a:ea typeface="+mn-lt"/>
                <a:cs typeface="+mn-lt"/>
              </a:rPr>
              <a:t> digital contact tracing tools</a:t>
            </a:r>
            <a:r>
              <a:rPr lang="en-US" sz="1400">
                <a:latin typeface="Nunito"/>
                <a:ea typeface="+mn-lt"/>
                <a:cs typeface="+mn-lt"/>
              </a:rPr>
              <a:t>. Retrieved from The Straits Times: </a:t>
            </a:r>
            <a:r>
              <a:rPr lang="en-US" sz="1400">
                <a:latin typeface="Nunito"/>
                <a:ea typeface="+mn-lt"/>
                <a:cs typeface="+mn-lt"/>
                <a:hlinkClick r:id="rId8"/>
              </a:rPr>
              <a:t>https://www.straitstimes.com/singapore/politics/parliament-138-million-spent-on-safeentry-tracetogether-digital-contact-tracing</a:t>
            </a:r>
            <a:r>
              <a:rPr lang="en-US" sz="1400">
                <a:latin typeface="Nunito"/>
                <a:ea typeface="+mn-lt"/>
                <a:cs typeface="+mn-lt"/>
              </a:rPr>
              <a:t> </a:t>
            </a:r>
            <a:endParaRPr lang="en-SG" sz="1400">
              <a:latin typeface="Nunito"/>
              <a:cs typeface="Arial"/>
            </a:endParaRPr>
          </a:p>
          <a:p>
            <a:pPr marL="285750" indent="-285750">
              <a:buFont typeface="Arial"/>
              <a:buChar char="•"/>
            </a:pPr>
            <a:r>
              <a:rPr lang="en-US" sz="1400">
                <a:latin typeface="Nunito"/>
                <a:ea typeface="+mn-lt"/>
                <a:cs typeface="+mn-lt"/>
              </a:rPr>
              <a:t>Yuen-C, T. (2021, January 4). </a:t>
            </a:r>
            <a:r>
              <a:rPr lang="en-US" sz="1400" i="1">
                <a:latin typeface="Nunito"/>
                <a:ea typeface="+mn-lt"/>
                <a:cs typeface="+mn-lt"/>
              </a:rPr>
              <a:t>More than 4.2m people using </a:t>
            </a:r>
            <a:r>
              <a:rPr lang="en-US" sz="1400" i="1" err="1">
                <a:latin typeface="Nunito"/>
                <a:ea typeface="+mn-lt"/>
                <a:cs typeface="+mn-lt"/>
              </a:rPr>
              <a:t>TraceTogether</a:t>
            </a:r>
            <a:r>
              <a:rPr lang="en-US" sz="1400" i="1">
                <a:latin typeface="Nunito"/>
                <a:ea typeface="+mn-lt"/>
                <a:cs typeface="+mn-lt"/>
              </a:rPr>
              <a:t>, token distribution to resume soon: Lawrence Wong</a:t>
            </a:r>
            <a:r>
              <a:rPr lang="en-US" sz="1400">
                <a:latin typeface="Nunito"/>
                <a:ea typeface="+mn-lt"/>
                <a:cs typeface="+mn-lt"/>
              </a:rPr>
              <a:t>. Retrieved from The Strait Times: </a:t>
            </a:r>
            <a:r>
              <a:rPr lang="en-US" sz="1400">
                <a:latin typeface="Nunito"/>
                <a:ea typeface="+mn-lt"/>
                <a:cs typeface="+mn-lt"/>
                <a:hlinkClick r:id="rId9"/>
              </a:rPr>
              <a:t>https://www.straitstimes.com/singapore/politics/parliament-more-than-42m-people-using-tracetogether-token-distribution-to-resume</a:t>
            </a:r>
            <a:r>
              <a:rPr lang="en-US" sz="1400">
                <a:latin typeface="Nunito"/>
                <a:ea typeface="+mn-lt"/>
                <a:cs typeface="+mn-lt"/>
              </a:rPr>
              <a:t> </a:t>
            </a:r>
            <a:endParaRPr lang="en-SG" sz="1400">
              <a:latin typeface="Nunito"/>
              <a:cs typeface="Arial"/>
            </a:endParaRPr>
          </a:p>
          <a:p>
            <a:r>
              <a:rPr lang="en-US">
                <a:latin typeface="Nunito"/>
                <a:ea typeface="+mn-lt"/>
                <a:cs typeface="+mn-lt"/>
              </a:rPr>
              <a:t>  </a:t>
            </a:r>
            <a:endParaRPr lang="en-SG">
              <a:latin typeface="Nunito"/>
            </a:endParaRPr>
          </a:p>
        </p:txBody>
      </p:sp>
    </p:spTree>
    <p:extLst>
      <p:ext uri="{BB962C8B-B14F-4D97-AF65-F5344CB8AC3E}">
        <p14:creationId xmlns:p14="http://schemas.microsoft.com/office/powerpoint/2010/main" val="250152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2116" name="Google Shape;2116;p47"/>
          <p:cNvSpPr txBox="1">
            <a:spLocks noGrp="1"/>
          </p:cNvSpPr>
          <p:nvPr>
            <p:ph type="title"/>
          </p:nvPr>
        </p:nvSpPr>
        <p:spPr>
          <a:xfrm>
            <a:off x="5653093" y="1833871"/>
            <a:ext cx="6003354" cy="1884800"/>
          </a:xfrm>
          <a:prstGeom prst="rect">
            <a:avLst/>
          </a:prstGeom>
        </p:spPr>
        <p:txBody>
          <a:bodyPr spcFirstLastPara="1" wrap="square" lIns="0" tIns="0" rIns="0" bIns="0" anchor="ctr" anchorCtr="0">
            <a:noAutofit/>
          </a:bodyPr>
          <a:lstStyle/>
          <a:p>
            <a:r>
              <a:rPr lang="en-US" sz="9600"/>
              <a:t>Outcomes</a:t>
            </a:r>
          </a:p>
        </p:txBody>
      </p:sp>
      <p:sp>
        <p:nvSpPr>
          <p:cNvPr id="2117" name="Google Shape;2117;p47"/>
          <p:cNvSpPr txBox="1">
            <a:spLocks noGrp="1"/>
          </p:cNvSpPr>
          <p:nvPr>
            <p:ph type="subTitle" idx="1"/>
          </p:nvPr>
        </p:nvSpPr>
        <p:spPr>
          <a:xfrm>
            <a:off x="6679654" y="3634196"/>
            <a:ext cx="4119200" cy="816800"/>
          </a:xfrm>
          <a:prstGeom prst="rect">
            <a:avLst/>
          </a:prstGeom>
        </p:spPr>
        <p:txBody>
          <a:bodyPr spcFirstLastPara="1" wrap="square" lIns="0" tIns="0" rIns="0" bIns="0" anchor="ctr" anchorCtr="0">
            <a:noAutofit/>
          </a:bodyPr>
          <a:lstStyle/>
          <a:p>
            <a:pPr marL="0" indent="0">
              <a:buSzPts val="1100"/>
            </a:pPr>
            <a:r>
              <a:rPr lang="en-SG" sz="3200"/>
              <a:t>Healthcare collapses</a:t>
            </a:r>
            <a:endParaRPr sz="3200"/>
          </a:p>
        </p:txBody>
      </p:sp>
      <p:grpSp>
        <p:nvGrpSpPr>
          <p:cNvPr id="2119" name="Google Shape;2119;p47"/>
          <p:cNvGrpSpPr/>
          <p:nvPr/>
        </p:nvGrpSpPr>
        <p:grpSpPr>
          <a:xfrm>
            <a:off x="960000" y="1449951"/>
            <a:ext cx="4518712" cy="3958095"/>
            <a:chOff x="720000" y="1087463"/>
            <a:chExt cx="3389034" cy="2968571"/>
          </a:xfrm>
        </p:grpSpPr>
        <p:sp>
          <p:nvSpPr>
            <p:cNvPr id="2120" name="Google Shape;2120;p47"/>
            <p:cNvSpPr/>
            <p:nvPr/>
          </p:nvSpPr>
          <p:spPr>
            <a:xfrm>
              <a:off x="2964072" y="2381930"/>
              <a:ext cx="244203" cy="494158"/>
            </a:xfrm>
            <a:custGeom>
              <a:avLst/>
              <a:gdLst/>
              <a:ahLst/>
              <a:cxnLst/>
              <a:rect l="l" t="t" r="r" b="b"/>
              <a:pathLst>
                <a:path w="7345" h="14863" extrusionOk="0">
                  <a:moveTo>
                    <a:pt x="1" y="1"/>
                  </a:moveTo>
                  <a:lnTo>
                    <a:pt x="1" y="14863"/>
                  </a:lnTo>
                  <a:lnTo>
                    <a:pt x="7344" y="14863"/>
                  </a:lnTo>
                  <a:lnTo>
                    <a:pt x="7344" y="1"/>
                  </a:ln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21" name="Google Shape;2121;p47"/>
            <p:cNvSpPr/>
            <p:nvPr/>
          </p:nvSpPr>
          <p:spPr>
            <a:xfrm>
              <a:off x="2871575" y="1956215"/>
              <a:ext cx="175746" cy="500741"/>
            </a:xfrm>
            <a:custGeom>
              <a:avLst/>
              <a:gdLst/>
              <a:ahLst/>
              <a:cxnLst/>
              <a:rect l="l" t="t" r="r" b="b"/>
              <a:pathLst>
                <a:path w="5286" h="15061" extrusionOk="0">
                  <a:moveTo>
                    <a:pt x="3820" y="0"/>
                  </a:moveTo>
                  <a:cubicBezTo>
                    <a:pt x="3520" y="0"/>
                    <a:pt x="3167" y="118"/>
                    <a:pt x="2758" y="399"/>
                  </a:cubicBezTo>
                  <a:cubicBezTo>
                    <a:pt x="2758" y="399"/>
                    <a:pt x="2031" y="3281"/>
                    <a:pt x="1805" y="4785"/>
                  </a:cubicBezTo>
                  <a:cubicBezTo>
                    <a:pt x="1555" y="6263"/>
                    <a:pt x="1" y="14058"/>
                    <a:pt x="1" y="14058"/>
                  </a:cubicBezTo>
                  <a:lnTo>
                    <a:pt x="2507" y="15060"/>
                  </a:lnTo>
                  <a:cubicBezTo>
                    <a:pt x="2507" y="15060"/>
                    <a:pt x="4863" y="3807"/>
                    <a:pt x="5089" y="2554"/>
                  </a:cubicBezTo>
                  <a:cubicBezTo>
                    <a:pt x="5285" y="1570"/>
                    <a:pt x="4911" y="0"/>
                    <a:pt x="3820"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22" name="Google Shape;2122;p47"/>
            <p:cNvSpPr/>
            <p:nvPr/>
          </p:nvSpPr>
          <p:spPr>
            <a:xfrm>
              <a:off x="2953233" y="1956481"/>
              <a:ext cx="294207" cy="551343"/>
            </a:xfrm>
            <a:custGeom>
              <a:avLst/>
              <a:gdLst/>
              <a:ahLst/>
              <a:cxnLst/>
              <a:rect l="l" t="t" r="r" b="b"/>
              <a:pathLst>
                <a:path w="8849" h="16583" extrusionOk="0">
                  <a:moveTo>
                    <a:pt x="1970" y="0"/>
                  </a:moveTo>
                  <a:cubicBezTo>
                    <a:pt x="966" y="0"/>
                    <a:pt x="577" y="190"/>
                    <a:pt x="577" y="190"/>
                  </a:cubicBezTo>
                  <a:lnTo>
                    <a:pt x="1" y="12922"/>
                  </a:lnTo>
                  <a:cubicBezTo>
                    <a:pt x="1" y="12922"/>
                    <a:pt x="2257" y="16506"/>
                    <a:pt x="5064" y="16581"/>
                  </a:cubicBezTo>
                  <a:cubicBezTo>
                    <a:pt x="5112" y="16582"/>
                    <a:pt x="5161" y="16582"/>
                    <a:pt x="5208" y="16582"/>
                  </a:cubicBezTo>
                  <a:cubicBezTo>
                    <a:pt x="7928" y="16582"/>
                    <a:pt x="8848" y="15203"/>
                    <a:pt x="8848" y="15203"/>
                  </a:cubicBezTo>
                  <a:cubicBezTo>
                    <a:pt x="8848" y="15203"/>
                    <a:pt x="8196" y="1919"/>
                    <a:pt x="7595" y="1569"/>
                  </a:cubicBezTo>
                  <a:cubicBezTo>
                    <a:pt x="6993" y="1193"/>
                    <a:pt x="5089" y="416"/>
                    <a:pt x="5089" y="416"/>
                  </a:cubicBezTo>
                  <a:cubicBezTo>
                    <a:pt x="3690" y="95"/>
                    <a:pt x="2677" y="0"/>
                    <a:pt x="1970"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23" name="Google Shape;2123;p47"/>
            <p:cNvSpPr/>
            <p:nvPr/>
          </p:nvSpPr>
          <p:spPr>
            <a:xfrm>
              <a:off x="2931589" y="1723641"/>
              <a:ext cx="190841" cy="347503"/>
            </a:xfrm>
            <a:custGeom>
              <a:avLst/>
              <a:gdLst/>
              <a:ahLst/>
              <a:cxnLst/>
              <a:rect l="l" t="t" r="r" b="b"/>
              <a:pathLst>
                <a:path w="5740" h="10452" extrusionOk="0">
                  <a:moveTo>
                    <a:pt x="3584" y="0"/>
                  </a:moveTo>
                  <a:cubicBezTo>
                    <a:pt x="2231" y="0"/>
                    <a:pt x="0" y="802"/>
                    <a:pt x="0" y="2556"/>
                  </a:cubicBezTo>
                  <a:cubicBezTo>
                    <a:pt x="0" y="2556"/>
                    <a:pt x="0" y="3509"/>
                    <a:pt x="401" y="4386"/>
                  </a:cubicBezTo>
                  <a:cubicBezTo>
                    <a:pt x="401" y="4386"/>
                    <a:pt x="552" y="5589"/>
                    <a:pt x="953" y="6216"/>
                  </a:cubicBezTo>
                  <a:cubicBezTo>
                    <a:pt x="1256" y="6709"/>
                    <a:pt x="1703" y="7058"/>
                    <a:pt x="2174" y="7058"/>
                  </a:cubicBezTo>
                  <a:cubicBezTo>
                    <a:pt x="2325" y="7058"/>
                    <a:pt x="2479" y="7022"/>
                    <a:pt x="2632" y="6942"/>
                  </a:cubicBezTo>
                  <a:cubicBezTo>
                    <a:pt x="2632" y="6942"/>
                    <a:pt x="2883" y="7093"/>
                    <a:pt x="2782" y="8070"/>
                  </a:cubicBezTo>
                  <a:cubicBezTo>
                    <a:pt x="2707" y="9023"/>
                    <a:pt x="2883" y="10451"/>
                    <a:pt x="2883" y="10451"/>
                  </a:cubicBezTo>
                  <a:lnTo>
                    <a:pt x="5740" y="7419"/>
                  </a:lnTo>
                  <a:lnTo>
                    <a:pt x="4712" y="5664"/>
                  </a:lnTo>
                  <a:cubicBezTo>
                    <a:pt x="4712" y="5664"/>
                    <a:pt x="5439" y="4712"/>
                    <a:pt x="5514" y="3509"/>
                  </a:cubicBezTo>
                  <a:cubicBezTo>
                    <a:pt x="5589" y="2306"/>
                    <a:pt x="4938" y="0"/>
                    <a:pt x="3584" y="0"/>
                  </a:cubicBezTo>
                  <a:close/>
                </a:path>
              </a:pathLst>
            </a:custGeom>
            <a:solidFill>
              <a:srgbClr val="FCCC8A"/>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24" name="Google Shape;2124;p47"/>
            <p:cNvSpPr/>
            <p:nvPr/>
          </p:nvSpPr>
          <p:spPr>
            <a:xfrm>
              <a:off x="2899072" y="1707582"/>
              <a:ext cx="216707" cy="204406"/>
            </a:xfrm>
            <a:custGeom>
              <a:avLst/>
              <a:gdLst/>
              <a:ahLst/>
              <a:cxnLst/>
              <a:rect l="l" t="t" r="r" b="b"/>
              <a:pathLst>
                <a:path w="6518" h="6148" extrusionOk="0">
                  <a:moveTo>
                    <a:pt x="3941" y="0"/>
                  </a:moveTo>
                  <a:cubicBezTo>
                    <a:pt x="3040" y="0"/>
                    <a:pt x="1945" y="424"/>
                    <a:pt x="728" y="1410"/>
                  </a:cubicBezTo>
                  <a:cubicBezTo>
                    <a:pt x="728" y="1410"/>
                    <a:pt x="1" y="2112"/>
                    <a:pt x="828" y="2914"/>
                  </a:cubicBezTo>
                  <a:cubicBezTo>
                    <a:pt x="828" y="2914"/>
                    <a:pt x="1112" y="2830"/>
                    <a:pt x="1461" y="2830"/>
                  </a:cubicBezTo>
                  <a:cubicBezTo>
                    <a:pt x="1822" y="2830"/>
                    <a:pt x="2252" y="2920"/>
                    <a:pt x="2507" y="3290"/>
                  </a:cubicBezTo>
                  <a:cubicBezTo>
                    <a:pt x="2731" y="3620"/>
                    <a:pt x="3164" y="3778"/>
                    <a:pt x="3652" y="3778"/>
                  </a:cubicBezTo>
                  <a:cubicBezTo>
                    <a:pt x="4203" y="3778"/>
                    <a:pt x="4824" y="3576"/>
                    <a:pt x="5289" y="3190"/>
                  </a:cubicBezTo>
                  <a:cubicBezTo>
                    <a:pt x="5289" y="3190"/>
                    <a:pt x="6166" y="4543"/>
                    <a:pt x="5690" y="6147"/>
                  </a:cubicBezTo>
                  <a:cubicBezTo>
                    <a:pt x="5690" y="6147"/>
                    <a:pt x="6517" y="5872"/>
                    <a:pt x="6492" y="3039"/>
                  </a:cubicBezTo>
                  <a:cubicBezTo>
                    <a:pt x="6460" y="1250"/>
                    <a:pt x="5488" y="0"/>
                    <a:pt x="3941" y="0"/>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25" name="Google Shape;2125;p47"/>
            <p:cNvSpPr/>
            <p:nvPr/>
          </p:nvSpPr>
          <p:spPr>
            <a:xfrm>
              <a:off x="3057401" y="1794460"/>
              <a:ext cx="46713" cy="117530"/>
            </a:xfrm>
            <a:custGeom>
              <a:avLst/>
              <a:gdLst/>
              <a:ahLst/>
              <a:cxnLst/>
              <a:rect l="l" t="t" r="r" b="b"/>
              <a:pathLst>
                <a:path w="1405" h="3535" extrusionOk="0">
                  <a:moveTo>
                    <a:pt x="953" y="0"/>
                  </a:moveTo>
                  <a:lnTo>
                    <a:pt x="1" y="577"/>
                  </a:lnTo>
                  <a:cubicBezTo>
                    <a:pt x="1" y="577"/>
                    <a:pt x="126" y="1630"/>
                    <a:pt x="126" y="1880"/>
                  </a:cubicBezTo>
                  <a:cubicBezTo>
                    <a:pt x="126" y="1880"/>
                    <a:pt x="201" y="1414"/>
                    <a:pt x="462" y="1414"/>
                  </a:cubicBezTo>
                  <a:cubicBezTo>
                    <a:pt x="504" y="1414"/>
                    <a:pt x="550" y="1426"/>
                    <a:pt x="602" y="1454"/>
                  </a:cubicBezTo>
                  <a:cubicBezTo>
                    <a:pt x="978" y="1655"/>
                    <a:pt x="903" y="2532"/>
                    <a:pt x="352" y="2632"/>
                  </a:cubicBezTo>
                  <a:lnTo>
                    <a:pt x="928" y="3534"/>
                  </a:lnTo>
                  <a:lnTo>
                    <a:pt x="1404" y="2156"/>
                  </a:lnTo>
                  <a:lnTo>
                    <a:pt x="1404" y="777"/>
                  </a:lnTo>
                  <a:lnTo>
                    <a:pt x="953" y="0"/>
                  </a:ln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2126" name="Google Shape;2126;p47"/>
            <p:cNvSpPr/>
            <p:nvPr/>
          </p:nvSpPr>
          <p:spPr>
            <a:xfrm>
              <a:off x="3145742" y="2086117"/>
              <a:ext cx="101704" cy="412502"/>
            </a:xfrm>
            <a:custGeom>
              <a:avLst/>
              <a:gdLst/>
              <a:ahLst/>
              <a:cxnLst/>
              <a:rect l="l" t="t" r="r" b="b"/>
              <a:pathLst>
                <a:path w="3059" h="12407" extrusionOk="0">
                  <a:moveTo>
                    <a:pt x="0" y="0"/>
                  </a:moveTo>
                  <a:lnTo>
                    <a:pt x="1304" y="12406"/>
                  </a:lnTo>
                  <a:cubicBezTo>
                    <a:pt x="2582" y="12005"/>
                    <a:pt x="3058" y="11304"/>
                    <a:pt x="3058" y="11304"/>
                  </a:cubicBezTo>
                  <a:cubicBezTo>
                    <a:pt x="3058" y="11304"/>
                    <a:pt x="2908" y="8121"/>
                    <a:pt x="2657" y="4838"/>
                  </a:cubicBezTo>
                  <a:cubicBezTo>
                    <a:pt x="2457" y="4061"/>
                    <a:pt x="2281" y="3484"/>
                    <a:pt x="2231" y="3434"/>
                  </a:cubicBezTo>
                  <a:cubicBezTo>
                    <a:pt x="2081" y="3309"/>
                    <a:pt x="1" y="1"/>
                    <a:pt x="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127" name="Google Shape;2127;p47"/>
            <p:cNvSpPr/>
            <p:nvPr/>
          </p:nvSpPr>
          <p:spPr>
            <a:xfrm>
              <a:off x="3141519" y="2004126"/>
              <a:ext cx="185089" cy="612818"/>
            </a:xfrm>
            <a:custGeom>
              <a:avLst/>
              <a:gdLst/>
              <a:ahLst/>
              <a:cxnLst/>
              <a:rect l="l" t="t" r="r" b="b"/>
              <a:pathLst>
                <a:path w="5567" h="18432" extrusionOk="0">
                  <a:moveTo>
                    <a:pt x="1132" y="1"/>
                  </a:moveTo>
                  <a:cubicBezTo>
                    <a:pt x="92" y="1"/>
                    <a:pt x="1" y="1857"/>
                    <a:pt x="203" y="2867"/>
                  </a:cubicBezTo>
                  <a:cubicBezTo>
                    <a:pt x="428" y="4121"/>
                    <a:pt x="3060" y="18431"/>
                    <a:pt x="3060" y="18431"/>
                  </a:cubicBezTo>
                  <a:lnTo>
                    <a:pt x="5566" y="17429"/>
                  </a:lnTo>
                  <a:cubicBezTo>
                    <a:pt x="5566" y="17429"/>
                    <a:pt x="3711" y="6577"/>
                    <a:pt x="3486" y="5098"/>
                  </a:cubicBezTo>
                  <a:cubicBezTo>
                    <a:pt x="3235" y="3594"/>
                    <a:pt x="2057" y="361"/>
                    <a:pt x="2057" y="361"/>
                  </a:cubicBezTo>
                  <a:cubicBezTo>
                    <a:pt x="1688" y="108"/>
                    <a:pt x="1382" y="1"/>
                    <a:pt x="1132" y="1"/>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28" name="Google Shape;2128;p47"/>
            <p:cNvSpPr/>
            <p:nvPr/>
          </p:nvSpPr>
          <p:spPr>
            <a:xfrm>
              <a:off x="1265807" y="2418603"/>
              <a:ext cx="1834065" cy="1320757"/>
            </a:xfrm>
            <a:custGeom>
              <a:avLst/>
              <a:gdLst/>
              <a:ahLst/>
              <a:cxnLst/>
              <a:rect l="l" t="t" r="r" b="b"/>
              <a:pathLst>
                <a:path w="55164" h="39725" extrusionOk="0">
                  <a:moveTo>
                    <a:pt x="55139" y="0"/>
                  </a:moveTo>
                  <a:lnTo>
                    <a:pt x="1" y="31830"/>
                  </a:lnTo>
                  <a:lnTo>
                    <a:pt x="26" y="39725"/>
                  </a:lnTo>
                  <a:lnTo>
                    <a:pt x="55164" y="7895"/>
                  </a:lnTo>
                  <a:lnTo>
                    <a:pt x="55139"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29" name="Google Shape;2129;p47"/>
            <p:cNvSpPr/>
            <p:nvPr/>
          </p:nvSpPr>
          <p:spPr>
            <a:xfrm>
              <a:off x="720000" y="3159415"/>
              <a:ext cx="546655" cy="579969"/>
            </a:xfrm>
            <a:custGeom>
              <a:avLst/>
              <a:gdLst/>
              <a:ahLst/>
              <a:cxnLst/>
              <a:rect l="l" t="t" r="r" b="b"/>
              <a:pathLst>
                <a:path w="16442" h="17444" extrusionOk="0">
                  <a:moveTo>
                    <a:pt x="1" y="0"/>
                  </a:moveTo>
                  <a:lnTo>
                    <a:pt x="26" y="7920"/>
                  </a:lnTo>
                  <a:lnTo>
                    <a:pt x="16442" y="17444"/>
                  </a:lnTo>
                  <a:lnTo>
                    <a:pt x="16442" y="17444"/>
                  </a:lnTo>
                  <a:lnTo>
                    <a:pt x="16417" y="9549"/>
                  </a:lnTo>
                  <a:lnTo>
                    <a:pt x="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0" name="Google Shape;2130;p47"/>
            <p:cNvSpPr/>
            <p:nvPr/>
          </p:nvSpPr>
          <p:spPr>
            <a:xfrm>
              <a:off x="720000" y="2101112"/>
              <a:ext cx="2379025" cy="1375782"/>
            </a:xfrm>
            <a:custGeom>
              <a:avLst/>
              <a:gdLst/>
              <a:ahLst/>
              <a:cxnLst/>
              <a:rect l="l" t="t" r="r" b="b"/>
              <a:pathLst>
                <a:path w="71555" h="41380" extrusionOk="0">
                  <a:moveTo>
                    <a:pt x="55139" y="1"/>
                  </a:moveTo>
                  <a:lnTo>
                    <a:pt x="1" y="31855"/>
                  </a:lnTo>
                  <a:lnTo>
                    <a:pt x="16417" y="41379"/>
                  </a:lnTo>
                  <a:lnTo>
                    <a:pt x="71555" y="9549"/>
                  </a:lnTo>
                  <a:lnTo>
                    <a:pt x="55139"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1" name="Google Shape;2131;p47"/>
            <p:cNvSpPr/>
            <p:nvPr/>
          </p:nvSpPr>
          <p:spPr>
            <a:xfrm>
              <a:off x="1483318" y="1404588"/>
              <a:ext cx="1321588" cy="1950631"/>
            </a:xfrm>
            <a:custGeom>
              <a:avLst/>
              <a:gdLst/>
              <a:ahLst/>
              <a:cxnLst/>
              <a:rect l="l" t="t" r="r" b="b"/>
              <a:pathLst>
                <a:path w="39750" h="58670" extrusionOk="0">
                  <a:moveTo>
                    <a:pt x="37010" y="0"/>
                  </a:moveTo>
                  <a:cubicBezTo>
                    <a:pt x="36357" y="0"/>
                    <a:pt x="35619" y="217"/>
                    <a:pt x="34837" y="674"/>
                  </a:cubicBezTo>
                  <a:lnTo>
                    <a:pt x="4812" y="17992"/>
                  </a:lnTo>
                  <a:cubicBezTo>
                    <a:pt x="2156" y="19521"/>
                    <a:pt x="0" y="23255"/>
                    <a:pt x="25" y="26313"/>
                  </a:cubicBezTo>
                  <a:lnTo>
                    <a:pt x="100" y="58669"/>
                  </a:lnTo>
                  <a:lnTo>
                    <a:pt x="39750" y="35787"/>
                  </a:lnTo>
                  <a:lnTo>
                    <a:pt x="39675" y="3406"/>
                  </a:lnTo>
                  <a:cubicBezTo>
                    <a:pt x="39657" y="1247"/>
                    <a:pt x="38578" y="0"/>
                    <a:pt x="3701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2" name="Google Shape;2132;p47"/>
            <p:cNvSpPr/>
            <p:nvPr/>
          </p:nvSpPr>
          <p:spPr>
            <a:xfrm>
              <a:off x="937512" y="1087463"/>
              <a:ext cx="1818239" cy="2267745"/>
            </a:xfrm>
            <a:custGeom>
              <a:avLst/>
              <a:gdLst/>
              <a:ahLst/>
              <a:cxnLst/>
              <a:rect l="l" t="t" r="r" b="b"/>
              <a:pathLst>
                <a:path w="54688" h="68208" extrusionOk="0">
                  <a:moveTo>
                    <a:pt x="36935" y="0"/>
                  </a:moveTo>
                  <a:cubicBezTo>
                    <a:pt x="36906" y="0"/>
                    <a:pt x="36876" y="3"/>
                    <a:pt x="36842" y="11"/>
                  </a:cubicBezTo>
                  <a:lnTo>
                    <a:pt x="36617" y="11"/>
                  </a:lnTo>
                  <a:cubicBezTo>
                    <a:pt x="36592" y="36"/>
                    <a:pt x="36542" y="36"/>
                    <a:pt x="36491" y="36"/>
                  </a:cubicBezTo>
                  <a:cubicBezTo>
                    <a:pt x="36466" y="36"/>
                    <a:pt x="36416" y="61"/>
                    <a:pt x="36366" y="61"/>
                  </a:cubicBezTo>
                  <a:cubicBezTo>
                    <a:pt x="36316" y="86"/>
                    <a:pt x="36241" y="86"/>
                    <a:pt x="36166" y="111"/>
                  </a:cubicBezTo>
                  <a:cubicBezTo>
                    <a:pt x="36141" y="111"/>
                    <a:pt x="36116" y="111"/>
                    <a:pt x="36065" y="136"/>
                  </a:cubicBezTo>
                  <a:cubicBezTo>
                    <a:pt x="35990" y="162"/>
                    <a:pt x="35915" y="187"/>
                    <a:pt x="35815" y="212"/>
                  </a:cubicBezTo>
                  <a:lnTo>
                    <a:pt x="35790" y="212"/>
                  </a:lnTo>
                  <a:cubicBezTo>
                    <a:pt x="35715" y="237"/>
                    <a:pt x="35614" y="287"/>
                    <a:pt x="35514" y="312"/>
                  </a:cubicBezTo>
                  <a:cubicBezTo>
                    <a:pt x="35464" y="337"/>
                    <a:pt x="35414" y="362"/>
                    <a:pt x="35389" y="387"/>
                  </a:cubicBezTo>
                  <a:cubicBezTo>
                    <a:pt x="35339" y="387"/>
                    <a:pt x="35313" y="412"/>
                    <a:pt x="35263" y="437"/>
                  </a:cubicBezTo>
                  <a:cubicBezTo>
                    <a:pt x="35138" y="487"/>
                    <a:pt x="34988" y="563"/>
                    <a:pt x="34837" y="663"/>
                  </a:cubicBezTo>
                  <a:lnTo>
                    <a:pt x="4812" y="17981"/>
                  </a:lnTo>
                  <a:cubicBezTo>
                    <a:pt x="4662" y="18081"/>
                    <a:pt x="4511" y="18182"/>
                    <a:pt x="4361" y="18282"/>
                  </a:cubicBezTo>
                  <a:cubicBezTo>
                    <a:pt x="4311" y="18307"/>
                    <a:pt x="4261" y="18357"/>
                    <a:pt x="4211" y="18382"/>
                  </a:cubicBezTo>
                  <a:cubicBezTo>
                    <a:pt x="4110" y="18457"/>
                    <a:pt x="4010" y="18533"/>
                    <a:pt x="3910" y="18608"/>
                  </a:cubicBezTo>
                  <a:cubicBezTo>
                    <a:pt x="3835" y="18658"/>
                    <a:pt x="3785" y="18708"/>
                    <a:pt x="3734" y="18758"/>
                  </a:cubicBezTo>
                  <a:cubicBezTo>
                    <a:pt x="3634" y="18833"/>
                    <a:pt x="3559" y="18909"/>
                    <a:pt x="3459" y="18984"/>
                  </a:cubicBezTo>
                  <a:cubicBezTo>
                    <a:pt x="3409" y="19034"/>
                    <a:pt x="3358" y="19084"/>
                    <a:pt x="3308" y="19134"/>
                  </a:cubicBezTo>
                  <a:cubicBezTo>
                    <a:pt x="3258" y="19184"/>
                    <a:pt x="3233" y="19209"/>
                    <a:pt x="3208" y="19234"/>
                  </a:cubicBezTo>
                  <a:cubicBezTo>
                    <a:pt x="3158" y="19259"/>
                    <a:pt x="3133" y="19310"/>
                    <a:pt x="3108" y="19335"/>
                  </a:cubicBezTo>
                  <a:cubicBezTo>
                    <a:pt x="2982" y="19460"/>
                    <a:pt x="2882" y="19560"/>
                    <a:pt x="2782" y="19685"/>
                  </a:cubicBezTo>
                  <a:cubicBezTo>
                    <a:pt x="2757" y="19736"/>
                    <a:pt x="2707" y="19761"/>
                    <a:pt x="2682" y="19786"/>
                  </a:cubicBezTo>
                  <a:cubicBezTo>
                    <a:pt x="2657" y="19836"/>
                    <a:pt x="2632" y="19861"/>
                    <a:pt x="2607" y="19886"/>
                  </a:cubicBezTo>
                  <a:cubicBezTo>
                    <a:pt x="2531" y="19961"/>
                    <a:pt x="2481" y="20036"/>
                    <a:pt x="2406" y="20112"/>
                  </a:cubicBezTo>
                  <a:cubicBezTo>
                    <a:pt x="2356" y="20162"/>
                    <a:pt x="2331" y="20212"/>
                    <a:pt x="2281" y="20262"/>
                  </a:cubicBezTo>
                  <a:cubicBezTo>
                    <a:pt x="2256" y="20312"/>
                    <a:pt x="2231" y="20362"/>
                    <a:pt x="2180" y="20387"/>
                  </a:cubicBezTo>
                  <a:cubicBezTo>
                    <a:pt x="2155" y="20462"/>
                    <a:pt x="2105" y="20513"/>
                    <a:pt x="2055" y="20588"/>
                  </a:cubicBezTo>
                  <a:cubicBezTo>
                    <a:pt x="2030" y="20613"/>
                    <a:pt x="2005" y="20663"/>
                    <a:pt x="1955" y="20713"/>
                  </a:cubicBezTo>
                  <a:cubicBezTo>
                    <a:pt x="1905" y="20788"/>
                    <a:pt x="1880" y="20863"/>
                    <a:pt x="1830" y="20914"/>
                  </a:cubicBezTo>
                  <a:cubicBezTo>
                    <a:pt x="1779" y="20964"/>
                    <a:pt x="1754" y="21014"/>
                    <a:pt x="1729" y="21064"/>
                  </a:cubicBezTo>
                  <a:cubicBezTo>
                    <a:pt x="1704" y="21089"/>
                    <a:pt x="1704" y="21114"/>
                    <a:pt x="1679" y="21114"/>
                  </a:cubicBezTo>
                  <a:cubicBezTo>
                    <a:pt x="1604" y="21264"/>
                    <a:pt x="1529" y="21390"/>
                    <a:pt x="1429" y="21540"/>
                  </a:cubicBezTo>
                  <a:cubicBezTo>
                    <a:pt x="1429" y="21540"/>
                    <a:pt x="1429" y="21540"/>
                    <a:pt x="1429" y="21565"/>
                  </a:cubicBezTo>
                  <a:cubicBezTo>
                    <a:pt x="1404" y="21590"/>
                    <a:pt x="1404" y="21615"/>
                    <a:pt x="1378" y="21640"/>
                  </a:cubicBezTo>
                  <a:cubicBezTo>
                    <a:pt x="1328" y="21741"/>
                    <a:pt x="1253" y="21841"/>
                    <a:pt x="1203" y="21941"/>
                  </a:cubicBezTo>
                  <a:cubicBezTo>
                    <a:pt x="1178" y="21991"/>
                    <a:pt x="1178" y="22016"/>
                    <a:pt x="1153" y="22066"/>
                  </a:cubicBezTo>
                  <a:cubicBezTo>
                    <a:pt x="1128" y="22117"/>
                    <a:pt x="1103" y="22167"/>
                    <a:pt x="1078" y="22217"/>
                  </a:cubicBezTo>
                  <a:cubicBezTo>
                    <a:pt x="1053" y="22267"/>
                    <a:pt x="1028" y="22292"/>
                    <a:pt x="1003" y="22342"/>
                  </a:cubicBezTo>
                  <a:cubicBezTo>
                    <a:pt x="952" y="22467"/>
                    <a:pt x="902" y="22568"/>
                    <a:pt x="852" y="22693"/>
                  </a:cubicBezTo>
                  <a:cubicBezTo>
                    <a:pt x="827" y="22693"/>
                    <a:pt x="827" y="22718"/>
                    <a:pt x="827" y="22743"/>
                  </a:cubicBezTo>
                  <a:cubicBezTo>
                    <a:pt x="827" y="22743"/>
                    <a:pt x="827" y="22743"/>
                    <a:pt x="802" y="22768"/>
                  </a:cubicBezTo>
                  <a:cubicBezTo>
                    <a:pt x="752" y="22894"/>
                    <a:pt x="702" y="23044"/>
                    <a:pt x="627" y="23194"/>
                  </a:cubicBezTo>
                  <a:cubicBezTo>
                    <a:pt x="627" y="23219"/>
                    <a:pt x="627" y="23244"/>
                    <a:pt x="602" y="23269"/>
                  </a:cubicBezTo>
                  <a:cubicBezTo>
                    <a:pt x="576" y="23320"/>
                    <a:pt x="576" y="23370"/>
                    <a:pt x="551" y="23420"/>
                  </a:cubicBezTo>
                  <a:cubicBezTo>
                    <a:pt x="526" y="23495"/>
                    <a:pt x="501" y="23570"/>
                    <a:pt x="476" y="23645"/>
                  </a:cubicBezTo>
                  <a:cubicBezTo>
                    <a:pt x="451" y="23696"/>
                    <a:pt x="451" y="23771"/>
                    <a:pt x="426" y="23821"/>
                  </a:cubicBezTo>
                  <a:cubicBezTo>
                    <a:pt x="401" y="23871"/>
                    <a:pt x="376" y="23946"/>
                    <a:pt x="351" y="24021"/>
                  </a:cubicBezTo>
                  <a:cubicBezTo>
                    <a:pt x="351" y="24046"/>
                    <a:pt x="326" y="24097"/>
                    <a:pt x="326" y="24147"/>
                  </a:cubicBezTo>
                  <a:cubicBezTo>
                    <a:pt x="301" y="24222"/>
                    <a:pt x="301" y="24297"/>
                    <a:pt x="276" y="24347"/>
                  </a:cubicBezTo>
                  <a:cubicBezTo>
                    <a:pt x="251" y="24447"/>
                    <a:pt x="226" y="24523"/>
                    <a:pt x="201" y="24598"/>
                  </a:cubicBezTo>
                  <a:cubicBezTo>
                    <a:pt x="201" y="24623"/>
                    <a:pt x="201" y="24673"/>
                    <a:pt x="201" y="24698"/>
                  </a:cubicBezTo>
                  <a:cubicBezTo>
                    <a:pt x="175" y="24748"/>
                    <a:pt x="175" y="24798"/>
                    <a:pt x="150" y="24873"/>
                  </a:cubicBezTo>
                  <a:cubicBezTo>
                    <a:pt x="125" y="24999"/>
                    <a:pt x="100" y="25124"/>
                    <a:pt x="100" y="25249"/>
                  </a:cubicBezTo>
                  <a:cubicBezTo>
                    <a:pt x="75" y="25274"/>
                    <a:pt x="75" y="25325"/>
                    <a:pt x="75" y="25350"/>
                  </a:cubicBezTo>
                  <a:cubicBezTo>
                    <a:pt x="75" y="25450"/>
                    <a:pt x="50" y="25525"/>
                    <a:pt x="50" y="25600"/>
                  </a:cubicBezTo>
                  <a:cubicBezTo>
                    <a:pt x="50" y="25650"/>
                    <a:pt x="50" y="25701"/>
                    <a:pt x="25" y="25776"/>
                  </a:cubicBezTo>
                  <a:cubicBezTo>
                    <a:pt x="25" y="25951"/>
                    <a:pt x="0" y="26127"/>
                    <a:pt x="25" y="26302"/>
                  </a:cubicBezTo>
                  <a:lnTo>
                    <a:pt x="100" y="58683"/>
                  </a:lnTo>
                  <a:lnTo>
                    <a:pt x="16516" y="68207"/>
                  </a:lnTo>
                  <a:lnTo>
                    <a:pt x="16441" y="35851"/>
                  </a:lnTo>
                  <a:cubicBezTo>
                    <a:pt x="16441" y="35676"/>
                    <a:pt x="16441" y="35500"/>
                    <a:pt x="16466" y="35300"/>
                  </a:cubicBezTo>
                  <a:cubicBezTo>
                    <a:pt x="16466" y="35249"/>
                    <a:pt x="16466" y="35199"/>
                    <a:pt x="16466" y="35149"/>
                  </a:cubicBezTo>
                  <a:cubicBezTo>
                    <a:pt x="16491" y="35024"/>
                    <a:pt x="16491" y="34899"/>
                    <a:pt x="16516" y="34798"/>
                  </a:cubicBezTo>
                  <a:cubicBezTo>
                    <a:pt x="16541" y="34673"/>
                    <a:pt x="16567" y="34548"/>
                    <a:pt x="16567" y="34397"/>
                  </a:cubicBezTo>
                  <a:cubicBezTo>
                    <a:pt x="16592" y="34322"/>
                    <a:pt x="16617" y="34222"/>
                    <a:pt x="16642" y="34147"/>
                  </a:cubicBezTo>
                  <a:cubicBezTo>
                    <a:pt x="16642" y="34072"/>
                    <a:pt x="16667" y="33971"/>
                    <a:pt x="16692" y="33896"/>
                  </a:cubicBezTo>
                  <a:cubicBezTo>
                    <a:pt x="16717" y="33796"/>
                    <a:pt x="16742" y="33671"/>
                    <a:pt x="16792" y="33545"/>
                  </a:cubicBezTo>
                  <a:cubicBezTo>
                    <a:pt x="16792" y="33495"/>
                    <a:pt x="16817" y="33420"/>
                    <a:pt x="16842" y="33370"/>
                  </a:cubicBezTo>
                  <a:cubicBezTo>
                    <a:pt x="16892" y="33219"/>
                    <a:pt x="16917" y="33094"/>
                    <a:pt x="16968" y="32969"/>
                  </a:cubicBezTo>
                  <a:cubicBezTo>
                    <a:pt x="16993" y="32919"/>
                    <a:pt x="17018" y="32868"/>
                    <a:pt x="17018" y="32818"/>
                  </a:cubicBezTo>
                  <a:cubicBezTo>
                    <a:pt x="17093" y="32643"/>
                    <a:pt x="17168" y="32467"/>
                    <a:pt x="17243" y="32292"/>
                  </a:cubicBezTo>
                  <a:cubicBezTo>
                    <a:pt x="17243" y="32267"/>
                    <a:pt x="17268" y="32242"/>
                    <a:pt x="17268" y="32217"/>
                  </a:cubicBezTo>
                  <a:cubicBezTo>
                    <a:pt x="17343" y="32066"/>
                    <a:pt x="17419" y="31916"/>
                    <a:pt x="17494" y="31766"/>
                  </a:cubicBezTo>
                  <a:cubicBezTo>
                    <a:pt x="17519" y="31716"/>
                    <a:pt x="17544" y="31665"/>
                    <a:pt x="17569" y="31615"/>
                  </a:cubicBezTo>
                  <a:cubicBezTo>
                    <a:pt x="17644" y="31465"/>
                    <a:pt x="17719" y="31315"/>
                    <a:pt x="17795" y="31189"/>
                  </a:cubicBezTo>
                  <a:cubicBezTo>
                    <a:pt x="17820" y="31164"/>
                    <a:pt x="17820" y="31139"/>
                    <a:pt x="17845" y="31089"/>
                  </a:cubicBezTo>
                  <a:cubicBezTo>
                    <a:pt x="17945" y="30939"/>
                    <a:pt x="18045" y="30763"/>
                    <a:pt x="18145" y="30613"/>
                  </a:cubicBezTo>
                  <a:cubicBezTo>
                    <a:pt x="18171" y="30563"/>
                    <a:pt x="18196" y="30513"/>
                    <a:pt x="18246" y="30462"/>
                  </a:cubicBezTo>
                  <a:cubicBezTo>
                    <a:pt x="18321" y="30362"/>
                    <a:pt x="18396" y="30237"/>
                    <a:pt x="18471" y="30112"/>
                  </a:cubicBezTo>
                  <a:cubicBezTo>
                    <a:pt x="18521" y="30061"/>
                    <a:pt x="18572" y="30011"/>
                    <a:pt x="18622" y="29936"/>
                  </a:cubicBezTo>
                  <a:cubicBezTo>
                    <a:pt x="18672" y="29836"/>
                    <a:pt x="18747" y="29761"/>
                    <a:pt x="18822" y="29660"/>
                  </a:cubicBezTo>
                  <a:cubicBezTo>
                    <a:pt x="18897" y="29585"/>
                    <a:pt x="18947" y="29510"/>
                    <a:pt x="19023" y="29435"/>
                  </a:cubicBezTo>
                  <a:cubicBezTo>
                    <a:pt x="19073" y="29360"/>
                    <a:pt x="19148" y="29310"/>
                    <a:pt x="19198" y="29234"/>
                  </a:cubicBezTo>
                  <a:cubicBezTo>
                    <a:pt x="19298" y="29109"/>
                    <a:pt x="19399" y="29009"/>
                    <a:pt x="19524" y="28884"/>
                  </a:cubicBezTo>
                  <a:cubicBezTo>
                    <a:pt x="19599" y="28808"/>
                    <a:pt x="19649" y="28758"/>
                    <a:pt x="19724" y="28683"/>
                  </a:cubicBezTo>
                  <a:cubicBezTo>
                    <a:pt x="19775" y="28633"/>
                    <a:pt x="19825" y="28583"/>
                    <a:pt x="19875" y="28533"/>
                  </a:cubicBezTo>
                  <a:cubicBezTo>
                    <a:pt x="19975" y="28457"/>
                    <a:pt x="20075" y="28382"/>
                    <a:pt x="20151" y="28307"/>
                  </a:cubicBezTo>
                  <a:cubicBezTo>
                    <a:pt x="20201" y="28257"/>
                    <a:pt x="20276" y="28207"/>
                    <a:pt x="20326" y="28157"/>
                  </a:cubicBezTo>
                  <a:cubicBezTo>
                    <a:pt x="20426" y="28082"/>
                    <a:pt x="20526" y="28006"/>
                    <a:pt x="20627" y="27931"/>
                  </a:cubicBezTo>
                  <a:cubicBezTo>
                    <a:pt x="20677" y="27906"/>
                    <a:pt x="20727" y="27856"/>
                    <a:pt x="20777" y="27831"/>
                  </a:cubicBezTo>
                  <a:cubicBezTo>
                    <a:pt x="20927" y="27731"/>
                    <a:pt x="21078" y="27630"/>
                    <a:pt x="21228" y="27530"/>
                  </a:cubicBezTo>
                  <a:lnTo>
                    <a:pt x="51253" y="10212"/>
                  </a:lnTo>
                  <a:cubicBezTo>
                    <a:pt x="51404" y="10111"/>
                    <a:pt x="51554" y="10036"/>
                    <a:pt x="51680" y="9961"/>
                  </a:cubicBezTo>
                  <a:cubicBezTo>
                    <a:pt x="51730" y="9961"/>
                    <a:pt x="51780" y="9936"/>
                    <a:pt x="51805" y="9911"/>
                  </a:cubicBezTo>
                  <a:cubicBezTo>
                    <a:pt x="51955" y="9861"/>
                    <a:pt x="52081" y="9811"/>
                    <a:pt x="52231" y="9761"/>
                  </a:cubicBezTo>
                  <a:cubicBezTo>
                    <a:pt x="52231" y="9761"/>
                    <a:pt x="52231" y="9761"/>
                    <a:pt x="52256" y="9736"/>
                  </a:cubicBezTo>
                  <a:cubicBezTo>
                    <a:pt x="52356" y="9710"/>
                    <a:pt x="52482" y="9685"/>
                    <a:pt x="52607" y="9635"/>
                  </a:cubicBezTo>
                  <a:cubicBezTo>
                    <a:pt x="52657" y="9635"/>
                    <a:pt x="52732" y="9610"/>
                    <a:pt x="52782" y="9610"/>
                  </a:cubicBezTo>
                  <a:cubicBezTo>
                    <a:pt x="52883" y="9585"/>
                    <a:pt x="52958" y="9585"/>
                    <a:pt x="53058" y="9560"/>
                  </a:cubicBezTo>
                  <a:lnTo>
                    <a:pt x="53183" y="9560"/>
                  </a:lnTo>
                  <a:cubicBezTo>
                    <a:pt x="53309" y="9535"/>
                    <a:pt x="53409" y="9535"/>
                    <a:pt x="53509" y="9535"/>
                  </a:cubicBezTo>
                  <a:lnTo>
                    <a:pt x="53584" y="9535"/>
                  </a:lnTo>
                  <a:cubicBezTo>
                    <a:pt x="53685" y="9560"/>
                    <a:pt x="53810" y="9560"/>
                    <a:pt x="53935" y="9585"/>
                  </a:cubicBezTo>
                  <a:cubicBezTo>
                    <a:pt x="53960" y="9585"/>
                    <a:pt x="53985" y="9610"/>
                    <a:pt x="54010" y="9610"/>
                  </a:cubicBezTo>
                  <a:cubicBezTo>
                    <a:pt x="54111" y="9635"/>
                    <a:pt x="54186" y="9660"/>
                    <a:pt x="54286" y="9685"/>
                  </a:cubicBezTo>
                  <a:cubicBezTo>
                    <a:pt x="54311" y="9685"/>
                    <a:pt x="54336" y="9710"/>
                    <a:pt x="54361" y="9710"/>
                  </a:cubicBezTo>
                  <a:cubicBezTo>
                    <a:pt x="54461" y="9761"/>
                    <a:pt x="54587" y="9811"/>
                    <a:pt x="54687" y="9861"/>
                  </a:cubicBezTo>
                  <a:lnTo>
                    <a:pt x="38246" y="312"/>
                  </a:lnTo>
                  <a:lnTo>
                    <a:pt x="38221" y="312"/>
                  </a:lnTo>
                  <a:cubicBezTo>
                    <a:pt x="38146" y="262"/>
                    <a:pt x="38070" y="237"/>
                    <a:pt x="37995" y="187"/>
                  </a:cubicBezTo>
                  <a:cubicBezTo>
                    <a:pt x="37970" y="187"/>
                    <a:pt x="37945" y="187"/>
                    <a:pt x="37945" y="162"/>
                  </a:cubicBezTo>
                  <a:cubicBezTo>
                    <a:pt x="37920" y="162"/>
                    <a:pt x="37895" y="162"/>
                    <a:pt x="37870" y="136"/>
                  </a:cubicBezTo>
                  <a:cubicBezTo>
                    <a:pt x="37820" y="136"/>
                    <a:pt x="37770" y="111"/>
                    <a:pt x="37745" y="111"/>
                  </a:cubicBezTo>
                  <a:cubicBezTo>
                    <a:pt x="37694" y="86"/>
                    <a:pt x="37644" y="86"/>
                    <a:pt x="37594" y="61"/>
                  </a:cubicBezTo>
                  <a:cubicBezTo>
                    <a:pt x="37569" y="61"/>
                    <a:pt x="37544" y="61"/>
                    <a:pt x="37519" y="36"/>
                  </a:cubicBezTo>
                  <a:lnTo>
                    <a:pt x="37469" y="36"/>
                  </a:lnTo>
                  <a:cubicBezTo>
                    <a:pt x="37369" y="11"/>
                    <a:pt x="37268" y="11"/>
                    <a:pt x="37168" y="11"/>
                  </a:cubicBezTo>
                  <a:lnTo>
                    <a:pt x="37093" y="11"/>
                  </a:lnTo>
                  <a:cubicBezTo>
                    <a:pt x="37043" y="11"/>
                    <a:pt x="36993" y="0"/>
                    <a:pt x="36935"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3" name="Google Shape;2133;p47"/>
            <p:cNvSpPr/>
            <p:nvPr/>
          </p:nvSpPr>
          <p:spPr>
            <a:xfrm>
              <a:off x="937512" y="1087462"/>
              <a:ext cx="1818239" cy="1983579"/>
            </a:xfrm>
            <a:custGeom>
              <a:avLst/>
              <a:gdLst/>
              <a:ahLst/>
              <a:cxnLst/>
              <a:rect l="l" t="t" r="r" b="b"/>
              <a:pathLst>
                <a:path w="54688" h="59661" extrusionOk="0">
                  <a:moveTo>
                    <a:pt x="36935" y="0"/>
                  </a:moveTo>
                  <a:cubicBezTo>
                    <a:pt x="36906" y="0"/>
                    <a:pt x="36876" y="3"/>
                    <a:pt x="36842" y="11"/>
                  </a:cubicBezTo>
                  <a:lnTo>
                    <a:pt x="36617" y="11"/>
                  </a:lnTo>
                  <a:cubicBezTo>
                    <a:pt x="36592" y="36"/>
                    <a:pt x="36542" y="36"/>
                    <a:pt x="36491" y="36"/>
                  </a:cubicBezTo>
                  <a:cubicBezTo>
                    <a:pt x="36466" y="36"/>
                    <a:pt x="36416" y="61"/>
                    <a:pt x="36366" y="61"/>
                  </a:cubicBezTo>
                  <a:cubicBezTo>
                    <a:pt x="36316" y="86"/>
                    <a:pt x="36241" y="86"/>
                    <a:pt x="36166" y="111"/>
                  </a:cubicBezTo>
                  <a:cubicBezTo>
                    <a:pt x="36141" y="111"/>
                    <a:pt x="36116" y="111"/>
                    <a:pt x="36065" y="136"/>
                  </a:cubicBezTo>
                  <a:cubicBezTo>
                    <a:pt x="35990" y="162"/>
                    <a:pt x="35915" y="187"/>
                    <a:pt x="35815" y="212"/>
                  </a:cubicBezTo>
                  <a:lnTo>
                    <a:pt x="35790" y="212"/>
                  </a:lnTo>
                  <a:cubicBezTo>
                    <a:pt x="35715" y="237"/>
                    <a:pt x="35614" y="287"/>
                    <a:pt x="35514" y="312"/>
                  </a:cubicBezTo>
                  <a:cubicBezTo>
                    <a:pt x="35464" y="337"/>
                    <a:pt x="35414" y="362"/>
                    <a:pt x="35389" y="387"/>
                  </a:cubicBezTo>
                  <a:cubicBezTo>
                    <a:pt x="35339" y="387"/>
                    <a:pt x="35313" y="412"/>
                    <a:pt x="35263" y="437"/>
                  </a:cubicBezTo>
                  <a:cubicBezTo>
                    <a:pt x="35138" y="487"/>
                    <a:pt x="34988" y="563"/>
                    <a:pt x="34837" y="663"/>
                  </a:cubicBezTo>
                  <a:lnTo>
                    <a:pt x="4812" y="17981"/>
                  </a:lnTo>
                  <a:cubicBezTo>
                    <a:pt x="4662" y="18081"/>
                    <a:pt x="4511" y="18182"/>
                    <a:pt x="4361" y="18282"/>
                  </a:cubicBezTo>
                  <a:cubicBezTo>
                    <a:pt x="4311" y="18307"/>
                    <a:pt x="4261" y="18357"/>
                    <a:pt x="4211" y="18382"/>
                  </a:cubicBezTo>
                  <a:cubicBezTo>
                    <a:pt x="4110" y="18457"/>
                    <a:pt x="4010" y="18533"/>
                    <a:pt x="3910" y="18608"/>
                  </a:cubicBezTo>
                  <a:cubicBezTo>
                    <a:pt x="3835" y="18658"/>
                    <a:pt x="3785" y="18708"/>
                    <a:pt x="3734" y="18758"/>
                  </a:cubicBezTo>
                  <a:cubicBezTo>
                    <a:pt x="3634" y="18833"/>
                    <a:pt x="3559" y="18909"/>
                    <a:pt x="3459" y="18984"/>
                  </a:cubicBezTo>
                  <a:cubicBezTo>
                    <a:pt x="3409" y="19034"/>
                    <a:pt x="3358" y="19084"/>
                    <a:pt x="3308" y="19134"/>
                  </a:cubicBezTo>
                  <a:cubicBezTo>
                    <a:pt x="3258" y="19184"/>
                    <a:pt x="3233" y="19209"/>
                    <a:pt x="3208" y="19234"/>
                  </a:cubicBezTo>
                  <a:cubicBezTo>
                    <a:pt x="3158" y="19259"/>
                    <a:pt x="3133" y="19310"/>
                    <a:pt x="3108" y="19335"/>
                  </a:cubicBezTo>
                  <a:cubicBezTo>
                    <a:pt x="2982" y="19460"/>
                    <a:pt x="2882" y="19560"/>
                    <a:pt x="2782" y="19685"/>
                  </a:cubicBezTo>
                  <a:cubicBezTo>
                    <a:pt x="2757" y="19736"/>
                    <a:pt x="2707" y="19761"/>
                    <a:pt x="2682" y="19786"/>
                  </a:cubicBezTo>
                  <a:cubicBezTo>
                    <a:pt x="2657" y="19836"/>
                    <a:pt x="2632" y="19861"/>
                    <a:pt x="2607" y="19886"/>
                  </a:cubicBezTo>
                  <a:cubicBezTo>
                    <a:pt x="2531" y="19961"/>
                    <a:pt x="2481" y="20036"/>
                    <a:pt x="2406" y="20112"/>
                  </a:cubicBezTo>
                  <a:cubicBezTo>
                    <a:pt x="2356" y="20162"/>
                    <a:pt x="2331" y="20212"/>
                    <a:pt x="2281" y="20262"/>
                  </a:cubicBezTo>
                  <a:cubicBezTo>
                    <a:pt x="2256" y="20312"/>
                    <a:pt x="2231" y="20362"/>
                    <a:pt x="2180" y="20387"/>
                  </a:cubicBezTo>
                  <a:cubicBezTo>
                    <a:pt x="2155" y="20462"/>
                    <a:pt x="2105" y="20513"/>
                    <a:pt x="2055" y="20588"/>
                  </a:cubicBezTo>
                  <a:cubicBezTo>
                    <a:pt x="2030" y="20613"/>
                    <a:pt x="2005" y="20663"/>
                    <a:pt x="1955" y="20713"/>
                  </a:cubicBezTo>
                  <a:cubicBezTo>
                    <a:pt x="1905" y="20788"/>
                    <a:pt x="1880" y="20863"/>
                    <a:pt x="1830" y="20914"/>
                  </a:cubicBezTo>
                  <a:cubicBezTo>
                    <a:pt x="1779" y="20964"/>
                    <a:pt x="1754" y="21014"/>
                    <a:pt x="1729" y="21064"/>
                  </a:cubicBezTo>
                  <a:cubicBezTo>
                    <a:pt x="1704" y="21089"/>
                    <a:pt x="1704" y="21089"/>
                    <a:pt x="1679" y="21114"/>
                  </a:cubicBezTo>
                  <a:cubicBezTo>
                    <a:pt x="1604" y="21264"/>
                    <a:pt x="1529" y="21390"/>
                    <a:pt x="1429" y="21540"/>
                  </a:cubicBezTo>
                  <a:cubicBezTo>
                    <a:pt x="1429" y="21540"/>
                    <a:pt x="1429" y="21540"/>
                    <a:pt x="1429" y="21565"/>
                  </a:cubicBezTo>
                  <a:cubicBezTo>
                    <a:pt x="1404" y="21590"/>
                    <a:pt x="1404" y="21615"/>
                    <a:pt x="1378" y="21640"/>
                  </a:cubicBezTo>
                  <a:cubicBezTo>
                    <a:pt x="1328" y="21741"/>
                    <a:pt x="1253" y="21841"/>
                    <a:pt x="1203" y="21941"/>
                  </a:cubicBezTo>
                  <a:cubicBezTo>
                    <a:pt x="1178" y="21991"/>
                    <a:pt x="1153" y="22016"/>
                    <a:pt x="1153" y="22066"/>
                  </a:cubicBezTo>
                  <a:cubicBezTo>
                    <a:pt x="1128" y="22117"/>
                    <a:pt x="1103" y="22167"/>
                    <a:pt x="1078" y="22217"/>
                  </a:cubicBezTo>
                  <a:cubicBezTo>
                    <a:pt x="1053" y="22267"/>
                    <a:pt x="1028" y="22292"/>
                    <a:pt x="1003" y="22342"/>
                  </a:cubicBezTo>
                  <a:cubicBezTo>
                    <a:pt x="952" y="22467"/>
                    <a:pt x="902" y="22568"/>
                    <a:pt x="852" y="22693"/>
                  </a:cubicBezTo>
                  <a:cubicBezTo>
                    <a:pt x="827" y="22693"/>
                    <a:pt x="827" y="22718"/>
                    <a:pt x="827" y="22743"/>
                  </a:cubicBezTo>
                  <a:cubicBezTo>
                    <a:pt x="827" y="22743"/>
                    <a:pt x="827" y="22743"/>
                    <a:pt x="802" y="22768"/>
                  </a:cubicBezTo>
                  <a:cubicBezTo>
                    <a:pt x="752" y="22894"/>
                    <a:pt x="702" y="23044"/>
                    <a:pt x="627" y="23194"/>
                  </a:cubicBezTo>
                  <a:cubicBezTo>
                    <a:pt x="627" y="23219"/>
                    <a:pt x="627" y="23244"/>
                    <a:pt x="602" y="23269"/>
                  </a:cubicBezTo>
                  <a:cubicBezTo>
                    <a:pt x="576" y="23320"/>
                    <a:pt x="576" y="23370"/>
                    <a:pt x="551" y="23420"/>
                  </a:cubicBezTo>
                  <a:cubicBezTo>
                    <a:pt x="526" y="23495"/>
                    <a:pt x="501" y="23570"/>
                    <a:pt x="476" y="23645"/>
                  </a:cubicBezTo>
                  <a:cubicBezTo>
                    <a:pt x="451" y="23696"/>
                    <a:pt x="451" y="23771"/>
                    <a:pt x="426" y="23821"/>
                  </a:cubicBezTo>
                  <a:cubicBezTo>
                    <a:pt x="401" y="23871"/>
                    <a:pt x="376" y="23946"/>
                    <a:pt x="351" y="24021"/>
                  </a:cubicBezTo>
                  <a:cubicBezTo>
                    <a:pt x="351" y="24046"/>
                    <a:pt x="326" y="24097"/>
                    <a:pt x="326" y="24147"/>
                  </a:cubicBezTo>
                  <a:cubicBezTo>
                    <a:pt x="301" y="24222"/>
                    <a:pt x="301" y="24272"/>
                    <a:pt x="276" y="24347"/>
                  </a:cubicBezTo>
                  <a:cubicBezTo>
                    <a:pt x="251" y="24447"/>
                    <a:pt x="226" y="24523"/>
                    <a:pt x="201" y="24598"/>
                  </a:cubicBezTo>
                  <a:cubicBezTo>
                    <a:pt x="201" y="24623"/>
                    <a:pt x="201" y="24673"/>
                    <a:pt x="201" y="24698"/>
                  </a:cubicBezTo>
                  <a:cubicBezTo>
                    <a:pt x="175" y="24748"/>
                    <a:pt x="175" y="24798"/>
                    <a:pt x="150" y="24873"/>
                  </a:cubicBezTo>
                  <a:cubicBezTo>
                    <a:pt x="125" y="24999"/>
                    <a:pt x="100" y="25124"/>
                    <a:pt x="100" y="25249"/>
                  </a:cubicBezTo>
                  <a:cubicBezTo>
                    <a:pt x="75" y="25274"/>
                    <a:pt x="75" y="25325"/>
                    <a:pt x="75" y="25350"/>
                  </a:cubicBezTo>
                  <a:cubicBezTo>
                    <a:pt x="75" y="25450"/>
                    <a:pt x="50" y="25525"/>
                    <a:pt x="50" y="25600"/>
                  </a:cubicBezTo>
                  <a:cubicBezTo>
                    <a:pt x="50" y="25650"/>
                    <a:pt x="50" y="25701"/>
                    <a:pt x="25" y="25776"/>
                  </a:cubicBezTo>
                  <a:cubicBezTo>
                    <a:pt x="25" y="25951"/>
                    <a:pt x="0" y="26127"/>
                    <a:pt x="25" y="26302"/>
                  </a:cubicBezTo>
                  <a:lnTo>
                    <a:pt x="100" y="58683"/>
                  </a:lnTo>
                  <a:lnTo>
                    <a:pt x="1779" y="59661"/>
                  </a:lnTo>
                  <a:lnTo>
                    <a:pt x="1704" y="27279"/>
                  </a:lnTo>
                  <a:cubicBezTo>
                    <a:pt x="1704" y="27104"/>
                    <a:pt x="1704" y="26929"/>
                    <a:pt x="1704" y="26753"/>
                  </a:cubicBezTo>
                  <a:cubicBezTo>
                    <a:pt x="1729" y="26703"/>
                    <a:pt x="1729" y="26653"/>
                    <a:pt x="1729" y="26578"/>
                  </a:cubicBezTo>
                  <a:cubicBezTo>
                    <a:pt x="1729" y="26503"/>
                    <a:pt x="1754" y="26427"/>
                    <a:pt x="1754" y="26352"/>
                  </a:cubicBezTo>
                  <a:cubicBezTo>
                    <a:pt x="1754" y="26302"/>
                    <a:pt x="1779" y="26277"/>
                    <a:pt x="1779" y="26227"/>
                  </a:cubicBezTo>
                  <a:cubicBezTo>
                    <a:pt x="1805" y="26102"/>
                    <a:pt x="1805" y="25976"/>
                    <a:pt x="1830" y="25851"/>
                  </a:cubicBezTo>
                  <a:cubicBezTo>
                    <a:pt x="1855" y="25801"/>
                    <a:pt x="1855" y="25726"/>
                    <a:pt x="1880" y="25675"/>
                  </a:cubicBezTo>
                  <a:cubicBezTo>
                    <a:pt x="1880" y="25650"/>
                    <a:pt x="1880" y="25625"/>
                    <a:pt x="1880" y="25600"/>
                  </a:cubicBezTo>
                  <a:cubicBezTo>
                    <a:pt x="1905" y="25500"/>
                    <a:pt x="1930" y="25425"/>
                    <a:pt x="1955" y="25350"/>
                  </a:cubicBezTo>
                  <a:cubicBezTo>
                    <a:pt x="1980" y="25274"/>
                    <a:pt x="1980" y="25199"/>
                    <a:pt x="2005" y="25124"/>
                  </a:cubicBezTo>
                  <a:cubicBezTo>
                    <a:pt x="2030" y="25074"/>
                    <a:pt x="2030" y="25049"/>
                    <a:pt x="2055" y="24999"/>
                  </a:cubicBezTo>
                  <a:cubicBezTo>
                    <a:pt x="2055" y="24924"/>
                    <a:pt x="2080" y="24873"/>
                    <a:pt x="2105" y="24798"/>
                  </a:cubicBezTo>
                  <a:cubicBezTo>
                    <a:pt x="2130" y="24748"/>
                    <a:pt x="2130" y="24698"/>
                    <a:pt x="2155" y="24623"/>
                  </a:cubicBezTo>
                  <a:cubicBezTo>
                    <a:pt x="2180" y="24573"/>
                    <a:pt x="2206" y="24498"/>
                    <a:pt x="2231" y="24422"/>
                  </a:cubicBezTo>
                  <a:cubicBezTo>
                    <a:pt x="2256" y="24372"/>
                    <a:pt x="2281" y="24322"/>
                    <a:pt x="2281" y="24247"/>
                  </a:cubicBezTo>
                  <a:cubicBezTo>
                    <a:pt x="2306" y="24222"/>
                    <a:pt x="2306" y="24197"/>
                    <a:pt x="2331" y="24172"/>
                  </a:cubicBezTo>
                  <a:cubicBezTo>
                    <a:pt x="2381" y="24046"/>
                    <a:pt x="2431" y="23896"/>
                    <a:pt x="2506" y="23746"/>
                  </a:cubicBezTo>
                  <a:cubicBezTo>
                    <a:pt x="2506" y="23746"/>
                    <a:pt x="2506" y="23746"/>
                    <a:pt x="2506" y="23721"/>
                  </a:cubicBezTo>
                  <a:cubicBezTo>
                    <a:pt x="2506" y="23721"/>
                    <a:pt x="2531" y="23696"/>
                    <a:pt x="2531" y="23670"/>
                  </a:cubicBezTo>
                  <a:cubicBezTo>
                    <a:pt x="2581" y="23545"/>
                    <a:pt x="2632" y="23445"/>
                    <a:pt x="2682" y="23320"/>
                  </a:cubicBezTo>
                  <a:cubicBezTo>
                    <a:pt x="2707" y="23295"/>
                    <a:pt x="2732" y="23244"/>
                    <a:pt x="2757" y="23194"/>
                  </a:cubicBezTo>
                  <a:cubicBezTo>
                    <a:pt x="2782" y="23144"/>
                    <a:pt x="2807" y="23119"/>
                    <a:pt x="2832" y="23069"/>
                  </a:cubicBezTo>
                  <a:cubicBezTo>
                    <a:pt x="2857" y="23019"/>
                    <a:pt x="2882" y="22969"/>
                    <a:pt x="2882" y="22919"/>
                  </a:cubicBezTo>
                  <a:cubicBezTo>
                    <a:pt x="2957" y="22818"/>
                    <a:pt x="3008" y="22718"/>
                    <a:pt x="3058" y="22618"/>
                  </a:cubicBezTo>
                  <a:cubicBezTo>
                    <a:pt x="3083" y="22593"/>
                    <a:pt x="3083" y="22568"/>
                    <a:pt x="3108" y="22543"/>
                  </a:cubicBezTo>
                  <a:cubicBezTo>
                    <a:pt x="3108" y="22543"/>
                    <a:pt x="3108" y="22518"/>
                    <a:pt x="3133" y="22518"/>
                  </a:cubicBezTo>
                  <a:cubicBezTo>
                    <a:pt x="3208" y="22367"/>
                    <a:pt x="3283" y="22242"/>
                    <a:pt x="3358" y="22117"/>
                  </a:cubicBezTo>
                  <a:cubicBezTo>
                    <a:pt x="3384" y="22091"/>
                    <a:pt x="3384" y="22066"/>
                    <a:pt x="3409" y="22041"/>
                  </a:cubicBezTo>
                  <a:cubicBezTo>
                    <a:pt x="3434" y="21991"/>
                    <a:pt x="3459" y="21966"/>
                    <a:pt x="3509" y="21916"/>
                  </a:cubicBezTo>
                  <a:cubicBezTo>
                    <a:pt x="3559" y="21841"/>
                    <a:pt x="3609" y="21766"/>
                    <a:pt x="3659" y="21690"/>
                  </a:cubicBezTo>
                  <a:cubicBezTo>
                    <a:pt x="3684" y="21640"/>
                    <a:pt x="3709" y="21615"/>
                    <a:pt x="3734" y="21565"/>
                  </a:cubicBezTo>
                  <a:cubicBezTo>
                    <a:pt x="3785" y="21515"/>
                    <a:pt x="3835" y="21440"/>
                    <a:pt x="3885" y="21390"/>
                  </a:cubicBezTo>
                  <a:cubicBezTo>
                    <a:pt x="3910" y="21340"/>
                    <a:pt x="3935" y="21289"/>
                    <a:pt x="3960" y="21264"/>
                  </a:cubicBezTo>
                  <a:cubicBezTo>
                    <a:pt x="4010" y="21214"/>
                    <a:pt x="4060" y="21164"/>
                    <a:pt x="4085" y="21114"/>
                  </a:cubicBezTo>
                  <a:cubicBezTo>
                    <a:pt x="4160" y="21039"/>
                    <a:pt x="4211" y="20964"/>
                    <a:pt x="4286" y="20888"/>
                  </a:cubicBezTo>
                  <a:cubicBezTo>
                    <a:pt x="4311" y="20838"/>
                    <a:pt x="4336" y="20813"/>
                    <a:pt x="4361" y="20788"/>
                  </a:cubicBezTo>
                  <a:cubicBezTo>
                    <a:pt x="4386" y="20738"/>
                    <a:pt x="4436" y="20713"/>
                    <a:pt x="4461" y="20663"/>
                  </a:cubicBezTo>
                  <a:cubicBezTo>
                    <a:pt x="4561" y="20563"/>
                    <a:pt x="4662" y="20437"/>
                    <a:pt x="4787" y="20337"/>
                  </a:cubicBezTo>
                  <a:cubicBezTo>
                    <a:pt x="4812" y="20287"/>
                    <a:pt x="4837" y="20262"/>
                    <a:pt x="4887" y="20212"/>
                  </a:cubicBezTo>
                  <a:cubicBezTo>
                    <a:pt x="4912" y="20187"/>
                    <a:pt x="4962" y="20162"/>
                    <a:pt x="4988" y="20137"/>
                  </a:cubicBezTo>
                  <a:cubicBezTo>
                    <a:pt x="5038" y="20086"/>
                    <a:pt x="5088" y="20036"/>
                    <a:pt x="5138" y="19986"/>
                  </a:cubicBezTo>
                  <a:cubicBezTo>
                    <a:pt x="5238" y="19886"/>
                    <a:pt x="5338" y="19811"/>
                    <a:pt x="5414" y="19736"/>
                  </a:cubicBezTo>
                  <a:cubicBezTo>
                    <a:pt x="5464" y="19685"/>
                    <a:pt x="5539" y="19635"/>
                    <a:pt x="5589" y="19610"/>
                  </a:cubicBezTo>
                  <a:cubicBezTo>
                    <a:pt x="5689" y="19535"/>
                    <a:pt x="5790" y="19460"/>
                    <a:pt x="5890" y="19385"/>
                  </a:cubicBezTo>
                  <a:cubicBezTo>
                    <a:pt x="5940" y="19335"/>
                    <a:pt x="5990" y="19310"/>
                    <a:pt x="6040" y="19259"/>
                  </a:cubicBezTo>
                  <a:cubicBezTo>
                    <a:pt x="6191" y="19159"/>
                    <a:pt x="6341" y="19059"/>
                    <a:pt x="6491" y="18984"/>
                  </a:cubicBezTo>
                  <a:lnTo>
                    <a:pt x="36517" y="1640"/>
                  </a:lnTo>
                  <a:cubicBezTo>
                    <a:pt x="36667" y="1565"/>
                    <a:pt x="36817" y="1490"/>
                    <a:pt x="36943" y="1415"/>
                  </a:cubicBezTo>
                  <a:cubicBezTo>
                    <a:pt x="36993" y="1390"/>
                    <a:pt x="37018" y="1390"/>
                    <a:pt x="37068" y="1365"/>
                  </a:cubicBezTo>
                  <a:cubicBezTo>
                    <a:pt x="37118" y="1340"/>
                    <a:pt x="37143" y="1314"/>
                    <a:pt x="37193" y="1314"/>
                  </a:cubicBezTo>
                  <a:cubicBezTo>
                    <a:pt x="37293" y="1264"/>
                    <a:pt x="37394" y="1239"/>
                    <a:pt x="37494" y="1189"/>
                  </a:cubicBezTo>
                  <a:lnTo>
                    <a:pt x="37519" y="1189"/>
                  </a:lnTo>
                  <a:cubicBezTo>
                    <a:pt x="37594" y="1164"/>
                    <a:pt x="37669" y="1139"/>
                    <a:pt x="37745" y="1114"/>
                  </a:cubicBezTo>
                  <a:cubicBezTo>
                    <a:pt x="37795" y="1114"/>
                    <a:pt x="37820" y="1089"/>
                    <a:pt x="37870" y="1089"/>
                  </a:cubicBezTo>
                  <a:cubicBezTo>
                    <a:pt x="37920" y="1064"/>
                    <a:pt x="37995" y="1064"/>
                    <a:pt x="38045" y="1039"/>
                  </a:cubicBezTo>
                  <a:cubicBezTo>
                    <a:pt x="38095" y="1039"/>
                    <a:pt x="38146" y="1039"/>
                    <a:pt x="38171" y="1014"/>
                  </a:cubicBezTo>
                  <a:lnTo>
                    <a:pt x="38321" y="1014"/>
                  </a:lnTo>
                  <a:cubicBezTo>
                    <a:pt x="38371" y="1014"/>
                    <a:pt x="38396" y="989"/>
                    <a:pt x="38446" y="989"/>
                  </a:cubicBezTo>
                  <a:lnTo>
                    <a:pt x="38847" y="989"/>
                  </a:lnTo>
                  <a:cubicBezTo>
                    <a:pt x="38948" y="989"/>
                    <a:pt x="39048" y="1014"/>
                    <a:pt x="39148" y="1014"/>
                  </a:cubicBezTo>
                  <a:cubicBezTo>
                    <a:pt x="39148" y="1039"/>
                    <a:pt x="39173" y="1039"/>
                    <a:pt x="39198" y="1039"/>
                  </a:cubicBezTo>
                  <a:cubicBezTo>
                    <a:pt x="39223" y="1039"/>
                    <a:pt x="39248" y="1039"/>
                    <a:pt x="39273" y="1064"/>
                  </a:cubicBezTo>
                  <a:cubicBezTo>
                    <a:pt x="39324" y="1064"/>
                    <a:pt x="39374" y="1064"/>
                    <a:pt x="39424" y="1089"/>
                  </a:cubicBezTo>
                  <a:cubicBezTo>
                    <a:pt x="39449" y="1089"/>
                    <a:pt x="39499" y="1114"/>
                    <a:pt x="39549" y="1139"/>
                  </a:cubicBezTo>
                  <a:cubicBezTo>
                    <a:pt x="39574" y="1139"/>
                    <a:pt x="39599" y="1139"/>
                    <a:pt x="39624" y="1164"/>
                  </a:cubicBezTo>
                  <a:lnTo>
                    <a:pt x="39674" y="1164"/>
                  </a:lnTo>
                  <a:cubicBezTo>
                    <a:pt x="39750" y="1214"/>
                    <a:pt x="39825" y="1239"/>
                    <a:pt x="39900" y="1289"/>
                  </a:cubicBezTo>
                  <a:cubicBezTo>
                    <a:pt x="39925" y="1289"/>
                    <a:pt x="39925" y="1314"/>
                    <a:pt x="39925" y="1314"/>
                  </a:cubicBezTo>
                  <a:lnTo>
                    <a:pt x="54587" y="9836"/>
                  </a:lnTo>
                  <a:cubicBezTo>
                    <a:pt x="54612" y="9836"/>
                    <a:pt x="54637" y="9861"/>
                    <a:pt x="54687" y="9861"/>
                  </a:cubicBezTo>
                  <a:lnTo>
                    <a:pt x="38246" y="312"/>
                  </a:lnTo>
                  <a:lnTo>
                    <a:pt x="38221" y="312"/>
                  </a:lnTo>
                  <a:cubicBezTo>
                    <a:pt x="38146" y="262"/>
                    <a:pt x="38070" y="212"/>
                    <a:pt x="37995" y="187"/>
                  </a:cubicBezTo>
                  <a:cubicBezTo>
                    <a:pt x="37970" y="187"/>
                    <a:pt x="37945" y="187"/>
                    <a:pt x="37945" y="162"/>
                  </a:cubicBezTo>
                  <a:cubicBezTo>
                    <a:pt x="37920" y="162"/>
                    <a:pt x="37895" y="162"/>
                    <a:pt x="37870" y="136"/>
                  </a:cubicBezTo>
                  <a:cubicBezTo>
                    <a:pt x="37820" y="136"/>
                    <a:pt x="37770" y="111"/>
                    <a:pt x="37745" y="111"/>
                  </a:cubicBezTo>
                  <a:cubicBezTo>
                    <a:pt x="37694" y="86"/>
                    <a:pt x="37644" y="86"/>
                    <a:pt x="37594" y="61"/>
                  </a:cubicBezTo>
                  <a:cubicBezTo>
                    <a:pt x="37569" y="61"/>
                    <a:pt x="37544" y="61"/>
                    <a:pt x="37519" y="36"/>
                  </a:cubicBezTo>
                  <a:lnTo>
                    <a:pt x="37469" y="36"/>
                  </a:lnTo>
                  <a:cubicBezTo>
                    <a:pt x="37369" y="11"/>
                    <a:pt x="37268" y="11"/>
                    <a:pt x="37168" y="11"/>
                  </a:cubicBezTo>
                  <a:lnTo>
                    <a:pt x="37093" y="11"/>
                  </a:lnTo>
                  <a:cubicBezTo>
                    <a:pt x="37043" y="11"/>
                    <a:pt x="36993" y="0"/>
                    <a:pt x="3693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4" name="Google Shape;2134;p47"/>
            <p:cNvSpPr/>
            <p:nvPr/>
          </p:nvSpPr>
          <p:spPr>
            <a:xfrm>
              <a:off x="1414128" y="1330310"/>
              <a:ext cx="1341636" cy="2027399"/>
            </a:xfrm>
            <a:custGeom>
              <a:avLst/>
              <a:gdLst/>
              <a:ahLst/>
              <a:cxnLst/>
              <a:rect l="l" t="t" r="r" b="b"/>
              <a:pathLst>
                <a:path w="40353" h="60979" extrusionOk="0">
                  <a:moveTo>
                    <a:pt x="35941" y="0"/>
                  </a:moveTo>
                  <a:cubicBezTo>
                    <a:pt x="35891" y="26"/>
                    <a:pt x="35841" y="51"/>
                    <a:pt x="35791" y="51"/>
                  </a:cubicBezTo>
                  <a:lnTo>
                    <a:pt x="35766" y="51"/>
                  </a:lnTo>
                  <a:cubicBezTo>
                    <a:pt x="35690" y="101"/>
                    <a:pt x="35590" y="126"/>
                    <a:pt x="35490" y="176"/>
                  </a:cubicBezTo>
                  <a:cubicBezTo>
                    <a:pt x="35440" y="201"/>
                    <a:pt x="35390" y="201"/>
                    <a:pt x="35365" y="226"/>
                  </a:cubicBezTo>
                  <a:cubicBezTo>
                    <a:pt x="35314" y="251"/>
                    <a:pt x="35289" y="251"/>
                    <a:pt x="35239" y="276"/>
                  </a:cubicBezTo>
                  <a:cubicBezTo>
                    <a:pt x="35114" y="351"/>
                    <a:pt x="34964" y="427"/>
                    <a:pt x="34813" y="502"/>
                  </a:cubicBezTo>
                  <a:lnTo>
                    <a:pt x="4788" y="17845"/>
                  </a:lnTo>
                  <a:cubicBezTo>
                    <a:pt x="4638" y="17920"/>
                    <a:pt x="4487" y="18021"/>
                    <a:pt x="4337" y="18146"/>
                  </a:cubicBezTo>
                  <a:cubicBezTo>
                    <a:pt x="4287" y="18171"/>
                    <a:pt x="4237" y="18196"/>
                    <a:pt x="4186" y="18246"/>
                  </a:cubicBezTo>
                  <a:cubicBezTo>
                    <a:pt x="4086" y="18321"/>
                    <a:pt x="3986" y="18397"/>
                    <a:pt x="3886" y="18472"/>
                  </a:cubicBezTo>
                  <a:cubicBezTo>
                    <a:pt x="3836" y="18522"/>
                    <a:pt x="3760" y="18547"/>
                    <a:pt x="3710" y="18597"/>
                  </a:cubicBezTo>
                  <a:cubicBezTo>
                    <a:pt x="3610" y="18672"/>
                    <a:pt x="3535" y="18772"/>
                    <a:pt x="3435" y="18848"/>
                  </a:cubicBezTo>
                  <a:cubicBezTo>
                    <a:pt x="3384" y="18898"/>
                    <a:pt x="3334" y="18948"/>
                    <a:pt x="3284" y="18998"/>
                  </a:cubicBezTo>
                  <a:cubicBezTo>
                    <a:pt x="3234" y="19023"/>
                    <a:pt x="3209" y="19048"/>
                    <a:pt x="3184" y="19098"/>
                  </a:cubicBezTo>
                  <a:cubicBezTo>
                    <a:pt x="3134" y="19123"/>
                    <a:pt x="3109" y="19173"/>
                    <a:pt x="3084" y="19199"/>
                  </a:cubicBezTo>
                  <a:cubicBezTo>
                    <a:pt x="2958" y="19299"/>
                    <a:pt x="2858" y="19424"/>
                    <a:pt x="2758" y="19549"/>
                  </a:cubicBezTo>
                  <a:cubicBezTo>
                    <a:pt x="2733" y="19574"/>
                    <a:pt x="2683" y="19600"/>
                    <a:pt x="2658" y="19650"/>
                  </a:cubicBezTo>
                  <a:cubicBezTo>
                    <a:pt x="2633" y="19675"/>
                    <a:pt x="2607" y="19725"/>
                    <a:pt x="2582" y="19750"/>
                  </a:cubicBezTo>
                  <a:cubicBezTo>
                    <a:pt x="2507" y="19825"/>
                    <a:pt x="2457" y="19900"/>
                    <a:pt x="2382" y="19975"/>
                  </a:cubicBezTo>
                  <a:cubicBezTo>
                    <a:pt x="2357" y="20026"/>
                    <a:pt x="2307" y="20076"/>
                    <a:pt x="2257" y="20126"/>
                  </a:cubicBezTo>
                  <a:cubicBezTo>
                    <a:pt x="2232" y="20176"/>
                    <a:pt x="2206" y="20201"/>
                    <a:pt x="2156" y="20251"/>
                  </a:cubicBezTo>
                  <a:cubicBezTo>
                    <a:pt x="2131" y="20301"/>
                    <a:pt x="2081" y="20376"/>
                    <a:pt x="2031" y="20427"/>
                  </a:cubicBezTo>
                  <a:cubicBezTo>
                    <a:pt x="2006" y="20477"/>
                    <a:pt x="1981" y="20527"/>
                    <a:pt x="1931" y="20552"/>
                  </a:cubicBezTo>
                  <a:cubicBezTo>
                    <a:pt x="1881" y="20627"/>
                    <a:pt x="1856" y="20702"/>
                    <a:pt x="1805" y="20778"/>
                  </a:cubicBezTo>
                  <a:cubicBezTo>
                    <a:pt x="1755" y="20828"/>
                    <a:pt x="1730" y="20878"/>
                    <a:pt x="1705" y="20928"/>
                  </a:cubicBezTo>
                  <a:cubicBezTo>
                    <a:pt x="1680" y="20928"/>
                    <a:pt x="1680" y="20953"/>
                    <a:pt x="1655" y="20978"/>
                  </a:cubicBezTo>
                  <a:cubicBezTo>
                    <a:pt x="1580" y="21103"/>
                    <a:pt x="1505" y="21254"/>
                    <a:pt x="1404" y="21379"/>
                  </a:cubicBezTo>
                  <a:cubicBezTo>
                    <a:pt x="1404" y="21379"/>
                    <a:pt x="1404" y="21404"/>
                    <a:pt x="1404" y="21404"/>
                  </a:cubicBezTo>
                  <a:cubicBezTo>
                    <a:pt x="1379" y="21429"/>
                    <a:pt x="1379" y="21454"/>
                    <a:pt x="1354" y="21504"/>
                  </a:cubicBezTo>
                  <a:cubicBezTo>
                    <a:pt x="1304" y="21580"/>
                    <a:pt x="1254" y="21680"/>
                    <a:pt x="1179" y="21780"/>
                  </a:cubicBezTo>
                  <a:cubicBezTo>
                    <a:pt x="1154" y="21830"/>
                    <a:pt x="1154" y="21880"/>
                    <a:pt x="1129" y="21930"/>
                  </a:cubicBezTo>
                  <a:cubicBezTo>
                    <a:pt x="1104" y="21981"/>
                    <a:pt x="1079" y="22031"/>
                    <a:pt x="1054" y="22081"/>
                  </a:cubicBezTo>
                  <a:cubicBezTo>
                    <a:pt x="1029" y="22106"/>
                    <a:pt x="1003" y="22156"/>
                    <a:pt x="978" y="22206"/>
                  </a:cubicBezTo>
                  <a:cubicBezTo>
                    <a:pt x="928" y="22306"/>
                    <a:pt x="878" y="22432"/>
                    <a:pt x="828" y="22532"/>
                  </a:cubicBezTo>
                  <a:cubicBezTo>
                    <a:pt x="828" y="22557"/>
                    <a:pt x="803" y="22582"/>
                    <a:pt x="803" y="22607"/>
                  </a:cubicBezTo>
                  <a:cubicBezTo>
                    <a:pt x="728" y="22757"/>
                    <a:pt x="678" y="22908"/>
                    <a:pt x="602" y="23033"/>
                  </a:cubicBezTo>
                  <a:cubicBezTo>
                    <a:pt x="602" y="23083"/>
                    <a:pt x="602" y="23108"/>
                    <a:pt x="577" y="23133"/>
                  </a:cubicBezTo>
                  <a:cubicBezTo>
                    <a:pt x="577" y="23184"/>
                    <a:pt x="552" y="23234"/>
                    <a:pt x="527" y="23284"/>
                  </a:cubicBezTo>
                  <a:cubicBezTo>
                    <a:pt x="502" y="23359"/>
                    <a:pt x="477" y="23434"/>
                    <a:pt x="452" y="23509"/>
                  </a:cubicBezTo>
                  <a:cubicBezTo>
                    <a:pt x="427" y="23559"/>
                    <a:pt x="427" y="23610"/>
                    <a:pt x="402" y="23660"/>
                  </a:cubicBezTo>
                  <a:cubicBezTo>
                    <a:pt x="377" y="23735"/>
                    <a:pt x="352" y="23810"/>
                    <a:pt x="327" y="23860"/>
                  </a:cubicBezTo>
                  <a:cubicBezTo>
                    <a:pt x="327" y="23910"/>
                    <a:pt x="302" y="23960"/>
                    <a:pt x="302" y="23986"/>
                  </a:cubicBezTo>
                  <a:cubicBezTo>
                    <a:pt x="277" y="24061"/>
                    <a:pt x="277" y="24136"/>
                    <a:pt x="252" y="24211"/>
                  </a:cubicBezTo>
                  <a:cubicBezTo>
                    <a:pt x="227" y="24286"/>
                    <a:pt x="201" y="24387"/>
                    <a:pt x="176" y="24462"/>
                  </a:cubicBezTo>
                  <a:cubicBezTo>
                    <a:pt x="176" y="24487"/>
                    <a:pt x="176" y="24512"/>
                    <a:pt x="176" y="24537"/>
                  </a:cubicBezTo>
                  <a:cubicBezTo>
                    <a:pt x="151" y="24612"/>
                    <a:pt x="151" y="24662"/>
                    <a:pt x="126" y="24712"/>
                  </a:cubicBezTo>
                  <a:cubicBezTo>
                    <a:pt x="101" y="24838"/>
                    <a:pt x="76" y="24988"/>
                    <a:pt x="76" y="25113"/>
                  </a:cubicBezTo>
                  <a:cubicBezTo>
                    <a:pt x="76" y="25138"/>
                    <a:pt x="51" y="25163"/>
                    <a:pt x="51" y="25214"/>
                  </a:cubicBezTo>
                  <a:cubicBezTo>
                    <a:pt x="51" y="25289"/>
                    <a:pt x="26" y="25364"/>
                    <a:pt x="26" y="25439"/>
                  </a:cubicBezTo>
                  <a:cubicBezTo>
                    <a:pt x="26" y="25514"/>
                    <a:pt x="26" y="25564"/>
                    <a:pt x="1" y="25615"/>
                  </a:cubicBezTo>
                  <a:cubicBezTo>
                    <a:pt x="1" y="25790"/>
                    <a:pt x="1" y="25966"/>
                    <a:pt x="1" y="26141"/>
                  </a:cubicBezTo>
                  <a:lnTo>
                    <a:pt x="76" y="59750"/>
                  </a:lnTo>
                  <a:lnTo>
                    <a:pt x="2181" y="60978"/>
                  </a:lnTo>
                  <a:lnTo>
                    <a:pt x="2106" y="28547"/>
                  </a:lnTo>
                  <a:cubicBezTo>
                    <a:pt x="2106" y="28372"/>
                    <a:pt x="2106" y="28196"/>
                    <a:pt x="2131" y="27996"/>
                  </a:cubicBezTo>
                  <a:cubicBezTo>
                    <a:pt x="2131" y="27945"/>
                    <a:pt x="2131" y="27895"/>
                    <a:pt x="2131" y="27845"/>
                  </a:cubicBezTo>
                  <a:cubicBezTo>
                    <a:pt x="2156" y="27720"/>
                    <a:pt x="2156" y="27595"/>
                    <a:pt x="2181" y="27494"/>
                  </a:cubicBezTo>
                  <a:cubicBezTo>
                    <a:pt x="2206" y="27369"/>
                    <a:pt x="2232" y="27244"/>
                    <a:pt x="2257" y="27093"/>
                  </a:cubicBezTo>
                  <a:cubicBezTo>
                    <a:pt x="2257" y="27018"/>
                    <a:pt x="2282" y="26918"/>
                    <a:pt x="2307" y="26843"/>
                  </a:cubicBezTo>
                  <a:cubicBezTo>
                    <a:pt x="2307" y="26768"/>
                    <a:pt x="2332" y="26667"/>
                    <a:pt x="2357" y="26592"/>
                  </a:cubicBezTo>
                  <a:cubicBezTo>
                    <a:pt x="2382" y="26492"/>
                    <a:pt x="2407" y="26367"/>
                    <a:pt x="2457" y="26241"/>
                  </a:cubicBezTo>
                  <a:cubicBezTo>
                    <a:pt x="2457" y="26191"/>
                    <a:pt x="2482" y="26116"/>
                    <a:pt x="2507" y="26066"/>
                  </a:cubicBezTo>
                  <a:cubicBezTo>
                    <a:pt x="2557" y="25915"/>
                    <a:pt x="2582" y="25790"/>
                    <a:pt x="2633" y="25665"/>
                  </a:cubicBezTo>
                  <a:cubicBezTo>
                    <a:pt x="2658" y="25615"/>
                    <a:pt x="2683" y="25564"/>
                    <a:pt x="2683" y="25514"/>
                  </a:cubicBezTo>
                  <a:cubicBezTo>
                    <a:pt x="2758" y="25339"/>
                    <a:pt x="2833" y="25163"/>
                    <a:pt x="2908" y="24988"/>
                  </a:cubicBezTo>
                  <a:cubicBezTo>
                    <a:pt x="2908" y="24963"/>
                    <a:pt x="2933" y="24938"/>
                    <a:pt x="2933" y="24913"/>
                  </a:cubicBezTo>
                  <a:cubicBezTo>
                    <a:pt x="3008" y="24762"/>
                    <a:pt x="3084" y="24612"/>
                    <a:pt x="3159" y="24462"/>
                  </a:cubicBezTo>
                  <a:cubicBezTo>
                    <a:pt x="3184" y="24412"/>
                    <a:pt x="3209" y="24361"/>
                    <a:pt x="3234" y="24311"/>
                  </a:cubicBezTo>
                  <a:cubicBezTo>
                    <a:pt x="3309" y="24161"/>
                    <a:pt x="3384" y="24011"/>
                    <a:pt x="3460" y="23885"/>
                  </a:cubicBezTo>
                  <a:cubicBezTo>
                    <a:pt x="3485" y="23860"/>
                    <a:pt x="3485" y="23810"/>
                    <a:pt x="3510" y="23785"/>
                  </a:cubicBezTo>
                  <a:cubicBezTo>
                    <a:pt x="3610" y="23635"/>
                    <a:pt x="3710" y="23459"/>
                    <a:pt x="3810" y="23309"/>
                  </a:cubicBezTo>
                  <a:cubicBezTo>
                    <a:pt x="3836" y="23259"/>
                    <a:pt x="3861" y="23209"/>
                    <a:pt x="3911" y="23158"/>
                  </a:cubicBezTo>
                  <a:cubicBezTo>
                    <a:pt x="3986" y="23058"/>
                    <a:pt x="4061" y="22933"/>
                    <a:pt x="4136" y="22808"/>
                  </a:cubicBezTo>
                  <a:cubicBezTo>
                    <a:pt x="4186" y="22757"/>
                    <a:pt x="4237" y="22707"/>
                    <a:pt x="4287" y="22632"/>
                  </a:cubicBezTo>
                  <a:cubicBezTo>
                    <a:pt x="4337" y="22532"/>
                    <a:pt x="4412" y="22457"/>
                    <a:pt x="4487" y="22356"/>
                  </a:cubicBezTo>
                  <a:cubicBezTo>
                    <a:pt x="4562" y="22281"/>
                    <a:pt x="4612" y="22206"/>
                    <a:pt x="4688" y="22131"/>
                  </a:cubicBezTo>
                  <a:cubicBezTo>
                    <a:pt x="4738" y="22056"/>
                    <a:pt x="4813" y="22006"/>
                    <a:pt x="4863" y="21930"/>
                  </a:cubicBezTo>
                  <a:cubicBezTo>
                    <a:pt x="4963" y="21805"/>
                    <a:pt x="5064" y="21705"/>
                    <a:pt x="5189" y="21580"/>
                  </a:cubicBezTo>
                  <a:cubicBezTo>
                    <a:pt x="5264" y="21504"/>
                    <a:pt x="5314" y="21454"/>
                    <a:pt x="5389" y="21379"/>
                  </a:cubicBezTo>
                  <a:cubicBezTo>
                    <a:pt x="5440" y="21329"/>
                    <a:pt x="5490" y="21279"/>
                    <a:pt x="5540" y="21229"/>
                  </a:cubicBezTo>
                  <a:cubicBezTo>
                    <a:pt x="5640" y="21153"/>
                    <a:pt x="5740" y="21078"/>
                    <a:pt x="5816" y="20978"/>
                  </a:cubicBezTo>
                  <a:cubicBezTo>
                    <a:pt x="5866" y="20953"/>
                    <a:pt x="5941" y="20903"/>
                    <a:pt x="5991" y="20853"/>
                  </a:cubicBezTo>
                  <a:cubicBezTo>
                    <a:pt x="6091" y="20778"/>
                    <a:pt x="6191" y="20702"/>
                    <a:pt x="6292" y="20627"/>
                  </a:cubicBezTo>
                  <a:cubicBezTo>
                    <a:pt x="6342" y="20602"/>
                    <a:pt x="6392" y="20552"/>
                    <a:pt x="6442" y="20527"/>
                  </a:cubicBezTo>
                  <a:cubicBezTo>
                    <a:pt x="6592" y="20427"/>
                    <a:pt x="6743" y="20326"/>
                    <a:pt x="6893" y="20226"/>
                  </a:cubicBezTo>
                  <a:lnTo>
                    <a:pt x="36918" y="2908"/>
                  </a:lnTo>
                  <a:cubicBezTo>
                    <a:pt x="37069" y="2807"/>
                    <a:pt x="37219" y="2732"/>
                    <a:pt x="37345" y="2657"/>
                  </a:cubicBezTo>
                  <a:cubicBezTo>
                    <a:pt x="37395" y="2657"/>
                    <a:pt x="37445" y="2632"/>
                    <a:pt x="37470" y="2607"/>
                  </a:cubicBezTo>
                  <a:cubicBezTo>
                    <a:pt x="37620" y="2557"/>
                    <a:pt x="37746" y="2507"/>
                    <a:pt x="37896" y="2457"/>
                  </a:cubicBezTo>
                  <a:cubicBezTo>
                    <a:pt x="37896" y="2457"/>
                    <a:pt x="37896" y="2432"/>
                    <a:pt x="37921" y="2432"/>
                  </a:cubicBezTo>
                  <a:cubicBezTo>
                    <a:pt x="38021" y="2406"/>
                    <a:pt x="38147" y="2381"/>
                    <a:pt x="38272" y="2331"/>
                  </a:cubicBezTo>
                  <a:cubicBezTo>
                    <a:pt x="38322" y="2331"/>
                    <a:pt x="38397" y="2306"/>
                    <a:pt x="38472" y="2306"/>
                  </a:cubicBezTo>
                  <a:cubicBezTo>
                    <a:pt x="38548" y="2281"/>
                    <a:pt x="38623" y="2281"/>
                    <a:pt x="38723" y="2256"/>
                  </a:cubicBezTo>
                  <a:lnTo>
                    <a:pt x="38848" y="2256"/>
                  </a:lnTo>
                  <a:cubicBezTo>
                    <a:pt x="38974" y="2231"/>
                    <a:pt x="39074" y="2231"/>
                    <a:pt x="39174" y="2231"/>
                  </a:cubicBezTo>
                  <a:lnTo>
                    <a:pt x="39249" y="2231"/>
                  </a:lnTo>
                  <a:cubicBezTo>
                    <a:pt x="39350" y="2256"/>
                    <a:pt x="39475" y="2256"/>
                    <a:pt x="39600" y="2281"/>
                  </a:cubicBezTo>
                  <a:cubicBezTo>
                    <a:pt x="39625" y="2281"/>
                    <a:pt x="39650" y="2306"/>
                    <a:pt x="39675" y="2306"/>
                  </a:cubicBezTo>
                  <a:cubicBezTo>
                    <a:pt x="39776" y="2331"/>
                    <a:pt x="39851" y="2356"/>
                    <a:pt x="39951" y="2381"/>
                  </a:cubicBezTo>
                  <a:cubicBezTo>
                    <a:pt x="39976" y="2381"/>
                    <a:pt x="40001" y="2406"/>
                    <a:pt x="40026" y="2406"/>
                  </a:cubicBezTo>
                  <a:cubicBezTo>
                    <a:pt x="40126" y="2457"/>
                    <a:pt x="40252" y="2507"/>
                    <a:pt x="40352" y="2557"/>
                  </a:cubicBezTo>
                  <a:lnTo>
                    <a:pt x="3594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5" name="Google Shape;2135;p47"/>
            <p:cNvSpPr/>
            <p:nvPr/>
          </p:nvSpPr>
          <p:spPr>
            <a:xfrm>
              <a:off x="938343" y="1706119"/>
              <a:ext cx="689985" cy="573320"/>
            </a:xfrm>
            <a:custGeom>
              <a:avLst/>
              <a:gdLst/>
              <a:ahLst/>
              <a:cxnLst/>
              <a:rect l="l" t="t" r="r" b="b"/>
              <a:pathLst>
                <a:path w="20753" h="17244" extrusionOk="0">
                  <a:moveTo>
                    <a:pt x="3885" y="1"/>
                  </a:moveTo>
                  <a:cubicBezTo>
                    <a:pt x="3810" y="51"/>
                    <a:pt x="3760" y="101"/>
                    <a:pt x="3709" y="151"/>
                  </a:cubicBezTo>
                  <a:cubicBezTo>
                    <a:pt x="3609" y="226"/>
                    <a:pt x="3534" y="302"/>
                    <a:pt x="3434" y="377"/>
                  </a:cubicBezTo>
                  <a:cubicBezTo>
                    <a:pt x="3384" y="427"/>
                    <a:pt x="3333" y="477"/>
                    <a:pt x="3283" y="527"/>
                  </a:cubicBezTo>
                  <a:cubicBezTo>
                    <a:pt x="3233" y="577"/>
                    <a:pt x="3208" y="602"/>
                    <a:pt x="3183" y="627"/>
                  </a:cubicBezTo>
                  <a:cubicBezTo>
                    <a:pt x="3133" y="652"/>
                    <a:pt x="3108" y="703"/>
                    <a:pt x="3083" y="728"/>
                  </a:cubicBezTo>
                  <a:cubicBezTo>
                    <a:pt x="2957" y="853"/>
                    <a:pt x="2857" y="953"/>
                    <a:pt x="2757" y="1078"/>
                  </a:cubicBezTo>
                  <a:cubicBezTo>
                    <a:pt x="2732" y="1129"/>
                    <a:pt x="2682" y="1154"/>
                    <a:pt x="2657" y="1179"/>
                  </a:cubicBezTo>
                  <a:cubicBezTo>
                    <a:pt x="2632" y="1229"/>
                    <a:pt x="2607" y="1254"/>
                    <a:pt x="2582" y="1279"/>
                  </a:cubicBezTo>
                  <a:cubicBezTo>
                    <a:pt x="2506" y="1354"/>
                    <a:pt x="2456" y="1429"/>
                    <a:pt x="2381" y="1505"/>
                  </a:cubicBezTo>
                  <a:cubicBezTo>
                    <a:pt x="2331" y="1555"/>
                    <a:pt x="2306" y="1605"/>
                    <a:pt x="2256" y="1655"/>
                  </a:cubicBezTo>
                  <a:cubicBezTo>
                    <a:pt x="2231" y="1705"/>
                    <a:pt x="2206" y="1755"/>
                    <a:pt x="2155" y="1780"/>
                  </a:cubicBezTo>
                  <a:cubicBezTo>
                    <a:pt x="2130" y="1855"/>
                    <a:pt x="2080" y="1906"/>
                    <a:pt x="2030" y="1981"/>
                  </a:cubicBezTo>
                  <a:cubicBezTo>
                    <a:pt x="2005" y="2006"/>
                    <a:pt x="1980" y="2056"/>
                    <a:pt x="1930" y="2106"/>
                  </a:cubicBezTo>
                  <a:cubicBezTo>
                    <a:pt x="1880" y="2181"/>
                    <a:pt x="1855" y="2256"/>
                    <a:pt x="1805" y="2307"/>
                  </a:cubicBezTo>
                  <a:cubicBezTo>
                    <a:pt x="1754" y="2357"/>
                    <a:pt x="1729" y="2407"/>
                    <a:pt x="1704" y="2457"/>
                  </a:cubicBezTo>
                  <a:cubicBezTo>
                    <a:pt x="1679" y="2482"/>
                    <a:pt x="1679" y="2482"/>
                    <a:pt x="1654" y="2507"/>
                  </a:cubicBezTo>
                  <a:cubicBezTo>
                    <a:pt x="1579" y="2657"/>
                    <a:pt x="1504" y="2783"/>
                    <a:pt x="1404" y="2933"/>
                  </a:cubicBezTo>
                  <a:cubicBezTo>
                    <a:pt x="1404" y="2933"/>
                    <a:pt x="1404" y="2933"/>
                    <a:pt x="1404" y="2958"/>
                  </a:cubicBezTo>
                  <a:cubicBezTo>
                    <a:pt x="1379" y="2983"/>
                    <a:pt x="1379" y="3008"/>
                    <a:pt x="1353" y="3033"/>
                  </a:cubicBezTo>
                  <a:cubicBezTo>
                    <a:pt x="1303" y="3134"/>
                    <a:pt x="1228" y="3234"/>
                    <a:pt x="1178" y="3334"/>
                  </a:cubicBezTo>
                  <a:cubicBezTo>
                    <a:pt x="1153" y="3384"/>
                    <a:pt x="1153" y="3409"/>
                    <a:pt x="1128" y="3459"/>
                  </a:cubicBezTo>
                  <a:cubicBezTo>
                    <a:pt x="1103" y="3510"/>
                    <a:pt x="1078" y="3560"/>
                    <a:pt x="1053" y="3610"/>
                  </a:cubicBezTo>
                  <a:cubicBezTo>
                    <a:pt x="1028" y="3660"/>
                    <a:pt x="1003" y="3685"/>
                    <a:pt x="978" y="3735"/>
                  </a:cubicBezTo>
                  <a:cubicBezTo>
                    <a:pt x="927" y="3860"/>
                    <a:pt x="877" y="3961"/>
                    <a:pt x="827" y="4086"/>
                  </a:cubicBezTo>
                  <a:cubicBezTo>
                    <a:pt x="827" y="4086"/>
                    <a:pt x="802" y="4111"/>
                    <a:pt x="802" y="4136"/>
                  </a:cubicBezTo>
                  <a:cubicBezTo>
                    <a:pt x="802" y="4136"/>
                    <a:pt x="802" y="4136"/>
                    <a:pt x="777" y="4161"/>
                  </a:cubicBezTo>
                  <a:cubicBezTo>
                    <a:pt x="727" y="4287"/>
                    <a:pt x="677" y="4437"/>
                    <a:pt x="602" y="4587"/>
                  </a:cubicBezTo>
                  <a:cubicBezTo>
                    <a:pt x="602" y="4612"/>
                    <a:pt x="602" y="4637"/>
                    <a:pt x="577" y="4662"/>
                  </a:cubicBezTo>
                  <a:cubicBezTo>
                    <a:pt x="551" y="4713"/>
                    <a:pt x="551" y="4763"/>
                    <a:pt x="526" y="4813"/>
                  </a:cubicBezTo>
                  <a:cubicBezTo>
                    <a:pt x="501" y="4888"/>
                    <a:pt x="476" y="4963"/>
                    <a:pt x="451" y="5038"/>
                  </a:cubicBezTo>
                  <a:cubicBezTo>
                    <a:pt x="426" y="5089"/>
                    <a:pt x="426" y="5164"/>
                    <a:pt x="401" y="5214"/>
                  </a:cubicBezTo>
                  <a:cubicBezTo>
                    <a:pt x="376" y="5264"/>
                    <a:pt x="351" y="5339"/>
                    <a:pt x="326" y="5414"/>
                  </a:cubicBezTo>
                  <a:cubicBezTo>
                    <a:pt x="326" y="5439"/>
                    <a:pt x="301" y="5490"/>
                    <a:pt x="301" y="5540"/>
                  </a:cubicBezTo>
                  <a:cubicBezTo>
                    <a:pt x="276" y="5615"/>
                    <a:pt x="276" y="5690"/>
                    <a:pt x="251" y="5740"/>
                  </a:cubicBezTo>
                  <a:cubicBezTo>
                    <a:pt x="226" y="5840"/>
                    <a:pt x="201" y="5916"/>
                    <a:pt x="176" y="5991"/>
                  </a:cubicBezTo>
                  <a:cubicBezTo>
                    <a:pt x="176" y="6016"/>
                    <a:pt x="176" y="6066"/>
                    <a:pt x="176" y="6091"/>
                  </a:cubicBezTo>
                  <a:cubicBezTo>
                    <a:pt x="150" y="6141"/>
                    <a:pt x="150" y="6191"/>
                    <a:pt x="125" y="6266"/>
                  </a:cubicBezTo>
                  <a:cubicBezTo>
                    <a:pt x="100" y="6392"/>
                    <a:pt x="75" y="6517"/>
                    <a:pt x="75" y="6642"/>
                  </a:cubicBezTo>
                  <a:cubicBezTo>
                    <a:pt x="75" y="6667"/>
                    <a:pt x="50" y="6718"/>
                    <a:pt x="50" y="6743"/>
                  </a:cubicBezTo>
                  <a:cubicBezTo>
                    <a:pt x="50" y="6843"/>
                    <a:pt x="25" y="6918"/>
                    <a:pt x="25" y="6993"/>
                  </a:cubicBezTo>
                  <a:cubicBezTo>
                    <a:pt x="25" y="7043"/>
                    <a:pt x="25" y="7094"/>
                    <a:pt x="0" y="7169"/>
                  </a:cubicBezTo>
                  <a:cubicBezTo>
                    <a:pt x="0" y="7344"/>
                    <a:pt x="0" y="7520"/>
                    <a:pt x="0" y="7695"/>
                  </a:cubicBezTo>
                  <a:lnTo>
                    <a:pt x="0" y="8622"/>
                  </a:lnTo>
                  <a:lnTo>
                    <a:pt x="16416" y="17244"/>
                  </a:lnTo>
                  <a:cubicBezTo>
                    <a:pt x="16416" y="17069"/>
                    <a:pt x="16416" y="16893"/>
                    <a:pt x="16441" y="16693"/>
                  </a:cubicBezTo>
                  <a:cubicBezTo>
                    <a:pt x="16441" y="16642"/>
                    <a:pt x="16441" y="16592"/>
                    <a:pt x="16441" y="16542"/>
                  </a:cubicBezTo>
                  <a:cubicBezTo>
                    <a:pt x="16466" y="16417"/>
                    <a:pt x="16466" y="16292"/>
                    <a:pt x="16491" y="16191"/>
                  </a:cubicBezTo>
                  <a:cubicBezTo>
                    <a:pt x="16516" y="16066"/>
                    <a:pt x="16542" y="15941"/>
                    <a:pt x="16567" y="15790"/>
                  </a:cubicBezTo>
                  <a:cubicBezTo>
                    <a:pt x="16567" y="15715"/>
                    <a:pt x="16592" y="15615"/>
                    <a:pt x="16617" y="15540"/>
                  </a:cubicBezTo>
                  <a:cubicBezTo>
                    <a:pt x="16617" y="15465"/>
                    <a:pt x="16642" y="15364"/>
                    <a:pt x="16667" y="15289"/>
                  </a:cubicBezTo>
                  <a:cubicBezTo>
                    <a:pt x="16692" y="15189"/>
                    <a:pt x="16717" y="15064"/>
                    <a:pt x="16767" y="14938"/>
                  </a:cubicBezTo>
                  <a:cubicBezTo>
                    <a:pt x="16767" y="14888"/>
                    <a:pt x="16792" y="14813"/>
                    <a:pt x="16817" y="14763"/>
                  </a:cubicBezTo>
                  <a:cubicBezTo>
                    <a:pt x="16867" y="14612"/>
                    <a:pt x="16892" y="14487"/>
                    <a:pt x="16943" y="14362"/>
                  </a:cubicBezTo>
                  <a:cubicBezTo>
                    <a:pt x="16968" y="14312"/>
                    <a:pt x="16993" y="14261"/>
                    <a:pt x="16993" y="14211"/>
                  </a:cubicBezTo>
                  <a:cubicBezTo>
                    <a:pt x="17068" y="14036"/>
                    <a:pt x="17143" y="13860"/>
                    <a:pt x="17218" y="13685"/>
                  </a:cubicBezTo>
                  <a:cubicBezTo>
                    <a:pt x="17218" y="13660"/>
                    <a:pt x="17243" y="13635"/>
                    <a:pt x="17243" y="13610"/>
                  </a:cubicBezTo>
                  <a:cubicBezTo>
                    <a:pt x="17318" y="13459"/>
                    <a:pt x="17394" y="13309"/>
                    <a:pt x="17469" y="13159"/>
                  </a:cubicBezTo>
                  <a:cubicBezTo>
                    <a:pt x="17494" y="13109"/>
                    <a:pt x="17519" y="13058"/>
                    <a:pt x="17544" y="13008"/>
                  </a:cubicBezTo>
                  <a:cubicBezTo>
                    <a:pt x="17619" y="12858"/>
                    <a:pt x="17694" y="12708"/>
                    <a:pt x="17770" y="12582"/>
                  </a:cubicBezTo>
                  <a:cubicBezTo>
                    <a:pt x="17795" y="12557"/>
                    <a:pt x="17795" y="12507"/>
                    <a:pt x="17820" y="12482"/>
                  </a:cubicBezTo>
                  <a:cubicBezTo>
                    <a:pt x="17920" y="12332"/>
                    <a:pt x="18020" y="12156"/>
                    <a:pt x="18120" y="12006"/>
                  </a:cubicBezTo>
                  <a:cubicBezTo>
                    <a:pt x="18146" y="11956"/>
                    <a:pt x="18171" y="11906"/>
                    <a:pt x="18221" y="11855"/>
                  </a:cubicBezTo>
                  <a:cubicBezTo>
                    <a:pt x="18296" y="11755"/>
                    <a:pt x="18371" y="11630"/>
                    <a:pt x="18446" y="11505"/>
                  </a:cubicBezTo>
                  <a:cubicBezTo>
                    <a:pt x="18496" y="11454"/>
                    <a:pt x="18547" y="11404"/>
                    <a:pt x="18597" y="11329"/>
                  </a:cubicBezTo>
                  <a:cubicBezTo>
                    <a:pt x="18647" y="11229"/>
                    <a:pt x="18722" y="11154"/>
                    <a:pt x="18797" y="11053"/>
                  </a:cubicBezTo>
                  <a:cubicBezTo>
                    <a:pt x="18872" y="10978"/>
                    <a:pt x="18922" y="10903"/>
                    <a:pt x="18998" y="10828"/>
                  </a:cubicBezTo>
                  <a:cubicBezTo>
                    <a:pt x="19048" y="10753"/>
                    <a:pt x="19123" y="10703"/>
                    <a:pt x="19173" y="10627"/>
                  </a:cubicBezTo>
                  <a:cubicBezTo>
                    <a:pt x="19273" y="10502"/>
                    <a:pt x="19374" y="10402"/>
                    <a:pt x="19499" y="10277"/>
                  </a:cubicBezTo>
                  <a:cubicBezTo>
                    <a:pt x="19574" y="10201"/>
                    <a:pt x="19624" y="10151"/>
                    <a:pt x="19699" y="10076"/>
                  </a:cubicBezTo>
                  <a:cubicBezTo>
                    <a:pt x="19750" y="10026"/>
                    <a:pt x="19800" y="9976"/>
                    <a:pt x="19850" y="9926"/>
                  </a:cubicBezTo>
                  <a:cubicBezTo>
                    <a:pt x="19950" y="9850"/>
                    <a:pt x="20050" y="9775"/>
                    <a:pt x="20126" y="9675"/>
                  </a:cubicBezTo>
                  <a:cubicBezTo>
                    <a:pt x="20176" y="9650"/>
                    <a:pt x="20251" y="9600"/>
                    <a:pt x="20301" y="9550"/>
                  </a:cubicBezTo>
                  <a:cubicBezTo>
                    <a:pt x="20401" y="9475"/>
                    <a:pt x="20501" y="9399"/>
                    <a:pt x="20602" y="9324"/>
                  </a:cubicBezTo>
                  <a:cubicBezTo>
                    <a:pt x="20652" y="9299"/>
                    <a:pt x="20702" y="9249"/>
                    <a:pt x="20752" y="9224"/>
                  </a:cubicBezTo>
                  <a:lnTo>
                    <a:pt x="3885"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6" name="Google Shape;2136;p47"/>
            <p:cNvSpPr/>
            <p:nvPr/>
          </p:nvSpPr>
          <p:spPr>
            <a:xfrm>
              <a:off x="1849949" y="1845298"/>
              <a:ext cx="790825" cy="1061626"/>
            </a:xfrm>
            <a:custGeom>
              <a:avLst/>
              <a:gdLst/>
              <a:ahLst/>
              <a:cxnLst/>
              <a:rect l="l" t="t" r="r" b="b"/>
              <a:pathLst>
                <a:path w="23786" h="31931" extrusionOk="0">
                  <a:moveTo>
                    <a:pt x="16993" y="0"/>
                  </a:moveTo>
                  <a:cubicBezTo>
                    <a:pt x="19124" y="1253"/>
                    <a:pt x="20477" y="3910"/>
                    <a:pt x="20477" y="7695"/>
                  </a:cubicBezTo>
                  <a:cubicBezTo>
                    <a:pt x="20477" y="8020"/>
                    <a:pt x="20477" y="8371"/>
                    <a:pt x="20452" y="8722"/>
                  </a:cubicBezTo>
                  <a:cubicBezTo>
                    <a:pt x="20452" y="8797"/>
                    <a:pt x="20452" y="8872"/>
                    <a:pt x="20427" y="8948"/>
                  </a:cubicBezTo>
                  <a:cubicBezTo>
                    <a:pt x="20402" y="9273"/>
                    <a:pt x="20377" y="9624"/>
                    <a:pt x="20327" y="9975"/>
                  </a:cubicBezTo>
                  <a:cubicBezTo>
                    <a:pt x="20327" y="10050"/>
                    <a:pt x="20302" y="10151"/>
                    <a:pt x="20302" y="10251"/>
                  </a:cubicBezTo>
                  <a:cubicBezTo>
                    <a:pt x="20277" y="10401"/>
                    <a:pt x="20252" y="10577"/>
                    <a:pt x="20226" y="10727"/>
                  </a:cubicBezTo>
                  <a:cubicBezTo>
                    <a:pt x="20201" y="10852"/>
                    <a:pt x="20176" y="10953"/>
                    <a:pt x="20176" y="11053"/>
                  </a:cubicBezTo>
                  <a:cubicBezTo>
                    <a:pt x="20126" y="11203"/>
                    <a:pt x="20101" y="11379"/>
                    <a:pt x="20076" y="11529"/>
                  </a:cubicBezTo>
                  <a:cubicBezTo>
                    <a:pt x="20051" y="11654"/>
                    <a:pt x="20026" y="11780"/>
                    <a:pt x="20001" y="11905"/>
                  </a:cubicBezTo>
                  <a:cubicBezTo>
                    <a:pt x="19976" y="12005"/>
                    <a:pt x="19951" y="12106"/>
                    <a:pt x="19926" y="12231"/>
                  </a:cubicBezTo>
                  <a:cubicBezTo>
                    <a:pt x="19901" y="12356"/>
                    <a:pt x="19851" y="12507"/>
                    <a:pt x="19825" y="12632"/>
                  </a:cubicBezTo>
                  <a:cubicBezTo>
                    <a:pt x="19800" y="12732"/>
                    <a:pt x="19775" y="12832"/>
                    <a:pt x="19750" y="12933"/>
                  </a:cubicBezTo>
                  <a:cubicBezTo>
                    <a:pt x="19725" y="13008"/>
                    <a:pt x="19700" y="13108"/>
                    <a:pt x="19675" y="13183"/>
                  </a:cubicBezTo>
                  <a:cubicBezTo>
                    <a:pt x="19575" y="13534"/>
                    <a:pt x="19475" y="13860"/>
                    <a:pt x="19349" y="14211"/>
                  </a:cubicBezTo>
                  <a:cubicBezTo>
                    <a:pt x="19349" y="14236"/>
                    <a:pt x="19349" y="14261"/>
                    <a:pt x="19324" y="14311"/>
                  </a:cubicBezTo>
                  <a:cubicBezTo>
                    <a:pt x="19224" y="14637"/>
                    <a:pt x="19099" y="14963"/>
                    <a:pt x="18973" y="15289"/>
                  </a:cubicBezTo>
                  <a:cubicBezTo>
                    <a:pt x="18948" y="15389"/>
                    <a:pt x="18898" y="15464"/>
                    <a:pt x="18873" y="15539"/>
                  </a:cubicBezTo>
                  <a:cubicBezTo>
                    <a:pt x="18773" y="15815"/>
                    <a:pt x="18647" y="16116"/>
                    <a:pt x="18522" y="16391"/>
                  </a:cubicBezTo>
                  <a:cubicBezTo>
                    <a:pt x="18522" y="16416"/>
                    <a:pt x="18497" y="16467"/>
                    <a:pt x="18472" y="16517"/>
                  </a:cubicBezTo>
                  <a:cubicBezTo>
                    <a:pt x="18347" y="16817"/>
                    <a:pt x="18196" y="17143"/>
                    <a:pt x="18046" y="17444"/>
                  </a:cubicBezTo>
                  <a:cubicBezTo>
                    <a:pt x="18021" y="17519"/>
                    <a:pt x="17971" y="17594"/>
                    <a:pt x="17946" y="17670"/>
                  </a:cubicBezTo>
                  <a:cubicBezTo>
                    <a:pt x="17820" y="17920"/>
                    <a:pt x="17695" y="18171"/>
                    <a:pt x="17570" y="18396"/>
                  </a:cubicBezTo>
                  <a:cubicBezTo>
                    <a:pt x="17520" y="18472"/>
                    <a:pt x="17495" y="18547"/>
                    <a:pt x="17444" y="18622"/>
                  </a:cubicBezTo>
                  <a:cubicBezTo>
                    <a:pt x="17294" y="18923"/>
                    <a:pt x="17119" y="19223"/>
                    <a:pt x="16943" y="19524"/>
                  </a:cubicBezTo>
                  <a:cubicBezTo>
                    <a:pt x="16918" y="19574"/>
                    <a:pt x="16893" y="19624"/>
                    <a:pt x="16868" y="19675"/>
                  </a:cubicBezTo>
                  <a:cubicBezTo>
                    <a:pt x="16693" y="19950"/>
                    <a:pt x="16542" y="20201"/>
                    <a:pt x="16392" y="20451"/>
                  </a:cubicBezTo>
                  <a:cubicBezTo>
                    <a:pt x="16342" y="20527"/>
                    <a:pt x="16292" y="20602"/>
                    <a:pt x="16241" y="20677"/>
                  </a:cubicBezTo>
                  <a:cubicBezTo>
                    <a:pt x="16041" y="20978"/>
                    <a:pt x="15840" y="21279"/>
                    <a:pt x="15640" y="21579"/>
                  </a:cubicBezTo>
                  <a:cubicBezTo>
                    <a:pt x="15615" y="21629"/>
                    <a:pt x="15590" y="21655"/>
                    <a:pt x="15540" y="21705"/>
                  </a:cubicBezTo>
                  <a:cubicBezTo>
                    <a:pt x="15339" y="22030"/>
                    <a:pt x="15114" y="22331"/>
                    <a:pt x="14863" y="22607"/>
                  </a:cubicBezTo>
                  <a:cubicBezTo>
                    <a:pt x="14838" y="22657"/>
                    <a:pt x="14813" y="22707"/>
                    <a:pt x="14788" y="22732"/>
                  </a:cubicBezTo>
                  <a:cubicBezTo>
                    <a:pt x="14512" y="23108"/>
                    <a:pt x="14211" y="23459"/>
                    <a:pt x="13911" y="23810"/>
                  </a:cubicBezTo>
                  <a:cubicBezTo>
                    <a:pt x="13861" y="23860"/>
                    <a:pt x="13835" y="23910"/>
                    <a:pt x="13785" y="23935"/>
                  </a:cubicBezTo>
                  <a:cubicBezTo>
                    <a:pt x="13585" y="24161"/>
                    <a:pt x="13409" y="24386"/>
                    <a:pt x="13209" y="24587"/>
                  </a:cubicBezTo>
                  <a:cubicBezTo>
                    <a:pt x="13184" y="24612"/>
                    <a:pt x="13184" y="24612"/>
                    <a:pt x="13184" y="24612"/>
                  </a:cubicBezTo>
                  <a:cubicBezTo>
                    <a:pt x="12983" y="24812"/>
                    <a:pt x="12783" y="25038"/>
                    <a:pt x="12582" y="25238"/>
                  </a:cubicBezTo>
                  <a:cubicBezTo>
                    <a:pt x="12457" y="25364"/>
                    <a:pt x="12332" y="25489"/>
                    <a:pt x="12206" y="25614"/>
                  </a:cubicBezTo>
                  <a:cubicBezTo>
                    <a:pt x="12156" y="25639"/>
                    <a:pt x="12106" y="25690"/>
                    <a:pt x="12081" y="25715"/>
                  </a:cubicBezTo>
                  <a:cubicBezTo>
                    <a:pt x="11906" y="25890"/>
                    <a:pt x="11730" y="26040"/>
                    <a:pt x="11555" y="26191"/>
                  </a:cubicBezTo>
                  <a:cubicBezTo>
                    <a:pt x="11505" y="26241"/>
                    <a:pt x="11454" y="26266"/>
                    <a:pt x="11404" y="26316"/>
                  </a:cubicBezTo>
                  <a:cubicBezTo>
                    <a:pt x="11279" y="26442"/>
                    <a:pt x="11154" y="26542"/>
                    <a:pt x="11003" y="26642"/>
                  </a:cubicBezTo>
                  <a:cubicBezTo>
                    <a:pt x="10953" y="26717"/>
                    <a:pt x="10878" y="26767"/>
                    <a:pt x="10803" y="26817"/>
                  </a:cubicBezTo>
                  <a:cubicBezTo>
                    <a:pt x="10703" y="26918"/>
                    <a:pt x="10577" y="26993"/>
                    <a:pt x="10452" y="27093"/>
                  </a:cubicBezTo>
                  <a:cubicBezTo>
                    <a:pt x="10377" y="27143"/>
                    <a:pt x="10327" y="27193"/>
                    <a:pt x="10251" y="27244"/>
                  </a:cubicBezTo>
                  <a:cubicBezTo>
                    <a:pt x="10126" y="27344"/>
                    <a:pt x="10001" y="27419"/>
                    <a:pt x="9901" y="27494"/>
                  </a:cubicBezTo>
                  <a:cubicBezTo>
                    <a:pt x="9825" y="27544"/>
                    <a:pt x="9750" y="27594"/>
                    <a:pt x="9675" y="27645"/>
                  </a:cubicBezTo>
                  <a:cubicBezTo>
                    <a:pt x="9550" y="27745"/>
                    <a:pt x="9424" y="27820"/>
                    <a:pt x="9299" y="27920"/>
                  </a:cubicBezTo>
                  <a:cubicBezTo>
                    <a:pt x="9224" y="27945"/>
                    <a:pt x="9174" y="27995"/>
                    <a:pt x="9099" y="28020"/>
                  </a:cubicBezTo>
                  <a:cubicBezTo>
                    <a:pt x="8923" y="28146"/>
                    <a:pt x="8723" y="28271"/>
                    <a:pt x="8547" y="28371"/>
                  </a:cubicBezTo>
                  <a:cubicBezTo>
                    <a:pt x="8272" y="28522"/>
                    <a:pt x="8021" y="28647"/>
                    <a:pt x="7770" y="28772"/>
                  </a:cubicBezTo>
                  <a:cubicBezTo>
                    <a:pt x="7695" y="28822"/>
                    <a:pt x="7645" y="28848"/>
                    <a:pt x="7570" y="28898"/>
                  </a:cubicBezTo>
                  <a:cubicBezTo>
                    <a:pt x="7369" y="28973"/>
                    <a:pt x="7194" y="29073"/>
                    <a:pt x="6993" y="29148"/>
                  </a:cubicBezTo>
                  <a:cubicBezTo>
                    <a:pt x="6918" y="29173"/>
                    <a:pt x="6868" y="29198"/>
                    <a:pt x="6793" y="29249"/>
                  </a:cubicBezTo>
                  <a:cubicBezTo>
                    <a:pt x="6617" y="29299"/>
                    <a:pt x="6442" y="29374"/>
                    <a:pt x="6266" y="29424"/>
                  </a:cubicBezTo>
                  <a:cubicBezTo>
                    <a:pt x="6216" y="29449"/>
                    <a:pt x="6191" y="29474"/>
                    <a:pt x="6141" y="29474"/>
                  </a:cubicBezTo>
                  <a:cubicBezTo>
                    <a:pt x="5916" y="29549"/>
                    <a:pt x="5690" y="29624"/>
                    <a:pt x="5490" y="29675"/>
                  </a:cubicBezTo>
                  <a:cubicBezTo>
                    <a:pt x="5364" y="29725"/>
                    <a:pt x="5239" y="29750"/>
                    <a:pt x="5089" y="29775"/>
                  </a:cubicBezTo>
                  <a:cubicBezTo>
                    <a:pt x="5038" y="29800"/>
                    <a:pt x="4988" y="29800"/>
                    <a:pt x="4938" y="29825"/>
                  </a:cubicBezTo>
                  <a:cubicBezTo>
                    <a:pt x="4763" y="29850"/>
                    <a:pt x="4587" y="29900"/>
                    <a:pt x="4387" y="29925"/>
                  </a:cubicBezTo>
                  <a:lnTo>
                    <a:pt x="4362" y="29925"/>
                  </a:lnTo>
                  <a:cubicBezTo>
                    <a:pt x="4186" y="29950"/>
                    <a:pt x="4036" y="29975"/>
                    <a:pt x="3886" y="29975"/>
                  </a:cubicBezTo>
                  <a:cubicBezTo>
                    <a:pt x="3835" y="29975"/>
                    <a:pt x="3785" y="30000"/>
                    <a:pt x="3735" y="30000"/>
                  </a:cubicBezTo>
                  <a:lnTo>
                    <a:pt x="3434" y="30000"/>
                  </a:lnTo>
                  <a:cubicBezTo>
                    <a:pt x="3322" y="30013"/>
                    <a:pt x="3209" y="30019"/>
                    <a:pt x="3093" y="30019"/>
                  </a:cubicBezTo>
                  <a:cubicBezTo>
                    <a:pt x="2977" y="30019"/>
                    <a:pt x="2858" y="30013"/>
                    <a:pt x="2733" y="30000"/>
                  </a:cubicBezTo>
                  <a:lnTo>
                    <a:pt x="2632" y="30000"/>
                  </a:lnTo>
                  <a:cubicBezTo>
                    <a:pt x="2457" y="29975"/>
                    <a:pt x="2256" y="29950"/>
                    <a:pt x="2081" y="29925"/>
                  </a:cubicBezTo>
                  <a:cubicBezTo>
                    <a:pt x="2031" y="29925"/>
                    <a:pt x="1981" y="29900"/>
                    <a:pt x="1931" y="29900"/>
                  </a:cubicBezTo>
                  <a:cubicBezTo>
                    <a:pt x="1705" y="29875"/>
                    <a:pt x="1505" y="29825"/>
                    <a:pt x="1329" y="29775"/>
                  </a:cubicBezTo>
                  <a:cubicBezTo>
                    <a:pt x="1304" y="29750"/>
                    <a:pt x="1304" y="29750"/>
                    <a:pt x="1304" y="29750"/>
                  </a:cubicBezTo>
                  <a:cubicBezTo>
                    <a:pt x="1104" y="29700"/>
                    <a:pt x="928" y="29624"/>
                    <a:pt x="753" y="29574"/>
                  </a:cubicBezTo>
                  <a:cubicBezTo>
                    <a:pt x="703" y="29549"/>
                    <a:pt x="652" y="29524"/>
                    <a:pt x="602" y="29499"/>
                  </a:cubicBezTo>
                  <a:cubicBezTo>
                    <a:pt x="452" y="29424"/>
                    <a:pt x="302" y="29349"/>
                    <a:pt x="151" y="29274"/>
                  </a:cubicBezTo>
                  <a:cubicBezTo>
                    <a:pt x="101" y="29249"/>
                    <a:pt x="51" y="29223"/>
                    <a:pt x="1" y="29198"/>
                  </a:cubicBezTo>
                  <a:lnTo>
                    <a:pt x="1" y="29198"/>
                  </a:lnTo>
                  <a:lnTo>
                    <a:pt x="3309" y="31128"/>
                  </a:lnTo>
                  <a:cubicBezTo>
                    <a:pt x="3334" y="31128"/>
                    <a:pt x="3359" y="31153"/>
                    <a:pt x="3384" y="31153"/>
                  </a:cubicBezTo>
                  <a:cubicBezTo>
                    <a:pt x="3409" y="31178"/>
                    <a:pt x="3434" y="31178"/>
                    <a:pt x="3459" y="31203"/>
                  </a:cubicBezTo>
                  <a:cubicBezTo>
                    <a:pt x="3610" y="31279"/>
                    <a:pt x="3735" y="31354"/>
                    <a:pt x="3911" y="31429"/>
                  </a:cubicBezTo>
                  <a:cubicBezTo>
                    <a:pt x="3936" y="31429"/>
                    <a:pt x="3961" y="31454"/>
                    <a:pt x="3986" y="31454"/>
                  </a:cubicBezTo>
                  <a:cubicBezTo>
                    <a:pt x="4011" y="31454"/>
                    <a:pt x="4036" y="31479"/>
                    <a:pt x="4061" y="31479"/>
                  </a:cubicBezTo>
                  <a:cubicBezTo>
                    <a:pt x="4236" y="31554"/>
                    <a:pt x="4412" y="31629"/>
                    <a:pt x="4587" y="31680"/>
                  </a:cubicBezTo>
                  <a:lnTo>
                    <a:pt x="4612" y="31680"/>
                  </a:lnTo>
                  <a:cubicBezTo>
                    <a:pt x="4813" y="31730"/>
                    <a:pt x="5013" y="31780"/>
                    <a:pt x="5214" y="31830"/>
                  </a:cubicBezTo>
                  <a:lnTo>
                    <a:pt x="5289" y="31830"/>
                  </a:lnTo>
                  <a:cubicBezTo>
                    <a:pt x="5314" y="31830"/>
                    <a:pt x="5364" y="31830"/>
                    <a:pt x="5389" y="31855"/>
                  </a:cubicBezTo>
                  <a:cubicBezTo>
                    <a:pt x="5565" y="31880"/>
                    <a:pt x="5740" y="31905"/>
                    <a:pt x="5941" y="31905"/>
                  </a:cubicBezTo>
                  <a:cubicBezTo>
                    <a:pt x="5966" y="31905"/>
                    <a:pt x="5991" y="31930"/>
                    <a:pt x="6016" y="31930"/>
                  </a:cubicBezTo>
                  <a:lnTo>
                    <a:pt x="6818" y="31930"/>
                  </a:lnTo>
                  <a:cubicBezTo>
                    <a:pt x="6893" y="31930"/>
                    <a:pt x="6943" y="31905"/>
                    <a:pt x="7018" y="31905"/>
                  </a:cubicBezTo>
                  <a:lnTo>
                    <a:pt x="7194" y="31905"/>
                  </a:lnTo>
                  <a:cubicBezTo>
                    <a:pt x="7344" y="31880"/>
                    <a:pt x="7495" y="31855"/>
                    <a:pt x="7645" y="31855"/>
                  </a:cubicBezTo>
                  <a:cubicBezTo>
                    <a:pt x="7670" y="31830"/>
                    <a:pt x="7670" y="31830"/>
                    <a:pt x="7695" y="31830"/>
                  </a:cubicBezTo>
                  <a:cubicBezTo>
                    <a:pt x="7870" y="31805"/>
                    <a:pt x="8071" y="31780"/>
                    <a:pt x="8246" y="31730"/>
                  </a:cubicBezTo>
                  <a:cubicBezTo>
                    <a:pt x="8297" y="31730"/>
                    <a:pt x="8347" y="31705"/>
                    <a:pt x="8397" y="31705"/>
                  </a:cubicBezTo>
                  <a:cubicBezTo>
                    <a:pt x="8522" y="31680"/>
                    <a:pt x="8647" y="31655"/>
                    <a:pt x="8748" y="31604"/>
                  </a:cubicBezTo>
                  <a:lnTo>
                    <a:pt x="8798" y="31604"/>
                  </a:lnTo>
                  <a:cubicBezTo>
                    <a:pt x="8998" y="31554"/>
                    <a:pt x="9224" y="31479"/>
                    <a:pt x="9424" y="31404"/>
                  </a:cubicBezTo>
                  <a:cubicBezTo>
                    <a:pt x="9475" y="31379"/>
                    <a:pt x="9525" y="31379"/>
                    <a:pt x="9575" y="31354"/>
                  </a:cubicBezTo>
                  <a:cubicBezTo>
                    <a:pt x="9750" y="31279"/>
                    <a:pt x="9926" y="31228"/>
                    <a:pt x="10101" y="31153"/>
                  </a:cubicBezTo>
                  <a:cubicBezTo>
                    <a:pt x="10126" y="31153"/>
                    <a:pt x="10151" y="31128"/>
                    <a:pt x="10176" y="31128"/>
                  </a:cubicBezTo>
                  <a:cubicBezTo>
                    <a:pt x="10201" y="31103"/>
                    <a:pt x="10251" y="31078"/>
                    <a:pt x="10302" y="31078"/>
                  </a:cubicBezTo>
                  <a:cubicBezTo>
                    <a:pt x="10477" y="30978"/>
                    <a:pt x="10678" y="30903"/>
                    <a:pt x="10853" y="30802"/>
                  </a:cubicBezTo>
                  <a:cubicBezTo>
                    <a:pt x="10928" y="30777"/>
                    <a:pt x="11003" y="30727"/>
                    <a:pt x="11079" y="30702"/>
                  </a:cubicBezTo>
                  <a:cubicBezTo>
                    <a:pt x="11329" y="30577"/>
                    <a:pt x="11580" y="30452"/>
                    <a:pt x="11830" y="30301"/>
                  </a:cubicBezTo>
                  <a:cubicBezTo>
                    <a:pt x="12031" y="30176"/>
                    <a:pt x="12231" y="30076"/>
                    <a:pt x="12407" y="29950"/>
                  </a:cubicBezTo>
                  <a:cubicBezTo>
                    <a:pt x="12482" y="29900"/>
                    <a:pt x="12532" y="29875"/>
                    <a:pt x="12582" y="29825"/>
                  </a:cubicBezTo>
                  <a:cubicBezTo>
                    <a:pt x="12733" y="29750"/>
                    <a:pt x="12858" y="29650"/>
                    <a:pt x="12983" y="29574"/>
                  </a:cubicBezTo>
                  <a:cubicBezTo>
                    <a:pt x="13058" y="29524"/>
                    <a:pt x="13109" y="29474"/>
                    <a:pt x="13184" y="29424"/>
                  </a:cubicBezTo>
                  <a:cubicBezTo>
                    <a:pt x="13309" y="29349"/>
                    <a:pt x="13434" y="29249"/>
                    <a:pt x="13535" y="29173"/>
                  </a:cubicBezTo>
                  <a:cubicBezTo>
                    <a:pt x="13610" y="29123"/>
                    <a:pt x="13685" y="29073"/>
                    <a:pt x="13760" y="28998"/>
                  </a:cubicBezTo>
                  <a:cubicBezTo>
                    <a:pt x="13886" y="28923"/>
                    <a:pt x="13986" y="28822"/>
                    <a:pt x="14111" y="28722"/>
                  </a:cubicBezTo>
                  <a:cubicBezTo>
                    <a:pt x="14186" y="28672"/>
                    <a:pt x="14236" y="28622"/>
                    <a:pt x="14312" y="28572"/>
                  </a:cubicBezTo>
                  <a:cubicBezTo>
                    <a:pt x="14437" y="28472"/>
                    <a:pt x="14587" y="28346"/>
                    <a:pt x="14713" y="28221"/>
                  </a:cubicBezTo>
                  <a:cubicBezTo>
                    <a:pt x="14763" y="28196"/>
                    <a:pt x="14813" y="28146"/>
                    <a:pt x="14838" y="28121"/>
                  </a:cubicBezTo>
                  <a:cubicBezTo>
                    <a:pt x="15038" y="27970"/>
                    <a:pt x="15214" y="27795"/>
                    <a:pt x="15389" y="27645"/>
                  </a:cubicBezTo>
                  <a:cubicBezTo>
                    <a:pt x="15414" y="27594"/>
                    <a:pt x="15465" y="27569"/>
                    <a:pt x="15490" y="27519"/>
                  </a:cubicBezTo>
                  <a:cubicBezTo>
                    <a:pt x="15615" y="27419"/>
                    <a:pt x="15715" y="27319"/>
                    <a:pt x="15840" y="27193"/>
                  </a:cubicBezTo>
                  <a:cubicBezTo>
                    <a:pt x="15840" y="27193"/>
                    <a:pt x="15866" y="27168"/>
                    <a:pt x="15891" y="27143"/>
                  </a:cubicBezTo>
                  <a:cubicBezTo>
                    <a:pt x="16091" y="26943"/>
                    <a:pt x="16292" y="26742"/>
                    <a:pt x="16492" y="26517"/>
                  </a:cubicBezTo>
                  <a:cubicBezTo>
                    <a:pt x="16693" y="26291"/>
                    <a:pt x="16893" y="26091"/>
                    <a:pt x="17094" y="25865"/>
                  </a:cubicBezTo>
                  <a:cubicBezTo>
                    <a:pt x="17094" y="25840"/>
                    <a:pt x="17119" y="25815"/>
                    <a:pt x="17144" y="25815"/>
                  </a:cubicBezTo>
                  <a:cubicBezTo>
                    <a:pt x="17169" y="25790"/>
                    <a:pt x="17169" y="25765"/>
                    <a:pt x="17194" y="25740"/>
                  </a:cubicBezTo>
                  <a:cubicBezTo>
                    <a:pt x="17495" y="25389"/>
                    <a:pt x="17795" y="25013"/>
                    <a:pt x="18096" y="24662"/>
                  </a:cubicBezTo>
                  <a:cubicBezTo>
                    <a:pt x="18096" y="24637"/>
                    <a:pt x="18096" y="24637"/>
                    <a:pt x="18121" y="24612"/>
                  </a:cubicBezTo>
                  <a:cubicBezTo>
                    <a:pt x="18146" y="24587"/>
                    <a:pt x="18146" y="24562"/>
                    <a:pt x="18171" y="24537"/>
                  </a:cubicBezTo>
                  <a:cubicBezTo>
                    <a:pt x="18397" y="24236"/>
                    <a:pt x="18622" y="23935"/>
                    <a:pt x="18848" y="23634"/>
                  </a:cubicBezTo>
                  <a:cubicBezTo>
                    <a:pt x="18873" y="23584"/>
                    <a:pt x="18898" y="23559"/>
                    <a:pt x="18923" y="23534"/>
                  </a:cubicBezTo>
                  <a:cubicBezTo>
                    <a:pt x="18923" y="23534"/>
                    <a:pt x="18923" y="23509"/>
                    <a:pt x="18948" y="23484"/>
                  </a:cubicBezTo>
                  <a:cubicBezTo>
                    <a:pt x="19149" y="23183"/>
                    <a:pt x="19349" y="22883"/>
                    <a:pt x="19550" y="22582"/>
                  </a:cubicBezTo>
                  <a:cubicBezTo>
                    <a:pt x="19575" y="22557"/>
                    <a:pt x="19600" y="22532"/>
                    <a:pt x="19600" y="22507"/>
                  </a:cubicBezTo>
                  <a:cubicBezTo>
                    <a:pt x="19625" y="22457"/>
                    <a:pt x="19650" y="22406"/>
                    <a:pt x="19700" y="22356"/>
                  </a:cubicBezTo>
                  <a:cubicBezTo>
                    <a:pt x="19851" y="22106"/>
                    <a:pt x="20001" y="21855"/>
                    <a:pt x="20151" y="21604"/>
                  </a:cubicBezTo>
                  <a:cubicBezTo>
                    <a:pt x="20176" y="21554"/>
                    <a:pt x="20201" y="21529"/>
                    <a:pt x="20226" y="21479"/>
                  </a:cubicBezTo>
                  <a:cubicBezTo>
                    <a:pt x="20226" y="21454"/>
                    <a:pt x="20252" y="21454"/>
                    <a:pt x="20252" y="21429"/>
                  </a:cubicBezTo>
                  <a:cubicBezTo>
                    <a:pt x="20427" y="21128"/>
                    <a:pt x="20602" y="20852"/>
                    <a:pt x="20753" y="20552"/>
                  </a:cubicBezTo>
                  <a:cubicBezTo>
                    <a:pt x="20778" y="20527"/>
                    <a:pt x="20778" y="20502"/>
                    <a:pt x="20803" y="20477"/>
                  </a:cubicBezTo>
                  <a:cubicBezTo>
                    <a:pt x="20828" y="20426"/>
                    <a:pt x="20853" y="20376"/>
                    <a:pt x="20878" y="20326"/>
                  </a:cubicBezTo>
                  <a:cubicBezTo>
                    <a:pt x="21003" y="20076"/>
                    <a:pt x="21129" y="19850"/>
                    <a:pt x="21229" y="19599"/>
                  </a:cubicBezTo>
                  <a:cubicBezTo>
                    <a:pt x="21254" y="19549"/>
                    <a:pt x="21279" y="19499"/>
                    <a:pt x="21304" y="19449"/>
                  </a:cubicBezTo>
                  <a:cubicBezTo>
                    <a:pt x="21329" y="19424"/>
                    <a:pt x="21329" y="19399"/>
                    <a:pt x="21354" y="19349"/>
                  </a:cubicBezTo>
                  <a:cubicBezTo>
                    <a:pt x="21505" y="19048"/>
                    <a:pt x="21630" y="18747"/>
                    <a:pt x="21780" y="18446"/>
                  </a:cubicBezTo>
                  <a:cubicBezTo>
                    <a:pt x="21780" y="18421"/>
                    <a:pt x="21780" y="18421"/>
                    <a:pt x="21780" y="18396"/>
                  </a:cubicBezTo>
                  <a:cubicBezTo>
                    <a:pt x="21805" y="18371"/>
                    <a:pt x="21805" y="18321"/>
                    <a:pt x="21830" y="18296"/>
                  </a:cubicBezTo>
                  <a:cubicBezTo>
                    <a:pt x="21956" y="18020"/>
                    <a:pt x="22056" y="17745"/>
                    <a:pt x="22181" y="17469"/>
                  </a:cubicBezTo>
                  <a:cubicBezTo>
                    <a:pt x="22181" y="17419"/>
                    <a:pt x="22206" y="17369"/>
                    <a:pt x="22231" y="17319"/>
                  </a:cubicBezTo>
                  <a:cubicBezTo>
                    <a:pt x="22231" y="17294"/>
                    <a:pt x="22257" y="17243"/>
                    <a:pt x="22282" y="17218"/>
                  </a:cubicBezTo>
                  <a:cubicBezTo>
                    <a:pt x="22407" y="16893"/>
                    <a:pt x="22507" y="16542"/>
                    <a:pt x="22632" y="16216"/>
                  </a:cubicBezTo>
                  <a:cubicBezTo>
                    <a:pt x="22632" y="16216"/>
                    <a:pt x="22632" y="16191"/>
                    <a:pt x="22632" y="16191"/>
                  </a:cubicBezTo>
                  <a:cubicBezTo>
                    <a:pt x="22632" y="16166"/>
                    <a:pt x="22658" y="16141"/>
                    <a:pt x="22658" y="16116"/>
                  </a:cubicBezTo>
                  <a:cubicBezTo>
                    <a:pt x="22758" y="15790"/>
                    <a:pt x="22883" y="15439"/>
                    <a:pt x="22958" y="15088"/>
                  </a:cubicBezTo>
                  <a:cubicBezTo>
                    <a:pt x="22983" y="15063"/>
                    <a:pt x="23008" y="15013"/>
                    <a:pt x="23008" y="14963"/>
                  </a:cubicBezTo>
                  <a:cubicBezTo>
                    <a:pt x="23008" y="14938"/>
                    <a:pt x="23033" y="14888"/>
                    <a:pt x="23033" y="14862"/>
                  </a:cubicBezTo>
                  <a:cubicBezTo>
                    <a:pt x="23059" y="14762"/>
                    <a:pt x="23084" y="14662"/>
                    <a:pt x="23109" y="14562"/>
                  </a:cubicBezTo>
                  <a:cubicBezTo>
                    <a:pt x="23159" y="14411"/>
                    <a:pt x="23184" y="14286"/>
                    <a:pt x="23234" y="14136"/>
                  </a:cubicBezTo>
                  <a:cubicBezTo>
                    <a:pt x="23259" y="14035"/>
                    <a:pt x="23259" y="13935"/>
                    <a:pt x="23284" y="13835"/>
                  </a:cubicBezTo>
                  <a:cubicBezTo>
                    <a:pt x="23309" y="13760"/>
                    <a:pt x="23334" y="13685"/>
                    <a:pt x="23334" y="13609"/>
                  </a:cubicBezTo>
                  <a:cubicBezTo>
                    <a:pt x="23359" y="13559"/>
                    <a:pt x="23359" y="13484"/>
                    <a:pt x="23384" y="13434"/>
                  </a:cubicBezTo>
                  <a:cubicBezTo>
                    <a:pt x="23409" y="13284"/>
                    <a:pt x="23434" y="13133"/>
                    <a:pt x="23460" y="12983"/>
                  </a:cubicBezTo>
                  <a:cubicBezTo>
                    <a:pt x="23485" y="12857"/>
                    <a:pt x="23510" y="12757"/>
                    <a:pt x="23535" y="12657"/>
                  </a:cubicBezTo>
                  <a:cubicBezTo>
                    <a:pt x="23560" y="12482"/>
                    <a:pt x="23585" y="12331"/>
                    <a:pt x="23585" y="12181"/>
                  </a:cubicBezTo>
                  <a:cubicBezTo>
                    <a:pt x="23610" y="12106"/>
                    <a:pt x="23610" y="12005"/>
                    <a:pt x="23635" y="11930"/>
                  </a:cubicBezTo>
                  <a:cubicBezTo>
                    <a:pt x="23635" y="11930"/>
                    <a:pt x="23635" y="11905"/>
                    <a:pt x="23635" y="11880"/>
                  </a:cubicBezTo>
                  <a:cubicBezTo>
                    <a:pt x="23685" y="11529"/>
                    <a:pt x="23710" y="11203"/>
                    <a:pt x="23735" y="10852"/>
                  </a:cubicBezTo>
                  <a:cubicBezTo>
                    <a:pt x="23735" y="10777"/>
                    <a:pt x="23735" y="10702"/>
                    <a:pt x="23760" y="10627"/>
                  </a:cubicBezTo>
                  <a:cubicBezTo>
                    <a:pt x="23760" y="10301"/>
                    <a:pt x="23785" y="9950"/>
                    <a:pt x="23785" y="9599"/>
                  </a:cubicBezTo>
                  <a:cubicBezTo>
                    <a:pt x="23760" y="5840"/>
                    <a:pt x="22432" y="3183"/>
                    <a:pt x="20277" y="1930"/>
                  </a:cubicBezTo>
                  <a:lnTo>
                    <a:pt x="16993" y="0"/>
                  </a:lnTo>
                  <a:close/>
                </a:path>
              </a:pathLst>
            </a:custGeom>
            <a:solidFill>
              <a:srgbClr val="DAEAF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7" name="Google Shape;2137;p47"/>
            <p:cNvSpPr/>
            <p:nvPr/>
          </p:nvSpPr>
          <p:spPr>
            <a:xfrm>
              <a:off x="1908300" y="1952790"/>
              <a:ext cx="681640" cy="935784"/>
            </a:xfrm>
            <a:custGeom>
              <a:avLst/>
              <a:gdLst/>
              <a:ahLst/>
              <a:cxnLst/>
              <a:rect l="l" t="t" r="r" b="b"/>
              <a:pathLst>
                <a:path w="20502" h="28146" extrusionOk="0">
                  <a:moveTo>
                    <a:pt x="10226" y="1404"/>
                  </a:moveTo>
                  <a:cubicBezTo>
                    <a:pt x="4587" y="4662"/>
                    <a:pt x="0" y="12582"/>
                    <a:pt x="25" y="19048"/>
                  </a:cubicBezTo>
                  <a:lnTo>
                    <a:pt x="25" y="19048"/>
                  </a:lnTo>
                  <a:cubicBezTo>
                    <a:pt x="50" y="25539"/>
                    <a:pt x="4637" y="28146"/>
                    <a:pt x="10276" y="24888"/>
                  </a:cubicBezTo>
                  <a:lnTo>
                    <a:pt x="10276" y="24888"/>
                  </a:lnTo>
                  <a:cubicBezTo>
                    <a:pt x="15915" y="21655"/>
                    <a:pt x="20502" y="13735"/>
                    <a:pt x="20476" y="7244"/>
                  </a:cubicBezTo>
                  <a:lnTo>
                    <a:pt x="20476" y="7244"/>
                  </a:lnTo>
                  <a:cubicBezTo>
                    <a:pt x="20451" y="2657"/>
                    <a:pt x="18146" y="0"/>
                    <a:pt x="14787" y="0"/>
                  </a:cubicBezTo>
                  <a:lnTo>
                    <a:pt x="14787" y="0"/>
                  </a:lnTo>
                  <a:cubicBezTo>
                    <a:pt x="13409" y="0"/>
                    <a:pt x="11855" y="451"/>
                    <a:pt x="10226" y="1404"/>
                  </a:cubicBezTo>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8" name="Google Shape;2138;p47"/>
            <p:cNvSpPr/>
            <p:nvPr/>
          </p:nvSpPr>
          <p:spPr>
            <a:xfrm>
              <a:off x="1899955" y="1921969"/>
              <a:ext cx="674160" cy="904964"/>
            </a:xfrm>
            <a:custGeom>
              <a:avLst/>
              <a:gdLst/>
              <a:ahLst/>
              <a:cxnLst/>
              <a:rect l="l" t="t" r="r" b="b"/>
              <a:pathLst>
                <a:path w="20277" h="27219" extrusionOk="0">
                  <a:moveTo>
                    <a:pt x="14462" y="0"/>
                  </a:moveTo>
                  <a:lnTo>
                    <a:pt x="14510" y="28"/>
                  </a:lnTo>
                  <a:lnTo>
                    <a:pt x="14510" y="28"/>
                  </a:lnTo>
                  <a:cubicBezTo>
                    <a:pt x="14494" y="18"/>
                    <a:pt x="14478" y="9"/>
                    <a:pt x="14462" y="0"/>
                  </a:cubicBezTo>
                  <a:close/>
                  <a:moveTo>
                    <a:pt x="1" y="24887"/>
                  </a:moveTo>
                  <a:cubicBezTo>
                    <a:pt x="26" y="24912"/>
                    <a:pt x="76" y="24938"/>
                    <a:pt x="126" y="24963"/>
                  </a:cubicBezTo>
                  <a:cubicBezTo>
                    <a:pt x="147" y="24975"/>
                    <a:pt x="168" y="24987"/>
                    <a:pt x="189" y="24999"/>
                  </a:cubicBezTo>
                  <a:lnTo>
                    <a:pt x="189" y="24999"/>
                  </a:lnTo>
                  <a:lnTo>
                    <a:pt x="1" y="24887"/>
                  </a:lnTo>
                  <a:close/>
                  <a:moveTo>
                    <a:pt x="14510" y="28"/>
                  </a:moveTo>
                  <a:lnTo>
                    <a:pt x="14510" y="28"/>
                  </a:lnTo>
                  <a:cubicBezTo>
                    <a:pt x="16336" y="1092"/>
                    <a:pt x="17444" y="3361"/>
                    <a:pt x="17469" y="6541"/>
                  </a:cubicBezTo>
                  <a:cubicBezTo>
                    <a:pt x="17469" y="6817"/>
                    <a:pt x="17444" y="7118"/>
                    <a:pt x="17419" y="7419"/>
                  </a:cubicBezTo>
                  <a:cubicBezTo>
                    <a:pt x="17419" y="7494"/>
                    <a:pt x="17419" y="7544"/>
                    <a:pt x="17419" y="7619"/>
                  </a:cubicBezTo>
                  <a:cubicBezTo>
                    <a:pt x="17394" y="7895"/>
                    <a:pt x="17369" y="8196"/>
                    <a:pt x="17344" y="8471"/>
                  </a:cubicBezTo>
                  <a:cubicBezTo>
                    <a:pt x="17319" y="8572"/>
                    <a:pt x="17319" y="8647"/>
                    <a:pt x="17294" y="8722"/>
                  </a:cubicBezTo>
                  <a:cubicBezTo>
                    <a:pt x="17269" y="8872"/>
                    <a:pt x="17269" y="8998"/>
                    <a:pt x="17244" y="9148"/>
                  </a:cubicBezTo>
                  <a:cubicBezTo>
                    <a:pt x="17219" y="9223"/>
                    <a:pt x="17194" y="9323"/>
                    <a:pt x="17194" y="9424"/>
                  </a:cubicBezTo>
                  <a:cubicBezTo>
                    <a:pt x="17169" y="9549"/>
                    <a:pt x="17143" y="9674"/>
                    <a:pt x="17118" y="9825"/>
                  </a:cubicBezTo>
                  <a:cubicBezTo>
                    <a:pt x="17093" y="9925"/>
                    <a:pt x="17068" y="10025"/>
                    <a:pt x="17043" y="10125"/>
                  </a:cubicBezTo>
                  <a:cubicBezTo>
                    <a:pt x="17018" y="10226"/>
                    <a:pt x="16993" y="10326"/>
                    <a:pt x="16993" y="10401"/>
                  </a:cubicBezTo>
                  <a:cubicBezTo>
                    <a:pt x="16943" y="10526"/>
                    <a:pt x="16918" y="10652"/>
                    <a:pt x="16893" y="10752"/>
                  </a:cubicBezTo>
                  <a:cubicBezTo>
                    <a:pt x="16868" y="10852"/>
                    <a:pt x="16843" y="10927"/>
                    <a:pt x="16818" y="11028"/>
                  </a:cubicBezTo>
                  <a:cubicBezTo>
                    <a:pt x="16818" y="11078"/>
                    <a:pt x="16793" y="11153"/>
                    <a:pt x="16768" y="11228"/>
                  </a:cubicBezTo>
                  <a:cubicBezTo>
                    <a:pt x="16692" y="11529"/>
                    <a:pt x="16592" y="11805"/>
                    <a:pt x="16492" y="12105"/>
                  </a:cubicBezTo>
                  <a:cubicBezTo>
                    <a:pt x="16492" y="12130"/>
                    <a:pt x="16492" y="12155"/>
                    <a:pt x="16467" y="12181"/>
                  </a:cubicBezTo>
                  <a:cubicBezTo>
                    <a:pt x="16367" y="12456"/>
                    <a:pt x="16266" y="12757"/>
                    <a:pt x="16166" y="13033"/>
                  </a:cubicBezTo>
                  <a:cubicBezTo>
                    <a:pt x="16141" y="13108"/>
                    <a:pt x="16116" y="13183"/>
                    <a:pt x="16091" y="13233"/>
                  </a:cubicBezTo>
                  <a:cubicBezTo>
                    <a:pt x="15991" y="13484"/>
                    <a:pt x="15890" y="13709"/>
                    <a:pt x="15790" y="13960"/>
                  </a:cubicBezTo>
                  <a:cubicBezTo>
                    <a:pt x="15790" y="13985"/>
                    <a:pt x="15765" y="14035"/>
                    <a:pt x="15740" y="14060"/>
                  </a:cubicBezTo>
                  <a:cubicBezTo>
                    <a:pt x="15640" y="14336"/>
                    <a:pt x="15514" y="14587"/>
                    <a:pt x="15389" y="14862"/>
                  </a:cubicBezTo>
                  <a:cubicBezTo>
                    <a:pt x="15364" y="14937"/>
                    <a:pt x="15314" y="14988"/>
                    <a:pt x="15289" y="15063"/>
                  </a:cubicBezTo>
                  <a:cubicBezTo>
                    <a:pt x="15189" y="15263"/>
                    <a:pt x="15088" y="15464"/>
                    <a:pt x="14963" y="15689"/>
                  </a:cubicBezTo>
                  <a:cubicBezTo>
                    <a:pt x="14938" y="15739"/>
                    <a:pt x="14913" y="15815"/>
                    <a:pt x="14863" y="15865"/>
                  </a:cubicBezTo>
                  <a:cubicBezTo>
                    <a:pt x="14737" y="16115"/>
                    <a:pt x="14587" y="16366"/>
                    <a:pt x="14462" y="16642"/>
                  </a:cubicBezTo>
                  <a:cubicBezTo>
                    <a:pt x="14412" y="16667"/>
                    <a:pt x="14387" y="16717"/>
                    <a:pt x="14362" y="16767"/>
                  </a:cubicBezTo>
                  <a:cubicBezTo>
                    <a:pt x="14236" y="16993"/>
                    <a:pt x="14111" y="17218"/>
                    <a:pt x="13961" y="17419"/>
                  </a:cubicBezTo>
                  <a:cubicBezTo>
                    <a:pt x="13935" y="17494"/>
                    <a:pt x="13885" y="17544"/>
                    <a:pt x="13860" y="17619"/>
                  </a:cubicBezTo>
                  <a:cubicBezTo>
                    <a:pt x="13685" y="17870"/>
                    <a:pt x="13509" y="18120"/>
                    <a:pt x="13334" y="18396"/>
                  </a:cubicBezTo>
                  <a:cubicBezTo>
                    <a:pt x="13309" y="18421"/>
                    <a:pt x="13284" y="18471"/>
                    <a:pt x="13259" y="18496"/>
                  </a:cubicBezTo>
                  <a:cubicBezTo>
                    <a:pt x="13058" y="18772"/>
                    <a:pt x="12883" y="19023"/>
                    <a:pt x="12682" y="19273"/>
                  </a:cubicBezTo>
                  <a:cubicBezTo>
                    <a:pt x="12657" y="19298"/>
                    <a:pt x="12632" y="19349"/>
                    <a:pt x="12607" y="19374"/>
                  </a:cubicBezTo>
                  <a:cubicBezTo>
                    <a:pt x="12357" y="19699"/>
                    <a:pt x="12106" y="20000"/>
                    <a:pt x="11855" y="20301"/>
                  </a:cubicBezTo>
                  <a:cubicBezTo>
                    <a:pt x="11805" y="20326"/>
                    <a:pt x="11780" y="20376"/>
                    <a:pt x="11755" y="20401"/>
                  </a:cubicBezTo>
                  <a:cubicBezTo>
                    <a:pt x="11580" y="20602"/>
                    <a:pt x="11404" y="20777"/>
                    <a:pt x="11254" y="20953"/>
                  </a:cubicBezTo>
                  <a:cubicBezTo>
                    <a:pt x="11254" y="20978"/>
                    <a:pt x="11254" y="20978"/>
                    <a:pt x="11254" y="20978"/>
                  </a:cubicBezTo>
                  <a:cubicBezTo>
                    <a:pt x="11078" y="21153"/>
                    <a:pt x="10903" y="21328"/>
                    <a:pt x="10727" y="21504"/>
                  </a:cubicBezTo>
                  <a:cubicBezTo>
                    <a:pt x="10602" y="21604"/>
                    <a:pt x="10502" y="21704"/>
                    <a:pt x="10402" y="21830"/>
                  </a:cubicBezTo>
                  <a:cubicBezTo>
                    <a:pt x="10351" y="21855"/>
                    <a:pt x="10326" y="21880"/>
                    <a:pt x="10276" y="21930"/>
                  </a:cubicBezTo>
                  <a:cubicBezTo>
                    <a:pt x="10151" y="22055"/>
                    <a:pt x="10001" y="22206"/>
                    <a:pt x="9850" y="22331"/>
                  </a:cubicBezTo>
                  <a:cubicBezTo>
                    <a:pt x="9800" y="22356"/>
                    <a:pt x="9750" y="22406"/>
                    <a:pt x="9725" y="22431"/>
                  </a:cubicBezTo>
                  <a:cubicBezTo>
                    <a:pt x="9600" y="22531"/>
                    <a:pt x="9499" y="22632"/>
                    <a:pt x="9374" y="22707"/>
                  </a:cubicBezTo>
                  <a:cubicBezTo>
                    <a:pt x="9324" y="22757"/>
                    <a:pt x="9274" y="22807"/>
                    <a:pt x="9199" y="22857"/>
                  </a:cubicBezTo>
                  <a:cubicBezTo>
                    <a:pt x="9098" y="22932"/>
                    <a:pt x="8998" y="23008"/>
                    <a:pt x="8898" y="23083"/>
                  </a:cubicBezTo>
                  <a:cubicBezTo>
                    <a:pt x="8848" y="23133"/>
                    <a:pt x="8798" y="23183"/>
                    <a:pt x="8722" y="23233"/>
                  </a:cubicBezTo>
                  <a:cubicBezTo>
                    <a:pt x="8622" y="23308"/>
                    <a:pt x="8522" y="23384"/>
                    <a:pt x="8422" y="23434"/>
                  </a:cubicBezTo>
                  <a:cubicBezTo>
                    <a:pt x="8372" y="23484"/>
                    <a:pt x="8296" y="23534"/>
                    <a:pt x="8246" y="23559"/>
                  </a:cubicBezTo>
                  <a:cubicBezTo>
                    <a:pt x="8146" y="23634"/>
                    <a:pt x="8021" y="23709"/>
                    <a:pt x="7920" y="23785"/>
                  </a:cubicBezTo>
                  <a:cubicBezTo>
                    <a:pt x="7870" y="23835"/>
                    <a:pt x="7820" y="23860"/>
                    <a:pt x="7770" y="23885"/>
                  </a:cubicBezTo>
                  <a:cubicBezTo>
                    <a:pt x="7595" y="23985"/>
                    <a:pt x="7444" y="24085"/>
                    <a:pt x="7269" y="24186"/>
                  </a:cubicBezTo>
                  <a:cubicBezTo>
                    <a:pt x="7043" y="24311"/>
                    <a:pt x="6843" y="24436"/>
                    <a:pt x="6617" y="24537"/>
                  </a:cubicBezTo>
                  <a:cubicBezTo>
                    <a:pt x="6567" y="24562"/>
                    <a:pt x="6492" y="24587"/>
                    <a:pt x="6442" y="24637"/>
                  </a:cubicBezTo>
                  <a:cubicBezTo>
                    <a:pt x="6266" y="24712"/>
                    <a:pt x="6116" y="24787"/>
                    <a:pt x="5965" y="24837"/>
                  </a:cubicBezTo>
                  <a:cubicBezTo>
                    <a:pt x="5890" y="24862"/>
                    <a:pt x="5840" y="24887"/>
                    <a:pt x="5790" y="24912"/>
                  </a:cubicBezTo>
                  <a:cubicBezTo>
                    <a:pt x="5640" y="24988"/>
                    <a:pt x="5489" y="25038"/>
                    <a:pt x="5339" y="25088"/>
                  </a:cubicBezTo>
                  <a:cubicBezTo>
                    <a:pt x="5289" y="25113"/>
                    <a:pt x="5264" y="25113"/>
                    <a:pt x="5214" y="25138"/>
                  </a:cubicBezTo>
                  <a:cubicBezTo>
                    <a:pt x="5038" y="25188"/>
                    <a:pt x="4838" y="25263"/>
                    <a:pt x="4662" y="25313"/>
                  </a:cubicBezTo>
                  <a:cubicBezTo>
                    <a:pt x="4562" y="25339"/>
                    <a:pt x="4437" y="25364"/>
                    <a:pt x="4336" y="25389"/>
                  </a:cubicBezTo>
                  <a:cubicBezTo>
                    <a:pt x="4286" y="25389"/>
                    <a:pt x="4236" y="25414"/>
                    <a:pt x="4211" y="25414"/>
                  </a:cubicBezTo>
                  <a:cubicBezTo>
                    <a:pt x="4036" y="25464"/>
                    <a:pt x="3885" y="25489"/>
                    <a:pt x="3735" y="25514"/>
                  </a:cubicBezTo>
                  <a:lnTo>
                    <a:pt x="3710" y="25514"/>
                  </a:lnTo>
                  <a:cubicBezTo>
                    <a:pt x="3559" y="25539"/>
                    <a:pt x="3434" y="25539"/>
                    <a:pt x="3309" y="25564"/>
                  </a:cubicBezTo>
                  <a:lnTo>
                    <a:pt x="3158" y="25564"/>
                  </a:lnTo>
                  <a:cubicBezTo>
                    <a:pt x="3083" y="25564"/>
                    <a:pt x="3008" y="25564"/>
                    <a:pt x="2933" y="25589"/>
                  </a:cubicBezTo>
                  <a:cubicBezTo>
                    <a:pt x="2732" y="25589"/>
                    <a:pt x="2532" y="25589"/>
                    <a:pt x="2331" y="25564"/>
                  </a:cubicBezTo>
                  <a:lnTo>
                    <a:pt x="2231" y="25564"/>
                  </a:lnTo>
                  <a:cubicBezTo>
                    <a:pt x="2081" y="25564"/>
                    <a:pt x="1930" y="25539"/>
                    <a:pt x="1755" y="25514"/>
                  </a:cubicBezTo>
                  <a:cubicBezTo>
                    <a:pt x="1730" y="25514"/>
                    <a:pt x="1680" y="25489"/>
                    <a:pt x="1630" y="25489"/>
                  </a:cubicBezTo>
                  <a:cubicBezTo>
                    <a:pt x="1454" y="25464"/>
                    <a:pt x="1279" y="25414"/>
                    <a:pt x="1103" y="25364"/>
                  </a:cubicBezTo>
                  <a:cubicBezTo>
                    <a:pt x="928" y="25313"/>
                    <a:pt x="777" y="25263"/>
                    <a:pt x="627" y="25188"/>
                  </a:cubicBezTo>
                  <a:cubicBezTo>
                    <a:pt x="577" y="25188"/>
                    <a:pt x="552" y="25163"/>
                    <a:pt x="502" y="25138"/>
                  </a:cubicBezTo>
                  <a:cubicBezTo>
                    <a:pt x="398" y="25096"/>
                    <a:pt x="293" y="25055"/>
                    <a:pt x="189" y="24999"/>
                  </a:cubicBezTo>
                  <a:lnTo>
                    <a:pt x="189" y="24999"/>
                  </a:lnTo>
                  <a:lnTo>
                    <a:pt x="2808" y="26542"/>
                  </a:lnTo>
                  <a:cubicBezTo>
                    <a:pt x="2833" y="26542"/>
                    <a:pt x="2858" y="26542"/>
                    <a:pt x="2858" y="26567"/>
                  </a:cubicBezTo>
                  <a:cubicBezTo>
                    <a:pt x="2883" y="26567"/>
                    <a:pt x="2908" y="26592"/>
                    <a:pt x="2933" y="26592"/>
                  </a:cubicBezTo>
                  <a:cubicBezTo>
                    <a:pt x="3058" y="26667"/>
                    <a:pt x="3184" y="26717"/>
                    <a:pt x="3309" y="26792"/>
                  </a:cubicBezTo>
                  <a:cubicBezTo>
                    <a:pt x="3334" y="26792"/>
                    <a:pt x="3359" y="26792"/>
                    <a:pt x="3384" y="26817"/>
                  </a:cubicBezTo>
                  <a:cubicBezTo>
                    <a:pt x="3409" y="26817"/>
                    <a:pt x="3434" y="26817"/>
                    <a:pt x="3434" y="26842"/>
                  </a:cubicBezTo>
                  <a:cubicBezTo>
                    <a:pt x="3585" y="26892"/>
                    <a:pt x="3760" y="26943"/>
                    <a:pt x="3910" y="26993"/>
                  </a:cubicBezTo>
                  <a:lnTo>
                    <a:pt x="3935" y="26993"/>
                  </a:lnTo>
                  <a:cubicBezTo>
                    <a:pt x="3935" y="27018"/>
                    <a:pt x="3935" y="27018"/>
                    <a:pt x="3935" y="27018"/>
                  </a:cubicBezTo>
                  <a:cubicBezTo>
                    <a:pt x="4086" y="27043"/>
                    <a:pt x="4261" y="27093"/>
                    <a:pt x="4437" y="27118"/>
                  </a:cubicBezTo>
                  <a:cubicBezTo>
                    <a:pt x="4462" y="27118"/>
                    <a:pt x="4487" y="27143"/>
                    <a:pt x="4512" y="27143"/>
                  </a:cubicBezTo>
                  <a:lnTo>
                    <a:pt x="4587" y="27143"/>
                  </a:lnTo>
                  <a:cubicBezTo>
                    <a:pt x="4737" y="27168"/>
                    <a:pt x="4888" y="27193"/>
                    <a:pt x="5038" y="27193"/>
                  </a:cubicBezTo>
                  <a:cubicBezTo>
                    <a:pt x="5063" y="27193"/>
                    <a:pt x="5088" y="27218"/>
                    <a:pt x="5113" y="27218"/>
                  </a:cubicBezTo>
                  <a:lnTo>
                    <a:pt x="5790" y="27218"/>
                  </a:lnTo>
                  <a:cubicBezTo>
                    <a:pt x="5865" y="27218"/>
                    <a:pt x="5915" y="27218"/>
                    <a:pt x="5991" y="27193"/>
                  </a:cubicBezTo>
                  <a:lnTo>
                    <a:pt x="6116" y="27193"/>
                  </a:lnTo>
                  <a:cubicBezTo>
                    <a:pt x="6241" y="27168"/>
                    <a:pt x="6392" y="27168"/>
                    <a:pt x="6517" y="27143"/>
                  </a:cubicBezTo>
                  <a:lnTo>
                    <a:pt x="6567" y="27143"/>
                  </a:lnTo>
                  <a:cubicBezTo>
                    <a:pt x="6717" y="27118"/>
                    <a:pt x="6868" y="27093"/>
                    <a:pt x="7018" y="27043"/>
                  </a:cubicBezTo>
                  <a:cubicBezTo>
                    <a:pt x="7068" y="27043"/>
                    <a:pt x="7118" y="27043"/>
                    <a:pt x="7143" y="27018"/>
                  </a:cubicBezTo>
                  <a:cubicBezTo>
                    <a:pt x="7244" y="26993"/>
                    <a:pt x="7344" y="26968"/>
                    <a:pt x="7469" y="26943"/>
                  </a:cubicBezTo>
                  <a:lnTo>
                    <a:pt x="7494" y="26943"/>
                  </a:lnTo>
                  <a:cubicBezTo>
                    <a:pt x="7670" y="26892"/>
                    <a:pt x="7845" y="26842"/>
                    <a:pt x="8046" y="26767"/>
                  </a:cubicBezTo>
                  <a:cubicBezTo>
                    <a:pt x="8071" y="26767"/>
                    <a:pt x="8121" y="26742"/>
                    <a:pt x="8146" y="26717"/>
                  </a:cubicBezTo>
                  <a:cubicBezTo>
                    <a:pt x="8296" y="26667"/>
                    <a:pt x="8447" y="26617"/>
                    <a:pt x="8597" y="26567"/>
                  </a:cubicBezTo>
                  <a:cubicBezTo>
                    <a:pt x="8622" y="26542"/>
                    <a:pt x="8647" y="26542"/>
                    <a:pt x="8647" y="26542"/>
                  </a:cubicBezTo>
                  <a:cubicBezTo>
                    <a:pt x="8697" y="26516"/>
                    <a:pt x="8722" y="26491"/>
                    <a:pt x="8773" y="26491"/>
                  </a:cubicBezTo>
                  <a:cubicBezTo>
                    <a:pt x="8923" y="26416"/>
                    <a:pt x="9098" y="26341"/>
                    <a:pt x="9249" y="26266"/>
                  </a:cubicBezTo>
                  <a:cubicBezTo>
                    <a:pt x="9324" y="26241"/>
                    <a:pt x="9374" y="26191"/>
                    <a:pt x="9449" y="26166"/>
                  </a:cubicBezTo>
                  <a:cubicBezTo>
                    <a:pt x="9650" y="26065"/>
                    <a:pt x="9875" y="25940"/>
                    <a:pt x="10076" y="25815"/>
                  </a:cubicBezTo>
                  <a:cubicBezTo>
                    <a:pt x="10251" y="25740"/>
                    <a:pt x="10402" y="25639"/>
                    <a:pt x="10577" y="25539"/>
                  </a:cubicBezTo>
                  <a:cubicBezTo>
                    <a:pt x="10627" y="25489"/>
                    <a:pt x="10677" y="25464"/>
                    <a:pt x="10727" y="25414"/>
                  </a:cubicBezTo>
                  <a:cubicBezTo>
                    <a:pt x="10828" y="25364"/>
                    <a:pt x="10953" y="25288"/>
                    <a:pt x="11053" y="25213"/>
                  </a:cubicBezTo>
                  <a:cubicBezTo>
                    <a:pt x="11128" y="25163"/>
                    <a:pt x="11179" y="25113"/>
                    <a:pt x="11229" y="25088"/>
                  </a:cubicBezTo>
                  <a:cubicBezTo>
                    <a:pt x="11329" y="25013"/>
                    <a:pt x="11429" y="24938"/>
                    <a:pt x="11529" y="24862"/>
                  </a:cubicBezTo>
                  <a:cubicBezTo>
                    <a:pt x="11605" y="24812"/>
                    <a:pt x="11655" y="24762"/>
                    <a:pt x="11730" y="24712"/>
                  </a:cubicBezTo>
                  <a:cubicBezTo>
                    <a:pt x="11830" y="24637"/>
                    <a:pt x="11930" y="24562"/>
                    <a:pt x="12031" y="24486"/>
                  </a:cubicBezTo>
                  <a:cubicBezTo>
                    <a:pt x="12081" y="24436"/>
                    <a:pt x="12131" y="24386"/>
                    <a:pt x="12181" y="24361"/>
                  </a:cubicBezTo>
                  <a:cubicBezTo>
                    <a:pt x="12306" y="24261"/>
                    <a:pt x="12432" y="24161"/>
                    <a:pt x="12532" y="24060"/>
                  </a:cubicBezTo>
                  <a:cubicBezTo>
                    <a:pt x="12582" y="24035"/>
                    <a:pt x="12607" y="23985"/>
                    <a:pt x="12657" y="23960"/>
                  </a:cubicBezTo>
                  <a:cubicBezTo>
                    <a:pt x="12808" y="23835"/>
                    <a:pt x="12958" y="23684"/>
                    <a:pt x="13108" y="23559"/>
                  </a:cubicBezTo>
                  <a:cubicBezTo>
                    <a:pt x="13133" y="23534"/>
                    <a:pt x="13184" y="23484"/>
                    <a:pt x="13209" y="23459"/>
                  </a:cubicBezTo>
                  <a:cubicBezTo>
                    <a:pt x="13309" y="23359"/>
                    <a:pt x="13384" y="23283"/>
                    <a:pt x="13484" y="23183"/>
                  </a:cubicBezTo>
                  <a:cubicBezTo>
                    <a:pt x="13509" y="23158"/>
                    <a:pt x="13509" y="23158"/>
                    <a:pt x="13534" y="23133"/>
                  </a:cubicBezTo>
                  <a:cubicBezTo>
                    <a:pt x="13710" y="22958"/>
                    <a:pt x="13885" y="22782"/>
                    <a:pt x="14061" y="22607"/>
                  </a:cubicBezTo>
                  <a:cubicBezTo>
                    <a:pt x="14236" y="22406"/>
                    <a:pt x="14387" y="22231"/>
                    <a:pt x="14562" y="22055"/>
                  </a:cubicBezTo>
                  <a:cubicBezTo>
                    <a:pt x="14587" y="22030"/>
                    <a:pt x="14587" y="22005"/>
                    <a:pt x="14612" y="22005"/>
                  </a:cubicBezTo>
                  <a:cubicBezTo>
                    <a:pt x="14637" y="21980"/>
                    <a:pt x="14637" y="21955"/>
                    <a:pt x="14662" y="21930"/>
                  </a:cubicBezTo>
                  <a:cubicBezTo>
                    <a:pt x="14913" y="21629"/>
                    <a:pt x="15164" y="21328"/>
                    <a:pt x="15414" y="21003"/>
                  </a:cubicBezTo>
                  <a:cubicBezTo>
                    <a:pt x="15414" y="21003"/>
                    <a:pt x="15439" y="21003"/>
                    <a:pt x="15439" y="20978"/>
                  </a:cubicBezTo>
                  <a:cubicBezTo>
                    <a:pt x="15464" y="20953"/>
                    <a:pt x="15464" y="20927"/>
                    <a:pt x="15489" y="20902"/>
                  </a:cubicBezTo>
                  <a:cubicBezTo>
                    <a:pt x="15690" y="20652"/>
                    <a:pt x="15865" y="20401"/>
                    <a:pt x="16066" y="20125"/>
                  </a:cubicBezTo>
                  <a:cubicBezTo>
                    <a:pt x="16091" y="20100"/>
                    <a:pt x="16091" y="20075"/>
                    <a:pt x="16116" y="20050"/>
                  </a:cubicBezTo>
                  <a:cubicBezTo>
                    <a:pt x="16141" y="20050"/>
                    <a:pt x="16141" y="20025"/>
                    <a:pt x="16141" y="20025"/>
                  </a:cubicBezTo>
                  <a:cubicBezTo>
                    <a:pt x="16316" y="19775"/>
                    <a:pt x="16492" y="19499"/>
                    <a:pt x="16667" y="19248"/>
                  </a:cubicBezTo>
                  <a:cubicBezTo>
                    <a:pt x="16692" y="19223"/>
                    <a:pt x="16692" y="19198"/>
                    <a:pt x="16717" y="19173"/>
                  </a:cubicBezTo>
                  <a:cubicBezTo>
                    <a:pt x="16742" y="19123"/>
                    <a:pt x="16768" y="19098"/>
                    <a:pt x="16793" y="19048"/>
                  </a:cubicBezTo>
                  <a:cubicBezTo>
                    <a:pt x="16918" y="18847"/>
                    <a:pt x="17043" y="18622"/>
                    <a:pt x="17169" y="18396"/>
                  </a:cubicBezTo>
                  <a:cubicBezTo>
                    <a:pt x="17194" y="18371"/>
                    <a:pt x="17219" y="18346"/>
                    <a:pt x="17244" y="18296"/>
                  </a:cubicBezTo>
                  <a:cubicBezTo>
                    <a:pt x="17244" y="18296"/>
                    <a:pt x="17269" y="18271"/>
                    <a:pt x="17269" y="18271"/>
                  </a:cubicBezTo>
                  <a:cubicBezTo>
                    <a:pt x="17419" y="18020"/>
                    <a:pt x="17545" y="17770"/>
                    <a:pt x="17695" y="17494"/>
                  </a:cubicBezTo>
                  <a:cubicBezTo>
                    <a:pt x="17695" y="17494"/>
                    <a:pt x="17720" y="17469"/>
                    <a:pt x="17720" y="17444"/>
                  </a:cubicBezTo>
                  <a:cubicBezTo>
                    <a:pt x="17745" y="17394"/>
                    <a:pt x="17770" y="17369"/>
                    <a:pt x="17795" y="17318"/>
                  </a:cubicBezTo>
                  <a:cubicBezTo>
                    <a:pt x="17895" y="17118"/>
                    <a:pt x="17996" y="16892"/>
                    <a:pt x="18096" y="16692"/>
                  </a:cubicBezTo>
                  <a:cubicBezTo>
                    <a:pt x="18121" y="16667"/>
                    <a:pt x="18146" y="16617"/>
                    <a:pt x="18171" y="16567"/>
                  </a:cubicBezTo>
                  <a:cubicBezTo>
                    <a:pt x="18171" y="16541"/>
                    <a:pt x="18196" y="16516"/>
                    <a:pt x="18196" y="16491"/>
                  </a:cubicBezTo>
                  <a:cubicBezTo>
                    <a:pt x="18321" y="16241"/>
                    <a:pt x="18447" y="15965"/>
                    <a:pt x="18572" y="15714"/>
                  </a:cubicBezTo>
                  <a:cubicBezTo>
                    <a:pt x="18572" y="15689"/>
                    <a:pt x="18572" y="15689"/>
                    <a:pt x="18572" y="15689"/>
                  </a:cubicBezTo>
                  <a:cubicBezTo>
                    <a:pt x="18597" y="15639"/>
                    <a:pt x="18597" y="15614"/>
                    <a:pt x="18622" y="15589"/>
                  </a:cubicBezTo>
                  <a:cubicBezTo>
                    <a:pt x="18722" y="15364"/>
                    <a:pt x="18798" y="15113"/>
                    <a:pt x="18898" y="14887"/>
                  </a:cubicBezTo>
                  <a:cubicBezTo>
                    <a:pt x="18923" y="14837"/>
                    <a:pt x="18923" y="14812"/>
                    <a:pt x="18948" y="14762"/>
                  </a:cubicBezTo>
                  <a:cubicBezTo>
                    <a:pt x="18973" y="14737"/>
                    <a:pt x="18973" y="14687"/>
                    <a:pt x="18973" y="14662"/>
                  </a:cubicBezTo>
                  <a:cubicBezTo>
                    <a:pt x="19098" y="14386"/>
                    <a:pt x="19199" y="14110"/>
                    <a:pt x="19299" y="13810"/>
                  </a:cubicBezTo>
                  <a:cubicBezTo>
                    <a:pt x="19299" y="13810"/>
                    <a:pt x="19299" y="13810"/>
                    <a:pt x="19299" y="13785"/>
                  </a:cubicBezTo>
                  <a:cubicBezTo>
                    <a:pt x="19299" y="13785"/>
                    <a:pt x="19299" y="13760"/>
                    <a:pt x="19324" y="13734"/>
                  </a:cubicBezTo>
                  <a:cubicBezTo>
                    <a:pt x="19399" y="13434"/>
                    <a:pt x="19499" y="13158"/>
                    <a:pt x="19575" y="12857"/>
                  </a:cubicBezTo>
                  <a:cubicBezTo>
                    <a:pt x="19600" y="12832"/>
                    <a:pt x="19600" y="12782"/>
                    <a:pt x="19625" y="12757"/>
                  </a:cubicBezTo>
                  <a:cubicBezTo>
                    <a:pt x="19625" y="12732"/>
                    <a:pt x="19625" y="12682"/>
                    <a:pt x="19650" y="12657"/>
                  </a:cubicBezTo>
                  <a:cubicBezTo>
                    <a:pt x="19675" y="12556"/>
                    <a:pt x="19675" y="12481"/>
                    <a:pt x="19700" y="12406"/>
                  </a:cubicBezTo>
                  <a:cubicBezTo>
                    <a:pt x="19750" y="12281"/>
                    <a:pt x="19775" y="12155"/>
                    <a:pt x="19800" y="12030"/>
                  </a:cubicBezTo>
                  <a:cubicBezTo>
                    <a:pt x="19825" y="11955"/>
                    <a:pt x="19825" y="11855"/>
                    <a:pt x="19850" y="11780"/>
                  </a:cubicBezTo>
                  <a:cubicBezTo>
                    <a:pt x="19875" y="11704"/>
                    <a:pt x="19875" y="11654"/>
                    <a:pt x="19900" y="11579"/>
                  </a:cubicBezTo>
                  <a:cubicBezTo>
                    <a:pt x="19900" y="11529"/>
                    <a:pt x="19925" y="11504"/>
                    <a:pt x="19925" y="11454"/>
                  </a:cubicBezTo>
                  <a:cubicBezTo>
                    <a:pt x="19951" y="11328"/>
                    <a:pt x="19976" y="11178"/>
                    <a:pt x="20001" y="11053"/>
                  </a:cubicBezTo>
                  <a:cubicBezTo>
                    <a:pt x="20026" y="10952"/>
                    <a:pt x="20026" y="10877"/>
                    <a:pt x="20051" y="10777"/>
                  </a:cubicBezTo>
                  <a:cubicBezTo>
                    <a:pt x="20076" y="10627"/>
                    <a:pt x="20101" y="10501"/>
                    <a:pt x="20126" y="10376"/>
                  </a:cubicBezTo>
                  <a:cubicBezTo>
                    <a:pt x="20126" y="10301"/>
                    <a:pt x="20126" y="10226"/>
                    <a:pt x="20151" y="10176"/>
                  </a:cubicBezTo>
                  <a:cubicBezTo>
                    <a:pt x="20151" y="10150"/>
                    <a:pt x="20151" y="10125"/>
                    <a:pt x="20151" y="10125"/>
                  </a:cubicBezTo>
                  <a:cubicBezTo>
                    <a:pt x="20176" y="9825"/>
                    <a:pt x="20226" y="9524"/>
                    <a:pt x="20226" y="9248"/>
                  </a:cubicBezTo>
                  <a:cubicBezTo>
                    <a:pt x="20251" y="9173"/>
                    <a:pt x="20251" y="9123"/>
                    <a:pt x="20251" y="9048"/>
                  </a:cubicBezTo>
                  <a:cubicBezTo>
                    <a:pt x="20251" y="8772"/>
                    <a:pt x="20276" y="8471"/>
                    <a:pt x="20276" y="8171"/>
                  </a:cubicBezTo>
                  <a:cubicBezTo>
                    <a:pt x="20276" y="4962"/>
                    <a:pt x="19123" y="2682"/>
                    <a:pt x="17294" y="1629"/>
                  </a:cubicBezTo>
                  <a:lnTo>
                    <a:pt x="14510" y="28"/>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39" name="Google Shape;2139;p47"/>
            <p:cNvSpPr/>
            <p:nvPr/>
          </p:nvSpPr>
          <p:spPr>
            <a:xfrm>
              <a:off x="1722475" y="1797785"/>
              <a:ext cx="807482" cy="1101623"/>
            </a:xfrm>
            <a:custGeom>
              <a:avLst/>
              <a:gdLst/>
              <a:ahLst/>
              <a:cxnLst/>
              <a:rect l="l" t="t" r="r" b="b"/>
              <a:pathLst>
                <a:path w="24287" h="33134" extrusionOk="0">
                  <a:moveTo>
                    <a:pt x="24225" y="2446"/>
                  </a:moveTo>
                  <a:lnTo>
                    <a:pt x="24286" y="2482"/>
                  </a:lnTo>
                  <a:cubicBezTo>
                    <a:pt x="24274" y="2470"/>
                    <a:pt x="24251" y="2458"/>
                    <a:pt x="24225" y="2446"/>
                  </a:cubicBezTo>
                  <a:close/>
                  <a:moveTo>
                    <a:pt x="17820" y="1"/>
                  </a:moveTo>
                  <a:cubicBezTo>
                    <a:pt x="17745" y="1"/>
                    <a:pt x="17644" y="26"/>
                    <a:pt x="17569" y="26"/>
                  </a:cubicBezTo>
                  <a:lnTo>
                    <a:pt x="17419" y="26"/>
                  </a:lnTo>
                  <a:cubicBezTo>
                    <a:pt x="17243" y="51"/>
                    <a:pt x="17093" y="76"/>
                    <a:pt x="16918" y="101"/>
                  </a:cubicBezTo>
                  <a:lnTo>
                    <a:pt x="16867" y="101"/>
                  </a:lnTo>
                  <a:cubicBezTo>
                    <a:pt x="16692" y="126"/>
                    <a:pt x="16491" y="151"/>
                    <a:pt x="16316" y="201"/>
                  </a:cubicBezTo>
                  <a:cubicBezTo>
                    <a:pt x="16266" y="201"/>
                    <a:pt x="16191" y="226"/>
                    <a:pt x="16141" y="251"/>
                  </a:cubicBezTo>
                  <a:cubicBezTo>
                    <a:pt x="16015" y="276"/>
                    <a:pt x="15890" y="301"/>
                    <a:pt x="15765" y="326"/>
                  </a:cubicBezTo>
                  <a:cubicBezTo>
                    <a:pt x="15765" y="326"/>
                    <a:pt x="15740" y="352"/>
                    <a:pt x="15740" y="352"/>
                  </a:cubicBezTo>
                  <a:cubicBezTo>
                    <a:pt x="15514" y="402"/>
                    <a:pt x="15288" y="477"/>
                    <a:pt x="15063" y="552"/>
                  </a:cubicBezTo>
                  <a:cubicBezTo>
                    <a:pt x="15013" y="577"/>
                    <a:pt x="14963" y="577"/>
                    <a:pt x="14913" y="602"/>
                  </a:cubicBezTo>
                  <a:cubicBezTo>
                    <a:pt x="14737" y="677"/>
                    <a:pt x="14537" y="727"/>
                    <a:pt x="14361" y="803"/>
                  </a:cubicBezTo>
                  <a:cubicBezTo>
                    <a:pt x="14336" y="828"/>
                    <a:pt x="14311" y="828"/>
                    <a:pt x="14286" y="853"/>
                  </a:cubicBezTo>
                  <a:cubicBezTo>
                    <a:pt x="14136" y="903"/>
                    <a:pt x="13985" y="978"/>
                    <a:pt x="13835" y="1028"/>
                  </a:cubicBezTo>
                  <a:cubicBezTo>
                    <a:pt x="13810" y="1053"/>
                    <a:pt x="13810" y="1053"/>
                    <a:pt x="13785" y="1078"/>
                  </a:cubicBezTo>
                  <a:cubicBezTo>
                    <a:pt x="13609" y="1154"/>
                    <a:pt x="13434" y="1229"/>
                    <a:pt x="13258" y="1329"/>
                  </a:cubicBezTo>
                  <a:cubicBezTo>
                    <a:pt x="13208" y="1354"/>
                    <a:pt x="13158" y="1379"/>
                    <a:pt x="13108" y="1404"/>
                  </a:cubicBezTo>
                  <a:cubicBezTo>
                    <a:pt x="12933" y="1504"/>
                    <a:pt x="12732" y="1605"/>
                    <a:pt x="12532" y="1705"/>
                  </a:cubicBezTo>
                  <a:cubicBezTo>
                    <a:pt x="12331" y="1830"/>
                    <a:pt x="12131" y="1956"/>
                    <a:pt x="11930" y="2081"/>
                  </a:cubicBezTo>
                  <a:cubicBezTo>
                    <a:pt x="11855" y="2131"/>
                    <a:pt x="11805" y="2156"/>
                    <a:pt x="11730" y="2206"/>
                  </a:cubicBezTo>
                  <a:cubicBezTo>
                    <a:pt x="11604" y="2306"/>
                    <a:pt x="11479" y="2382"/>
                    <a:pt x="11329" y="2482"/>
                  </a:cubicBezTo>
                  <a:cubicBezTo>
                    <a:pt x="11253" y="2532"/>
                    <a:pt x="11178" y="2582"/>
                    <a:pt x="11103" y="2632"/>
                  </a:cubicBezTo>
                  <a:cubicBezTo>
                    <a:pt x="10978" y="2707"/>
                    <a:pt x="10852" y="2808"/>
                    <a:pt x="10727" y="2908"/>
                  </a:cubicBezTo>
                  <a:cubicBezTo>
                    <a:pt x="10677" y="2958"/>
                    <a:pt x="10602" y="3008"/>
                    <a:pt x="10527" y="3058"/>
                  </a:cubicBezTo>
                  <a:cubicBezTo>
                    <a:pt x="10401" y="3159"/>
                    <a:pt x="10276" y="3259"/>
                    <a:pt x="10151" y="3359"/>
                  </a:cubicBezTo>
                  <a:cubicBezTo>
                    <a:pt x="10075" y="3409"/>
                    <a:pt x="10000" y="3459"/>
                    <a:pt x="9925" y="3535"/>
                  </a:cubicBezTo>
                  <a:cubicBezTo>
                    <a:pt x="9800" y="3635"/>
                    <a:pt x="9649" y="3760"/>
                    <a:pt x="9524" y="3885"/>
                  </a:cubicBezTo>
                  <a:cubicBezTo>
                    <a:pt x="9474" y="3936"/>
                    <a:pt x="9424" y="3961"/>
                    <a:pt x="9374" y="4011"/>
                  </a:cubicBezTo>
                  <a:cubicBezTo>
                    <a:pt x="9173" y="4161"/>
                    <a:pt x="8998" y="4337"/>
                    <a:pt x="8822" y="4512"/>
                  </a:cubicBezTo>
                  <a:cubicBezTo>
                    <a:pt x="8772" y="4537"/>
                    <a:pt x="8722" y="4587"/>
                    <a:pt x="8697" y="4637"/>
                  </a:cubicBezTo>
                  <a:cubicBezTo>
                    <a:pt x="8572" y="4738"/>
                    <a:pt x="8446" y="4838"/>
                    <a:pt x="8346" y="4963"/>
                  </a:cubicBezTo>
                  <a:cubicBezTo>
                    <a:pt x="8321" y="4988"/>
                    <a:pt x="8296" y="5013"/>
                    <a:pt x="8296" y="5013"/>
                  </a:cubicBezTo>
                  <a:cubicBezTo>
                    <a:pt x="8070" y="5239"/>
                    <a:pt x="7845" y="5464"/>
                    <a:pt x="7644" y="5690"/>
                  </a:cubicBezTo>
                  <a:cubicBezTo>
                    <a:pt x="7419" y="5915"/>
                    <a:pt x="7218" y="6141"/>
                    <a:pt x="7018" y="6367"/>
                  </a:cubicBezTo>
                  <a:cubicBezTo>
                    <a:pt x="6993" y="6392"/>
                    <a:pt x="6993" y="6417"/>
                    <a:pt x="6968" y="6417"/>
                  </a:cubicBezTo>
                  <a:cubicBezTo>
                    <a:pt x="6892" y="6517"/>
                    <a:pt x="6817" y="6617"/>
                    <a:pt x="6742" y="6692"/>
                  </a:cubicBezTo>
                  <a:cubicBezTo>
                    <a:pt x="6667" y="6793"/>
                    <a:pt x="6567" y="6893"/>
                    <a:pt x="6491" y="6993"/>
                  </a:cubicBezTo>
                  <a:cubicBezTo>
                    <a:pt x="6391" y="7093"/>
                    <a:pt x="6316" y="7219"/>
                    <a:pt x="6216" y="7344"/>
                  </a:cubicBezTo>
                  <a:cubicBezTo>
                    <a:pt x="6141" y="7444"/>
                    <a:pt x="6065" y="7520"/>
                    <a:pt x="5990" y="7620"/>
                  </a:cubicBezTo>
                  <a:cubicBezTo>
                    <a:pt x="5965" y="7645"/>
                    <a:pt x="5965" y="7645"/>
                    <a:pt x="5940" y="7670"/>
                  </a:cubicBezTo>
                  <a:cubicBezTo>
                    <a:pt x="5915" y="7695"/>
                    <a:pt x="5890" y="7745"/>
                    <a:pt x="5890" y="7770"/>
                  </a:cubicBezTo>
                  <a:cubicBezTo>
                    <a:pt x="5639" y="8071"/>
                    <a:pt x="5414" y="8397"/>
                    <a:pt x="5163" y="8723"/>
                  </a:cubicBezTo>
                  <a:cubicBezTo>
                    <a:pt x="5163" y="8748"/>
                    <a:pt x="5138" y="8773"/>
                    <a:pt x="5113" y="8823"/>
                  </a:cubicBezTo>
                  <a:cubicBezTo>
                    <a:pt x="5088" y="8823"/>
                    <a:pt x="5088" y="8848"/>
                    <a:pt x="5063" y="8848"/>
                  </a:cubicBezTo>
                  <a:cubicBezTo>
                    <a:pt x="4862" y="9174"/>
                    <a:pt x="4637" y="9499"/>
                    <a:pt x="4436" y="9800"/>
                  </a:cubicBezTo>
                  <a:cubicBezTo>
                    <a:pt x="4411" y="9850"/>
                    <a:pt x="4386" y="9875"/>
                    <a:pt x="4361" y="9900"/>
                  </a:cubicBezTo>
                  <a:cubicBezTo>
                    <a:pt x="4336" y="9951"/>
                    <a:pt x="4311" y="10001"/>
                    <a:pt x="4286" y="10051"/>
                  </a:cubicBezTo>
                  <a:cubicBezTo>
                    <a:pt x="4110" y="10301"/>
                    <a:pt x="3960" y="10577"/>
                    <a:pt x="3810" y="10853"/>
                  </a:cubicBezTo>
                  <a:cubicBezTo>
                    <a:pt x="3785" y="10878"/>
                    <a:pt x="3735" y="10928"/>
                    <a:pt x="3709" y="10978"/>
                  </a:cubicBezTo>
                  <a:cubicBezTo>
                    <a:pt x="3709" y="10978"/>
                    <a:pt x="3709" y="11003"/>
                    <a:pt x="3684" y="11028"/>
                  </a:cubicBezTo>
                  <a:cubicBezTo>
                    <a:pt x="3509" y="11329"/>
                    <a:pt x="3334" y="11630"/>
                    <a:pt x="3183" y="11956"/>
                  </a:cubicBezTo>
                  <a:cubicBezTo>
                    <a:pt x="3158" y="11981"/>
                    <a:pt x="3133" y="12006"/>
                    <a:pt x="3133" y="12031"/>
                  </a:cubicBezTo>
                  <a:cubicBezTo>
                    <a:pt x="3108" y="12081"/>
                    <a:pt x="3083" y="12131"/>
                    <a:pt x="3058" y="12181"/>
                  </a:cubicBezTo>
                  <a:cubicBezTo>
                    <a:pt x="2907" y="12432"/>
                    <a:pt x="2782" y="12682"/>
                    <a:pt x="2657" y="12958"/>
                  </a:cubicBezTo>
                  <a:cubicBezTo>
                    <a:pt x="2632" y="13008"/>
                    <a:pt x="2607" y="13058"/>
                    <a:pt x="2582" y="13109"/>
                  </a:cubicBezTo>
                  <a:cubicBezTo>
                    <a:pt x="2582" y="13134"/>
                    <a:pt x="2557" y="13159"/>
                    <a:pt x="2532" y="13209"/>
                  </a:cubicBezTo>
                  <a:cubicBezTo>
                    <a:pt x="2381" y="13510"/>
                    <a:pt x="2231" y="13835"/>
                    <a:pt x="2105" y="14161"/>
                  </a:cubicBezTo>
                  <a:cubicBezTo>
                    <a:pt x="2105" y="14186"/>
                    <a:pt x="2080" y="14186"/>
                    <a:pt x="2080" y="14211"/>
                  </a:cubicBezTo>
                  <a:cubicBezTo>
                    <a:pt x="2080" y="14236"/>
                    <a:pt x="2055" y="14261"/>
                    <a:pt x="2030" y="14312"/>
                  </a:cubicBezTo>
                  <a:cubicBezTo>
                    <a:pt x="1905" y="14612"/>
                    <a:pt x="1805" y="14888"/>
                    <a:pt x="1679" y="15189"/>
                  </a:cubicBezTo>
                  <a:cubicBezTo>
                    <a:pt x="1654" y="15239"/>
                    <a:pt x="1629" y="15289"/>
                    <a:pt x="1629" y="15339"/>
                  </a:cubicBezTo>
                  <a:cubicBezTo>
                    <a:pt x="1604" y="15364"/>
                    <a:pt x="1604" y="15414"/>
                    <a:pt x="1579" y="15439"/>
                  </a:cubicBezTo>
                  <a:cubicBezTo>
                    <a:pt x="1454" y="15790"/>
                    <a:pt x="1329" y="16141"/>
                    <a:pt x="1203" y="16492"/>
                  </a:cubicBezTo>
                  <a:cubicBezTo>
                    <a:pt x="1203" y="16492"/>
                    <a:pt x="1203" y="16517"/>
                    <a:pt x="1203" y="16517"/>
                  </a:cubicBezTo>
                  <a:cubicBezTo>
                    <a:pt x="1178" y="16542"/>
                    <a:pt x="1178" y="16567"/>
                    <a:pt x="1178" y="16592"/>
                  </a:cubicBezTo>
                  <a:cubicBezTo>
                    <a:pt x="1053" y="16943"/>
                    <a:pt x="953" y="17319"/>
                    <a:pt x="852" y="17670"/>
                  </a:cubicBezTo>
                  <a:cubicBezTo>
                    <a:pt x="827" y="17720"/>
                    <a:pt x="827" y="17770"/>
                    <a:pt x="802" y="17795"/>
                  </a:cubicBezTo>
                  <a:cubicBezTo>
                    <a:pt x="802" y="17845"/>
                    <a:pt x="777" y="17896"/>
                    <a:pt x="777" y="17921"/>
                  </a:cubicBezTo>
                  <a:cubicBezTo>
                    <a:pt x="752" y="18021"/>
                    <a:pt x="727" y="18146"/>
                    <a:pt x="677" y="18246"/>
                  </a:cubicBezTo>
                  <a:cubicBezTo>
                    <a:pt x="652" y="18397"/>
                    <a:pt x="602" y="18547"/>
                    <a:pt x="577" y="18672"/>
                  </a:cubicBezTo>
                  <a:cubicBezTo>
                    <a:pt x="552" y="18798"/>
                    <a:pt x="526" y="18898"/>
                    <a:pt x="501" y="19023"/>
                  </a:cubicBezTo>
                  <a:cubicBezTo>
                    <a:pt x="476" y="19099"/>
                    <a:pt x="476" y="19174"/>
                    <a:pt x="451" y="19249"/>
                  </a:cubicBezTo>
                  <a:cubicBezTo>
                    <a:pt x="426" y="19299"/>
                    <a:pt x="426" y="19349"/>
                    <a:pt x="426" y="19399"/>
                  </a:cubicBezTo>
                  <a:cubicBezTo>
                    <a:pt x="376" y="19575"/>
                    <a:pt x="351" y="19725"/>
                    <a:pt x="326" y="19901"/>
                  </a:cubicBezTo>
                  <a:cubicBezTo>
                    <a:pt x="301" y="20001"/>
                    <a:pt x="276" y="20126"/>
                    <a:pt x="276" y="20251"/>
                  </a:cubicBezTo>
                  <a:cubicBezTo>
                    <a:pt x="226" y="20402"/>
                    <a:pt x="201" y="20577"/>
                    <a:pt x="176" y="20753"/>
                  </a:cubicBezTo>
                  <a:cubicBezTo>
                    <a:pt x="176" y="20828"/>
                    <a:pt x="151" y="20903"/>
                    <a:pt x="151" y="20978"/>
                  </a:cubicBezTo>
                  <a:cubicBezTo>
                    <a:pt x="151" y="21028"/>
                    <a:pt x="151" y="21053"/>
                    <a:pt x="151" y="21078"/>
                  </a:cubicBezTo>
                  <a:cubicBezTo>
                    <a:pt x="125" y="21154"/>
                    <a:pt x="125" y="21229"/>
                    <a:pt x="125" y="21304"/>
                  </a:cubicBezTo>
                  <a:cubicBezTo>
                    <a:pt x="100" y="21479"/>
                    <a:pt x="75" y="21630"/>
                    <a:pt x="75" y="21805"/>
                  </a:cubicBezTo>
                  <a:cubicBezTo>
                    <a:pt x="50" y="21880"/>
                    <a:pt x="50" y="21956"/>
                    <a:pt x="50" y="22056"/>
                  </a:cubicBezTo>
                  <a:cubicBezTo>
                    <a:pt x="25" y="22206"/>
                    <a:pt x="25" y="22382"/>
                    <a:pt x="25" y="22532"/>
                  </a:cubicBezTo>
                  <a:cubicBezTo>
                    <a:pt x="0" y="22607"/>
                    <a:pt x="0" y="22683"/>
                    <a:pt x="0" y="22758"/>
                  </a:cubicBezTo>
                  <a:cubicBezTo>
                    <a:pt x="0" y="22983"/>
                    <a:pt x="0" y="23209"/>
                    <a:pt x="0" y="23434"/>
                  </a:cubicBezTo>
                  <a:cubicBezTo>
                    <a:pt x="0" y="27394"/>
                    <a:pt x="1404" y="30201"/>
                    <a:pt x="3659" y="31505"/>
                  </a:cubicBezTo>
                  <a:lnTo>
                    <a:pt x="6462" y="33117"/>
                  </a:lnTo>
                  <a:lnTo>
                    <a:pt x="6462" y="33117"/>
                  </a:lnTo>
                  <a:cubicBezTo>
                    <a:pt x="4199" y="31806"/>
                    <a:pt x="2807" y="29031"/>
                    <a:pt x="2807" y="25089"/>
                  </a:cubicBezTo>
                  <a:cubicBezTo>
                    <a:pt x="2807" y="24838"/>
                    <a:pt x="2807" y="24612"/>
                    <a:pt x="2807" y="24387"/>
                  </a:cubicBezTo>
                  <a:cubicBezTo>
                    <a:pt x="2832" y="24312"/>
                    <a:pt x="2832" y="24236"/>
                    <a:pt x="2832" y="24161"/>
                  </a:cubicBezTo>
                  <a:cubicBezTo>
                    <a:pt x="2832" y="24011"/>
                    <a:pt x="2857" y="23835"/>
                    <a:pt x="2857" y="23685"/>
                  </a:cubicBezTo>
                  <a:cubicBezTo>
                    <a:pt x="2857" y="23610"/>
                    <a:pt x="2882" y="23510"/>
                    <a:pt x="2882" y="23434"/>
                  </a:cubicBezTo>
                  <a:cubicBezTo>
                    <a:pt x="2882" y="23284"/>
                    <a:pt x="2907" y="23109"/>
                    <a:pt x="2933" y="22958"/>
                  </a:cubicBezTo>
                  <a:cubicBezTo>
                    <a:pt x="2933" y="22883"/>
                    <a:pt x="2933" y="22808"/>
                    <a:pt x="2958" y="22708"/>
                  </a:cubicBezTo>
                  <a:cubicBezTo>
                    <a:pt x="2958" y="22607"/>
                    <a:pt x="2983" y="22507"/>
                    <a:pt x="3008" y="22382"/>
                  </a:cubicBezTo>
                  <a:cubicBezTo>
                    <a:pt x="3033" y="22206"/>
                    <a:pt x="3058" y="22056"/>
                    <a:pt x="3083" y="21880"/>
                  </a:cubicBezTo>
                  <a:cubicBezTo>
                    <a:pt x="3108" y="21755"/>
                    <a:pt x="3108" y="21655"/>
                    <a:pt x="3133" y="21530"/>
                  </a:cubicBezTo>
                  <a:cubicBezTo>
                    <a:pt x="3158" y="21379"/>
                    <a:pt x="3208" y="21204"/>
                    <a:pt x="3233" y="21053"/>
                  </a:cubicBezTo>
                  <a:cubicBezTo>
                    <a:pt x="3258" y="20903"/>
                    <a:pt x="3283" y="20778"/>
                    <a:pt x="3308" y="20652"/>
                  </a:cubicBezTo>
                  <a:cubicBezTo>
                    <a:pt x="3334" y="20527"/>
                    <a:pt x="3359" y="20427"/>
                    <a:pt x="3384" y="20327"/>
                  </a:cubicBezTo>
                  <a:cubicBezTo>
                    <a:pt x="3434" y="20176"/>
                    <a:pt x="3459" y="20026"/>
                    <a:pt x="3509" y="19875"/>
                  </a:cubicBezTo>
                  <a:cubicBezTo>
                    <a:pt x="3534" y="19775"/>
                    <a:pt x="3559" y="19675"/>
                    <a:pt x="3584" y="19550"/>
                  </a:cubicBezTo>
                  <a:cubicBezTo>
                    <a:pt x="3609" y="19474"/>
                    <a:pt x="3634" y="19399"/>
                    <a:pt x="3659" y="19299"/>
                  </a:cubicBezTo>
                  <a:cubicBezTo>
                    <a:pt x="3760" y="18948"/>
                    <a:pt x="3860" y="18597"/>
                    <a:pt x="3985" y="18221"/>
                  </a:cubicBezTo>
                  <a:cubicBezTo>
                    <a:pt x="4010" y="18196"/>
                    <a:pt x="4010" y="18171"/>
                    <a:pt x="4010" y="18121"/>
                  </a:cubicBezTo>
                  <a:cubicBezTo>
                    <a:pt x="4136" y="17770"/>
                    <a:pt x="4261" y="17444"/>
                    <a:pt x="4386" y="17094"/>
                  </a:cubicBezTo>
                  <a:cubicBezTo>
                    <a:pt x="4436" y="16993"/>
                    <a:pt x="4461" y="16918"/>
                    <a:pt x="4486" y="16818"/>
                  </a:cubicBezTo>
                  <a:cubicBezTo>
                    <a:pt x="4612" y="16517"/>
                    <a:pt x="4737" y="16241"/>
                    <a:pt x="4862" y="15941"/>
                  </a:cubicBezTo>
                  <a:cubicBezTo>
                    <a:pt x="4887" y="15890"/>
                    <a:pt x="4887" y="15840"/>
                    <a:pt x="4912" y="15815"/>
                  </a:cubicBezTo>
                  <a:cubicBezTo>
                    <a:pt x="5063" y="15489"/>
                    <a:pt x="5213" y="15164"/>
                    <a:pt x="5364" y="14838"/>
                  </a:cubicBezTo>
                  <a:cubicBezTo>
                    <a:pt x="5389" y="14763"/>
                    <a:pt x="5439" y="14662"/>
                    <a:pt x="5489" y="14587"/>
                  </a:cubicBezTo>
                  <a:cubicBezTo>
                    <a:pt x="5614" y="14337"/>
                    <a:pt x="5740" y="14086"/>
                    <a:pt x="5865" y="13835"/>
                  </a:cubicBezTo>
                  <a:cubicBezTo>
                    <a:pt x="5915" y="13735"/>
                    <a:pt x="5940" y="13660"/>
                    <a:pt x="5990" y="13585"/>
                  </a:cubicBezTo>
                  <a:cubicBezTo>
                    <a:pt x="6166" y="13284"/>
                    <a:pt x="6341" y="12958"/>
                    <a:pt x="6517" y="12657"/>
                  </a:cubicBezTo>
                  <a:cubicBezTo>
                    <a:pt x="6542" y="12607"/>
                    <a:pt x="6567" y="12532"/>
                    <a:pt x="6617" y="12482"/>
                  </a:cubicBezTo>
                  <a:cubicBezTo>
                    <a:pt x="6767" y="12206"/>
                    <a:pt x="6943" y="11931"/>
                    <a:pt x="7093" y="11680"/>
                  </a:cubicBezTo>
                  <a:cubicBezTo>
                    <a:pt x="7143" y="11605"/>
                    <a:pt x="7193" y="11530"/>
                    <a:pt x="7243" y="11454"/>
                  </a:cubicBezTo>
                  <a:cubicBezTo>
                    <a:pt x="7444" y="11129"/>
                    <a:pt x="7669" y="10803"/>
                    <a:pt x="7895" y="10502"/>
                  </a:cubicBezTo>
                  <a:cubicBezTo>
                    <a:pt x="7920" y="10452"/>
                    <a:pt x="7945" y="10402"/>
                    <a:pt x="7995" y="10352"/>
                  </a:cubicBezTo>
                  <a:cubicBezTo>
                    <a:pt x="8221" y="10026"/>
                    <a:pt x="8446" y="9700"/>
                    <a:pt x="8697" y="9399"/>
                  </a:cubicBezTo>
                  <a:cubicBezTo>
                    <a:pt x="8722" y="9349"/>
                    <a:pt x="8772" y="9299"/>
                    <a:pt x="8797" y="9249"/>
                  </a:cubicBezTo>
                  <a:cubicBezTo>
                    <a:pt x="8872" y="9174"/>
                    <a:pt x="8948" y="9073"/>
                    <a:pt x="9023" y="8973"/>
                  </a:cubicBezTo>
                  <a:cubicBezTo>
                    <a:pt x="9123" y="8848"/>
                    <a:pt x="9223" y="8748"/>
                    <a:pt x="9324" y="8622"/>
                  </a:cubicBezTo>
                  <a:cubicBezTo>
                    <a:pt x="9399" y="8522"/>
                    <a:pt x="9474" y="8422"/>
                    <a:pt x="9549" y="8347"/>
                  </a:cubicBezTo>
                  <a:cubicBezTo>
                    <a:pt x="9649" y="8221"/>
                    <a:pt x="9750" y="8121"/>
                    <a:pt x="9825" y="7996"/>
                  </a:cubicBezTo>
                  <a:cubicBezTo>
                    <a:pt x="10025" y="7770"/>
                    <a:pt x="10251" y="7545"/>
                    <a:pt x="10451" y="7319"/>
                  </a:cubicBezTo>
                  <a:cubicBezTo>
                    <a:pt x="10677" y="7093"/>
                    <a:pt x="10877" y="6868"/>
                    <a:pt x="11103" y="6667"/>
                  </a:cubicBezTo>
                  <a:cubicBezTo>
                    <a:pt x="11228" y="6517"/>
                    <a:pt x="11379" y="6392"/>
                    <a:pt x="11504" y="6266"/>
                  </a:cubicBezTo>
                  <a:cubicBezTo>
                    <a:pt x="11554" y="6216"/>
                    <a:pt x="11579" y="6191"/>
                    <a:pt x="11629" y="6141"/>
                  </a:cubicBezTo>
                  <a:cubicBezTo>
                    <a:pt x="11805" y="5966"/>
                    <a:pt x="12005" y="5815"/>
                    <a:pt x="12181" y="5640"/>
                  </a:cubicBezTo>
                  <a:cubicBezTo>
                    <a:pt x="12231" y="5590"/>
                    <a:pt x="12281" y="5565"/>
                    <a:pt x="12331" y="5514"/>
                  </a:cubicBezTo>
                  <a:cubicBezTo>
                    <a:pt x="12481" y="5389"/>
                    <a:pt x="12607" y="5289"/>
                    <a:pt x="12757" y="5164"/>
                  </a:cubicBezTo>
                  <a:cubicBezTo>
                    <a:pt x="12807" y="5113"/>
                    <a:pt x="12882" y="5063"/>
                    <a:pt x="12958" y="4988"/>
                  </a:cubicBezTo>
                  <a:cubicBezTo>
                    <a:pt x="13083" y="4888"/>
                    <a:pt x="13208" y="4788"/>
                    <a:pt x="13334" y="4712"/>
                  </a:cubicBezTo>
                  <a:cubicBezTo>
                    <a:pt x="13409" y="4637"/>
                    <a:pt x="13484" y="4587"/>
                    <a:pt x="13559" y="4537"/>
                  </a:cubicBezTo>
                  <a:cubicBezTo>
                    <a:pt x="13684" y="4437"/>
                    <a:pt x="13810" y="4362"/>
                    <a:pt x="13935" y="4261"/>
                  </a:cubicBezTo>
                  <a:cubicBezTo>
                    <a:pt x="14010" y="4211"/>
                    <a:pt x="14085" y="4161"/>
                    <a:pt x="14136" y="4111"/>
                  </a:cubicBezTo>
                  <a:cubicBezTo>
                    <a:pt x="14286" y="4011"/>
                    <a:pt x="14411" y="3936"/>
                    <a:pt x="14562" y="3835"/>
                  </a:cubicBezTo>
                  <a:cubicBezTo>
                    <a:pt x="14612" y="3810"/>
                    <a:pt x="14687" y="3760"/>
                    <a:pt x="14737" y="3710"/>
                  </a:cubicBezTo>
                  <a:cubicBezTo>
                    <a:pt x="14938" y="3585"/>
                    <a:pt x="15138" y="3459"/>
                    <a:pt x="15339" y="3359"/>
                  </a:cubicBezTo>
                  <a:cubicBezTo>
                    <a:pt x="15539" y="3234"/>
                    <a:pt x="15740" y="3134"/>
                    <a:pt x="15915" y="3033"/>
                  </a:cubicBezTo>
                  <a:cubicBezTo>
                    <a:pt x="15965" y="3008"/>
                    <a:pt x="16015" y="2983"/>
                    <a:pt x="16065" y="2958"/>
                  </a:cubicBezTo>
                  <a:cubicBezTo>
                    <a:pt x="16241" y="2858"/>
                    <a:pt x="16416" y="2783"/>
                    <a:pt x="16592" y="2707"/>
                  </a:cubicBezTo>
                  <a:cubicBezTo>
                    <a:pt x="16617" y="2682"/>
                    <a:pt x="16642" y="2682"/>
                    <a:pt x="16642" y="2682"/>
                  </a:cubicBezTo>
                  <a:cubicBezTo>
                    <a:pt x="16817" y="2607"/>
                    <a:pt x="16993" y="2532"/>
                    <a:pt x="17168" y="2457"/>
                  </a:cubicBezTo>
                  <a:cubicBezTo>
                    <a:pt x="17369" y="2382"/>
                    <a:pt x="17544" y="2306"/>
                    <a:pt x="17720" y="2231"/>
                  </a:cubicBezTo>
                  <a:cubicBezTo>
                    <a:pt x="17770" y="2231"/>
                    <a:pt x="17820" y="2206"/>
                    <a:pt x="17870" y="2181"/>
                  </a:cubicBezTo>
                  <a:cubicBezTo>
                    <a:pt x="18096" y="2106"/>
                    <a:pt x="18321" y="2031"/>
                    <a:pt x="18547" y="1981"/>
                  </a:cubicBezTo>
                  <a:cubicBezTo>
                    <a:pt x="18697" y="1931"/>
                    <a:pt x="18822" y="1905"/>
                    <a:pt x="18948" y="1880"/>
                  </a:cubicBezTo>
                  <a:cubicBezTo>
                    <a:pt x="19023" y="1855"/>
                    <a:pt x="19073" y="1855"/>
                    <a:pt x="19123" y="1830"/>
                  </a:cubicBezTo>
                  <a:cubicBezTo>
                    <a:pt x="19324" y="1805"/>
                    <a:pt x="19499" y="1755"/>
                    <a:pt x="19700" y="1730"/>
                  </a:cubicBezTo>
                  <a:lnTo>
                    <a:pt x="19750" y="1730"/>
                  </a:lnTo>
                  <a:cubicBezTo>
                    <a:pt x="19900" y="1705"/>
                    <a:pt x="20075" y="1680"/>
                    <a:pt x="20226" y="1680"/>
                  </a:cubicBezTo>
                  <a:cubicBezTo>
                    <a:pt x="20276" y="1655"/>
                    <a:pt x="20326" y="1655"/>
                    <a:pt x="20401" y="1655"/>
                  </a:cubicBezTo>
                  <a:cubicBezTo>
                    <a:pt x="20527" y="1655"/>
                    <a:pt x="20627" y="1630"/>
                    <a:pt x="20752" y="1630"/>
                  </a:cubicBezTo>
                  <a:lnTo>
                    <a:pt x="21278" y="1630"/>
                  </a:lnTo>
                  <a:cubicBezTo>
                    <a:pt x="21329" y="1630"/>
                    <a:pt x="21379" y="1630"/>
                    <a:pt x="21404" y="1655"/>
                  </a:cubicBezTo>
                  <a:cubicBezTo>
                    <a:pt x="21579" y="1655"/>
                    <a:pt x="21730" y="1655"/>
                    <a:pt x="21880" y="1680"/>
                  </a:cubicBezTo>
                  <a:cubicBezTo>
                    <a:pt x="21930" y="1680"/>
                    <a:pt x="21955" y="1705"/>
                    <a:pt x="21980" y="1705"/>
                  </a:cubicBezTo>
                  <a:cubicBezTo>
                    <a:pt x="22080" y="1705"/>
                    <a:pt x="22181" y="1730"/>
                    <a:pt x="22306" y="1755"/>
                  </a:cubicBezTo>
                  <a:cubicBezTo>
                    <a:pt x="22507" y="1780"/>
                    <a:pt x="22732" y="1830"/>
                    <a:pt x="22933" y="1905"/>
                  </a:cubicBezTo>
                  <a:lnTo>
                    <a:pt x="22958" y="1905"/>
                  </a:lnTo>
                  <a:cubicBezTo>
                    <a:pt x="23133" y="1956"/>
                    <a:pt x="23334" y="2031"/>
                    <a:pt x="23509" y="2106"/>
                  </a:cubicBezTo>
                  <a:cubicBezTo>
                    <a:pt x="23584" y="2131"/>
                    <a:pt x="23634" y="2156"/>
                    <a:pt x="23685" y="2181"/>
                  </a:cubicBezTo>
                  <a:cubicBezTo>
                    <a:pt x="23835" y="2256"/>
                    <a:pt x="23985" y="2332"/>
                    <a:pt x="24136" y="2407"/>
                  </a:cubicBezTo>
                  <a:cubicBezTo>
                    <a:pt x="24162" y="2420"/>
                    <a:pt x="24195" y="2433"/>
                    <a:pt x="24225" y="2446"/>
                  </a:cubicBezTo>
                  <a:lnTo>
                    <a:pt x="24225" y="2446"/>
                  </a:lnTo>
                  <a:lnTo>
                    <a:pt x="21479" y="853"/>
                  </a:lnTo>
                  <a:cubicBezTo>
                    <a:pt x="21454" y="828"/>
                    <a:pt x="21429" y="828"/>
                    <a:pt x="21404" y="803"/>
                  </a:cubicBezTo>
                  <a:cubicBezTo>
                    <a:pt x="21379" y="803"/>
                    <a:pt x="21354" y="778"/>
                    <a:pt x="21329" y="778"/>
                  </a:cubicBezTo>
                  <a:cubicBezTo>
                    <a:pt x="21178" y="677"/>
                    <a:pt x="21028" y="602"/>
                    <a:pt x="20877" y="527"/>
                  </a:cubicBezTo>
                  <a:cubicBezTo>
                    <a:pt x="20827" y="527"/>
                    <a:pt x="20802" y="502"/>
                    <a:pt x="20777" y="502"/>
                  </a:cubicBezTo>
                  <a:cubicBezTo>
                    <a:pt x="20752" y="477"/>
                    <a:pt x="20727" y="477"/>
                    <a:pt x="20702" y="477"/>
                  </a:cubicBezTo>
                  <a:cubicBezTo>
                    <a:pt x="20527" y="402"/>
                    <a:pt x="20326" y="326"/>
                    <a:pt x="20126" y="276"/>
                  </a:cubicBezTo>
                  <a:cubicBezTo>
                    <a:pt x="20126" y="276"/>
                    <a:pt x="20126" y="251"/>
                    <a:pt x="20126" y="251"/>
                  </a:cubicBezTo>
                  <a:lnTo>
                    <a:pt x="20101" y="251"/>
                  </a:lnTo>
                  <a:cubicBezTo>
                    <a:pt x="19900" y="201"/>
                    <a:pt x="19700" y="151"/>
                    <a:pt x="19474" y="126"/>
                  </a:cubicBezTo>
                  <a:cubicBezTo>
                    <a:pt x="19449" y="101"/>
                    <a:pt x="19424" y="101"/>
                    <a:pt x="19399" y="101"/>
                  </a:cubicBezTo>
                  <a:cubicBezTo>
                    <a:pt x="19324" y="76"/>
                    <a:pt x="19248" y="76"/>
                    <a:pt x="19173" y="76"/>
                  </a:cubicBezTo>
                  <a:cubicBezTo>
                    <a:pt x="19148" y="51"/>
                    <a:pt x="19098" y="51"/>
                    <a:pt x="19073" y="51"/>
                  </a:cubicBezTo>
                  <a:cubicBezTo>
                    <a:pt x="18923" y="26"/>
                    <a:pt x="18797" y="26"/>
                    <a:pt x="18647" y="1"/>
                  </a:cubicBezTo>
                  <a:close/>
                  <a:moveTo>
                    <a:pt x="6462" y="33117"/>
                  </a:moveTo>
                  <a:lnTo>
                    <a:pt x="6462" y="33117"/>
                  </a:lnTo>
                  <a:cubicBezTo>
                    <a:pt x="6472" y="33122"/>
                    <a:pt x="6482" y="33128"/>
                    <a:pt x="6491" y="33134"/>
                  </a:cubicBezTo>
                  <a:lnTo>
                    <a:pt x="6462" y="33117"/>
                  </a:lnTo>
                  <a:close/>
                </a:path>
              </a:pathLst>
            </a:custGeom>
            <a:solidFill>
              <a:srgbClr val="0A7E99"/>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0" name="Google Shape;2140;p47"/>
            <p:cNvSpPr/>
            <p:nvPr/>
          </p:nvSpPr>
          <p:spPr>
            <a:xfrm>
              <a:off x="1814972" y="1852180"/>
              <a:ext cx="838302" cy="1075823"/>
            </a:xfrm>
            <a:custGeom>
              <a:avLst/>
              <a:gdLst/>
              <a:ahLst/>
              <a:cxnLst/>
              <a:rect l="l" t="t" r="r" b="b"/>
              <a:pathLst>
                <a:path w="25214" h="32358" extrusionOk="0">
                  <a:moveTo>
                    <a:pt x="17157" y="3031"/>
                  </a:moveTo>
                  <a:cubicBezTo>
                    <a:pt x="20507" y="3031"/>
                    <a:pt x="22815" y="5688"/>
                    <a:pt x="22832" y="10270"/>
                  </a:cubicBezTo>
                  <a:cubicBezTo>
                    <a:pt x="22857" y="16761"/>
                    <a:pt x="18271" y="24681"/>
                    <a:pt x="12632" y="27914"/>
                  </a:cubicBezTo>
                  <a:cubicBezTo>
                    <a:pt x="10984" y="28866"/>
                    <a:pt x="9426" y="29317"/>
                    <a:pt x="8046" y="29317"/>
                  </a:cubicBezTo>
                  <a:cubicBezTo>
                    <a:pt x="4702" y="29317"/>
                    <a:pt x="2399" y="26669"/>
                    <a:pt x="2381" y="22074"/>
                  </a:cubicBezTo>
                  <a:cubicBezTo>
                    <a:pt x="2356" y="15608"/>
                    <a:pt x="6943" y="7688"/>
                    <a:pt x="12582" y="4430"/>
                  </a:cubicBezTo>
                  <a:cubicBezTo>
                    <a:pt x="14225" y="3480"/>
                    <a:pt x="15779" y="3031"/>
                    <a:pt x="17157" y="3031"/>
                  </a:cubicBezTo>
                  <a:close/>
                  <a:moveTo>
                    <a:pt x="18194" y="1"/>
                  </a:moveTo>
                  <a:cubicBezTo>
                    <a:pt x="16496" y="1"/>
                    <a:pt x="14580" y="554"/>
                    <a:pt x="12557" y="1723"/>
                  </a:cubicBezTo>
                  <a:cubicBezTo>
                    <a:pt x="5614" y="5733"/>
                    <a:pt x="0" y="15458"/>
                    <a:pt x="25" y="23453"/>
                  </a:cubicBezTo>
                  <a:cubicBezTo>
                    <a:pt x="43" y="29100"/>
                    <a:pt x="2893" y="32357"/>
                    <a:pt x="7022" y="32357"/>
                  </a:cubicBezTo>
                  <a:cubicBezTo>
                    <a:pt x="8720" y="32357"/>
                    <a:pt x="10634" y="31807"/>
                    <a:pt x="12657" y="30646"/>
                  </a:cubicBezTo>
                  <a:cubicBezTo>
                    <a:pt x="19574" y="26636"/>
                    <a:pt x="25213" y="16886"/>
                    <a:pt x="25188" y="8916"/>
                  </a:cubicBezTo>
                  <a:cubicBezTo>
                    <a:pt x="25170" y="3270"/>
                    <a:pt x="22322" y="1"/>
                    <a:pt x="18194"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1" name="Google Shape;2141;p47"/>
            <p:cNvSpPr/>
            <p:nvPr/>
          </p:nvSpPr>
          <p:spPr>
            <a:xfrm>
              <a:off x="1641648" y="1700300"/>
              <a:ext cx="947454" cy="1291599"/>
            </a:xfrm>
            <a:custGeom>
              <a:avLst/>
              <a:gdLst/>
              <a:ahLst/>
              <a:cxnLst/>
              <a:rect l="l" t="t" r="r" b="b"/>
              <a:pathLst>
                <a:path w="28497" h="38848" extrusionOk="0">
                  <a:moveTo>
                    <a:pt x="20902" y="0"/>
                  </a:moveTo>
                  <a:cubicBezTo>
                    <a:pt x="20802" y="0"/>
                    <a:pt x="20727" y="25"/>
                    <a:pt x="20627" y="25"/>
                  </a:cubicBezTo>
                  <a:cubicBezTo>
                    <a:pt x="20577" y="25"/>
                    <a:pt x="20501" y="25"/>
                    <a:pt x="20426" y="50"/>
                  </a:cubicBezTo>
                  <a:cubicBezTo>
                    <a:pt x="20251" y="50"/>
                    <a:pt x="20050" y="76"/>
                    <a:pt x="19875" y="101"/>
                  </a:cubicBezTo>
                  <a:cubicBezTo>
                    <a:pt x="19850" y="101"/>
                    <a:pt x="19825" y="101"/>
                    <a:pt x="19800" y="126"/>
                  </a:cubicBezTo>
                  <a:cubicBezTo>
                    <a:pt x="19574" y="151"/>
                    <a:pt x="19374" y="201"/>
                    <a:pt x="19148" y="226"/>
                  </a:cubicBezTo>
                  <a:cubicBezTo>
                    <a:pt x="19073" y="251"/>
                    <a:pt x="19023" y="276"/>
                    <a:pt x="18948" y="276"/>
                  </a:cubicBezTo>
                  <a:cubicBezTo>
                    <a:pt x="18797" y="326"/>
                    <a:pt x="18647" y="351"/>
                    <a:pt x="18496" y="401"/>
                  </a:cubicBezTo>
                  <a:lnTo>
                    <a:pt x="18471" y="401"/>
                  </a:lnTo>
                  <a:cubicBezTo>
                    <a:pt x="18196" y="477"/>
                    <a:pt x="17945" y="552"/>
                    <a:pt x="17669" y="652"/>
                  </a:cubicBezTo>
                  <a:cubicBezTo>
                    <a:pt x="17619" y="677"/>
                    <a:pt x="17544" y="702"/>
                    <a:pt x="17494" y="702"/>
                  </a:cubicBezTo>
                  <a:cubicBezTo>
                    <a:pt x="17293" y="777"/>
                    <a:pt x="17068" y="878"/>
                    <a:pt x="16867" y="953"/>
                  </a:cubicBezTo>
                  <a:cubicBezTo>
                    <a:pt x="16842" y="978"/>
                    <a:pt x="16792" y="978"/>
                    <a:pt x="16767" y="1003"/>
                  </a:cubicBezTo>
                  <a:cubicBezTo>
                    <a:pt x="16592" y="1053"/>
                    <a:pt x="16416" y="1128"/>
                    <a:pt x="16241" y="1228"/>
                  </a:cubicBezTo>
                  <a:cubicBezTo>
                    <a:pt x="16216" y="1228"/>
                    <a:pt x="16191" y="1253"/>
                    <a:pt x="16191" y="1253"/>
                  </a:cubicBezTo>
                  <a:cubicBezTo>
                    <a:pt x="15965" y="1354"/>
                    <a:pt x="15765" y="1454"/>
                    <a:pt x="15564" y="1554"/>
                  </a:cubicBezTo>
                  <a:cubicBezTo>
                    <a:pt x="15514" y="1579"/>
                    <a:pt x="15464" y="1604"/>
                    <a:pt x="15389" y="1629"/>
                  </a:cubicBezTo>
                  <a:cubicBezTo>
                    <a:pt x="15163" y="1755"/>
                    <a:pt x="14938" y="1880"/>
                    <a:pt x="14712" y="2005"/>
                  </a:cubicBezTo>
                  <a:cubicBezTo>
                    <a:pt x="14486" y="2156"/>
                    <a:pt x="14236" y="2306"/>
                    <a:pt x="14010" y="2431"/>
                  </a:cubicBezTo>
                  <a:cubicBezTo>
                    <a:pt x="13935" y="2482"/>
                    <a:pt x="13860" y="2532"/>
                    <a:pt x="13785" y="2582"/>
                  </a:cubicBezTo>
                  <a:cubicBezTo>
                    <a:pt x="13634" y="2682"/>
                    <a:pt x="13459" y="2807"/>
                    <a:pt x="13308" y="2908"/>
                  </a:cubicBezTo>
                  <a:cubicBezTo>
                    <a:pt x="13208" y="2958"/>
                    <a:pt x="13133" y="3033"/>
                    <a:pt x="13058" y="3083"/>
                  </a:cubicBezTo>
                  <a:cubicBezTo>
                    <a:pt x="12907" y="3183"/>
                    <a:pt x="12757" y="3284"/>
                    <a:pt x="12607" y="3409"/>
                  </a:cubicBezTo>
                  <a:cubicBezTo>
                    <a:pt x="12531" y="3459"/>
                    <a:pt x="12431" y="3534"/>
                    <a:pt x="12356" y="3609"/>
                  </a:cubicBezTo>
                  <a:cubicBezTo>
                    <a:pt x="12206" y="3710"/>
                    <a:pt x="12055" y="3835"/>
                    <a:pt x="11905" y="3935"/>
                  </a:cubicBezTo>
                  <a:cubicBezTo>
                    <a:pt x="11830" y="4010"/>
                    <a:pt x="11755" y="4061"/>
                    <a:pt x="11679" y="4136"/>
                  </a:cubicBezTo>
                  <a:cubicBezTo>
                    <a:pt x="11504" y="4261"/>
                    <a:pt x="11328" y="4411"/>
                    <a:pt x="11178" y="4562"/>
                  </a:cubicBezTo>
                  <a:cubicBezTo>
                    <a:pt x="11128" y="4612"/>
                    <a:pt x="11053" y="4662"/>
                    <a:pt x="11003" y="4687"/>
                  </a:cubicBezTo>
                  <a:cubicBezTo>
                    <a:pt x="10777" y="4888"/>
                    <a:pt x="10577" y="5088"/>
                    <a:pt x="10351" y="5289"/>
                  </a:cubicBezTo>
                  <a:cubicBezTo>
                    <a:pt x="10301" y="5339"/>
                    <a:pt x="10251" y="5389"/>
                    <a:pt x="10201" y="5439"/>
                  </a:cubicBezTo>
                  <a:cubicBezTo>
                    <a:pt x="10075" y="5564"/>
                    <a:pt x="9925" y="5690"/>
                    <a:pt x="9800" y="5815"/>
                  </a:cubicBezTo>
                  <a:cubicBezTo>
                    <a:pt x="9775" y="5840"/>
                    <a:pt x="9750" y="5865"/>
                    <a:pt x="9724" y="5890"/>
                  </a:cubicBezTo>
                  <a:cubicBezTo>
                    <a:pt x="9474" y="6141"/>
                    <a:pt x="9223" y="6391"/>
                    <a:pt x="8973" y="6667"/>
                  </a:cubicBezTo>
                  <a:cubicBezTo>
                    <a:pt x="8722" y="6918"/>
                    <a:pt x="8496" y="7193"/>
                    <a:pt x="8246" y="7469"/>
                  </a:cubicBezTo>
                  <a:cubicBezTo>
                    <a:pt x="8221" y="7494"/>
                    <a:pt x="8196" y="7519"/>
                    <a:pt x="8196" y="7544"/>
                  </a:cubicBezTo>
                  <a:cubicBezTo>
                    <a:pt x="8095" y="7644"/>
                    <a:pt x="8020" y="7745"/>
                    <a:pt x="7920" y="7845"/>
                  </a:cubicBezTo>
                  <a:cubicBezTo>
                    <a:pt x="7820" y="7970"/>
                    <a:pt x="7719" y="8071"/>
                    <a:pt x="7644" y="8196"/>
                  </a:cubicBezTo>
                  <a:cubicBezTo>
                    <a:pt x="7519" y="8321"/>
                    <a:pt x="7419" y="8472"/>
                    <a:pt x="7293" y="8597"/>
                  </a:cubicBezTo>
                  <a:cubicBezTo>
                    <a:pt x="7218" y="8722"/>
                    <a:pt x="7118" y="8822"/>
                    <a:pt x="7043" y="8948"/>
                  </a:cubicBezTo>
                  <a:cubicBezTo>
                    <a:pt x="7018" y="8973"/>
                    <a:pt x="6993" y="8973"/>
                    <a:pt x="6993" y="8998"/>
                  </a:cubicBezTo>
                  <a:cubicBezTo>
                    <a:pt x="6968" y="9023"/>
                    <a:pt x="6942" y="9073"/>
                    <a:pt x="6917" y="9098"/>
                  </a:cubicBezTo>
                  <a:cubicBezTo>
                    <a:pt x="6642" y="9474"/>
                    <a:pt x="6366" y="9850"/>
                    <a:pt x="6090" y="10226"/>
                  </a:cubicBezTo>
                  <a:cubicBezTo>
                    <a:pt x="6065" y="10251"/>
                    <a:pt x="6040" y="10301"/>
                    <a:pt x="6015" y="10326"/>
                  </a:cubicBezTo>
                  <a:cubicBezTo>
                    <a:pt x="5990" y="10351"/>
                    <a:pt x="5990" y="10376"/>
                    <a:pt x="5965" y="10401"/>
                  </a:cubicBezTo>
                  <a:cubicBezTo>
                    <a:pt x="5714" y="10752"/>
                    <a:pt x="5464" y="11128"/>
                    <a:pt x="5213" y="11504"/>
                  </a:cubicBezTo>
                  <a:cubicBezTo>
                    <a:pt x="5188" y="11529"/>
                    <a:pt x="5163" y="11579"/>
                    <a:pt x="5138" y="11604"/>
                  </a:cubicBezTo>
                  <a:cubicBezTo>
                    <a:pt x="5113" y="11655"/>
                    <a:pt x="5088" y="11730"/>
                    <a:pt x="5038" y="11780"/>
                  </a:cubicBezTo>
                  <a:cubicBezTo>
                    <a:pt x="4862" y="12081"/>
                    <a:pt x="4662" y="12406"/>
                    <a:pt x="4461" y="12707"/>
                  </a:cubicBezTo>
                  <a:cubicBezTo>
                    <a:pt x="4436" y="12757"/>
                    <a:pt x="4411" y="12807"/>
                    <a:pt x="4386" y="12858"/>
                  </a:cubicBezTo>
                  <a:cubicBezTo>
                    <a:pt x="4361" y="12883"/>
                    <a:pt x="4361" y="12908"/>
                    <a:pt x="4361" y="12908"/>
                  </a:cubicBezTo>
                  <a:cubicBezTo>
                    <a:pt x="4135" y="13284"/>
                    <a:pt x="3935" y="13660"/>
                    <a:pt x="3734" y="14010"/>
                  </a:cubicBezTo>
                  <a:cubicBezTo>
                    <a:pt x="3734" y="14061"/>
                    <a:pt x="3709" y="14086"/>
                    <a:pt x="3684" y="14111"/>
                  </a:cubicBezTo>
                  <a:cubicBezTo>
                    <a:pt x="3659" y="14161"/>
                    <a:pt x="3634" y="14236"/>
                    <a:pt x="3584" y="14286"/>
                  </a:cubicBezTo>
                  <a:cubicBezTo>
                    <a:pt x="3434" y="14587"/>
                    <a:pt x="3283" y="14888"/>
                    <a:pt x="3133" y="15188"/>
                  </a:cubicBezTo>
                  <a:cubicBezTo>
                    <a:pt x="3108" y="15239"/>
                    <a:pt x="3083" y="15314"/>
                    <a:pt x="3058" y="15364"/>
                  </a:cubicBezTo>
                  <a:cubicBezTo>
                    <a:pt x="3033" y="15414"/>
                    <a:pt x="3008" y="15439"/>
                    <a:pt x="3008" y="15489"/>
                  </a:cubicBezTo>
                  <a:cubicBezTo>
                    <a:pt x="2832" y="15865"/>
                    <a:pt x="2657" y="16241"/>
                    <a:pt x="2481" y="16617"/>
                  </a:cubicBezTo>
                  <a:cubicBezTo>
                    <a:pt x="2481" y="16617"/>
                    <a:pt x="2481" y="16642"/>
                    <a:pt x="2456" y="16642"/>
                  </a:cubicBezTo>
                  <a:cubicBezTo>
                    <a:pt x="2456" y="16692"/>
                    <a:pt x="2431" y="16742"/>
                    <a:pt x="2406" y="16767"/>
                  </a:cubicBezTo>
                  <a:cubicBezTo>
                    <a:pt x="2256" y="17118"/>
                    <a:pt x="2130" y="17469"/>
                    <a:pt x="1980" y="17795"/>
                  </a:cubicBezTo>
                  <a:cubicBezTo>
                    <a:pt x="1980" y="17870"/>
                    <a:pt x="1955" y="17920"/>
                    <a:pt x="1930" y="17970"/>
                  </a:cubicBezTo>
                  <a:cubicBezTo>
                    <a:pt x="1905" y="18020"/>
                    <a:pt x="1880" y="18071"/>
                    <a:pt x="1880" y="18121"/>
                  </a:cubicBezTo>
                  <a:cubicBezTo>
                    <a:pt x="1729" y="18522"/>
                    <a:pt x="1579" y="18923"/>
                    <a:pt x="1429" y="19349"/>
                  </a:cubicBezTo>
                  <a:cubicBezTo>
                    <a:pt x="1429" y="19349"/>
                    <a:pt x="1429" y="19349"/>
                    <a:pt x="1429" y="19374"/>
                  </a:cubicBezTo>
                  <a:cubicBezTo>
                    <a:pt x="1404" y="19399"/>
                    <a:pt x="1404" y="19424"/>
                    <a:pt x="1404" y="19449"/>
                  </a:cubicBezTo>
                  <a:cubicBezTo>
                    <a:pt x="1253" y="19875"/>
                    <a:pt x="1128" y="20301"/>
                    <a:pt x="1003" y="20727"/>
                  </a:cubicBezTo>
                  <a:cubicBezTo>
                    <a:pt x="1003" y="20777"/>
                    <a:pt x="978" y="20828"/>
                    <a:pt x="952" y="20878"/>
                  </a:cubicBezTo>
                  <a:cubicBezTo>
                    <a:pt x="952" y="20928"/>
                    <a:pt x="927" y="20978"/>
                    <a:pt x="927" y="21028"/>
                  </a:cubicBezTo>
                  <a:cubicBezTo>
                    <a:pt x="902" y="21153"/>
                    <a:pt x="852" y="21279"/>
                    <a:pt x="827" y="21404"/>
                  </a:cubicBezTo>
                  <a:cubicBezTo>
                    <a:pt x="777" y="21554"/>
                    <a:pt x="752" y="21730"/>
                    <a:pt x="702" y="21905"/>
                  </a:cubicBezTo>
                  <a:cubicBezTo>
                    <a:pt x="677" y="22031"/>
                    <a:pt x="652" y="22156"/>
                    <a:pt x="602" y="22281"/>
                  </a:cubicBezTo>
                  <a:cubicBezTo>
                    <a:pt x="602" y="22381"/>
                    <a:pt x="577" y="22482"/>
                    <a:pt x="551" y="22557"/>
                  </a:cubicBezTo>
                  <a:cubicBezTo>
                    <a:pt x="526" y="22632"/>
                    <a:pt x="526" y="22682"/>
                    <a:pt x="501" y="22757"/>
                  </a:cubicBezTo>
                  <a:cubicBezTo>
                    <a:pt x="476" y="22958"/>
                    <a:pt x="426" y="23133"/>
                    <a:pt x="401" y="23334"/>
                  </a:cubicBezTo>
                  <a:cubicBezTo>
                    <a:pt x="376" y="23459"/>
                    <a:pt x="351" y="23609"/>
                    <a:pt x="326" y="23735"/>
                  </a:cubicBezTo>
                  <a:cubicBezTo>
                    <a:pt x="301" y="23935"/>
                    <a:pt x="276" y="24136"/>
                    <a:pt x="251" y="24336"/>
                  </a:cubicBezTo>
                  <a:cubicBezTo>
                    <a:pt x="226" y="24411"/>
                    <a:pt x="201" y="24512"/>
                    <a:pt x="201" y="24612"/>
                  </a:cubicBezTo>
                  <a:cubicBezTo>
                    <a:pt x="201" y="24637"/>
                    <a:pt x="201" y="24687"/>
                    <a:pt x="176" y="24712"/>
                  </a:cubicBezTo>
                  <a:cubicBezTo>
                    <a:pt x="176" y="24812"/>
                    <a:pt x="176" y="24888"/>
                    <a:pt x="150" y="24988"/>
                  </a:cubicBezTo>
                  <a:cubicBezTo>
                    <a:pt x="125" y="25188"/>
                    <a:pt x="100" y="25364"/>
                    <a:pt x="100" y="25564"/>
                  </a:cubicBezTo>
                  <a:cubicBezTo>
                    <a:pt x="75" y="25665"/>
                    <a:pt x="75" y="25765"/>
                    <a:pt x="75" y="25840"/>
                  </a:cubicBezTo>
                  <a:cubicBezTo>
                    <a:pt x="50" y="26041"/>
                    <a:pt x="50" y="26241"/>
                    <a:pt x="25" y="26417"/>
                  </a:cubicBezTo>
                  <a:cubicBezTo>
                    <a:pt x="25" y="26517"/>
                    <a:pt x="25" y="26592"/>
                    <a:pt x="25" y="26667"/>
                  </a:cubicBezTo>
                  <a:cubicBezTo>
                    <a:pt x="25" y="26943"/>
                    <a:pt x="0" y="27219"/>
                    <a:pt x="0" y="27494"/>
                  </a:cubicBezTo>
                  <a:cubicBezTo>
                    <a:pt x="25" y="32131"/>
                    <a:pt x="1679" y="35389"/>
                    <a:pt x="4311" y="36943"/>
                  </a:cubicBezTo>
                  <a:lnTo>
                    <a:pt x="7619" y="38848"/>
                  </a:lnTo>
                  <a:cubicBezTo>
                    <a:pt x="4963" y="37319"/>
                    <a:pt x="3333" y="34036"/>
                    <a:pt x="3308" y="29399"/>
                  </a:cubicBezTo>
                  <a:cubicBezTo>
                    <a:pt x="3308" y="29123"/>
                    <a:pt x="3308" y="28873"/>
                    <a:pt x="3333" y="28597"/>
                  </a:cubicBezTo>
                  <a:cubicBezTo>
                    <a:pt x="3333" y="28497"/>
                    <a:pt x="3333" y="28422"/>
                    <a:pt x="3333" y="28346"/>
                  </a:cubicBezTo>
                  <a:cubicBezTo>
                    <a:pt x="3358" y="28146"/>
                    <a:pt x="3358" y="27945"/>
                    <a:pt x="3384" y="27770"/>
                  </a:cubicBezTo>
                  <a:cubicBezTo>
                    <a:pt x="3384" y="27670"/>
                    <a:pt x="3384" y="27569"/>
                    <a:pt x="3384" y="27469"/>
                  </a:cubicBezTo>
                  <a:cubicBezTo>
                    <a:pt x="3409" y="27294"/>
                    <a:pt x="3434" y="27093"/>
                    <a:pt x="3459" y="26918"/>
                  </a:cubicBezTo>
                  <a:cubicBezTo>
                    <a:pt x="3459" y="26818"/>
                    <a:pt x="3484" y="26717"/>
                    <a:pt x="3484" y="26642"/>
                  </a:cubicBezTo>
                  <a:cubicBezTo>
                    <a:pt x="3509" y="26517"/>
                    <a:pt x="3509" y="26366"/>
                    <a:pt x="3534" y="26241"/>
                  </a:cubicBezTo>
                  <a:cubicBezTo>
                    <a:pt x="3559" y="26041"/>
                    <a:pt x="3584" y="25840"/>
                    <a:pt x="3634" y="25640"/>
                  </a:cubicBezTo>
                  <a:cubicBezTo>
                    <a:pt x="3659" y="25514"/>
                    <a:pt x="3684" y="25389"/>
                    <a:pt x="3709" y="25239"/>
                  </a:cubicBezTo>
                  <a:cubicBezTo>
                    <a:pt x="3734" y="25063"/>
                    <a:pt x="3760" y="24863"/>
                    <a:pt x="3810" y="24662"/>
                  </a:cubicBezTo>
                  <a:cubicBezTo>
                    <a:pt x="3835" y="24512"/>
                    <a:pt x="3885" y="24361"/>
                    <a:pt x="3910" y="24211"/>
                  </a:cubicBezTo>
                  <a:cubicBezTo>
                    <a:pt x="3935" y="24086"/>
                    <a:pt x="3960" y="23960"/>
                    <a:pt x="4010" y="23810"/>
                  </a:cubicBezTo>
                  <a:cubicBezTo>
                    <a:pt x="4035" y="23660"/>
                    <a:pt x="4085" y="23484"/>
                    <a:pt x="4135" y="23309"/>
                  </a:cubicBezTo>
                  <a:cubicBezTo>
                    <a:pt x="4161" y="23183"/>
                    <a:pt x="4186" y="23058"/>
                    <a:pt x="4236" y="22933"/>
                  </a:cubicBezTo>
                  <a:cubicBezTo>
                    <a:pt x="4261" y="22833"/>
                    <a:pt x="4286" y="22732"/>
                    <a:pt x="4311" y="22632"/>
                  </a:cubicBezTo>
                  <a:cubicBezTo>
                    <a:pt x="4436" y="22206"/>
                    <a:pt x="4562" y="21780"/>
                    <a:pt x="4687" y="21379"/>
                  </a:cubicBezTo>
                  <a:cubicBezTo>
                    <a:pt x="4712" y="21329"/>
                    <a:pt x="4712" y="21304"/>
                    <a:pt x="4737" y="21254"/>
                  </a:cubicBezTo>
                  <a:cubicBezTo>
                    <a:pt x="4862" y="20853"/>
                    <a:pt x="5013" y="20452"/>
                    <a:pt x="5163" y="20026"/>
                  </a:cubicBezTo>
                  <a:cubicBezTo>
                    <a:pt x="5213" y="19925"/>
                    <a:pt x="5263" y="19825"/>
                    <a:pt x="5288" y="19725"/>
                  </a:cubicBezTo>
                  <a:cubicBezTo>
                    <a:pt x="5414" y="19374"/>
                    <a:pt x="5564" y="19048"/>
                    <a:pt x="5714" y="18697"/>
                  </a:cubicBezTo>
                  <a:cubicBezTo>
                    <a:pt x="5739" y="18647"/>
                    <a:pt x="5765" y="18597"/>
                    <a:pt x="5790" y="18522"/>
                  </a:cubicBezTo>
                  <a:cubicBezTo>
                    <a:pt x="5940" y="18146"/>
                    <a:pt x="6115" y="17770"/>
                    <a:pt x="6291" y="17394"/>
                  </a:cubicBezTo>
                  <a:cubicBezTo>
                    <a:pt x="6341" y="17294"/>
                    <a:pt x="6391" y="17193"/>
                    <a:pt x="6441" y="17093"/>
                  </a:cubicBezTo>
                  <a:cubicBezTo>
                    <a:pt x="6592" y="16792"/>
                    <a:pt x="6742" y="16517"/>
                    <a:pt x="6892" y="16216"/>
                  </a:cubicBezTo>
                  <a:cubicBezTo>
                    <a:pt x="6942" y="16116"/>
                    <a:pt x="6993" y="16015"/>
                    <a:pt x="7043" y="15940"/>
                  </a:cubicBezTo>
                  <a:cubicBezTo>
                    <a:pt x="7243" y="15564"/>
                    <a:pt x="7444" y="15188"/>
                    <a:pt x="7644" y="14838"/>
                  </a:cubicBezTo>
                  <a:cubicBezTo>
                    <a:pt x="7694" y="14762"/>
                    <a:pt x="7744" y="14712"/>
                    <a:pt x="7770" y="14637"/>
                  </a:cubicBezTo>
                  <a:cubicBezTo>
                    <a:pt x="7970" y="14311"/>
                    <a:pt x="8145" y="14010"/>
                    <a:pt x="8346" y="13685"/>
                  </a:cubicBezTo>
                  <a:cubicBezTo>
                    <a:pt x="8396" y="13609"/>
                    <a:pt x="8471" y="13509"/>
                    <a:pt x="8521" y="13434"/>
                  </a:cubicBezTo>
                  <a:cubicBezTo>
                    <a:pt x="8772" y="13058"/>
                    <a:pt x="8998" y="12682"/>
                    <a:pt x="9273" y="12306"/>
                  </a:cubicBezTo>
                  <a:cubicBezTo>
                    <a:pt x="9298" y="12256"/>
                    <a:pt x="9349" y="12206"/>
                    <a:pt x="9399" y="12131"/>
                  </a:cubicBezTo>
                  <a:cubicBezTo>
                    <a:pt x="9649" y="11755"/>
                    <a:pt x="9925" y="11379"/>
                    <a:pt x="10201" y="11028"/>
                  </a:cubicBezTo>
                  <a:cubicBezTo>
                    <a:pt x="10251" y="10978"/>
                    <a:pt x="10301" y="10903"/>
                    <a:pt x="10326" y="10853"/>
                  </a:cubicBezTo>
                  <a:cubicBezTo>
                    <a:pt x="10426" y="10752"/>
                    <a:pt x="10501" y="10627"/>
                    <a:pt x="10602" y="10527"/>
                  </a:cubicBezTo>
                  <a:cubicBezTo>
                    <a:pt x="10702" y="10376"/>
                    <a:pt x="10827" y="10251"/>
                    <a:pt x="10927" y="10101"/>
                  </a:cubicBezTo>
                  <a:cubicBezTo>
                    <a:pt x="11028" y="10000"/>
                    <a:pt x="11128" y="9875"/>
                    <a:pt x="11228" y="9775"/>
                  </a:cubicBezTo>
                  <a:cubicBezTo>
                    <a:pt x="11328" y="9650"/>
                    <a:pt x="11429" y="9524"/>
                    <a:pt x="11554" y="9399"/>
                  </a:cubicBezTo>
                  <a:cubicBezTo>
                    <a:pt x="11780" y="9123"/>
                    <a:pt x="12030" y="8847"/>
                    <a:pt x="12281" y="8572"/>
                  </a:cubicBezTo>
                  <a:cubicBezTo>
                    <a:pt x="12531" y="8321"/>
                    <a:pt x="12782" y="8071"/>
                    <a:pt x="13033" y="7795"/>
                  </a:cubicBezTo>
                  <a:cubicBezTo>
                    <a:pt x="13183" y="7644"/>
                    <a:pt x="13359" y="7494"/>
                    <a:pt x="13509" y="7344"/>
                  </a:cubicBezTo>
                  <a:cubicBezTo>
                    <a:pt x="13559" y="7294"/>
                    <a:pt x="13609" y="7243"/>
                    <a:pt x="13659" y="7193"/>
                  </a:cubicBezTo>
                  <a:cubicBezTo>
                    <a:pt x="13860" y="6993"/>
                    <a:pt x="14085" y="6817"/>
                    <a:pt x="14311" y="6617"/>
                  </a:cubicBezTo>
                  <a:cubicBezTo>
                    <a:pt x="14361" y="6567"/>
                    <a:pt x="14411" y="6517"/>
                    <a:pt x="14486" y="6467"/>
                  </a:cubicBezTo>
                  <a:cubicBezTo>
                    <a:pt x="14637" y="6341"/>
                    <a:pt x="14812" y="6191"/>
                    <a:pt x="14963" y="6066"/>
                  </a:cubicBezTo>
                  <a:cubicBezTo>
                    <a:pt x="15038" y="5990"/>
                    <a:pt x="15138" y="5915"/>
                    <a:pt x="15213" y="5865"/>
                  </a:cubicBezTo>
                  <a:cubicBezTo>
                    <a:pt x="15364" y="5740"/>
                    <a:pt x="15514" y="5639"/>
                    <a:pt x="15639" y="5514"/>
                  </a:cubicBezTo>
                  <a:cubicBezTo>
                    <a:pt x="15740" y="5464"/>
                    <a:pt x="15815" y="5389"/>
                    <a:pt x="15915" y="5314"/>
                  </a:cubicBezTo>
                  <a:cubicBezTo>
                    <a:pt x="16065" y="5213"/>
                    <a:pt x="16191" y="5113"/>
                    <a:pt x="16341" y="5013"/>
                  </a:cubicBezTo>
                  <a:cubicBezTo>
                    <a:pt x="16441" y="4938"/>
                    <a:pt x="16516" y="4888"/>
                    <a:pt x="16617" y="4812"/>
                  </a:cubicBezTo>
                  <a:cubicBezTo>
                    <a:pt x="16767" y="4712"/>
                    <a:pt x="16917" y="4612"/>
                    <a:pt x="17093" y="4512"/>
                  </a:cubicBezTo>
                  <a:cubicBezTo>
                    <a:pt x="17168" y="4462"/>
                    <a:pt x="17243" y="4411"/>
                    <a:pt x="17318" y="4361"/>
                  </a:cubicBezTo>
                  <a:cubicBezTo>
                    <a:pt x="17544" y="4211"/>
                    <a:pt x="17770" y="4061"/>
                    <a:pt x="18020" y="3935"/>
                  </a:cubicBezTo>
                  <a:cubicBezTo>
                    <a:pt x="18246" y="3810"/>
                    <a:pt x="18471" y="3685"/>
                    <a:pt x="18697" y="3559"/>
                  </a:cubicBezTo>
                  <a:cubicBezTo>
                    <a:pt x="18747" y="3534"/>
                    <a:pt x="18822" y="3509"/>
                    <a:pt x="18872" y="3459"/>
                  </a:cubicBezTo>
                  <a:cubicBezTo>
                    <a:pt x="19073" y="3359"/>
                    <a:pt x="19273" y="3258"/>
                    <a:pt x="19474" y="3158"/>
                  </a:cubicBezTo>
                  <a:cubicBezTo>
                    <a:pt x="19499" y="3158"/>
                    <a:pt x="19524" y="3158"/>
                    <a:pt x="19549" y="3133"/>
                  </a:cubicBezTo>
                  <a:cubicBezTo>
                    <a:pt x="19750" y="3033"/>
                    <a:pt x="19950" y="2958"/>
                    <a:pt x="20151" y="2883"/>
                  </a:cubicBezTo>
                  <a:cubicBezTo>
                    <a:pt x="20376" y="2782"/>
                    <a:pt x="20577" y="2707"/>
                    <a:pt x="20802" y="2632"/>
                  </a:cubicBezTo>
                  <a:cubicBezTo>
                    <a:pt x="20852" y="2607"/>
                    <a:pt x="20902" y="2582"/>
                    <a:pt x="20978" y="2557"/>
                  </a:cubicBezTo>
                  <a:cubicBezTo>
                    <a:pt x="21228" y="2482"/>
                    <a:pt x="21504" y="2406"/>
                    <a:pt x="21755" y="2331"/>
                  </a:cubicBezTo>
                  <a:cubicBezTo>
                    <a:pt x="21930" y="2281"/>
                    <a:pt x="22080" y="2231"/>
                    <a:pt x="22256" y="2206"/>
                  </a:cubicBezTo>
                  <a:cubicBezTo>
                    <a:pt x="22306" y="2181"/>
                    <a:pt x="22381" y="2181"/>
                    <a:pt x="22431" y="2156"/>
                  </a:cubicBezTo>
                  <a:cubicBezTo>
                    <a:pt x="22657" y="2106"/>
                    <a:pt x="22882" y="2055"/>
                    <a:pt x="23108" y="2030"/>
                  </a:cubicBezTo>
                  <a:lnTo>
                    <a:pt x="23158" y="2030"/>
                  </a:lnTo>
                  <a:cubicBezTo>
                    <a:pt x="23359" y="2005"/>
                    <a:pt x="23534" y="1980"/>
                    <a:pt x="23735" y="1955"/>
                  </a:cubicBezTo>
                  <a:lnTo>
                    <a:pt x="23935" y="1955"/>
                  </a:lnTo>
                  <a:cubicBezTo>
                    <a:pt x="24085" y="1930"/>
                    <a:pt x="24211" y="1930"/>
                    <a:pt x="24361" y="1930"/>
                  </a:cubicBezTo>
                  <a:cubicBezTo>
                    <a:pt x="24411" y="1930"/>
                    <a:pt x="24486" y="1905"/>
                    <a:pt x="24537" y="1905"/>
                  </a:cubicBezTo>
                  <a:cubicBezTo>
                    <a:pt x="24687" y="1905"/>
                    <a:pt x="24837" y="1930"/>
                    <a:pt x="24988" y="1930"/>
                  </a:cubicBezTo>
                  <a:lnTo>
                    <a:pt x="25113" y="1930"/>
                  </a:lnTo>
                  <a:cubicBezTo>
                    <a:pt x="25314" y="1930"/>
                    <a:pt x="25489" y="1955"/>
                    <a:pt x="25664" y="1980"/>
                  </a:cubicBezTo>
                  <a:cubicBezTo>
                    <a:pt x="25715" y="1980"/>
                    <a:pt x="25765" y="1980"/>
                    <a:pt x="25790" y="2005"/>
                  </a:cubicBezTo>
                  <a:cubicBezTo>
                    <a:pt x="25915" y="2005"/>
                    <a:pt x="26040" y="2030"/>
                    <a:pt x="26166" y="2055"/>
                  </a:cubicBezTo>
                  <a:cubicBezTo>
                    <a:pt x="26416" y="2106"/>
                    <a:pt x="26667" y="2156"/>
                    <a:pt x="26892" y="2231"/>
                  </a:cubicBezTo>
                  <a:lnTo>
                    <a:pt x="26918" y="2231"/>
                  </a:lnTo>
                  <a:cubicBezTo>
                    <a:pt x="27143" y="2306"/>
                    <a:pt x="27369" y="2381"/>
                    <a:pt x="27594" y="2482"/>
                  </a:cubicBezTo>
                  <a:cubicBezTo>
                    <a:pt x="27669" y="2507"/>
                    <a:pt x="27720" y="2532"/>
                    <a:pt x="27795" y="2557"/>
                  </a:cubicBezTo>
                  <a:cubicBezTo>
                    <a:pt x="27970" y="2632"/>
                    <a:pt x="28146" y="2732"/>
                    <a:pt x="28321" y="2807"/>
                  </a:cubicBezTo>
                  <a:cubicBezTo>
                    <a:pt x="28396" y="2857"/>
                    <a:pt x="28446" y="2883"/>
                    <a:pt x="28496" y="2908"/>
                  </a:cubicBezTo>
                  <a:lnTo>
                    <a:pt x="25213" y="1003"/>
                  </a:lnTo>
                  <a:cubicBezTo>
                    <a:pt x="25188" y="978"/>
                    <a:pt x="25163" y="953"/>
                    <a:pt x="25138" y="953"/>
                  </a:cubicBezTo>
                  <a:cubicBezTo>
                    <a:pt x="25088" y="928"/>
                    <a:pt x="25063" y="928"/>
                    <a:pt x="25038" y="903"/>
                  </a:cubicBezTo>
                  <a:cubicBezTo>
                    <a:pt x="24862" y="802"/>
                    <a:pt x="24662" y="727"/>
                    <a:pt x="24486" y="627"/>
                  </a:cubicBezTo>
                  <a:cubicBezTo>
                    <a:pt x="24461" y="627"/>
                    <a:pt x="24411" y="602"/>
                    <a:pt x="24386" y="577"/>
                  </a:cubicBezTo>
                  <a:cubicBezTo>
                    <a:pt x="24361" y="577"/>
                    <a:pt x="24336" y="577"/>
                    <a:pt x="24286" y="552"/>
                  </a:cubicBezTo>
                  <a:cubicBezTo>
                    <a:pt x="24085" y="477"/>
                    <a:pt x="23860" y="376"/>
                    <a:pt x="23634" y="326"/>
                  </a:cubicBezTo>
                  <a:cubicBezTo>
                    <a:pt x="23609" y="326"/>
                    <a:pt x="23609" y="301"/>
                    <a:pt x="23609" y="301"/>
                  </a:cubicBezTo>
                  <a:cubicBezTo>
                    <a:pt x="23359" y="251"/>
                    <a:pt x="23108" y="176"/>
                    <a:pt x="22857" y="126"/>
                  </a:cubicBezTo>
                  <a:lnTo>
                    <a:pt x="22782" y="126"/>
                  </a:lnTo>
                  <a:cubicBezTo>
                    <a:pt x="22682" y="101"/>
                    <a:pt x="22582" y="101"/>
                    <a:pt x="22506" y="76"/>
                  </a:cubicBezTo>
                  <a:cubicBezTo>
                    <a:pt x="22456" y="76"/>
                    <a:pt x="22406" y="76"/>
                    <a:pt x="22381" y="50"/>
                  </a:cubicBezTo>
                  <a:cubicBezTo>
                    <a:pt x="22206" y="50"/>
                    <a:pt x="22055" y="25"/>
                    <a:pt x="21880" y="25"/>
                  </a:cubicBezTo>
                  <a:cubicBezTo>
                    <a:pt x="21855" y="0"/>
                    <a:pt x="21855" y="0"/>
                    <a:pt x="2183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2" name="Google Shape;2142;p47"/>
            <p:cNvSpPr/>
            <p:nvPr/>
          </p:nvSpPr>
          <p:spPr>
            <a:xfrm>
              <a:off x="1750802" y="1763705"/>
              <a:ext cx="982464" cy="1261743"/>
            </a:xfrm>
            <a:custGeom>
              <a:avLst/>
              <a:gdLst/>
              <a:ahLst/>
              <a:cxnLst/>
              <a:rect l="l" t="t" r="r" b="b"/>
              <a:pathLst>
                <a:path w="29550" h="37950" extrusionOk="0">
                  <a:moveTo>
                    <a:pt x="20113" y="3573"/>
                  </a:moveTo>
                  <a:cubicBezTo>
                    <a:pt x="24042" y="3573"/>
                    <a:pt x="26750" y="6675"/>
                    <a:pt x="26767" y="12053"/>
                  </a:cubicBezTo>
                  <a:cubicBezTo>
                    <a:pt x="26792" y="19647"/>
                    <a:pt x="21429" y="28946"/>
                    <a:pt x="14812" y="32755"/>
                  </a:cubicBezTo>
                  <a:cubicBezTo>
                    <a:pt x="12894" y="33864"/>
                    <a:pt x="11076" y="34389"/>
                    <a:pt x="9461" y="34389"/>
                  </a:cubicBezTo>
                  <a:cubicBezTo>
                    <a:pt x="5527" y="34389"/>
                    <a:pt x="2800" y="31272"/>
                    <a:pt x="2782" y="25888"/>
                  </a:cubicBezTo>
                  <a:cubicBezTo>
                    <a:pt x="2782" y="18294"/>
                    <a:pt x="8121" y="9021"/>
                    <a:pt x="14737" y="5211"/>
                  </a:cubicBezTo>
                  <a:cubicBezTo>
                    <a:pt x="16668" y="4099"/>
                    <a:pt x="18494" y="3573"/>
                    <a:pt x="20113" y="3573"/>
                  </a:cubicBezTo>
                  <a:close/>
                  <a:moveTo>
                    <a:pt x="21344" y="1"/>
                  </a:moveTo>
                  <a:cubicBezTo>
                    <a:pt x="19353" y="1"/>
                    <a:pt x="17108" y="652"/>
                    <a:pt x="14737" y="2028"/>
                  </a:cubicBezTo>
                  <a:cubicBezTo>
                    <a:pt x="6592" y="6715"/>
                    <a:pt x="0" y="18144"/>
                    <a:pt x="25" y="27492"/>
                  </a:cubicBezTo>
                  <a:cubicBezTo>
                    <a:pt x="43" y="34118"/>
                    <a:pt x="3385" y="37949"/>
                    <a:pt x="8231" y="37949"/>
                  </a:cubicBezTo>
                  <a:cubicBezTo>
                    <a:pt x="10221" y="37949"/>
                    <a:pt x="12466" y="37303"/>
                    <a:pt x="14837" y="35938"/>
                  </a:cubicBezTo>
                  <a:cubicBezTo>
                    <a:pt x="22958" y="31226"/>
                    <a:pt x="29549" y="19798"/>
                    <a:pt x="29524" y="10449"/>
                  </a:cubicBezTo>
                  <a:cubicBezTo>
                    <a:pt x="29507" y="3831"/>
                    <a:pt x="26172" y="1"/>
                    <a:pt x="21344"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3" name="Google Shape;2143;p47"/>
            <p:cNvSpPr/>
            <p:nvPr/>
          </p:nvSpPr>
          <p:spPr>
            <a:xfrm>
              <a:off x="2004122" y="2731938"/>
              <a:ext cx="1292430" cy="1324082"/>
            </a:xfrm>
            <a:custGeom>
              <a:avLst/>
              <a:gdLst/>
              <a:ahLst/>
              <a:cxnLst/>
              <a:rect l="l" t="t" r="r" b="b"/>
              <a:pathLst>
                <a:path w="38873" h="39825" extrusionOk="0">
                  <a:moveTo>
                    <a:pt x="38873" y="22406"/>
                  </a:moveTo>
                  <a:lnTo>
                    <a:pt x="38848" y="39825"/>
                  </a:lnTo>
                  <a:lnTo>
                    <a:pt x="0" y="17419"/>
                  </a:lnTo>
                  <a:lnTo>
                    <a:pt x="5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4" name="Google Shape;2144;p47"/>
            <p:cNvSpPr/>
            <p:nvPr/>
          </p:nvSpPr>
          <p:spPr>
            <a:xfrm>
              <a:off x="2004122" y="2731938"/>
              <a:ext cx="1292430" cy="914971"/>
            </a:xfrm>
            <a:custGeom>
              <a:avLst/>
              <a:gdLst/>
              <a:ahLst/>
              <a:cxnLst/>
              <a:rect l="l" t="t" r="r" b="b"/>
              <a:pathLst>
                <a:path w="38873" h="27520" extrusionOk="0">
                  <a:moveTo>
                    <a:pt x="38873" y="22406"/>
                  </a:moveTo>
                  <a:lnTo>
                    <a:pt x="38848" y="27519"/>
                  </a:lnTo>
                  <a:lnTo>
                    <a:pt x="0" y="5113"/>
                  </a:lnTo>
                  <a:lnTo>
                    <a:pt x="51"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5" name="Google Shape;2145;p47"/>
            <p:cNvSpPr/>
            <p:nvPr/>
          </p:nvSpPr>
          <p:spPr>
            <a:xfrm>
              <a:off x="3295726" y="3159415"/>
              <a:ext cx="546655" cy="896619"/>
            </a:xfrm>
            <a:custGeom>
              <a:avLst/>
              <a:gdLst/>
              <a:ahLst/>
              <a:cxnLst/>
              <a:rect l="l" t="t" r="r" b="b"/>
              <a:pathLst>
                <a:path w="16442" h="26968" extrusionOk="0">
                  <a:moveTo>
                    <a:pt x="16442" y="0"/>
                  </a:moveTo>
                  <a:lnTo>
                    <a:pt x="26" y="9549"/>
                  </a:lnTo>
                  <a:lnTo>
                    <a:pt x="1" y="26968"/>
                  </a:lnTo>
                  <a:lnTo>
                    <a:pt x="1" y="26968"/>
                  </a:lnTo>
                  <a:lnTo>
                    <a:pt x="16417" y="17419"/>
                  </a:lnTo>
                  <a:lnTo>
                    <a:pt x="16442"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6" name="Google Shape;2146;p47"/>
            <p:cNvSpPr/>
            <p:nvPr/>
          </p:nvSpPr>
          <p:spPr>
            <a:xfrm>
              <a:off x="3295726" y="3159415"/>
              <a:ext cx="546655" cy="485812"/>
            </a:xfrm>
            <a:custGeom>
              <a:avLst/>
              <a:gdLst/>
              <a:ahLst/>
              <a:cxnLst/>
              <a:rect l="l" t="t" r="r" b="b"/>
              <a:pathLst>
                <a:path w="16442" h="14612" extrusionOk="0">
                  <a:moveTo>
                    <a:pt x="26" y="9549"/>
                  </a:moveTo>
                  <a:lnTo>
                    <a:pt x="16442" y="0"/>
                  </a:lnTo>
                  <a:lnTo>
                    <a:pt x="16417" y="5063"/>
                  </a:lnTo>
                  <a:lnTo>
                    <a:pt x="1" y="14612"/>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7" name="Google Shape;2147;p47"/>
            <p:cNvSpPr/>
            <p:nvPr/>
          </p:nvSpPr>
          <p:spPr>
            <a:xfrm>
              <a:off x="2005785" y="2414447"/>
              <a:ext cx="1836559" cy="1062457"/>
            </a:xfrm>
            <a:custGeom>
              <a:avLst/>
              <a:gdLst/>
              <a:ahLst/>
              <a:cxnLst/>
              <a:rect l="l" t="t" r="r" b="b"/>
              <a:pathLst>
                <a:path w="55239" h="31956" extrusionOk="0">
                  <a:moveTo>
                    <a:pt x="16417" y="0"/>
                  </a:moveTo>
                  <a:lnTo>
                    <a:pt x="1" y="9549"/>
                  </a:lnTo>
                  <a:lnTo>
                    <a:pt x="38823" y="31955"/>
                  </a:lnTo>
                  <a:lnTo>
                    <a:pt x="55239" y="22406"/>
                  </a:lnTo>
                  <a:lnTo>
                    <a:pt x="16417"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8" name="Google Shape;2148;p47"/>
            <p:cNvSpPr/>
            <p:nvPr/>
          </p:nvSpPr>
          <p:spPr>
            <a:xfrm>
              <a:off x="1944109" y="2440281"/>
              <a:ext cx="1619087" cy="1163264"/>
            </a:xfrm>
            <a:custGeom>
              <a:avLst/>
              <a:gdLst/>
              <a:ahLst/>
              <a:cxnLst/>
              <a:rect l="l" t="t" r="r" b="b"/>
              <a:pathLst>
                <a:path w="48698" h="34988" extrusionOk="0">
                  <a:moveTo>
                    <a:pt x="48698" y="28095"/>
                  </a:moveTo>
                  <a:lnTo>
                    <a:pt x="48673" y="34988"/>
                  </a:lnTo>
                  <a:lnTo>
                    <a:pt x="1" y="6892"/>
                  </a:lnTo>
                  <a:lnTo>
                    <a:pt x="26"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49" name="Google Shape;2149;p47"/>
            <p:cNvSpPr/>
            <p:nvPr/>
          </p:nvSpPr>
          <p:spPr>
            <a:xfrm>
              <a:off x="3562379" y="3057740"/>
              <a:ext cx="546655" cy="545824"/>
            </a:xfrm>
            <a:custGeom>
              <a:avLst/>
              <a:gdLst/>
              <a:ahLst/>
              <a:cxnLst/>
              <a:rect l="l" t="t" r="r" b="b"/>
              <a:pathLst>
                <a:path w="16442" h="16417" extrusionOk="0">
                  <a:moveTo>
                    <a:pt x="26" y="9524"/>
                  </a:moveTo>
                  <a:lnTo>
                    <a:pt x="16442" y="1"/>
                  </a:lnTo>
                  <a:lnTo>
                    <a:pt x="16417" y="6868"/>
                  </a:lnTo>
                  <a:lnTo>
                    <a:pt x="1" y="16417"/>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0" name="Google Shape;2150;p47"/>
            <p:cNvSpPr/>
            <p:nvPr/>
          </p:nvSpPr>
          <p:spPr>
            <a:xfrm>
              <a:off x="1944940" y="2122790"/>
              <a:ext cx="2164047" cy="1251602"/>
            </a:xfrm>
            <a:custGeom>
              <a:avLst/>
              <a:gdLst/>
              <a:ahLst/>
              <a:cxnLst/>
              <a:rect l="l" t="t" r="r" b="b"/>
              <a:pathLst>
                <a:path w="65089" h="37645" extrusionOk="0">
                  <a:moveTo>
                    <a:pt x="1" y="9549"/>
                  </a:moveTo>
                  <a:lnTo>
                    <a:pt x="16417" y="0"/>
                  </a:lnTo>
                  <a:lnTo>
                    <a:pt x="65089" y="28121"/>
                  </a:lnTo>
                  <a:lnTo>
                    <a:pt x="48673" y="37644"/>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1" name="Google Shape;2151;p47"/>
            <p:cNvSpPr/>
            <p:nvPr/>
          </p:nvSpPr>
          <p:spPr>
            <a:xfrm>
              <a:off x="2128272" y="2459432"/>
              <a:ext cx="1319128" cy="795812"/>
            </a:xfrm>
            <a:custGeom>
              <a:avLst/>
              <a:gdLst/>
              <a:ahLst/>
              <a:cxnLst/>
              <a:rect l="l" t="t" r="r" b="b"/>
              <a:pathLst>
                <a:path w="39676" h="23936" extrusionOk="0">
                  <a:moveTo>
                    <a:pt x="39675" y="22908"/>
                  </a:moveTo>
                  <a:lnTo>
                    <a:pt x="39650" y="23935"/>
                  </a:lnTo>
                  <a:lnTo>
                    <a:pt x="1" y="1028"/>
                  </a:lnTo>
                  <a:lnTo>
                    <a:pt x="1" y="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2" name="Google Shape;2152;p47"/>
            <p:cNvSpPr/>
            <p:nvPr/>
          </p:nvSpPr>
          <p:spPr>
            <a:xfrm>
              <a:off x="3446574" y="2961918"/>
              <a:ext cx="445816" cy="293343"/>
            </a:xfrm>
            <a:custGeom>
              <a:avLst/>
              <a:gdLst/>
              <a:ahLst/>
              <a:cxnLst/>
              <a:rect l="l" t="t" r="r" b="b"/>
              <a:pathLst>
                <a:path w="13409" h="8823" extrusionOk="0">
                  <a:moveTo>
                    <a:pt x="25" y="7795"/>
                  </a:moveTo>
                  <a:lnTo>
                    <a:pt x="13409" y="0"/>
                  </a:lnTo>
                  <a:lnTo>
                    <a:pt x="13384" y="1053"/>
                  </a:lnTo>
                  <a:lnTo>
                    <a:pt x="0" y="8822"/>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3" name="Google Shape;2153;p47"/>
            <p:cNvSpPr/>
            <p:nvPr/>
          </p:nvSpPr>
          <p:spPr>
            <a:xfrm>
              <a:off x="2128272" y="2201124"/>
              <a:ext cx="1764079" cy="1019934"/>
            </a:xfrm>
            <a:custGeom>
              <a:avLst/>
              <a:gdLst/>
              <a:ahLst/>
              <a:cxnLst/>
              <a:rect l="l" t="t" r="r" b="b"/>
              <a:pathLst>
                <a:path w="53059" h="30677" extrusionOk="0">
                  <a:moveTo>
                    <a:pt x="1" y="7770"/>
                  </a:moveTo>
                  <a:lnTo>
                    <a:pt x="13384" y="0"/>
                  </a:lnTo>
                  <a:lnTo>
                    <a:pt x="53059" y="22882"/>
                  </a:lnTo>
                  <a:lnTo>
                    <a:pt x="39675" y="30677"/>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4" name="Google Shape;2154;p47"/>
            <p:cNvSpPr/>
            <p:nvPr/>
          </p:nvSpPr>
          <p:spPr>
            <a:xfrm>
              <a:off x="2259105" y="2211930"/>
              <a:ext cx="479163" cy="277517"/>
            </a:xfrm>
            <a:custGeom>
              <a:avLst/>
              <a:gdLst/>
              <a:ahLst/>
              <a:cxnLst/>
              <a:rect l="l" t="t" r="r" b="b"/>
              <a:pathLst>
                <a:path w="14412" h="8347" extrusionOk="0">
                  <a:moveTo>
                    <a:pt x="13910" y="2683"/>
                  </a:moveTo>
                  <a:cubicBezTo>
                    <a:pt x="14412" y="2958"/>
                    <a:pt x="14412" y="3434"/>
                    <a:pt x="13936" y="3710"/>
                  </a:cubicBezTo>
                  <a:lnTo>
                    <a:pt x="6442" y="8071"/>
                  </a:lnTo>
                  <a:cubicBezTo>
                    <a:pt x="5940" y="8347"/>
                    <a:pt x="5138" y="8347"/>
                    <a:pt x="4637" y="8071"/>
                  </a:cubicBezTo>
                  <a:lnTo>
                    <a:pt x="502" y="5690"/>
                  </a:lnTo>
                  <a:cubicBezTo>
                    <a:pt x="1" y="5389"/>
                    <a:pt x="1" y="4938"/>
                    <a:pt x="502" y="4638"/>
                  </a:cubicBezTo>
                  <a:lnTo>
                    <a:pt x="7996" y="277"/>
                  </a:lnTo>
                  <a:cubicBezTo>
                    <a:pt x="8472" y="1"/>
                    <a:pt x="9299" y="1"/>
                    <a:pt x="9775" y="277"/>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5" name="Google Shape;2155;p47"/>
            <p:cNvSpPr/>
            <p:nvPr/>
          </p:nvSpPr>
          <p:spPr>
            <a:xfrm>
              <a:off x="2263261" y="2318591"/>
              <a:ext cx="470851" cy="265847"/>
            </a:xfrm>
            <a:custGeom>
              <a:avLst/>
              <a:gdLst/>
              <a:ahLst/>
              <a:cxnLst/>
              <a:rect l="l" t="t" r="r" b="b"/>
              <a:pathLst>
                <a:path w="14162" h="7996" extrusionOk="0">
                  <a:moveTo>
                    <a:pt x="14136" y="126"/>
                  </a:moveTo>
                  <a:cubicBezTo>
                    <a:pt x="14136" y="126"/>
                    <a:pt x="14136" y="126"/>
                    <a:pt x="14136" y="126"/>
                  </a:cubicBezTo>
                  <a:cubicBezTo>
                    <a:pt x="14136" y="176"/>
                    <a:pt x="14111" y="226"/>
                    <a:pt x="14086" y="252"/>
                  </a:cubicBezTo>
                  <a:cubicBezTo>
                    <a:pt x="14086" y="252"/>
                    <a:pt x="14086" y="277"/>
                    <a:pt x="14061" y="277"/>
                  </a:cubicBezTo>
                  <a:cubicBezTo>
                    <a:pt x="14036" y="327"/>
                    <a:pt x="14011" y="352"/>
                    <a:pt x="13961" y="377"/>
                  </a:cubicBezTo>
                  <a:cubicBezTo>
                    <a:pt x="13936" y="402"/>
                    <a:pt x="13911" y="427"/>
                    <a:pt x="13886" y="452"/>
                  </a:cubicBezTo>
                  <a:cubicBezTo>
                    <a:pt x="13861" y="477"/>
                    <a:pt x="13836" y="502"/>
                    <a:pt x="13811" y="502"/>
                  </a:cubicBezTo>
                  <a:lnTo>
                    <a:pt x="6317" y="4863"/>
                  </a:lnTo>
                  <a:cubicBezTo>
                    <a:pt x="6242" y="4913"/>
                    <a:pt x="6141" y="4938"/>
                    <a:pt x="6066" y="4963"/>
                  </a:cubicBezTo>
                  <a:cubicBezTo>
                    <a:pt x="6041" y="4988"/>
                    <a:pt x="5991" y="4988"/>
                    <a:pt x="5966" y="5013"/>
                  </a:cubicBezTo>
                  <a:cubicBezTo>
                    <a:pt x="5916" y="5013"/>
                    <a:pt x="5891" y="5013"/>
                    <a:pt x="5841" y="5039"/>
                  </a:cubicBezTo>
                  <a:cubicBezTo>
                    <a:pt x="5790" y="5039"/>
                    <a:pt x="5740" y="5064"/>
                    <a:pt x="5690" y="5064"/>
                  </a:cubicBezTo>
                  <a:cubicBezTo>
                    <a:pt x="5665" y="5064"/>
                    <a:pt x="5665" y="5064"/>
                    <a:pt x="5640" y="5064"/>
                  </a:cubicBezTo>
                  <a:cubicBezTo>
                    <a:pt x="5590" y="5064"/>
                    <a:pt x="5515" y="5064"/>
                    <a:pt x="5440" y="5089"/>
                  </a:cubicBezTo>
                  <a:lnTo>
                    <a:pt x="5389" y="5089"/>
                  </a:lnTo>
                  <a:cubicBezTo>
                    <a:pt x="5339" y="5089"/>
                    <a:pt x="5264" y="5064"/>
                    <a:pt x="5189" y="5064"/>
                  </a:cubicBezTo>
                  <a:cubicBezTo>
                    <a:pt x="5189" y="5064"/>
                    <a:pt x="5164" y="5064"/>
                    <a:pt x="5164" y="5064"/>
                  </a:cubicBezTo>
                  <a:cubicBezTo>
                    <a:pt x="5089" y="5064"/>
                    <a:pt x="5013" y="5039"/>
                    <a:pt x="4963" y="5039"/>
                  </a:cubicBezTo>
                  <a:cubicBezTo>
                    <a:pt x="4938" y="5013"/>
                    <a:pt x="4938" y="5013"/>
                    <a:pt x="4913" y="5013"/>
                  </a:cubicBezTo>
                  <a:cubicBezTo>
                    <a:pt x="4863" y="5013"/>
                    <a:pt x="4788" y="4988"/>
                    <a:pt x="4738" y="4963"/>
                  </a:cubicBezTo>
                  <a:cubicBezTo>
                    <a:pt x="4738" y="4963"/>
                    <a:pt x="4713" y="4963"/>
                    <a:pt x="4713" y="4963"/>
                  </a:cubicBezTo>
                  <a:cubicBezTo>
                    <a:pt x="4638" y="4938"/>
                    <a:pt x="4587" y="4888"/>
                    <a:pt x="4512" y="4863"/>
                  </a:cubicBezTo>
                  <a:lnTo>
                    <a:pt x="377" y="2482"/>
                  </a:lnTo>
                  <a:cubicBezTo>
                    <a:pt x="126" y="2332"/>
                    <a:pt x="1" y="2131"/>
                    <a:pt x="1" y="1956"/>
                  </a:cubicBezTo>
                  <a:lnTo>
                    <a:pt x="1" y="4863"/>
                  </a:lnTo>
                  <a:cubicBezTo>
                    <a:pt x="1" y="5064"/>
                    <a:pt x="126" y="5239"/>
                    <a:pt x="377" y="5389"/>
                  </a:cubicBezTo>
                  <a:lnTo>
                    <a:pt x="4512" y="7770"/>
                  </a:lnTo>
                  <a:cubicBezTo>
                    <a:pt x="4562" y="7821"/>
                    <a:pt x="4638" y="7846"/>
                    <a:pt x="4688" y="7871"/>
                  </a:cubicBezTo>
                  <a:cubicBezTo>
                    <a:pt x="4688" y="7871"/>
                    <a:pt x="4688" y="7871"/>
                    <a:pt x="4713" y="7871"/>
                  </a:cubicBezTo>
                  <a:cubicBezTo>
                    <a:pt x="4713" y="7871"/>
                    <a:pt x="4713" y="7871"/>
                    <a:pt x="4738" y="7871"/>
                  </a:cubicBezTo>
                  <a:cubicBezTo>
                    <a:pt x="4763" y="7896"/>
                    <a:pt x="4813" y="7896"/>
                    <a:pt x="4838" y="7921"/>
                  </a:cubicBezTo>
                  <a:cubicBezTo>
                    <a:pt x="4863" y="7921"/>
                    <a:pt x="4888" y="7921"/>
                    <a:pt x="4913" y="7921"/>
                  </a:cubicBezTo>
                  <a:cubicBezTo>
                    <a:pt x="4913" y="7946"/>
                    <a:pt x="4938" y="7946"/>
                    <a:pt x="4938" y="7946"/>
                  </a:cubicBezTo>
                  <a:cubicBezTo>
                    <a:pt x="4963" y="7946"/>
                    <a:pt x="4963" y="7946"/>
                    <a:pt x="4988" y="7946"/>
                  </a:cubicBezTo>
                  <a:cubicBezTo>
                    <a:pt x="5013" y="7946"/>
                    <a:pt x="5064" y="7971"/>
                    <a:pt x="5114" y="7971"/>
                  </a:cubicBezTo>
                  <a:cubicBezTo>
                    <a:pt x="5114" y="7971"/>
                    <a:pt x="5139" y="7971"/>
                    <a:pt x="5139" y="7971"/>
                  </a:cubicBezTo>
                  <a:cubicBezTo>
                    <a:pt x="5164" y="7971"/>
                    <a:pt x="5164" y="7971"/>
                    <a:pt x="5189" y="7971"/>
                  </a:cubicBezTo>
                  <a:cubicBezTo>
                    <a:pt x="5189" y="7971"/>
                    <a:pt x="5214" y="7996"/>
                    <a:pt x="5239" y="7996"/>
                  </a:cubicBezTo>
                  <a:cubicBezTo>
                    <a:pt x="5264" y="7996"/>
                    <a:pt x="5314" y="7996"/>
                    <a:pt x="5364" y="7996"/>
                  </a:cubicBezTo>
                  <a:cubicBezTo>
                    <a:pt x="5364" y="7996"/>
                    <a:pt x="5389" y="7996"/>
                    <a:pt x="5389" y="7996"/>
                  </a:cubicBezTo>
                  <a:lnTo>
                    <a:pt x="5414" y="7996"/>
                  </a:lnTo>
                  <a:cubicBezTo>
                    <a:pt x="5440" y="7996"/>
                    <a:pt x="5465" y="7996"/>
                    <a:pt x="5490" y="7996"/>
                  </a:cubicBezTo>
                  <a:cubicBezTo>
                    <a:pt x="5540" y="7996"/>
                    <a:pt x="5590" y="7996"/>
                    <a:pt x="5615" y="7971"/>
                  </a:cubicBezTo>
                  <a:cubicBezTo>
                    <a:pt x="5640" y="7971"/>
                    <a:pt x="5640" y="7971"/>
                    <a:pt x="5640" y="7971"/>
                  </a:cubicBezTo>
                  <a:cubicBezTo>
                    <a:pt x="5640" y="7971"/>
                    <a:pt x="5665" y="7971"/>
                    <a:pt x="5665" y="7971"/>
                  </a:cubicBezTo>
                  <a:cubicBezTo>
                    <a:pt x="5715" y="7971"/>
                    <a:pt x="5740" y="7971"/>
                    <a:pt x="5790" y="7971"/>
                  </a:cubicBezTo>
                  <a:cubicBezTo>
                    <a:pt x="5790" y="7946"/>
                    <a:pt x="5815" y="7946"/>
                    <a:pt x="5841" y="7946"/>
                  </a:cubicBezTo>
                  <a:cubicBezTo>
                    <a:pt x="5866" y="7946"/>
                    <a:pt x="5916" y="7921"/>
                    <a:pt x="5966" y="7921"/>
                  </a:cubicBezTo>
                  <a:cubicBezTo>
                    <a:pt x="5991" y="7921"/>
                    <a:pt x="6016" y="7896"/>
                    <a:pt x="6016" y="7896"/>
                  </a:cubicBezTo>
                  <a:cubicBezTo>
                    <a:pt x="6041" y="7896"/>
                    <a:pt x="6041" y="7896"/>
                    <a:pt x="6066" y="7896"/>
                  </a:cubicBezTo>
                  <a:cubicBezTo>
                    <a:pt x="6141" y="7846"/>
                    <a:pt x="6216" y="7821"/>
                    <a:pt x="6292" y="7770"/>
                  </a:cubicBezTo>
                  <a:lnTo>
                    <a:pt x="13785" y="3435"/>
                  </a:lnTo>
                  <a:cubicBezTo>
                    <a:pt x="13811" y="3409"/>
                    <a:pt x="13811" y="3409"/>
                    <a:pt x="13811" y="3409"/>
                  </a:cubicBezTo>
                  <a:cubicBezTo>
                    <a:pt x="13836" y="3409"/>
                    <a:pt x="13861" y="3384"/>
                    <a:pt x="13886" y="3359"/>
                  </a:cubicBezTo>
                  <a:cubicBezTo>
                    <a:pt x="13911" y="3334"/>
                    <a:pt x="13936" y="3334"/>
                    <a:pt x="13961" y="3309"/>
                  </a:cubicBezTo>
                  <a:cubicBezTo>
                    <a:pt x="13961" y="3309"/>
                    <a:pt x="13961" y="3309"/>
                    <a:pt x="13961" y="3309"/>
                  </a:cubicBezTo>
                  <a:cubicBezTo>
                    <a:pt x="14011" y="3259"/>
                    <a:pt x="14036" y="3234"/>
                    <a:pt x="14036" y="3209"/>
                  </a:cubicBezTo>
                  <a:cubicBezTo>
                    <a:pt x="14061" y="3209"/>
                    <a:pt x="14061" y="3209"/>
                    <a:pt x="14061" y="3184"/>
                  </a:cubicBezTo>
                  <a:cubicBezTo>
                    <a:pt x="14061" y="3184"/>
                    <a:pt x="14061" y="3184"/>
                    <a:pt x="14086" y="3159"/>
                  </a:cubicBezTo>
                  <a:cubicBezTo>
                    <a:pt x="14086" y="3159"/>
                    <a:pt x="14086" y="3159"/>
                    <a:pt x="14111" y="3134"/>
                  </a:cubicBezTo>
                  <a:cubicBezTo>
                    <a:pt x="14111" y="3109"/>
                    <a:pt x="14136" y="3084"/>
                    <a:pt x="14136" y="3059"/>
                  </a:cubicBezTo>
                  <a:cubicBezTo>
                    <a:pt x="14136" y="3059"/>
                    <a:pt x="14136" y="3059"/>
                    <a:pt x="14136" y="3059"/>
                  </a:cubicBezTo>
                  <a:cubicBezTo>
                    <a:pt x="14136" y="3059"/>
                    <a:pt x="14136" y="3034"/>
                    <a:pt x="14136" y="3034"/>
                  </a:cubicBezTo>
                  <a:cubicBezTo>
                    <a:pt x="14136" y="3034"/>
                    <a:pt x="14161" y="3008"/>
                    <a:pt x="14161" y="2983"/>
                  </a:cubicBezTo>
                  <a:cubicBezTo>
                    <a:pt x="14161" y="2958"/>
                    <a:pt x="14161" y="2933"/>
                    <a:pt x="14161" y="2908"/>
                  </a:cubicBezTo>
                  <a:lnTo>
                    <a:pt x="14161" y="2908"/>
                  </a:lnTo>
                  <a:lnTo>
                    <a:pt x="14161" y="1"/>
                  </a:lnTo>
                  <a:cubicBezTo>
                    <a:pt x="14161" y="26"/>
                    <a:pt x="14161" y="76"/>
                    <a:pt x="14136" y="126"/>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6" name="Google Shape;2156;p47"/>
            <p:cNvSpPr/>
            <p:nvPr/>
          </p:nvSpPr>
          <p:spPr>
            <a:xfrm>
              <a:off x="2706596" y="2309448"/>
              <a:ext cx="616641" cy="370843"/>
            </a:xfrm>
            <a:custGeom>
              <a:avLst/>
              <a:gdLst/>
              <a:ahLst/>
              <a:cxnLst/>
              <a:rect l="l" t="t" r="r" b="b"/>
              <a:pathLst>
                <a:path w="18547" h="11154" extrusionOk="0">
                  <a:moveTo>
                    <a:pt x="2156" y="451"/>
                  </a:moveTo>
                  <a:cubicBezTo>
                    <a:pt x="2156" y="451"/>
                    <a:pt x="727" y="0"/>
                    <a:pt x="376" y="1629"/>
                  </a:cubicBezTo>
                  <a:cubicBezTo>
                    <a:pt x="0" y="3258"/>
                    <a:pt x="777" y="4361"/>
                    <a:pt x="1654" y="4812"/>
                  </a:cubicBezTo>
                  <a:cubicBezTo>
                    <a:pt x="2532" y="5263"/>
                    <a:pt x="4161" y="6116"/>
                    <a:pt x="5414" y="6542"/>
                  </a:cubicBezTo>
                  <a:cubicBezTo>
                    <a:pt x="5414" y="6542"/>
                    <a:pt x="6015" y="7093"/>
                    <a:pt x="6592" y="7444"/>
                  </a:cubicBezTo>
                  <a:cubicBezTo>
                    <a:pt x="7168" y="7770"/>
                    <a:pt x="12632" y="9399"/>
                    <a:pt x="12632" y="9399"/>
                  </a:cubicBezTo>
                  <a:cubicBezTo>
                    <a:pt x="12632" y="9399"/>
                    <a:pt x="17244" y="11153"/>
                    <a:pt x="17895" y="10527"/>
                  </a:cubicBezTo>
                  <a:cubicBezTo>
                    <a:pt x="18547" y="9900"/>
                    <a:pt x="15339" y="8547"/>
                    <a:pt x="15339" y="8547"/>
                  </a:cubicBezTo>
                  <a:cubicBezTo>
                    <a:pt x="15339" y="8547"/>
                    <a:pt x="16141" y="8396"/>
                    <a:pt x="15790" y="8070"/>
                  </a:cubicBezTo>
                  <a:cubicBezTo>
                    <a:pt x="15439" y="7745"/>
                    <a:pt x="14687" y="7619"/>
                    <a:pt x="14035" y="7394"/>
                  </a:cubicBezTo>
                  <a:cubicBezTo>
                    <a:pt x="13384" y="7193"/>
                    <a:pt x="12632" y="7619"/>
                    <a:pt x="11454" y="7394"/>
                  </a:cubicBezTo>
                  <a:cubicBezTo>
                    <a:pt x="10301" y="7168"/>
                    <a:pt x="9374" y="5564"/>
                    <a:pt x="7344" y="5263"/>
                  </a:cubicBezTo>
                  <a:cubicBezTo>
                    <a:pt x="7344" y="5263"/>
                    <a:pt x="4612" y="1780"/>
                    <a:pt x="2156" y="451"/>
                  </a:cubicBezTo>
                  <a:close/>
                </a:path>
              </a:pathLst>
            </a:custGeom>
            <a:solidFill>
              <a:srgbClr val="F1BC8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7" name="Google Shape;2157;p47"/>
            <p:cNvSpPr/>
            <p:nvPr/>
          </p:nvSpPr>
          <p:spPr>
            <a:xfrm>
              <a:off x="2493274" y="2317760"/>
              <a:ext cx="538310" cy="438335"/>
            </a:xfrm>
            <a:custGeom>
              <a:avLst/>
              <a:gdLst/>
              <a:ahLst/>
              <a:cxnLst/>
              <a:rect l="l" t="t" r="r" b="b"/>
              <a:pathLst>
                <a:path w="16191" h="13184" extrusionOk="0">
                  <a:moveTo>
                    <a:pt x="5138" y="1053"/>
                  </a:moveTo>
                  <a:cubicBezTo>
                    <a:pt x="5138" y="1053"/>
                    <a:pt x="6316" y="1"/>
                    <a:pt x="7820" y="101"/>
                  </a:cubicBezTo>
                  <a:cubicBezTo>
                    <a:pt x="9324" y="176"/>
                    <a:pt x="11053" y="1028"/>
                    <a:pt x="12381" y="2582"/>
                  </a:cubicBezTo>
                  <a:cubicBezTo>
                    <a:pt x="13685" y="4111"/>
                    <a:pt x="14837" y="5966"/>
                    <a:pt x="16191" y="6592"/>
                  </a:cubicBezTo>
                  <a:cubicBezTo>
                    <a:pt x="16191" y="6592"/>
                    <a:pt x="13258" y="8196"/>
                    <a:pt x="12557" y="10001"/>
                  </a:cubicBezTo>
                  <a:cubicBezTo>
                    <a:pt x="11855" y="11780"/>
                    <a:pt x="11629" y="13184"/>
                    <a:pt x="11629" y="13184"/>
                  </a:cubicBezTo>
                  <a:lnTo>
                    <a:pt x="4787" y="9149"/>
                  </a:lnTo>
                  <a:lnTo>
                    <a:pt x="1354" y="5740"/>
                  </a:lnTo>
                  <a:cubicBezTo>
                    <a:pt x="1354" y="5740"/>
                    <a:pt x="0" y="3610"/>
                    <a:pt x="2331" y="2733"/>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8" name="Google Shape;2158;p47"/>
            <p:cNvSpPr/>
            <p:nvPr/>
          </p:nvSpPr>
          <p:spPr>
            <a:xfrm>
              <a:off x="2879089" y="2536935"/>
              <a:ext cx="810807" cy="576645"/>
            </a:xfrm>
            <a:custGeom>
              <a:avLst/>
              <a:gdLst/>
              <a:ahLst/>
              <a:cxnLst/>
              <a:rect l="l" t="t" r="r" b="b"/>
              <a:pathLst>
                <a:path w="24387" h="17344" extrusionOk="0">
                  <a:moveTo>
                    <a:pt x="4587" y="0"/>
                  </a:moveTo>
                  <a:cubicBezTo>
                    <a:pt x="4587" y="0"/>
                    <a:pt x="8196" y="953"/>
                    <a:pt x="9825" y="2030"/>
                  </a:cubicBezTo>
                  <a:cubicBezTo>
                    <a:pt x="11429" y="3108"/>
                    <a:pt x="20777" y="11379"/>
                    <a:pt x="24386" y="12532"/>
                  </a:cubicBezTo>
                  <a:lnTo>
                    <a:pt x="23259" y="14913"/>
                  </a:lnTo>
                  <a:cubicBezTo>
                    <a:pt x="23259" y="14913"/>
                    <a:pt x="22106" y="15314"/>
                    <a:pt x="22231" y="17344"/>
                  </a:cubicBezTo>
                  <a:cubicBezTo>
                    <a:pt x="22231" y="17344"/>
                    <a:pt x="18848" y="16266"/>
                    <a:pt x="17093" y="16015"/>
                  </a:cubicBezTo>
                  <a:cubicBezTo>
                    <a:pt x="15339" y="15765"/>
                    <a:pt x="13985" y="14386"/>
                    <a:pt x="12056" y="12807"/>
                  </a:cubicBezTo>
                  <a:cubicBezTo>
                    <a:pt x="10101" y="11229"/>
                    <a:pt x="25" y="6592"/>
                    <a:pt x="25" y="6592"/>
                  </a:cubicBezTo>
                  <a:cubicBezTo>
                    <a:pt x="25" y="6592"/>
                    <a:pt x="0" y="1930"/>
                    <a:pt x="4587"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59" name="Google Shape;2159;p47"/>
            <p:cNvSpPr/>
            <p:nvPr/>
          </p:nvSpPr>
          <p:spPr>
            <a:xfrm>
              <a:off x="3595727" y="2891099"/>
              <a:ext cx="165007" cy="280842"/>
            </a:xfrm>
            <a:custGeom>
              <a:avLst/>
              <a:gdLst/>
              <a:ahLst/>
              <a:cxnLst/>
              <a:rect l="l" t="t" r="r" b="b"/>
              <a:pathLst>
                <a:path w="4963" h="8447" extrusionOk="0">
                  <a:moveTo>
                    <a:pt x="1454" y="4035"/>
                  </a:moveTo>
                  <a:cubicBezTo>
                    <a:pt x="1454" y="4035"/>
                    <a:pt x="2306" y="2707"/>
                    <a:pt x="2582" y="1654"/>
                  </a:cubicBezTo>
                  <a:cubicBezTo>
                    <a:pt x="2883" y="602"/>
                    <a:pt x="4186" y="0"/>
                    <a:pt x="4562" y="727"/>
                  </a:cubicBezTo>
                  <a:cubicBezTo>
                    <a:pt x="4963" y="1454"/>
                    <a:pt x="4612" y="2456"/>
                    <a:pt x="4111" y="3885"/>
                  </a:cubicBezTo>
                  <a:cubicBezTo>
                    <a:pt x="3609" y="5313"/>
                    <a:pt x="3434" y="6316"/>
                    <a:pt x="3359" y="7068"/>
                  </a:cubicBezTo>
                  <a:cubicBezTo>
                    <a:pt x="3284" y="7820"/>
                    <a:pt x="1404" y="8446"/>
                    <a:pt x="426" y="6466"/>
                  </a:cubicBezTo>
                  <a:cubicBezTo>
                    <a:pt x="426" y="6466"/>
                    <a:pt x="0" y="5038"/>
                    <a:pt x="1454" y="4035"/>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60" name="Google Shape;2160;p47"/>
            <p:cNvSpPr/>
            <p:nvPr/>
          </p:nvSpPr>
          <p:spPr>
            <a:xfrm>
              <a:off x="2489085" y="2418603"/>
              <a:ext cx="612519" cy="465000"/>
            </a:xfrm>
            <a:custGeom>
              <a:avLst/>
              <a:gdLst/>
              <a:ahLst/>
              <a:cxnLst/>
              <a:rect l="l" t="t" r="r" b="b"/>
              <a:pathLst>
                <a:path w="18423" h="13986" extrusionOk="0">
                  <a:moveTo>
                    <a:pt x="2633" y="677"/>
                  </a:moveTo>
                  <a:cubicBezTo>
                    <a:pt x="2633" y="677"/>
                    <a:pt x="1204" y="0"/>
                    <a:pt x="602" y="1655"/>
                  </a:cubicBezTo>
                  <a:cubicBezTo>
                    <a:pt x="1" y="3309"/>
                    <a:pt x="653" y="4562"/>
                    <a:pt x="1505" y="5138"/>
                  </a:cubicBezTo>
                  <a:cubicBezTo>
                    <a:pt x="2332" y="5740"/>
                    <a:pt x="3911" y="6868"/>
                    <a:pt x="5164" y="7494"/>
                  </a:cubicBezTo>
                  <a:cubicBezTo>
                    <a:pt x="5164" y="7494"/>
                    <a:pt x="5740" y="8171"/>
                    <a:pt x="6267" y="8597"/>
                  </a:cubicBezTo>
                  <a:cubicBezTo>
                    <a:pt x="6818" y="9023"/>
                    <a:pt x="12307" y="11504"/>
                    <a:pt x="12307" y="11504"/>
                  </a:cubicBezTo>
                  <a:cubicBezTo>
                    <a:pt x="12307" y="11504"/>
                    <a:pt x="16843" y="13985"/>
                    <a:pt x="17620" y="13409"/>
                  </a:cubicBezTo>
                  <a:cubicBezTo>
                    <a:pt x="18422" y="12833"/>
                    <a:pt x="15239" y="10978"/>
                    <a:pt x="15239" y="10978"/>
                  </a:cubicBezTo>
                  <a:cubicBezTo>
                    <a:pt x="15239" y="10978"/>
                    <a:pt x="16091" y="10953"/>
                    <a:pt x="15791" y="10552"/>
                  </a:cubicBezTo>
                  <a:cubicBezTo>
                    <a:pt x="15465" y="10176"/>
                    <a:pt x="14713" y="9925"/>
                    <a:pt x="14061" y="9600"/>
                  </a:cubicBezTo>
                  <a:cubicBezTo>
                    <a:pt x="13384" y="9299"/>
                    <a:pt x="12532" y="9625"/>
                    <a:pt x="11354" y="9224"/>
                  </a:cubicBezTo>
                  <a:cubicBezTo>
                    <a:pt x="10176" y="8848"/>
                    <a:pt x="9425" y="7018"/>
                    <a:pt x="7369" y="6442"/>
                  </a:cubicBezTo>
                  <a:cubicBezTo>
                    <a:pt x="7369" y="6442"/>
                    <a:pt x="4988" y="2406"/>
                    <a:pt x="2633" y="677"/>
                  </a:cubicBezTo>
                  <a:close/>
                </a:path>
              </a:pathLst>
            </a:custGeom>
            <a:solidFill>
              <a:srgbClr val="FCCC8A"/>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61" name="Google Shape;2161;p47"/>
            <p:cNvSpPr/>
            <p:nvPr/>
          </p:nvSpPr>
          <p:spPr>
            <a:xfrm>
              <a:off x="3047426" y="2612775"/>
              <a:ext cx="602478" cy="412502"/>
            </a:xfrm>
            <a:custGeom>
              <a:avLst/>
              <a:gdLst/>
              <a:ahLst/>
              <a:cxnLst/>
              <a:rect l="l" t="t" r="r" b="b"/>
              <a:pathLst>
                <a:path w="18121" h="12407" extrusionOk="0">
                  <a:moveTo>
                    <a:pt x="17945" y="12406"/>
                  </a:moveTo>
                  <a:cubicBezTo>
                    <a:pt x="17945" y="12406"/>
                    <a:pt x="13534" y="10401"/>
                    <a:pt x="11704" y="8922"/>
                  </a:cubicBezTo>
                  <a:cubicBezTo>
                    <a:pt x="9875" y="7469"/>
                    <a:pt x="6892" y="4687"/>
                    <a:pt x="5739" y="4110"/>
                  </a:cubicBezTo>
                  <a:cubicBezTo>
                    <a:pt x="4612" y="3534"/>
                    <a:pt x="1429" y="1780"/>
                    <a:pt x="1429" y="1780"/>
                  </a:cubicBezTo>
                  <a:lnTo>
                    <a:pt x="0" y="2306"/>
                  </a:lnTo>
                  <a:cubicBezTo>
                    <a:pt x="0" y="2306"/>
                    <a:pt x="1053" y="1905"/>
                    <a:pt x="1429" y="1353"/>
                  </a:cubicBezTo>
                  <a:cubicBezTo>
                    <a:pt x="1805" y="802"/>
                    <a:pt x="1805" y="0"/>
                    <a:pt x="1805" y="0"/>
                  </a:cubicBezTo>
                  <a:cubicBezTo>
                    <a:pt x="1805" y="0"/>
                    <a:pt x="2005" y="777"/>
                    <a:pt x="1704" y="1379"/>
                  </a:cubicBezTo>
                  <a:cubicBezTo>
                    <a:pt x="1704" y="1379"/>
                    <a:pt x="1729" y="1629"/>
                    <a:pt x="2055" y="1805"/>
                  </a:cubicBezTo>
                  <a:cubicBezTo>
                    <a:pt x="2381" y="2005"/>
                    <a:pt x="5338" y="3634"/>
                    <a:pt x="5764" y="3860"/>
                  </a:cubicBezTo>
                  <a:cubicBezTo>
                    <a:pt x="6191" y="4110"/>
                    <a:pt x="7293" y="4912"/>
                    <a:pt x="8045" y="5539"/>
                  </a:cubicBezTo>
                  <a:cubicBezTo>
                    <a:pt x="8772" y="6166"/>
                    <a:pt x="11203" y="8321"/>
                    <a:pt x="11654" y="8572"/>
                  </a:cubicBezTo>
                  <a:cubicBezTo>
                    <a:pt x="12105" y="8847"/>
                    <a:pt x="14035" y="10652"/>
                    <a:pt x="18120" y="1223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162" name="Google Shape;2162;p47"/>
            <p:cNvSpPr/>
            <p:nvPr/>
          </p:nvSpPr>
          <p:spPr>
            <a:xfrm>
              <a:off x="3653213" y="2821908"/>
              <a:ext cx="165041" cy="281706"/>
            </a:xfrm>
            <a:custGeom>
              <a:avLst/>
              <a:gdLst/>
              <a:ahLst/>
              <a:cxnLst/>
              <a:rect l="l" t="t" r="r" b="b"/>
              <a:pathLst>
                <a:path w="4964" h="8473" extrusionOk="0">
                  <a:moveTo>
                    <a:pt x="1454" y="4036"/>
                  </a:moveTo>
                  <a:cubicBezTo>
                    <a:pt x="1454" y="4036"/>
                    <a:pt x="2306" y="2733"/>
                    <a:pt x="2607" y="1655"/>
                  </a:cubicBezTo>
                  <a:cubicBezTo>
                    <a:pt x="2883" y="602"/>
                    <a:pt x="4186" y="1"/>
                    <a:pt x="4587" y="728"/>
                  </a:cubicBezTo>
                  <a:cubicBezTo>
                    <a:pt x="4963" y="1480"/>
                    <a:pt x="4612" y="2482"/>
                    <a:pt x="4111" y="3886"/>
                  </a:cubicBezTo>
                  <a:cubicBezTo>
                    <a:pt x="3610" y="5314"/>
                    <a:pt x="3434" y="6317"/>
                    <a:pt x="3359" y="7069"/>
                  </a:cubicBezTo>
                  <a:cubicBezTo>
                    <a:pt x="3309" y="7820"/>
                    <a:pt x="1429" y="8472"/>
                    <a:pt x="427" y="6492"/>
                  </a:cubicBezTo>
                  <a:cubicBezTo>
                    <a:pt x="427" y="6492"/>
                    <a:pt x="1" y="5064"/>
                    <a:pt x="1454" y="4036"/>
                  </a:cubicBezTo>
                  <a:close/>
                </a:path>
              </a:pathLst>
            </a:custGeom>
            <a:solidFill>
              <a:srgbClr val="FCCC8A"/>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63" name="Google Shape;2163;p47"/>
            <p:cNvSpPr/>
            <p:nvPr/>
          </p:nvSpPr>
          <p:spPr>
            <a:xfrm>
              <a:off x="3714889" y="2830254"/>
              <a:ext cx="103366" cy="250852"/>
            </a:xfrm>
            <a:custGeom>
              <a:avLst/>
              <a:gdLst/>
              <a:ahLst/>
              <a:cxnLst/>
              <a:rect l="l" t="t" r="r" b="b"/>
              <a:pathLst>
                <a:path w="3109" h="7545" extrusionOk="0">
                  <a:moveTo>
                    <a:pt x="2732" y="477"/>
                  </a:moveTo>
                  <a:cubicBezTo>
                    <a:pt x="2482" y="0"/>
                    <a:pt x="1805" y="101"/>
                    <a:pt x="1329" y="527"/>
                  </a:cubicBezTo>
                  <a:cubicBezTo>
                    <a:pt x="777" y="1680"/>
                    <a:pt x="50" y="3484"/>
                    <a:pt x="25" y="4938"/>
                  </a:cubicBezTo>
                  <a:cubicBezTo>
                    <a:pt x="0" y="6391"/>
                    <a:pt x="101" y="7118"/>
                    <a:pt x="627" y="7544"/>
                  </a:cubicBezTo>
                  <a:cubicBezTo>
                    <a:pt x="1103" y="7469"/>
                    <a:pt x="1479" y="7143"/>
                    <a:pt x="1529" y="6818"/>
                  </a:cubicBezTo>
                  <a:cubicBezTo>
                    <a:pt x="1579" y="6066"/>
                    <a:pt x="1755" y="5063"/>
                    <a:pt x="2256" y="3635"/>
                  </a:cubicBezTo>
                  <a:cubicBezTo>
                    <a:pt x="2757" y="2231"/>
                    <a:pt x="3108" y="1229"/>
                    <a:pt x="2732" y="477"/>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64" name="Google Shape;2164;p47"/>
            <p:cNvSpPr/>
            <p:nvPr/>
          </p:nvSpPr>
          <p:spPr>
            <a:xfrm>
              <a:off x="3656538" y="2899411"/>
              <a:ext cx="104198" cy="250021"/>
            </a:xfrm>
            <a:custGeom>
              <a:avLst/>
              <a:gdLst/>
              <a:ahLst/>
              <a:cxnLst/>
              <a:rect l="l" t="t" r="r" b="b"/>
              <a:pathLst>
                <a:path w="3134" h="7520" extrusionOk="0">
                  <a:moveTo>
                    <a:pt x="2733" y="477"/>
                  </a:moveTo>
                  <a:cubicBezTo>
                    <a:pt x="2482" y="1"/>
                    <a:pt x="1831" y="101"/>
                    <a:pt x="1329" y="527"/>
                  </a:cubicBezTo>
                  <a:cubicBezTo>
                    <a:pt x="778" y="1680"/>
                    <a:pt x="51" y="3484"/>
                    <a:pt x="26" y="4913"/>
                  </a:cubicBezTo>
                  <a:cubicBezTo>
                    <a:pt x="1" y="6392"/>
                    <a:pt x="126" y="7093"/>
                    <a:pt x="627" y="7520"/>
                  </a:cubicBezTo>
                  <a:cubicBezTo>
                    <a:pt x="1129" y="7444"/>
                    <a:pt x="1505" y="7144"/>
                    <a:pt x="1530" y="6818"/>
                  </a:cubicBezTo>
                  <a:cubicBezTo>
                    <a:pt x="1605" y="6066"/>
                    <a:pt x="1780" y="5063"/>
                    <a:pt x="2282" y="3635"/>
                  </a:cubicBezTo>
                  <a:cubicBezTo>
                    <a:pt x="2783" y="2206"/>
                    <a:pt x="3134" y="1204"/>
                    <a:pt x="2733" y="477"/>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65" name="Google Shape;2165;p47"/>
            <p:cNvSpPr/>
            <p:nvPr/>
          </p:nvSpPr>
          <p:spPr>
            <a:xfrm>
              <a:off x="2404933" y="2166113"/>
              <a:ext cx="272530" cy="253346"/>
            </a:xfrm>
            <a:custGeom>
              <a:avLst/>
              <a:gdLst/>
              <a:ahLst/>
              <a:cxnLst/>
              <a:rect l="l" t="t" r="r" b="b"/>
              <a:pathLst>
                <a:path w="8197" h="7620" extrusionOk="0">
                  <a:moveTo>
                    <a:pt x="4412" y="1178"/>
                  </a:moveTo>
                  <a:cubicBezTo>
                    <a:pt x="4412" y="1178"/>
                    <a:pt x="6617" y="3033"/>
                    <a:pt x="7118" y="3685"/>
                  </a:cubicBezTo>
                  <a:cubicBezTo>
                    <a:pt x="7118" y="3685"/>
                    <a:pt x="7219" y="4386"/>
                    <a:pt x="6592" y="4587"/>
                  </a:cubicBezTo>
                  <a:cubicBezTo>
                    <a:pt x="6592" y="4587"/>
                    <a:pt x="6968" y="5389"/>
                    <a:pt x="7795" y="5614"/>
                  </a:cubicBezTo>
                  <a:cubicBezTo>
                    <a:pt x="7795" y="5614"/>
                    <a:pt x="8196" y="6191"/>
                    <a:pt x="7795" y="6667"/>
                  </a:cubicBezTo>
                  <a:cubicBezTo>
                    <a:pt x="7419" y="7143"/>
                    <a:pt x="6166" y="7620"/>
                    <a:pt x="4988" y="7294"/>
                  </a:cubicBezTo>
                  <a:cubicBezTo>
                    <a:pt x="4988" y="7294"/>
                    <a:pt x="3534" y="6091"/>
                    <a:pt x="2758" y="5740"/>
                  </a:cubicBezTo>
                  <a:cubicBezTo>
                    <a:pt x="1981" y="5364"/>
                    <a:pt x="1" y="3985"/>
                    <a:pt x="727" y="2532"/>
                  </a:cubicBezTo>
                  <a:cubicBezTo>
                    <a:pt x="1454" y="1103"/>
                    <a:pt x="2607" y="0"/>
                    <a:pt x="4412" y="1178"/>
                  </a:cubicBezTo>
                  <a:close/>
                </a:path>
              </a:pathLst>
            </a:custGeom>
            <a:solidFill>
              <a:srgbClr val="FCCC8A"/>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66" name="Google Shape;2166;p47"/>
            <p:cNvSpPr/>
            <p:nvPr/>
          </p:nvSpPr>
          <p:spPr>
            <a:xfrm>
              <a:off x="2414109" y="2168607"/>
              <a:ext cx="127504" cy="190841"/>
            </a:xfrm>
            <a:custGeom>
              <a:avLst/>
              <a:gdLst/>
              <a:ahLst/>
              <a:cxnLst/>
              <a:rect l="l" t="t" r="r" b="b"/>
              <a:pathLst>
                <a:path w="3835" h="5740" extrusionOk="0">
                  <a:moveTo>
                    <a:pt x="3835" y="903"/>
                  </a:moveTo>
                  <a:cubicBezTo>
                    <a:pt x="3835" y="903"/>
                    <a:pt x="2456" y="978"/>
                    <a:pt x="1830" y="2106"/>
                  </a:cubicBezTo>
                  <a:cubicBezTo>
                    <a:pt x="1830" y="2106"/>
                    <a:pt x="1730" y="2557"/>
                    <a:pt x="2331" y="2758"/>
                  </a:cubicBezTo>
                  <a:cubicBezTo>
                    <a:pt x="2331" y="2758"/>
                    <a:pt x="2607" y="3108"/>
                    <a:pt x="2456" y="3710"/>
                  </a:cubicBezTo>
                  <a:cubicBezTo>
                    <a:pt x="2456" y="3710"/>
                    <a:pt x="2582" y="4111"/>
                    <a:pt x="3033" y="4086"/>
                  </a:cubicBezTo>
                  <a:lnTo>
                    <a:pt x="2983" y="4487"/>
                  </a:lnTo>
                  <a:cubicBezTo>
                    <a:pt x="2983" y="4487"/>
                    <a:pt x="2381" y="3910"/>
                    <a:pt x="1955" y="4286"/>
                  </a:cubicBezTo>
                  <a:cubicBezTo>
                    <a:pt x="1504" y="4662"/>
                    <a:pt x="1880" y="5164"/>
                    <a:pt x="2482" y="5164"/>
                  </a:cubicBezTo>
                  <a:lnTo>
                    <a:pt x="3083" y="5414"/>
                  </a:lnTo>
                  <a:cubicBezTo>
                    <a:pt x="3083" y="5414"/>
                    <a:pt x="2607" y="5740"/>
                    <a:pt x="1654" y="5239"/>
                  </a:cubicBezTo>
                  <a:cubicBezTo>
                    <a:pt x="702" y="4737"/>
                    <a:pt x="401" y="3986"/>
                    <a:pt x="201" y="3083"/>
                  </a:cubicBezTo>
                  <a:cubicBezTo>
                    <a:pt x="0" y="2156"/>
                    <a:pt x="552" y="1555"/>
                    <a:pt x="1128" y="928"/>
                  </a:cubicBezTo>
                  <a:cubicBezTo>
                    <a:pt x="1705" y="326"/>
                    <a:pt x="2632" y="1"/>
                    <a:pt x="3835" y="903"/>
                  </a:cubicBez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167" name="Google Shape;2167;p47"/>
          <p:cNvGrpSpPr/>
          <p:nvPr/>
        </p:nvGrpSpPr>
        <p:grpSpPr>
          <a:xfrm rot="3198466">
            <a:off x="5556753" y="359960"/>
            <a:ext cx="620599" cy="1035485"/>
            <a:chOff x="4109416" y="1879697"/>
            <a:chExt cx="925194" cy="1543711"/>
          </a:xfrm>
        </p:grpSpPr>
        <p:sp>
          <p:nvSpPr>
            <p:cNvPr id="2168" name="Google Shape;2168;p47"/>
            <p:cNvSpPr/>
            <p:nvPr/>
          </p:nvSpPr>
          <p:spPr>
            <a:xfrm>
              <a:off x="4109416" y="2436954"/>
              <a:ext cx="925194" cy="986454"/>
            </a:xfrm>
            <a:custGeom>
              <a:avLst/>
              <a:gdLst/>
              <a:ahLst/>
              <a:cxnLst/>
              <a:rect l="l" t="t" r="r" b="b"/>
              <a:pathLst>
                <a:path w="18924" h="20177" extrusionOk="0">
                  <a:moveTo>
                    <a:pt x="10452" y="0"/>
                  </a:moveTo>
                  <a:cubicBezTo>
                    <a:pt x="10076" y="151"/>
                    <a:pt x="9650" y="251"/>
                    <a:pt x="9249" y="251"/>
                  </a:cubicBezTo>
                  <a:cubicBezTo>
                    <a:pt x="8873" y="251"/>
                    <a:pt x="8472" y="176"/>
                    <a:pt x="8096" y="25"/>
                  </a:cubicBezTo>
                  <a:cubicBezTo>
                    <a:pt x="7971" y="1028"/>
                    <a:pt x="7269" y="1830"/>
                    <a:pt x="6292" y="2181"/>
                  </a:cubicBezTo>
                  <a:cubicBezTo>
                    <a:pt x="2633" y="3409"/>
                    <a:pt x="1" y="6867"/>
                    <a:pt x="1" y="10928"/>
                  </a:cubicBezTo>
                  <a:cubicBezTo>
                    <a:pt x="1" y="16034"/>
                    <a:pt x="4151" y="20177"/>
                    <a:pt x="9271" y="20177"/>
                  </a:cubicBezTo>
                  <a:cubicBezTo>
                    <a:pt x="9504" y="20177"/>
                    <a:pt x="9739" y="20168"/>
                    <a:pt x="9976" y="20151"/>
                  </a:cubicBezTo>
                  <a:cubicBezTo>
                    <a:pt x="14387" y="19825"/>
                    <a:pt x="17996" y="16341"/>
                    <a:pt x="18447" y="11905"/>
                  </a:cubicBezTo>
                  <a:cubicBezTo>
                    <a:pt x="18923" y="7419"/>
                    <a:pt x="16166" y="3484"/>
                    <a:pt x="12206" y="2156"/>
                  </a:cubicBezTo>
                  <a:cubicBezTo>
                    <a:pt x="11254" y="1830"/>
                    <a:pt x="10577" y="978"/>
                    <a:pt x="10452"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69" name="Google Shape;2169;p47"/>
            <p:cNvSpPr/>
            <p:nvPr/>
          </p:nvSpPr>
          <p:spPr>
            <a:xfrm>
              <a:off x="4448865" y="2319323"/>
              <a:ext cx="226703" cy="129901"/>
            </a:xfrm>
            <a:custGeom>
              <a:avLst/>
              <a:gdLst/>
              <a:ahLst/>
              <a:cxnLst/>
              <a:rect l="l" t="t" r="r" b="b"/>
              <a:pathLst>
                <a:path w="4637" h="2657" extrusionOk="0">
                  <a:moveTo>
                    <a:pt x="0" y="0"/>
                  </a:moveTo>
                  <a:lnTo>
                    <a:pt x="0" y="1328"/>
                  </a:lnTo>
                  <a:cubicBezTo>
                    <a:pt x="0" y="1780"/>
                    <a:pt x="502" y="2181"/>
                    <a:pt x="1153" y="2431"/>
                  </a:cubicBezTo>
                  <a:cubicBezTo>
                    <a:pt x="1529" y="2582"/>
                    <a:pt x="1930" y="2657"/>
                    <a:pt x="2306" y="2657"/>
                  </a:cubicBezTo>
                  <a:cubicBezTo>
                    <a:pt x="2707" y="2657"/>
                    <a:pt x="3133" y="2557"/>
                    <a:pt x="3509" y="2406"/>
                  </a:cubicBezTo>
                  <a:cubicBezTo>
                    <a:pt x="4136" y="2156"/>
                    <a:pt x="4637" y="1754"/>
                    <a:pt x="4637" y="1328"/>
                  </a:cubicBezTo>
                  <a:lnTo>
                    <a:pt x="4637" y="0"/>
                  </a:lnTo>
                  <a:cubicBezTo>
                    <a:pt x="4637" y="677"/>
                    <a:pt x="3384" y="1328"/>
                    <a:pt x="2306" y="1328"/>
                  </a:cubicBezTo>
                  <a:cubicBezTo>
                    <a:pt x="1253" y="1328"/>
                    <a:pt x="0" y="677"/>
                    <a:pt x="0"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70" name="Google Shape;2170;p47"/>
            <p:cNvSpPr/>
            <p:nvPr/>
          </p:nvSpPr>
          <p:spPr>
            <a:xfrm>
              <a:off x="4448865" y="2262952"/>
              <a:ext cx="226703" cy="121345"/>
            </a:xfrm>
            <a:custGeom>
              <a:avLst/>
              <a:gdLst/>
              <a:ahLst/>
              <a:cxnLst/>
              <a:rect l="l" t="t" r="r" b="b"/>
              <a:pathLst>
                <a:path w="4637" h="2482" extrusionOk="0">
                  <a:moveTo>
                    <a:pt x="1253" y="0"/>
                  </a:moveTo>
                  <a:lnTo>
                    <a:pt x="1253" y="0"/>
                  </a:lnTo>
                  <a:cubicBezTo>
                    <a:pt x="577" y="226"/>
                    <a:pt x="0" y="677"/>
                    <a:pt x="0" y="1153"/>
                  </a:cubicBezTo>
                  <a:cubicBezTo>
                    <a:pt x="0" y="1830"/>
                    <a:pt x="1253" y="2481"/>
                    <a:pt x="2306" y="2481"/>
                  </a:cubicBezTo>
                  <a:cubicBezTo>
                    <a:pt x="3384" y="2481"/>
                    <a:pt x="4637" y="1830"/>
                    <a:pt x="4637" y="1153"/>
                  </a:cubicBezTo>
                  <a:cubicBezTo>
                    <a:pt x="4637" y="702"/>
                    <a:pt x="4111" y="276"/>
                    <a:pt x="3459" y="25"/>
                  </a:cubicBezTo>
                  <a:lnTo>
                    <a:pt x="3459" y="25"/>
                  </a:lnTo>
                  <a:lnTo>
                    <a:pt x="3559" y="827"/>
                  </a:lnTo>
                  <a:cubicBezTo>
                    <a:pt x="3559" y="1028"/>
                    <a:pt x="3459" y="1203"/>
                    <a:pt x="3258" y="1278"/>
                  </a:cubicBezTo>
                  <a:cubicBezTo>
                    <a:pt x="2949" y="1382"/>
                    <a:pt x="2639" y="1438"/>
                    <a:pt x="2330" y="1438"/>
                  </a:cubicBezTo>
                  <a:cubicBezTo>
                    <a:pt x="2038" y="1438"/>
                    <a:pt x="1746" y="1388"/>
                    <a:pt x="1454" y="1278"/>
                  </a:cubicBezTo>
                  <a:cubicBezTo>
                    <a:pt x="1279" y="1203"/>
                    <a:pt x="1178" y="1028"/>
                    <a:pt x="1178" y="827"/>
                  </a:cubicBezTo>
                  <a:lnTo>
                    <a:pt x="1253"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71" name="Google Shape;2171;p47"/>
            <p:cNvSpPr/>
            <p:nvPr/>
          </p:nvSpPr>
          <p:spPr>
            <a:xfrm>
              <a:off x="4506458" y="1879697"/>
              <a:ext cx="116456" cy="453601"/>
            </a:xfrm>
            <a:custGeom>
              <a:avLst/>
              <a:gdLst/>
              <a:ahLst/>
              <a:cxnLst/>
              <a:rect l="l" t="t" r="r" b="b"/>
              <a:pathLst>
                <a:path w="2382" h="9278" extrusionOk="0">
                  <a:moveTo>
                    <a:pt x="1153" y="1"/>
                  </a:moveTo>
                  <a:cubicBezTo>
                    <a:pt x="953" y="1"/>
                    <a:pt x="752" y="132"/>
                    <a:pt x="727" y="396"/>
                  </a:cubicBezTo>
                  <a:lnTo>
                    <a:pt x="75" y="7839"/>
                  </a:lnTo>
                  <a:lnTo>
                    <a:pt x="0" y="8666"/>
                  </a:lnTo>
                  <a:cubicBezTo>
                    <a:pt x="0" y="8867"/>
                    <a:pt x="101" y="9042"/>
                    <a:pt x="276" y="9117"/>
                  </a:cubicBezTo>
                  <a:cubicBezTo>
                    <a:pt x="568" y="9227"/>
                    <a:pt x="860" y="9277"/>
                    <a:pt x="1152" y="9277"/>
                  </a:cubicBezTo>
                  <a:cubicBezTo>
                    <a:pt x="1461" y="9277"/>
                    <a:pt x="1771" y="9221"/>
                    <a:pt x="2080" y="9117"/>
                  </a:cubicBezTo>
                  <a:cubicBezTo>
                    <a:pt x="2281" y="9042"/>
                    <a:pt x="2381" y="8867"/>
                    <a:pt x="2381" y="8666"/>
                  </a:cubicBezTo>
                  <a:lnTo>
                    <a:pt x="2281" y="7864"/>
                  </a:lnTo>
                  <a:lnTo>
                    <a:pt x="1579" y="396"/>
                  </a:lnTo>
                  <a:cubicBezTo>
                    <a:pt x="1554" y="132"/>
                    <a:pt x="1354" y="1"/>
                    <a:pt x="11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172" name="Google Shape;2172;p47"/>
          <p:cNvGrpSpPr/>
          <p:nvPr/>
        </p:nvGrpSpPr>
        <p:grpSpPr>
          <a:xfrm rot="19803797">
            <a:off x="641019" y="5657401"/>
            <a:ext cx="516379" cy="826769"/>
            <a:chOff x="5796773" y="3396354"/>
            <a:chExt cx="335075" cy="536423"/>
          </a:xfrm>
        </p:grpSpPr>
        <p:sp>
          <p:nvSpPr>
            <p:cNvPr id="2173" name="Google Shape;2173;p47"/>
            <p:cNvSpPr/>
            <p:nvPr/>
          </p:nvSpPr>
          <p:spPr>
            <a:xfrm>
              <a:off x="5796773" y="3527223"/>
              <a:ext cx="335075" cy="405554"/>
            </a:xfrm>
            <a:custGeom>
              <a:avLst/>
              <a:gdLst/>
              <a:ahLst/>
              <a:cxnLst/>
              <a:rect l="l" t="t" r="r" b="b"/>
              <a:pathLst>
                <a:path w="15014" h="18172" extrusionOk="0">
                  <a:moveTo>
                    <a:pt x="2507" y="1"/>
                  </a:moveTo>
                  <a:cubicBezTo>
                    <a:pt x="1079" y="1229"/>
                    <a:pt x="1" y="3334"/>
                    <a:pt x="1" y="5089"/>
                  </a:cubicBezTo>
                  <a:lnTo>
                    <a:pt x="1" y="13835"/>
                  </a:lnTo>
                  <a:cubicBezTo>
                    <a:pt x="1" y="16091"/>
                    <a:pt x="4086" y="18171"/>
                    <a:pt x="7495" y="18171"/>
                  </a:cubicBezTo>
                  <a:cubicBezTo>
                    <a:pt x="10928" y="18171"/>
                    <a:pt x="15014" y="16091"/>
                    <a:pt x="15014" y="13835"/>
                  </a:cubicBezTo>
                  <a:lnTo>
                    <a:pt x="15014" y="5089"/>
                  </a:lnTo>
                  <a:cubicBezTo>
                    <a:pt x="15014" y="3334"/>
                    <a:pt x="13936" y="1229"/>
                    <a:pt x="12507" y="1"/>
                  </a:cubicBezTo>
                  <a:cubicBezTo>
                    <a:pt x="12382" y="1479"/>
                    <a:pt x="9750" y="2808"/>
                    <a:pt x="7495" y="2808"/>
                  </a:cubicBezTo>
                  <a:cubicBezTo>
                    <a:pt x="5264" y="2808"/>
                    <a:pt x="2633" y="1479"/>
                    <a:pt x="2507" y="1"/>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74" name="Google Shape;2174;p47"/>
            <p:cNvSpPr/>
            <p:nvPr/>
          </p:nvSpPr>
          <p:spPr>
            <a:xfrm>
              <a:off x="5829222" y="3680476"/>
              <a:ext cx="269618" cy="139864"/>
            </a:xfrm>
            <a:custGeom>
              <a:avLst/>
              <a:gdLst/>
              <a:ahLst/>
              <a:cxnLst/>
              <a:rect l="l" t="t" r="r" b="b"/>
              <a:pathLst>
                <a:path w="12081" h="6267" extrusionOk="0">
                  <a:moveTo>
                    <a:pt x="1" y="1"/>
                  </a:moveTo>
                  <a:lnTo>
                    <a:pt x="1" y="4237"/>
                  </a:lnTo>
                  <a:cubicBezTo>
                    <a:pt x="1454" y="5440"/>
                    <a:pt x="3935" y="6267"/>
                    <a:pt x="6041" y="6267"/>
                  </a:cubicBezTo>
                  <a:cubicBezTo>
                    <a:pt x="8171" y="6267"/>
                    <a:pt x="10627" y="5440"/>
                    <a:pt x="12081" y="4237"/>
                  </a:cubicBezTo>
                  <a:lnTo>
                    <a:pt x="12081" y="1"/>
                  </a:lnTo>
                  <a:cubicBezTo>
                    <a:pt x="10527" y="1154"/>
                    <a:pt x="8171" y="1906"/>
                    <a:pt x="6041" y="1906"/>
                  </a:cubicBezTo>
                  <a:cubicBezTo>
                    <a:pt x="3935" y="1906"/>
                    <a:pt x="1554" y="1154"/>
                    <a:pt x="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75" name="Google Shape;2175;p47"/>
            <p:cNvSpPr/>
            <p:nvPr/>
          </p:nvSpPr>
          <p:spPr>
            <a:xfrm>
              <a:off x="5852723" y="3396354"/>
              <a:ext cx="223197" cy="128660"/>
            </a:xfrm>
            <a:custGeom>
              <a:avLst/>
              <a:gdLst/>
              <a:ahLst/>
              <a:cxnLst/>
              <a:rect l="l" t="t" r="r" b="b"/>
              <a:pathLst>
                <a:path w="10001" h="5765" extrusionOk="0">
                  <a:moveTo>
                    <a:pt x="4988" y="0"/>
                  </a:moveTo>
                  <a:cubicBezTo>
                    <a:pt x="2707" y="0"/>
                    <a:pt x="0" y="1379"/>
                    <a:pt x="0" y="2882"/>
                  </a:cubicBezTo>
                  <a:cubicBezTo>
                    <a:pt x="0" y="4411"/>
                    <a:pt x="2707" y="5765"/>
                    <a:pt x="4988" y="5765"/>
                  </a:cubicBezTo>
                  <a:cubicBezTo>
                    <a:pt x="7293" y="5765"/>
                    <a:pt x="10000" y="4411"/>
                    <a:pt x="10000" y="2882"/>
                  </a:cubicBezTo>
                  <a:cubicBezTo>
                    <a:pt x="10000" y="1379"/>
                    <a:pt x="7293" y="0"/>
                    <a:pt x="4988" y="0"/>
                  </a:cubicBez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76" name="Google Shape;2176;p47"/>
            <p:cNvSpPr/>
            <p:nvPr/>
          </p:nvSpPr>
          <p:spPr>
            <a:xfrm>
              <a:off x="5852723" y="3460673"/>
              <a:ext cx="223197" cy="129218"/>
            </a:xfrm>
            <a:custGeom>
              <a:avLst/>
              <a:gdLst/>
              <a:ahLst/>
              <a:cxnLst/>
              <a:rect l="l" t="t" r="r" b="b"/>
              <a:pathLst>
                <a:path w="10001" h="5790" extrusionOk="0">
                  <a:moveTo>
                    <a:pt x="0" y="0"/>
                  </a:moveTo>
                  <a:lnTo>
                    <a:pt x="0" y="2883"/>
                  </a:lnTo>
                  <a:cubicBezTo>
                    <a:pt x="0" y="2933"/>
                    <a:pt x="0" y="2958"/>
                    <a:pt x="0" y="2983"/>
                  </a:cubicBezTo>
                  <a:cubicBezTo>
                    <a:pt x="126" y="4461"/>
                    <a:pt x="2757" y="5790"/>
                    <a:pt x="4988" y="5790"/>
                  </a:cubicBezTo>
                  <a:cubicBezTo>
                    <a:pt x="7243" y="5790"/>
                    <a:pt x="9875" y="4461"/>
                    <a:pt x="10000" y="2983"/>
                  </a:cubicBezTo>
                  <a:cubicBezTo>
                    <a:pt x="10000" y="2958"/>
                    <a:pt x="10000" y="2933"/>
                    <a:pt x="10000" y="2883"/>
                  </a:cubicBezTo>
                  <a:lnTo>
                    <a:pt x="10000" y="0"/>
                  </a:lnTo>
                  <a:cubicBezTo>
                    <a:pt x="10000" y="1529"/>
                    <a:pt x="7293" y="2883"/>
                    <a:pt x="4988" y="2883"/>
                  </a:cubicBezTo>
                  <a:cubicBezTo>
                    <a:pt x="2707" y="2883"/>
                    <a:pt x="0" y="1529"/>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177" name="Google Shape;2177;p47"/>
          <p:cNvGrpSpPr/>
          <p:nvPr/>
        </p:nvGrpSpPr>
        <p:grpSpPr>
          <a:xfrm rot="13500000" flipH="1">
            <a:off x="10918109" y="482190"/>
            <a:ext cx="657076" cy="475620"/>
            <a:chOff x="10038633" y="2173057"/>
            <a:chExt cx="269128" cy="194806"/>
          </a:xfrm>
        </p:grpSpPr>
        <p:sp>
          <p:nvSpPr>
            <p:cNvPr id="2178" name="Google Shape;2178;p47"/>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79" name="Google Shape;2179;p47"/>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80" name="Google Shape;2180;p47"/>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81" name="Google Shape;2181;p47"/>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182" name="Google Shape;2182;p47"/>
          <p:cNvGrpSpPr/>
          <p:nvPr/>
        </p:nvGrpSpPr>
        <p:grpSpPr>
          <a:xfrm rot="3235399">
            <a:off x="6204021" y="5694247"/>
            <a:ext cx="269545" cy="539061"/>
            <a:chOff x="8858632" y="2449775"/>
            <a:chExt cx="187827" cy="375634"/>
          </a:xfrm>
        </p:grpSpPr>
        <p:sp>
          <p:nvSpPr>
            <p:cNvPr id="2183" name="Google Shape;2183;p47"/>
            <p:cNvSpPr/>
            <p:nvPr/>
          </p:nvSpPr>
          <p:spPr>
            <a:xfrm>
              <a:off x="8858632" y="2624282"/>
              <a:ext cx="187827" cy="201126"/>
            </a:xfrm>
            <a:custGeom>
              <a:avLst/>
              <a:gdLst/>
              <a:ahLst/>
              <a:cxnLst/>
              <a:rect l="l" t="t" r="r" b="b"/>
              <a:pathLst>
                <a:path w="3359" h="3597" extrusionOk="0">
                  <a:moveTo>
                    <a:pt x="0" y="0"/>
                  </a:moveTo>
                  <a:lnTo>
                    <a:pt x="0" y="1955"/>
                  </a:lnTo>
                  <a:cubicBezTo>
                    <a:pt x="0" y="2482"/>
                    <a:pt x="351" y="3108"/>
                    <a:pt x="802" y="3359"/>
                  </a:cubicBezTo>
                  <a:lnTo>
                    <a:pt x="853" y="3409"/>
                  </a:lnTo>
                  <a:cubicBezTo>
                    <a:pt x="1078" y="3534"/>
                    <a:pt x="1373" y="3597"/>
                    <a:pt x="1667" y="3597"/>
                  </a:cubicBezTo>
                  <a:cubicBezTo>
                    <a:pt x="1962" y="3597"/>
                    <a:pt x="2256" y="3534"/>
                    <a:pt x="2482" y="3409"/>
                  </a:cubicBezTo>
                  <a:lnTo>
                    <a:pt x="2532" y="3359"/>
                  </a:lnTo>
                  <a:cubicBezTo>
                    <a:pt x="2983" y="3108"/>
                    <a:pt x="3359" y="2482"/>
                    <a:pt x="3359" y="1955"/>
                  </a:cubicBezTo>
                  <a:lnTo>
                    <a:pt x="3359" y="25"/>
                  </a:lnTo>
                  <a:cubicBezTo>
                    <a:pt x="3309" y="527"/>
                    <a:pt x="2432" y="953"/>
                    <a:pt x="1680" y="953"/>
                  </a:cubicBezTo>
                  <a:cubicBezTo>
                    <a:pt x="903" y="953"/>
                    <a:pt x="0" y="502"/>
                    <a:pt x="0"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84" name="Google Shape;2184;p47"/>
            <p:cNvSpPr/>
            <p:nvPr/>
          </p:nvSpPr>
          <p:spPr>
            <a:xfrm>
              <a:off x="8858632" y="2449775"/>
              <a:ext cx="187827" cy="227798"/>
            </a:xfrm>
            <a:custGeom>
              <a:avLst/>
              <a:gdLst/>
              <a:ahLst/>
              <a:cxnLst/>
              <a:rect l="l" t="t" r="r" b="b"/>
              <a:pathLst>
                <a:path w="3359" h="4074" extrusionOk="0">
                  <a:moveTo>
                    <a:pt x="1667" y="1"/>
                  </a:moveTo>
                  <a:cubicBezTo>
                    <a:pt x="1373" y="1"/>
                    <a:pt x="1078" y="64"/>
                    <a:pt x="853" y="189"/>
                  </a:cubicBezTo>
                  <a:lnTo>
                    <a:pt x="802" y="214"/>
                  </a:lnTo>
                  <a:cubicBezTo>
                    <a:pt x="351" y="465"/>
                    <a:pt x="0" y="1116"/>
                    <a:pt x="0" y="1643"/>
                  </a:cubicBezTo>
                  <a:lnTo>
                    <a:pt x="0" y="3121"/>
                  </a:lnTo>
                  <a:cubicBezTo>
                    <a:pt x="0" y="3196"/>
                    <a:pt x="25" y="3272"/>
                    <a:pt x="51" y="3347"/>
                  </a:cubicBezTo>
                  <a:cubicBezTo>
                    <a:pt x="276" y="3748"/>
                    <a:pt x="1028" y="4074"/>
                    <a:pt x="1680" y="4074"/>
                  </a:cubicBezTo>
                  <a:cubicBezTo>
                    <a:pt x="2306" y="4074"/>
                    <a:pt x="3058" y="3748"/>
                    <a:pt x="3284" y="3347"/>
                  </a:cubicBezTo>
                  <a:cubicBezTo>
                    <a:pt x="3309" y="3297"/>
                    <a:pt x="3334" y="3222"/>
                    <a:pt x="3359" y="3146"/>
                  </a:cubicBezTo>
                  <a:lnTo>
                    <a:pt x="3359" y="1643"/>
                  </a:lnTo>
                  <a:cubicBezTo>
                    <a:pt x="3359" y="1116"/>
                    <a:pt x="2983" y="465"/>
                    <a:pt x="2532" y="214"/>
                  </a:cubicBezTo>
                  <a:lnTo>
                    <a:pt x="2482" y="189"/>
                  </a:lnTo>
                  <a:cubicBezTo>
                    <a:pt x="2256" y="64"/>
                    <a:pt x="1962" y="1"/>
                    <a:pt x="166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185" name="Google Shape;2185;p47"/>
          <p:cNvGrpSpPr/>
          <p:nvPr/>
        </p:nvGrpSpPr>
        <p:grpSpPr>
          <a:xfrm rot="8100000" flipH="1">
            <a:off x="912843" y="789041"/>
            <a:ext cx="499556" cy="361600"/>
            <a:chOff x="10038633" y="2173057"/>
            <a:chExt cx="269128" cy="194806"/>
          </a:xfrm>
        </p:grpSpPr>
        <p:sp>
          <p:nvSpPr>
            <p:cNvPr id="2186" name="Google Shape;2186;p47"/>
            <p:cNvSpPr/>
            <p:nvPr/>
          </p:nvSpPr>
          <p:spPr>
            <a:xfrm>
              <a:off x="10173168" y="2250106"/>
              <a:ext cx="134593" cy="117757"/>
            </a:xfrm>
            <a:custGeom>
              <a:avLst/>
              <a:gdLst/>
              <a:ahLst/>
              <a:cxnLst/>
              <a:rect l="l" t="t" r="r" b="b"/>
              <a:pathLst>
                <a:path w="2407" h="2106" extrusionOk="0">
                  <a:moveTo>
                    <a:pt x="2406" y="1"/>
                  </a:moveTo>
                  <a:cubicBezTo>
                    <a:pt x="2406" y="727"/>
                    <a:pt x="1103" y="1404"/>
                    <a:pt x="0" y="1404"/>
                  </a:cubicBezTo>
                  <a:lnTo>
                    <a:pt x="0" y="2106"/>
                  </a:lnTo>
                  <a:cubicBezTo>
                    <a:pt x="1103" y="2106"/>
                    <a:pt x="2406" y="1429"/>
                    <a:pt x="2406" y="702"/>
                  </a:cubicBezTo>
                  <a:lnTo>
                    <a:pt x="2406"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87" name="Google Shape;2187;p47"/>
            <p:cNvSpPr/>
            <p:nvPr/>
          </p:nvSpPr>
          <p:spPr>
            <a:xfrm>
              <a:off x="10173168" y="2173057"/>
              <a:ext cx="134593" cy="155611"/>
            </a:xfrm>
            <a:custGeom>
              <a:avLst/>
              <a:gdLst/>
              <a:ahLst/>
              <a:cxnLst/>
              <a:rect l="l" t="t" r="r" b="b"/>
              <a:pathLst>
                <a:path w="2407" h="2783" extrusionOk="0">
                  <a:moveTo>
                    <a:pt x="0" y="0"/>
                  </a:moveTo>
                  <a:lnTo>
                    <a:pt x="0" y="2782"/>
                  </a:lnTo>
                  <a:cubicBezTo>
                    <a:pt x="1103" y="2782"/>
                    <a:pt x="2406" y="2130"/>
                    <a:pt x="2406" y="1379"/>
                  </a:cubicBezTo>
                  <a:cubicBezTo>
                    <a:pt x="2406" y="652"/>
                    <a:pt x="1103" y="0"/>
                    <a:pt x="0" y="0"/>
                  </a:cubicBezTo>
                  <a:close/>
                </a:path>
              </a:pathLst>
            </a:cu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88" name="Google Shape;2188;p47"/>
            <p:cNvSpPr/>
            <p:nvPr/>
          </p:nvSpPr>
          <p:spPr>
            <a:xfrm>
              <a:off x="10038633" y="2173057"/>
              <a:ext cx="134593" cy="155611"/>
            </a:xfrm>
            <a:custGeom>
              <a:avLst/>
              <a:gdLst/>
              <a:ahLst/>
              <a:cxnLst/>
              <a:rect l="l" t="t" r="r" b="b"/>
              <a:pathLst>
                <a:path w="2407" h="2783" extrusionOk="0">
                  <a:moveTo>
                    <a:pt x="2406" y="0"/>
                  </a:moveTo>
                  <a:cubicBezTo>
                    <a:pt x="1304" y="0"/>
                    <a:pt x="0" y="652"/>
                    <a:pt x="0" y="1379"/>
                  </a:cubicBezTo>
                  <a:cubicBezTo>
                    <a:pt x="0" y="2105"/>
                    <a:pt x="1304" y="2782"/>
                    <a:pt x="2406" y="2782"/>
                  </a:cubicBezTo>
                  <a:lnTo>
                    <a:pt x="2406"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189" name="Google Shape;2189;p47"/>
            <p:cNvSpPr/>
            <p:nvPr/>
          </p:nvSpPr>
          <p:spPr>
            <a:xfrm>
              <a:off x="10038633" y="2250106"/>
              <a:ext cx="134593" cy="117757"/>
            </a:xfrm>
            <a:custGeom>
              <a:avLst/>
              <a:gdLst/>
              <a:ahLst/>
              <a:cxnLst/>
              <a:rect l="l" t="t" r="r" b="b"/>
              <a:pathLst>
                <a:path w="2407" h="2106" extrusionOk="0">
                  <a:moveTo>
                    <a:pt x="0" y="1"/>
                  </a:moveTo>
                  <a:lnTo>
                    <a:pt x="0" y="702"/>
                  </a:lnTo>
                  <a:cubicBezTo>
                    <a:pt x="0" y="1429"/>
                    <a:pt x="1304" y="2106"/>
                    <a:pt x="2406" y="2106"/>
                  </a:cubicBezTo>
                  <a:lnTo>
                    <a:pt x="2406" y="1404"/>
                  </a:lnTo>
                  <a:cubicBezTo>
                    <a:pt x="1304" y="1404"/>
                    <a:pt x="0" y="727"/>
                    <a:pt x="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sp>
        <p:nvSpPr>
          <p:cNvPr id="3" name="TextBox 2">
            <a:extLst>
              <a:ext uri="{FF2B5EF4-FFF2-40B4-BE49-F238E27FC236}">
                <a16:creationId xmlns:a16="http://schemas.microsoft.com/office/drawing/2014/main" id="{5A9B8F31-90E9-BCDE-BC8D-4536D82F976C}"/>
              </a:ext>
            </a:extLst>
          </p:cNvPr>
          <p:cNvSpPr txBox="1"/>
          <p:nvPr/>
        </p:nvSpPr>
        <p:spPr>
          <a:xfrm>
            <a:off x="9598959" y="2084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Dominic</a:t>
            </a:r>
          </a:p>
        </p:txBody>
      </p:sp>
    </p:spTree>
    <p:extLst>
      <p:ext uri="{BB962C8B-B14F-4D97-AF65-F5344CB8AC3E}">
        <p14:creationId xmlns:p14="http://schemas.microsoft.com/office/powerpoint/2010/main" val="357983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43"/>
          <p:cNvSpPr txBox="1">
            <a:spLocks noGrp="1"/>
          </p:cNvSpPr>
          <p:nvPr>
            <p:ph type="title"/>
          </p:nvPr>
        </p:nvSpPr>
        <p:spPr>
          <a:xfrm>
            <a:off x="960000" y="593367"/>
            <a:ext cx="10272000" cy="763600"/>
          </a:xfrm>
          <a:prstGeom prst="rect">
            <a:avLst/>
          </a:prstGeom>
        </p:spPr>
        <p:txBody>
          <a:bodyPr spcFirstLastPara="1" wrap="square" lIns="0" tIns="0" rIns="0" bIns="0" anchor="ctr" anchorCtr="0">
            <a:noAutofit/>
          </a:bodyPr>
          <a:lstStyle/>
          <a:p>
            <a:r>
              <a:rPr lang="en-SG"/>
              <a:t>Lower quality of life</a:t>
            </a:r>
            <a:endParaRPr/>
          </a:p>
        </p:txBody>
      </p:sp>
      <p:sp>
        <p:nvSpPr>
          <p:cNvPr id="1895" name="Google Shape;1895;p43"/>
          <p:cNvSpPr txBox="1">
            <a:spLocks noGrp="1"/>
          </p:cNvSpPr>
          <p:nvPr>
            <p:ph type="subTitle" idx="1"/>
          </p:nvPr>
        </p:nvSpPr>
        <p:spPr>
          <a:xfrm>
            <a:off x="2221465" y="4195223"/>
            <a:ext cx="3084800" cy="626400"/>
          </a:xfrm>
          <a:prstGeom prst="rect">
            <a:avLst/>
          </a:prstGeom>
        </p:spPr>
        <p:txBody>
          <a:bodyPr spcFirstLastPara="1" wrap="square" lIns="0" tIns="0" rIns="0" bIns="0" anchor="ctr" anchorCtr="0">
            <a:noAutofit/>
          </a:bodyPr>
          <a:lstStyle/>
          <a:p>
            <a:pPr marL="0" indent="0"/>
            <a:r>
              <a:rPr lang="en-SG"/>
              <a:t>1 in 4</a:t>
            </a:r>
            <a:endParaRPr/>
          </a:p>
        </p:txBody>
      </p:sp>
      <p:sp>
        <p:nvSpPr>
          <p:cNvPr id="1896" name="Google Shape;1896;p43"/>
          <p:cNvSpPr txBox="1">
            <a:spLocks noGrp="1"/>
          </p:cNvSpPr>
          <p:nvPr>
            <p:ph type="subTitle" idx="2"/>
          </p:nvPr>
        </p:nvSpPr>
        <p:spPr>
          <a:xfrm>
            <a:off x="2221481" y="4821620"/>
            <a:ext cx="3084800" cy="763600"/>
          </a:xfrm>
          <a:prstGeom prst="rect">
            <a:avLst/>
          </a:prstGeom>
        </p:spPr>
        <p:txBody>
          <a:bodyPr spcFirstLastPara="1" wrap="square" lIns="0" tIns="0" rIns="0" bIns="0" anchor="ctr" anchorCtr="0">
            <a:noAutofit/>
          </a:bodyPr>
          <a:lstStyle/>
          <a:p>
            <a:pPr marL="0" indent="0">
              <a:buSzPts val="1100"/>
            </a:pPr>
            <a:r>
              <a:rPr lang="en-SG"/>
              <a:t>1 in 4 lost their jobs, and those who did not, 26% had a pay cut or freeze</a:t>
            </a:r>
            <a:endParaRPr/>
          </a:p>
        </p:txBody>
      </p:sp>
      <p:sp>
        <p:nvSpPr>
          <p:cNvPr id="1897" name="Google Shape;1897;p43"/>
          <p:cNvSpPr txBox="1">
            <a:spLocks noGrp="1"/>
          </p:cNvSpPr>
          <p:nvPr>
            <p:ph type="subTitle" idx="3"/>
          </p:nvPr>
        </p:nvSpPr>
        <p:spPr>
          <a:xfrm>
            <a:off x="8147199" y="4195223"/>
            <a:ext cx="3084800" cy="626400"/>
          </a:xfrm>
          <a:prstGeom prst="rect">
            <a:avLst/>
          </a:prstGeom>
        </p:spPr>
        <p:txBody>
          <a:bodyPr spcFirstLastPara="1" wrap="square" lIns="0" tIns="0" rIns="0" bIns="0" anchor="ctr" anchorCtr="0">
            <a:noAutofit/>
          </a:bodyPr>
          <a:lstStyle/>
          <a:p>
            <a:pPr marL="0" indent="0"/>
            <a:r>
              <a:rPr lang="en-US"/>
              <a:t>Inflation</a:t>
            </a:r>
            <a:endParaRPr/>
          </a:p>
        </p:txBody>
      </p:sp>
      <p:sp>
        <p:nvSpPr>
          <p:cNvPr id="1898" name="Google Shape;1898;p43"/>
          <p:cNvSpPr txBox="1">
            <a:spLocks noGrp="1"/>
          </p:cNvSpPr>
          <p:nvPr>
            <p:ph type="subTitle" idx="4"/>
          </p:nvPr>
        </p:nvSpPr>
        <p:spPr>
          <a:xfrm>
            <a:off x="8147199" y="5140648"/>
            <a:ext cx="3084800" cy="763600"/>
          </a:xfrm>
          <a:prstGeom prst="rect">
            <a:avLst/>
          </a:prstGeom>
        </p:spPr>
        <p:txBody>
          <a:bodyPr spcFirstLastPara="1" wrap="square" lIns="0" tIns="0" rIns="0" bIns="0" anchor="ctr" anchorCtr="0">
            <a:noAutofit/>
          </a:bodyPr>
          <a:lstStyle/>
          <a:p>
            <a:pPr marL="0" indent="0">
              <a:buSzPts val="1100"/>
            </a:pPr>
            <a:r>
              <a:rPr lang="en-US"/>
              <a:t>Food electricity and gas rose 2.4% during Covid-19</a:t>
            </a:r>
          </a:p>
          <a:p>
            <a:pPr marL="0" indent="0">
              <a:buSzPts val="1100"/>
            </a:pPr>
            <a:endParaRPr lang="en-US"/>
          </a:p>
          <a:p>
            <a:pPr marL="0" indent="0">
              <a:buSzPts val="1100"/>
            </a:pPr>
            <a:r>
              <a:rPr lang="en-US"/>
              <a:t>Highest inflation in more than 9 years</a:t>
            </a:r>
            <a:endParaRPr/>
          </a:p>
        </p:txBody>
      </p:sp>
      <p:sp>
        <p:nvSpPr>
          <p:cNvPr id="1899" name="Google Shape;1899;p43"/>
          <p:cNvSpPr txBox="1">
            <a:spLocks noGrp="1"/>
          </p:cNvSpPr>
          <p:nvPr>
            <p:ph type="subTitle" idx="5"/>
          </p:nvPr>
        </p:nvSpPr>
        <p:spPr>
          <a:xfrm>
            <a:off x="2221465" y="2059584"/>
            <a:ext cx="3084800" cy="626400"/>
          </a:xfrm>
          <a:prstGeom prst="rect">
            <a:avLst/>
          </a:prstGeom>
        </p:spPr>
        <p:txBody>
          <a:bodyPr spcFirstLastPara="1" wrap="square" lIns="0" tIns="0" rIns="0" bIns="0" anchor="ctr" anchorCtr="0">
            <a:noAutofit/>
          </a:bodyPr>
          <a:lstStyle/>
          <a:p>
            <a:pPr marL="0" indent="0"/>
            <a:r>
              <a:rPr lang="en-SG"/>
              <a:t>Fewer jobs</a:t>
            </a:r>
            <a:endParaRPr/>
          </a:p>
        </p:txBody>
      </p:sp>
      <p:sp>
        <p:nvSpPr>
          <p:cNvPr id="1900" name="Google Shape;1900;p43"/>
          <p:cNvSpPr txBox="1">
            <a:spLocks noGrp="1"/>
          </p:cNvSpPr>
          <p:nvPr>
            <p:ph type="subTitle" idx="6"/>
          </p:nvPr>
        </p:nvSpPr>
        <p:spPr>
          <a:xfrm>
            <a:off x="2221465" y="2608402"/>
            <a:ext cx="3084800" cy="763600"/>
          </a:xfrm>
          <a:prstGeom prst="rect">
            <a:avLst/>
          </a:prstGeom>
        </p:spPr>
        <p:txBody>
          <a:bodyPr spcFirstLastPara="1" wrap="square" lIns="0" tIns="0" rIns="0" bIns="0" anchor="ctr" anchorCtr="0">
            <a:noAutofit/>
          </a:bodyPr>
          <a:lstStyle/>
          <a:p>
            <a:pPr marL="0" indent="0">
              <a:buSzPts val="1100"/>
            </a:pPr>
            <a:r>
              <a:rPr lang="en"/>
              <a:t>Many businesses were forced to close, fewer job opportunities</a:t>
            </a:r>
            <a:endParaRPr/>
          </a:p>
        </p:txBody>
      </p:sp>
      <p:sp>
        <p:nvSpPr>
          <p:cNvPr id="1901" name="Google Shape;1901;p43"/>
          <p:cNvSpPr txBox="1">
            <a:spLocks noGrp="1"/>
          </p:cNvSpPr>
          <p:nvPr>
            <p:ph type="subTitle" idx="7"/>
          </p:nvPr>
        </p:nvSpPr>
        <p:spPr>
          <a:xfrm>
            <a:off x="8147199" y="2059584"/>
            <a:ext cx="3084800" cy="626400"/>
          </a:xfrm>
          <a:prstGeom prst="rect">
            <a:avLst/>
          </a:prstGeom>
        </p:spPr>
        <p:txBody>
          <a:bodyPr spcFirstLastPara="1" wrap="square" lIns="0" tIns="0" rIns="0" bIns="0" anchor="ctr" anchorCtr="0">
            <a:noAutofit/>
          </a:bodyPr>
          <a:lstStyle/>
          <a:p>
            <a:pPr marL="0" indent="0"/>
            <a:r>
              <a:rPr lang="en-SG"/>
              <a:t>Loss of livelihood</a:t>
            </a:r>
            <a:endParaRPr/>
          </a:p>
        </p:txBody>
      </p:sp>
      <p:sp>
        <p:nvSpPr>
          <p:cNvPr id="1902" name="Google Shape;1902;p43"/>
          <p:cNvSpPr txBox="1">
            <a:spLocks noGrp="1"/>
          </p:cNvSpPr>
          <p:nvPr>
            <p:ph type="subTitle" idx="8"/>
          </p:nvPr>
        </p:nvSpPr>
        <p:spPr>
          <a:xfrm>
            <a:off x="8147213" y="2685980"/>
            <a:ext cx="3084800" cy="763600"/>
          </a:xfrm>
          <a:prstGeom prst="rect">
            <a:avLst/>
          </a:prstGeom>
        </p:spPr>
        <p:txBody>
          <a:bodyPr spcFirstLastPara="1" wrap="square" lIns="0" tIns="0" rIns="0" bIns="0" anchor="ctr" anchorCtr="0">
            <a:noAutofit/>
          </a:bodyPr>
          <a:lstStyle/>
          <a:p>
            <a:pPr marL="0" indent="0">
              <a:buSzPts val="1100"/>
            </a:pPr>
            <a:r>
              <a:rPr lang="en-SG"/>
              <a:t>Record high of employment loss of 196400 jobs. </a:t>
            </a:r>
            <a:endParaRPr/>
          </a:p>
        </p:txBody>
      </p:sp>
      <p:sp>
        <p:nvSpPr>
          <p:cNvPr id="1903" name="Google Shape;1903;p43"/>
          <p:cNvSpPr/>
          <p:nvPr/>
        </p:nvSpPr>
        <p:spPr>
          <a:xfrm>
            <a:off x="959995" y="2348580"/>
            <a:ext cx="812000" cy="8120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904" name="Google Shape;1904;p43"/>
          <p:cNvSpPr/>
          <p:nvPr/>
        </p:nvSpPr>
        <p:spPr>
          <a:xfrm>
            <a:off x="959995" y="4484247"/>
            <a:ext cx="812000" cy="8120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905" name="Google Shape;1905;p43"/>
          <p:cNvSpPr/>
          <p:nvPr/>
        </p:nvSpPr>
        <p:spPr>
          <a:xfrm>
            <a:off x="6885728" y="2348580"/>
            <a:ext cx="812000" cy="8120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906" name="Google Shape;1906;p43"/>
          <p:cNvSpPr/>
          <p:nvPr/>
        </p:nvSpPr>
        <p:spPr>
          <a:xfrm>
            <a:off x="6885728" y="4484247"/>
            <a:ext cx="812000" cy="8120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nvGrpSpPr>
          <p:cNvPr id="1907" name="Google Shape;1907;p43"/>
          <p:cNvGrpSpPr/>
          <p:nvPr/>
        </p:nvGrpSpPr>
        <p:grpSpPr>
          <a:xfrm>
            <a:off x="7115782" y="4651807"/>
            <a:ext cx="351911" cy="476867"/>
            <a:chOff x="5804954" y="3825709"/>
            <a:chExt cx="251197" cy="340392"/>
          </a:xfrm>
        </p:grpSpPr>
        <p:sp>
          <p:nvSpPr>
            <p:cNvPr id="1908" name="Google Shape;1908;p43"/>
            <p:cNvSpPr/>
            <p:nvPr/>
          </p:nvSpPr>
          <p:spPr>
            <a:xfrm>
              <a:off x="5804954" y="3830709"/>
              <a:ext cx="236091" cy="330365"/>
            </a:xfrm>
            <a:custGeom>
              <a:avLst/>
              <a:gdLst/>
              <a:ahLst/>
              <a:cxnLst/>
              <a:rect l="l" t="t" r="r" b="b"/>
              <a:pathLst>
                <a:path w="9018" h="12619" extrusionOk="0">
                  <a:moveTo>
                    <a:pt x="5367" y="1"/>
                  </a:moveTo>
                  <a:cubicBezTo>
                    <a:pt x="5135" y="1"/>
                    <a:pt x="4900" y="28"/>
                    <a:pt x="4665" y="85"/>
                  </a:cubicBezTo>
                  <a:cubicBezTo>
                    <a:pt x="4377" y="157"/>
                    <a:pt x="4099" y="258"/>
                    <a:pt x="3830" y="392"/>
                  </a:cubicBezTo>
                  <a:cubicBezTo>
                    <a:pt x="3412" y="608"/>
                    <a:pt x="3037" y="901"/>
                    <a:pt x="2729" y="1257"/>
                  </a:cubicBezTo>
                  <a:cubicBezTo>
                    <a:pt x="2350" y="1694"/>
                    <a:pt x="1807" y="1958"/>
                    <a:pt x="1231" y="1987"/>
                  </a:cubicBezTo>
                  <a:cubicBezTo>
                    <a:pt x="1231" y="1987"/>
                    <a:pt x="452" y="3231"/>
                    <a:pt x="1154" y="4043"/>
                  </a:cubicBezTo>
                  <a:cubicBezTo>
                    <a:pt x="1855" y="4860"/>
                    <a:pt x="1" y="6244"/>
                    <a:pt x="1159" y="8304"/>
                  </a:cubicBezTo>
                  <a:cubicBezTo>
                    <a:pt x="1519" y="8953"/>
                    <a:pt x="1293" y="9750"/>
                    <a:pt x="1207" y="10442"/>
                  </a:cubicBezTo>
                  <a:cubicBezTo>
                    <a:pt x="1115" y="11105"/>
                    <a:pt x="1370" y="11768"/>
                    <a:pt x="1884" y="12201"/>
                  </a:cubicBezTo>
                  <a:cubicBezTo>
                    <a:pt x="2206" y="12470"/>
                    <a:pt x="2616" y="12619"/>
                    <a:pt x="3036" y="12619"/>
                  </a:cubicBezTo>
                  <a:cubicBezTo>
                    <a:pt x="3043" y="12619"/>
                    <a:pt x="3049" y="12619"/>
                    <a:pt x="3056" y="12618"/>
                  </a:cubicBezTo>
                  <a:cubicBezTo>
                    <a:pt x="3729" y="12614"/>
                    <a:pt x="4363" y="12282"/>
                    <a:pt x="4752" y="11725"/>
                  </a:cubicBezTo>
                  <a:lnTo>
                    <a:pt x="5449" y="10750"/>
                  </a:lnTo>
                  <a:lnTo>
                    <a:pt x="5429" y="10750"/>
                  </a:lnTo>
                  <a:lnTo>
                    <a:pt x="5943" y="10058"/>
                  </a:lnTo>
                  <a:lnTo>
                    <a:pt x="6847" y="8790"/>
                  </a:lnTo>
                  <a:cubicBezTo>
                    <a:pt x="8638" y="6023"/>
                    <a:pt x="9018" y="3721"/>
                    <a:pt x="8158" y="1829"/>
                  </a:cubicBezTo>
                  <a:cubicBezTo>
                    <a:pt x="7652" y="708"/>
                    <a:pt x="6549" y="1"/>
                    <a:pt x="5367"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909" name="Google Shape;1909;p43"/>
            <p:cNvSpPr/>
            <p:nvPr/>
          </p:nvSpPr>
          <p:spPr>
            <a:xfrm>
              <a:off x="5843831" y="3847124"/>
              <a:ext cx="197214" cy="313951"/>
            </a:xfrm>
            <a:custGeom>
              <a:avLst/>
              <a:gdLst/>
              <a:ahLst/>
              <a:cxnLst/>
              <a:rect l="l" t="t" r="r" b="b"/>
              <a:pathLst>
                <a:path w="7533" h="11992" extrusionOk="0">
                  <a:moveTo>
                    <a:pt x="5727" y="1"/>
                  </a:moveTo>
                  <a:lnTo>
                    <a:pt x="5727" y="1"/>
                  </a:lnTo>
                  <a:cubicBezTo>
                    <a:pt x="5871" y="193"/>
                    <a:pt x="5996" y="399"/>
                    <a:pt x="6097" y="620"/>
                  </a:cubicBezTo>
                  <a:cubicBezTo>
                    <a:pt x="6952" y="2508"/>
                    <a:pt x="6577" y="4809"/>
                    <a:pt x="4780" y="7581"/>
                  </a:cubicBezTo>
                  <a:lnTo>
                    <a:pt x="3877" y="8850"/>
                  </a:lnTo>
                  <a:lnTo>
                    <a:pt x="3363" y="9541"/>
                  </a:lnTo>
                  <a:lnTo>
                    <a:pt x="3382" y="9541"/>
                  </a:lnTo>
                  <a:lnTo>
                    <a:pt x="2686" y="10521"/>
                  </a:lnTo>
                  <a:cubicBezTo>
                    <a:pt x="2292" y="11074"/>
                    <a:pt x="1662" y="11405"/>
                    <a:pt x="985" y="11410"/>
                  </a:cubicBezTo>
                  <a:cubicBezTo>
                    <a:pt x="977" y="11410"/>
                    <a:pt x="969" y="11410"/>
                    <a:pt x="961" y="11410"/>
                  </a:cubicBezTo>
                  <a:cubicBezTo>
                    <a:pt x="619" y="11410"/>
                    <a:pt x="287" y="11310"/>
                    <a:pt x="0" y="11127"/>
                  </a:cubicBezTo>
                  <a:lnTo>
                    <a:pt x="0" y="11127"/>
                  </a:lnTo>
                  <a:cubicBezTo>
                    <a:pt x="341" y="11665"/>
                    <a:pt x="932" y="11991"/>
                    <a:pt x="1571" y="11991"/>
                  </a:cubicBezTo>
                  <a:cubicBezTo>
                    <a:pt x="2244" y="11987"/>
                    <a:pt x="2878" y="11655"/>
                    <a:pt x="3267" y="11103"/>
                  </a:cubicBezTo>
                  <a:lnTo>
                    <a:pt x="3964" y="10128"/>
                  </a:lnTo>
                  <a:lnTo>
                    <a:pt x="3944" y="10128"/>
                  </a:lnTo>
                  <a:lnTo>
                    <a:pt x="4458" y="9431"/>
                  </a:lnTo>
                  <a:lnTo>
                    <a:pt x="5362" y="8167"/>
                  </a:lnTo>
                  <a:cubicBezTo>
                    <a:pt x="7153" y="5396"/>
                    <a:pt x="7533" y="3094"/>
                    <a:pt x="6678" y="1202"/>
                  </a:cubicBezTo>
                  <a:cubicBezTo>
                    <a:pt x="6462" y="731"/>
                    <a:pt x="6135" y="318"/>
                    <a:pt x="572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910" name="Google Shape;1910;p43"/>
            <p:cNvSpPr/>
            <p:nvPr/>
          </p:nvSpPr>
          <p:spPr>
            <a:xfrm>
              <a:off x="5863021" y="3875058"/>
              <a:ext cx="145954" cy="189936"/>
            </a:xfrm>
            <a:custGeom>
              <a:avLst/>
              <a:gdLst/>
              <a:ahLst/>
              <a:cxnLst/>
              <a:rect l="l" t="t" r="r" b="b"/>
              <a:pathLst>
                <a:path w="5575" h="7255" extrusionOk="0">
                  <a:moveTo>
                    <a:pt x="2710" y="0"/>
                  </a:moveTo>
                  <a:cubicBezTo>
                    <a:pt x="2600" y="0"/>
                    <a:pt x="2490" y="7"/>
                    <a:pt x="2380" y="19"/>
                  </a:cubicBezTo>
                  <a:cubicBezTo>
                    <a:pt x="2380" y="19"/>
                    <a:pt x="2010" y="48"/>
                    <a:pt x="1770" y="207"/>
                  </a:cubicBezTo>
                  <a:cubicBezTo>
                    <a:pt x="1395" y="461"/>
                    <a:pt x="1078" y="807"/>
                    <a:pt x="992" y="1268"/>
                  </a:cubicBezTo>
                  <a:cubicBezTo>
                    <a:pt x="953" y="1446"/>
                    <a:pt x="934" y="1629"/>
                    <a:pt x="929" y="1811"/>
                  </a:cubicBezTo>
                  <a:cubicBezTo>
                    <a:pt x="915" y="2585"/>
                    <a:pt x="1285" y="3315"/>
                    <a:pt x="1914" y="3762"/>
                  </a:cubicBezTo>
                  <a:lnTo>
                    <a:pt x="2318" y="4045"/>
                  </a:lnTo>
                  <a:cubicBezTo>
                    <a:pt x="2399" y="4103"/>
                    <a:pt x="2457" y="4189"/>
                    <a:pt x="2476" y="4285"/>
                  </a:cubicBezTo>
                  <a:cubicBezTo>
                    <a:pt x="2515" y="4415"/>
                    <a:pt x="2486" y="4554"/>
                    <a:pt x="2404" y="4665"/>
                  </a:cubicBezTo>
                  <a:cubicBezTo>
                    <a:pt x="2327" y="4756"/>
                    <a:pt x="2215" y="4803"/>
                    <a:pt x="2102" y="4803"/>
                  </a:cubicBezTo>
                  <a:cubicBezTo>
                    <a:pt x="2019" y="4803"/>
                    <a:pt x="1934" y="4778"/>
                    <a:pt x="1861" y="4727"/>
                  </a:cubicBezTo>
                  <a:lnTo>
                    <a:pt x="795" y="3978"/>
                  </a:lnTo>
                  <a:cubicBezTo>
                    <a:pt x="766" y="3956"/>
                    <a:pt x="734" y="3947"/>
                    <a:pt x="703" y="3947"/>
                  </a:cubicBezTo>
                  <a:cubicBezTo>
                    <a:pt x="616" y="3947"/>
                    <a:pt x="537" y="4023"/>
                    <a:pt x="555" y="4122"/>
                  </a:cubicBezTo>
                  <a:cubicBezTo>
                    <a:pt x="656" y="4867"/>
                    <a:pt x="598" y="5534"/>
                    <a:pt x="363" y="6101"/>
                  </a:cubicBezTo>
                  <a:lnTo>
                    <a:pt x="137" y="6596"/>
                  </a:lnTo>
                  <a:cubicBezTo>
                    <a:pt x="1" y="6912"/>
                    <a:pt x="259" y="7179"/>
                    <a:pt x="527" y="7179"/>
                  </a:cubicBezTo>
                  <a:cubicBezTo>
                    <a:pt x="647" y="7179"/>
                    <a:pt x="768" y="7126"/>
                    <a:pt x="857" y="7000"/>
                  </a:cubicBezTo>
                  <a:lnTo>
                    <a:pt x="1232" y="6438"/>
                  </a:lnTo>
                  <a:cubicBezTo>
                    <a:pt x="3562" y="5803"/>
                    <a:pt x="3994" y="4055"/>
                    <a:pt x="3303" y="1648"/>
                  </a:cubicBezTo>
                  <a:cubicBezTo>
                    <a:pt x="3259" y="1509"/>
                    <a:pt x="3317" y="1360"/>
                    <a:pt x="3442" y="1288"/>
                  </a:cubicBezTo>
                  <a:cubicBezTo>
                    <a:pt x="3487" y="1262"/>
                    <a:pt x="3535" y="1249"/>
                    <a:pt x="3584" y="1249"/>
                  </a:cubicBezTo>
                  <a:cubicBezTo>
                    <a:pt x="3655" y="1249"/>
                    <a:pt x="3730" y="1275"/>
                    <a:pt x="3812" y="1326"/>
                  </a:cubicBezTo>
                  <a:cubicBezTo>
                    <a:pt x="3831" y="1340"/>
                    <a:pt x="3845" y="1350"/>
                    <a:pt x="3860" y="1369"/>
                  </a:cubicBezTo>
                  <a:cubicBezTo>
                    <a:pt x="5373" y="2859"/>
                    <a:pt x="4624" y="4924"/>
                    <a:pt x="2841" y="7254"/>
                  </a:cubicBezTo>
                  <a:cubicBezTo>
                    <a:pt x="4725" y="5203"/>
                    <a:pt x="5575" y="3262"/>
                    <a:pt x="4960" y="1465"/>
                  </a:cubicBezTo>
                  <a:cubicBezTo>
                    <a:pt x="4777" y="918"/>
                    <a:pt x="4364" y="466"/>
                    <a:pt x="3831" y="236"/>
                  </a:cubicBezTo>
                  <a:cubicBezTo>
                    <a:pt x="3476" y="79"/>
                    <a:pt x="3095" y="0"/>
                    <a:pt x="2710"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911" name="Google Shape;1911;p43"/>
            <p:cNvSpPr/>
            <p:nvPr/>
          </p:nvSpPr>
          <p:spPr>
            <a:xfrm>
              <a:off x="5854382" y="3870005"/>
              <a:ext cx="162656" cy="200041"/>
            </a:xfrm>
            <a:custGeom>
              <a:avLst/>
              <a:gdLst/>
              <a:ahLst/>
              <a:cxnLst/>
              <a:rect l="l" t="t" r="r" b="b"/>
              <a:pathLst>
                <a:path w="6213" h="7641" extrusionOk="0">
                  <a:moveTo>
                    <a:pt x="3027" y="1"/>
                  </a:moveTo>
                  <a:cubicBezTo>
                    <a:pt x="2773" y="1"/>
                    <a:pt x="2773" y="385"/>
                    <a:pt x="3027" y="385"/>
                  </a:cubicBezTo>
                  <a:cubicBezTo>
                    <a:pt x="3397" y="395"/>
                    <a:pt x="3700" y="433"/>
                    <a:pt x="4089" y="601"/>
                  </a:cubicBezTo>
                  <a:cubicBezTo>
                    <a:pt x="5271" y="1116"/>
                    <a:pt x="5492" y="2638"/>
                    <a:pt x="5165" y="3878"/>
                  </a:cubicBezTo>
                  <a:cubicBezTo>
                    <a:pt x="5285" y="2922"/>
                    <a:pt x="5002" y="2100"/>
                    <a:pt x="4324" y="1428"/>
                  </a:cubicBezTo>
                  <a:cubicBezTo>
                    <a:pt x="4219" y="1329"/>
                    <a:pt x="4065" y="1257"/>
                    <a:pt x="3908" y="1257"/>
                  </a:cubicBezTo>
                  <a:cubicBezTo>
                    <a:pt x="3829" y="1257"/>
                    <a:pt x="3750" y="1275"/>
                    <a:pt x="3676" y="1317"/>
                  </a:cubicBezTo>
                  <a:cubicBezTo>
                    <a:pt x="3474" y="1437"/>
                    <a:pt x="3383" y="1673"/>
                    <a:pt x="3445" y="1899"/>
                  </a:cubicBezTo>
                  <a:cubicBezTo>
                    <a:pt x="4257" y="4714"/>
                    <a:pt x="3311" y="5963"/>
                    <a:pt x="1504" y="6448"/>
                  </a:cubicBezTo>
                  <a:cubicBezTo>
                    <a:pt x="1384" y="6482"/>
                    <a:pt x="1384" y="6568"/>
                    <a:pt x="1024" y="7092"/>
                  </a:cubicBezTo>
                  <a:cubicBezTo>
                    <a:pt x="978" y="7153"/>
                    <a:pt x="907" y="7190"/>
                    <a:pt x="832" y="7190"/>
                  </a:cubicBezTo>
                  <a:cubicBezTo>
                    <a:pt x="813" y="7190"/>
                    <a:pt x="793" y="7188"/>
                    <a:pt x="774" y="7183"/>
                  </a:cubicBezTo>
                  <a:cubicBezTo>
                    <a:pt x="640" y="7149"/>
                    <a:pt x="572" y="7000"/>
                    <a:pt x="630" y="6876"/>
                  </a:cubicBezTo>
                  <a:cubicBezTo>
                    <a:pt x="861" y="6381"/>
                    <a:pt x="1240" y="5747"/>
                    <a:pt x="1077" y="4382"/>
                  </a:cubicBezTo>
                  <a:lnTo>
                    <a:pt x="1077" y="4382"/>
                  </a:lnTo>
                  <a:lnTo>
                    <a:pt x="2076" y="5079"/>
                  </a:lnTo>
                  <a:cubicBezTo>
                    <a:pt x="2181" y="5157"/>
                    <a:pt x="2303" y="5195"/>
                    <a:pt x="2425" y="5195"/>
                  </a:cubicBezTo>
                  <a:cubicBezTo>
                    <a:pt x="2593" y="5195"/>
                    <a:pt x="2759" y="5122"/>
                    <a:pt x="2874" y="4983"/>
                  </a:cubicBezTo>
                  <a:cubicBezTo>
                    <a:pt x="3090" y="4699"/>
                    <a:pt x="3032" y="4296"/>
                    <a:pt x="2749" y="4084"/>
                  </a:cubicBezTo>
                  <a:lnTo>
                    <a:pt x="2350" y="3806"/>
                  </a:lnTo>
                  <a:cubicBezTo>
                    <a:pt x="1773" y="3393"/>
                    <a:pt x="1437" y="2720"/>
                    <a:pt x="1452" y="2014"/>
                  </a:cubicBezTo>
                  <a:cubicBezTo>
                    <a:pt x="1461" y="1404"/>
                    <a:pt x="1629" y="880"/>
                    <a:pt x="2196" y="573"/>
                  </a:cubicBezTo>
                  <a:cubicBezTo>
                    <a:pt x="2384" y="466"/>
                    <a:pt x="2280" y="211"/>
                    <a:pt x="2109" y="211"/>
                  </a:cubicBezTo>
                  <a:cubicBezTo>
                    <a:pt x="2079" y="211"/>
                    <a:pt x="2047" y="218"/>
                    <a:pt x="2014" y="236"/>
                  </a:cubicBezTo>
                  <a:cubicBezTo>
                    <a:pt x="1557" y="486"/>
                    <a:pt x="1235" y="919"/>
                    <a:pt x="1130" y="1428"/>
                  </a:cubicBezTo>
                  <a:cubicBezTo>
                    <a:pt x="904" y="2576"/>
                    <a:pt x="1336" y="3542"/>
                    <a:pt x="2129" y="4118"/>
                  </a:cubicBezTo>
                  <a:cubicBezTo>
                    <a:pt x="2133" y="4121"/>
                    <a:pt x="2135" y="4122"/>
                    <a:pt x="2135" y="4122"/>
                  </a:cubicBezTo>
                  <a:cubicBezTo>
                    <a:pt x="2135" y="4122"/>
                    <a:pt x="2133" y="4121"/>
                    <a:pt x="2134" y="4121"/>
                  </a:cubicBezTo>
                  <a:lnTo>
                    <a:pt x="2134" y="4121"/>
                  </a:lnTo>
                  <a:cubicBezTo>
                    <a:pt x="2136" y="4121"/>
                    <a:pt x="2174" y="4145"/>
                    <a:pt x="2532" y="4397"/>
                  </a:cubicBezTo>
                  <a:cubicBezTo>
                    <a:pt x="2633" y="4483"/>
                    <a:pt x="2657" y="4632"/>
                    <a:pt x="2581" y="4743"/>
                  </a:cubicBezTo>
                  <a:cubicBezTo>
                    <a:pt x="2539" y="4789"/>
                    <a:pt x="2481" y="4814"/>
                    <a:pt x="2422" y="4814"/>
                  </a:cubicBezTo>
                  <a:cubicBezTo>
                    <a:pt x="2378" y="4814"/>
                    <a:pt x="2334" y="4800"/>
                    <a:pt x="2297" y="4771"/>
                  </a:cubicBezTo>
                  <a:lnTo>
                    <a:pt x="1231" y="4022"/>
                  </a:lnTo>
                  <a:cubicBezTo>
                    <a:pt x="1168" y="3978"/>
                    <a:pt x="1100" y="3958"/>
                    <a:pt x="1034" y="3958"/>
                  </a:cubicBezTo>
                  <a:cubicBezTo>
                    <a:pt x="841" y="3958"/>
                    <a:pt x="664" y="4127"/>
                    <a:pt x="693" y="4349"/>
                  </a:cubicBezTo>
                  <a:cubicBezTo>
                    <a:pt x="962" y="6333"/>
                    <a:pt x="1" y="6592"/>
                    <a:pt x="289" y="7221"/>
                  </a:cubicBezTo>
                  <a:cubicBezTo>
                    <a:pt x="398" y="7452"/>
                    <a:pt x="619" y="7570"/>
                    <a:pt x="841" y="7570"/>
                  </a:cubicBezTo>
                  <a:cubicBezTo>
                    <a:pt x="1032" y="7570"/>
                    <a:pt x="1224" y="7483"/>
                    <a:pt x="1346" y="7303"/>
                  </a:cubicBezTo>
                  <a:lnTo>
                    <a:pt x="1677" y="6794"/>
                  </a:lnTo>
                  <a:cubicBezTo>
                    <a:pt x="4084" y="6102"/>
                    <a:pt x="4517" y="4233"/>
                    <a:pt x="3815" y="1788"/>
                  </a:cubicBezTo>
                  <a:cubicBezTo>
                    <a:pt x="3798" y="1729"/>
                    <a:pt x="3823" y="1636"/>
                    <a:pt x="3912" y="1636"/>
                  </a:cubicBezTo>
                  <a:cubicBezTo>
                    <a:pt x="3946" y="1636"/>
                    <a:pt x="3988" y="1650"/>
                    <a:pt x="4041" y="1682"/>
                  </a:cubicBezTo>
                  <a:cubicBezTo>
                    <a:pt x="4046" y="1687"/>
                    <a:pt x="4055" y="1692"/>
                    <a:pt x="4060" y="1697"/>
                  </a:cubicBezTo>
                  <a:cubicBezTo>
                    <a:pt x="5333" y="2960"/>
                    <a:pt x="5002" y="4747"/>
                    <a:pt x="3023" y="7332"/>
                  </a:cubicBezTo>
                  <a:cubicBezTo>
                    <a:pt x="2915" y="7476"/>
                    <a:pt x="3038" y="7641"/>
                    <a:pt x="3177" y="7641"/>
                  </a:cubicBezTo>
                  <a:cubicBezTo>
                    <a:pt x="3224" y="7641"/>
                    <a:pt x="3273" y="7622"/>
                    <a:pt x="3316" y="7577"/>
                  </a:cubicBezTo>
                  <a:cubicBezTo>
                    <a:pt x="4858" y="5900"/>
                    <a:pt x="6212" y="3758"/>
                    <a:pt x="5477" y="1601"/>
                  </a:cubicBezTo>
                  <a:cubicBezTo>
                    <a:pt x="5122" y="553"/>
                    <a:pt x="4137" y="1"/>
                    <a:pt x="302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912" name="Google Shape;1912;p43"/>
            <p:cNvSpPr/>
            <p:nvPr/>
          </p:nvSpPr>
          <p:spPr>
            <a:xfrm>
              <a:off x="5828856" y="4043160"/>
              <a:ext cx="125036" cy="122941"/>
            </a:xfrm>
            <a:custGeom>
              <a:avLst/>
              <a:gdLst/>
              <a:ahLst/>
              <a:cxnLst/>
              <a:rect l="l" t="t" r="r" b="b"/>
              <a:pathLst>
                <a:path w="4776" h="4696" extrusionOk="0">
                  <a:moveTo>
                    <a:pt x="248" y="0"/>
                  </a:moveTo>
                  <a:cubicBezTo>
                    <a:pt x="141" y="0"/>
                    <a:pt x="32" y="81"/>
                    <a:pt x="53" y="223"/>
                  </a:cubicBezTo>
                  <a:cubicBezTo>
                    <a:pt x="164" y="910"/>
                    <a:pt x="183" y="1611"/>
                    <a:pt x="101" y="2308"/>
                  </a:cubicBezTo>
                  <a:cubicBezTo>
                    <a:pt x="1" y="3033"/>
                    <a:pt x="279" y="3768"/>
                    <a:pt x="846" y="4239"/>
                  </a:cubicBezTo>
                  <a:cubicBezTo>
                    <a:pt x="1206" y="4533"/>
                    <a:pt x="1654" y="4696"/>
                    <a:pt x="2114" y="4696"/>
                  </a:cubicBezTo>
                  <a:cubicBezTo>
                    <a:pt x="2120" y="4696"/>
                    <a:pt x="2127" y="4696"/>
                    <a:pt x="2134" y="4696"/>
                  </a:cubicBezTo>
                  <a:cubicBezTo>
                    <a:pt x="2873" y="4691"/>
                    <a:pt x="3560" y="4331"/>
                    <a:pt x="3988" y="3725"/>
                  </a:cubicBezTo>
                  <a:lnTo>
                    <a:pt x="4684" y="2750"/>
                  </a:lnTo>
                  <a:cubicBezTo>
                    <a:pt x="4776" y="2625"/>
                    <a:pt x="4689" y="2447"/>
                    <a:pt x="4536" y="2447"/>
                  </a:cubicBezTo>
                  <a:cubicBezTo>
                    <a:pt x="4529" y="2447"/>
                    <a:pt x="4523" y="2446"/>
                    <a:pt x="4516" y="2446"/>
                  </a:cubicBezTo>
                  <a:cubicBezTo>
                    <a:pt x="4424" y="2446"/>
                    <a:pt x="4347" y="2511"/>
                    <a:pt x="4329" y="2596"/>
                  </a:cubicBezTo>
                  <a:lnTo>
                    <a:pt x="3680" y="3499"/>
                  </a:lnTo>
                  <a:cubicBezTo>
                    <a:pt x="3330" y="4004"/>
                    <a:pt x="2753" y="4307"/>
                    <a:pt x="2138" y="4311"/>
                  </a:cubicBezTo>
                  <a:cubicBezTo>
                    <a:pt x="1134" y="4311"/>
                    <a:pt x="346" y="3423"/>
                    <a:pt x="481" y="2351"/>
                  </a:cubicBezTo>
                  <a:cubicBezTo>
                    <a:pt x="567" y="1621"/>
                    <a:pt x="553" y="886"/>
                    <a:pt x="433" y="161"/>
                  </a:cubicBezTo>
                  <a:cubicBezTo>
                    <a:pt x="416" y="50"/>
                    <a:pt x="333" y="0"/>
                    <a:pt x="24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913" name="Google Shape;1913;p43"/>
            <p:cNvSpPr/>
            <p:nvPr/>
          </p:nvSpPr>
          <p:spPr>
            <a:xfrm>
              <a:off x="5830532" y="3825709"/>
              <a:ext cx="225619" cy="268607"/>
            </a:xfrm>
            <a:custGeom>
              <a:avLst/>
              <a:gdLst/>
              <a:ahLst/>
              <a:cxnLst/>
              <a:rect l="l" t="t" r="r" b="b"/>
              <a:pathLst>
                <a:path w="8618" h="10260" extrusionOk="0">
                  <a:moveTo>
                    <a:pt x="4386" y="1"/>
                  </a:moveTo>
                  <a:cubicBezTo>
                    <a:pt x="4140" y="1"/>
                    <a:pt x="3892" y="29"/>
                    <a:pt x="3645" y="88"/>
                  </a:cubicBezTo>
                  <a:cubicBezTo>
                    <a:pt x="2853" y="281"/>
                    <a:pt x="2142" y="708"/>
                    <a:pt x="1608" y="1323"/>
                  </a:cubicBezTo>
                  <a:cubicBezTo>
                    <a:pt x="1262" y="1722"/>
                    <a:pt x="768" y="1962"/>
                    <a:pt x="244" y="1991"/>
                  </a:cubicBezTo>
                  <a:cubicBezTo>
                    <a:pt x="1" y="2019"/>
                    <a:pt x="23" y="2375"/>
                    <a:pt x="263" y="2375"/>
                  </a:cubicBezTo>
                  <a:cubicBezTo>
                    <a:pt x="265" y="2375"/>
                    <a:pt x="266" y="2375"/>
                    <a:pt x="268" y="2375"/>
                  </a:cubicBezTo>
                  <a:cubicBezTo>
                    <a:pt x="897" y="2337"/>
                    <a:pt x="1479" y="2053"/>
                    <a:pt x="1897" y="1578"/>
                  </a:cubicBezTo>
                  <a:cubicBezTo>
                    <a:pt x="2613" y="774"/>
                    <a:pt x="3523" y="393"/>
                    <a:pt x="4393" y="393"/>
                  </a:cubicBezTo>
                  <a:cubicBezTo>
                    <a:pt x="5482" y="393"/>
                    <a:pt x="6508" y="990"/>
                    <a:pt x="7013" y="2101"/>
                  </a:cubicBezTo>
                  <a:cubicBezTo>
                    <a:pt x="8617" y="5642"/>
                    <a:pt x="5072" y="9687"/>
                    <a:pt x="4942" y="9956"/>
                  </a:cubicBezTo>
                  <a:cubicBezTo>
                    <a:pt x="4836" y="10104"/>
                    <a:pt x="4963" y="10260"/>
                    <a:pt x="5099" y="10260"/>
                  </a:cubicBezTo>
                  <a:cubicBezTo>
                    <a:pt x="5153" y="10260"/>
                    <a:pt x="5208" y="10235"/>
                    <a:pt x="5250" y="10177"/>
                  </a:cubicBezTo>
                  <a:cubicBezTo>
                    <a:pt x="6071" y="9034"/>
                    <a:pt x="6023" y="9091"/>
                    <a:pt x="6033" y="9086"/>
                  </a:cubicBezTo>
                  <a:cubicBezTo>
                    <a:pt x="7445" y="6901"/>
                    <a:pt x="8435" y="4316"/>
                    <a:pt x="7359" y="1943"/>
                  </a:cubicBezTo>
                  <a:cubicBezTo>
                    <a:pt x="6813" y="739"/>
                    <a:pt x="5633" y="1"/>
                    <a:pt x="438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1914" name="Google Shape;1914;p43"/>
          <p:cNvGrpSpPr/>
          <p:nvPr/>
        </p:nvGrpSpPr>
        <p:grpSpPr>
          <a:xfrm>
            <a:off x="7033600" y="2496970"/>
            <a:ext cx="516257" cy="515193"/>
            <a:chOff x="6192470" y="3360516"/>
            <a:chExt cx="368510" cy="367750"/>
          </a:xfrm>
        </p:grpSpPr>
        <p:sp>
          <p:nvSpPr>
            <p:cNvPr id="1915" name="Google Shape;1915;p43"/>
            <p:cNvSpPr/>
            <p:nvPr/>
          </p:nvSpPr>
          <p:spPr>
            <a:xfrm>
              <a:off x="6200141" y="3365543"/>
              <a:ext cx="353561" cy="357121"/>
            </a:xfrm>
            <a:custGeom>
              <a:avLst/>
              <a:gdLst/>
              <a:ahLst/>
              <a:cxnLst/>
              <a:rect l="l" t="t" r="r" b="b"/>
              <a:pathLst>
                <a:path w="13505" h="13641" extrusionOk="0">
                  <a:moveTo>
                    <a:pt x="6074" y="1"/>
                  </a:moveTo>
                  <a:cubicBezTo>
                    <a:pt x="5973" y="1"/>
                    <a:pt x="5869" y="12"/>
                    <a:pt x="5765" y="35"/>
                  </a:cubicBezTo>
                  <a:cubicBezTo>
                    <a:pt x="5477" y="97"/>
                    <a:pt x="5212" y="256"/>
                    <a:pt x="5025" y="477"/>
                  </a:cubicBezTo>
                  <a:cubicBezTo>
                    <a:pt x="4850" y="355"/>
                    <a:pt x="4625" y="288"/>
                    <a:pt x="4383" y="288"/>
                  </a:cubicBezTo>
                  <a:cubicBezTo>
                    <a:pt x="4214" y="288"/>
                    <a:pt x="4037" y="321"/>
                    <a:pt x="3863" y="390"/>
                  </a:cubicBezTo>
                  <a:cubicBezTo>
                    <a:pt x="3598" y="496"/>
                    <a:pt x="3368" y="683"/>
                    <a:pt x="3214" y="928"/>
                  </a:cubicBezTo>
                  <a:cubicBezTo>
                    <a:pt x="3137" y="906"/>
                    <a:pt x="3055" y="895"/>
                    <a:pt x="2971" y="895"/>
                  </a:cubicBezTo>
                  <a:cubicBezTo>
                    <a:pt x="2639" y="895"/>
                    <a:pt x="2274" y="1067"/>
                    <a:pt x="2013" y="1389"/>
                  </a:cubicBezTo>
                  <a:cubicBezTo>
                    <a:pt x="1845" y="1596"/>
                    <a:pt x="1739" y="1846"/>
                    <a:pt x="1715" y="2110"/>
                  </a:cubicBezTo>
                  <a:cubicBezTo>
                    <a:pt x="1268" y="2129"/>
                    <a:pt x="850" y="2523"/>
                    <a:pt x="730" y="3080"/>
                  </a:cubicBezTo>
                  <a:cubicBezTo>
                    <a:pt x="673" y="3335"/>
                    <a:pt x="687" y="3604"/>
                    <a:pt x="778" y="3844"/>
                  </a:cubicBezTo>
                  <a:cubicBezTo>
                    <a:pt x="269" y="3988"/>
                    <a:pt x="0" y="4613"/>
                    <a:pt x="173" y="5237"/>
                  </a:cubicBezTo>
                  <a:cubicBezTo>
                    <a:pt x="235" y="5463"/>
                    <a:pt x="351" y="5665"/>
                    <a:pt x="514" y="5833"/>
                  </a:cubicBezTo>
                  <a:cubicBezTo>
                    <a:pt x="461" y="6059"/>
                    <a:pt x="466" y="6294"/>
                    <a:pt x="529" y="6515"/>
                  </a:cubicBezTo>
                  <a:cubicBezTo>
                    <a:pt x="682" y="7057"/>
                    <a:pt x="1116" y="7424"/>
                    <a:pt x="1555" y="7424"/>
                  </a:cubicBezTo>
                  <a:cubicBezTo>
                    <a:pt x="1626" y="7424"/>
                    <a:pt x="1698" y="7415"/>
                    <a:pt x="1768" y="7394"/>
                  </a:cubicBezTo>
                  <a:cubicBezTo>
                    <a:pt x="1821" y="7380"/>
                    <a:pt x="1874" y="7361"/>
                    <a:pt x="1927" y="7337"/>
                  </a:cubicBezTo>
                  <a:cubicBezTo>
                    <a:pt x="2024" y="7600"/>
                    <a:pt x="2432" y="7811"/>
                    <a:pt x="2803" y="7811"/>
                  </a:cubicBezTo>
                  <a:cubicBezTo>
                    <a:pt x="2905" y="7811"/>
                    <a:pt x="3005" y="7795"/>
                    <a:pt x="3094" y="7760"/>
                  </a:cubicBezTo>
                  <a:cubicBezTo>
                    <a:pt x="3599" y="8916"/>
                    <a:pt x="4369" y="9502"/>
                    <a:pt x="5566" y="9502"/>
                  </a:cubicBezTo>
                  <a:cubicBezTo>
                    <a:pt x="5895" y="9502"/>
                    <a:pt x="6257" y="9458"/>
                    <a:pt x="6654" y="9369"/>
                  </a:cubicBezTo>
                  <a:cubicBezTo>
                    <a:pt x="6750" y="9878"/>
                    <a:pt x="7072" y="10498"/>
                    <a:pt x="7941" y="11002"/>
                  </a:cubicBezTo>
                  <a:cubicBezTo>
                    <a:pt x="9397" y="11838"/>
                    <a:pt x="10041" y="12487"/>
                    <a:pt x="10141" y="13145"/>
                  </a:cubicBezTo>
                  <a:cubicBezTo>
                    <a:pt x="10184" y="13434"/>
                    <a:pt x="10430" y="13641"/>
                    <a:pt x="10713" y="13641"/>
                  </a:cubicBezTo>
                  <a:cubicBezTo>
                    <a:pt x="10749" y="13641"/>
                    <a:pt x="10786" y="13637"/>
                    <a:pt x="10824" y="13630"/>
                  </a:cubicBezTo>
                  <a:cubicBezTo>
                    <a:pt x="11146" y="13572"/>
                    <a:pt x="11357" y="13255"/>
                    <a:pt x="11285" y="12933"/>
                  </a:cubicBezTo>
                  <a:lnTo>
                    <a:pt x="10718" y="10330"/>
                  </a:lnTo>
                  <a:lnTo>
                    <a:pt x="10622" y="8658"/>
                  </a:lnTo>
                  <a:lnTo>
                    <a:pt x="11563" y="8298"/>
                  </a:lnTo>
                  <a:cubicBezTo>
                    <a:pt x="11669" y="8346"/>
                    <a:pt x="11781" y="8369"/>
                    <a:pt x="11895" y="8369"/>
                  </a:cubicBezTo>
                  <a:cubicBezTo>
                    <a:pt x="12296" y="8369"/>
                    <a:pt x="12713" y="8080"/>
                    <a:pt x="12923" y="7615"/>
                  </a:cubicBezTo>
                  <a:cubicBezTo>
                    <a:pt x="13058" y="7318"/>
                    <a:pt x="13082" y="6981"/>
                    <a:pt x="12981" y="6664"/>
                  </a:cubicBezTo>
                  <a:cubicBezTo>
                    <a:pt x="13192" y="6472"/>
                    <a:pt x="13336" y="6217"/>
                    <a:pt x="13394" y="5939"/>
                  </a:cubicBezTo>
                  <a:cubicBezTo>
                    <a:pt x="13504" y="5415"/>
                    <a:pt x="13317" y="4916"/>
                    <a:pt x="12961" y="4690"/>
                  </a:cubicBezTo>
                  <a:cubicBezTo>
                    <a:pt x="13048" y="4363"/>
                    <a:pt x="12976" y="3960"/>
                    <a:pt x="12721" y="3623"/>
                  </a:cubicBezTo>
                  <a:cubicBezTo>
                    <a:pt x="12543" y="3378"/>
                    <a:pt x="12284" y="3201"/>
                    <a:pt x="11986" y="3119"/>
                  </a:cubicBezTo>
                  <a:cubicBezTo>
                    <a:pt x="12068" y="2835"/>
                    <a:pt x="12001" y="2504"/>
                    <a:pt x="11799" y="2221"/>
                  </a:cubicBezTo>
                  <a:cubicBezTo>
                    <a:pt x="11799" y="2221"/>
                    <a:pt x="11439" y="1793"/>
                    <a:pt x="11203" y="1740"/>
                  </a:cubicBezTo>
                  <a:cubicBezTo>
                    <a:pt x="11011" y="1694"/>
                    <a:pt x="10829" y="1630"/>
                    <a:pt x="10656" y="1630"/>
                  </a:cubicBezTo>
                  <a:cubicBezTo>
                    <a:pt x="10630" y="1630"/>
                    <a:pt x="10604" y="1631"/>
                    <a:pt x="10579" y="1634"/>
                  </a:cubicBezTo>
                  <a:cubicBezTo>
                    <a:pt x="10492" y="1308"/>
                    <a:pt x="10233" y="995"/>
                    <a:pt x="9853" y="827"/>
                  </a:cubicBezTo>
                  <a:cubicBezTo>
                    <a:pt x="9677" y="744"/>
                    <a:pt x="9485" y="702"/>
                    <a:pt x="9293" y="702"/>
                  </a:cubicBezTo>
                  <a:cubicBezTo>
                    <a:pt x="9186" y="702"/>
                    <a:pt x="9079" y="715"/>
                    <a:pt x="8974" y="741"/>
                  </a:cubicBezTo>
                  <a:cubicBezTo>
                    <a:pt x="8811" y="400"/>
                    <a:pt x="8412" y="150"/>
                    <a:pt x="7932" y="121"/>
                  </a:cubicBezTo>
                  <a:cubicBezTo>
                    <a:pt x="7901" y="119"/>
                    <a:pt x="7870" y="118"/>
                    <a:pt x="7840" y="118"/>
                  </a:cubicBezTo>
                  <a:cubicBezTo>
                    <a:pt x="7531" y="118"/>
                    <a:pt x="7231" y="228"/>
                    <a:pt x="6995" y="429"/>
                  </a:cubicBezTo>
                  <a:cubicBezTo>
                    <a:pt x="6808" y="162"/>
                    <a:pt x="6461" y="1"/>
                    <a:pt x="6074"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916" name="Google Shape;1916;p43"/>
            <p:cNvSpPr/>
            <p:nvPr/>
          </p:nvSpPr>
          <p:spPr>
            <a:xfrm>
              <a:off x="6247920" y="3365674"/>
              <a:ext cx="305782" cy="218498"/>
            </a:xfrm>
            <a:custGeom>
              <a:avLst/>
              <a:gdLst/>
              <a:ahLst/>
              <a:cxnLst/>
              <a:rect l="l" t="t" r="r" b="b"/>
              <a:pathLst>
                <a:path w="11680" h="8346" extrusionOk="0">
                  <a:moveTo>
                    <a:pt x="4251" y="1"/>
                  </a:moveTo>
                  <a:cubicBezTo>
                    <a:pt x="4150" y="1"/>
                    <a:pt x="4045" y="12"/>
                    <a:pt x="3940" y="34"/>
                  </a:cubicBezTo>
                  <a:cubicBezTo>
                    <a:pt x="3652" y="97"/>
                    <a:pt x="3392" y="251"/>
                    <a:pt x="3200" y="476"/>
                  </a:cubicBezTo>
                  <a:cubicBezTo>
                    <a:pt x="3028" y="355"/>
                    <a:pt x="2802" y="288"/>
                    <a:pt x="2560" y="288"/>
                  </a:cubicBezTo>
                  <a:cubicBezTo>
                    <a:pt x="2391" y="288"/>
                    <a:pt x="2214" y="321"/>
                    <a:pt x="2042" y="390"/>
                  </a:cubicBezTo>
                  <a:cubicBezTo>
                    <a:pt x="1773" y="496"/>
                    <a:pt x="1548" y="683"/>
                    <a:pt x="1394" y="928"/>
                  </a:cubicBezTo>
                  <a:cubicBezTo>
                    <a:pt x="1314" y="904"/>
                    <a:pt x="1231" y="893"/>
                    <a:pt x="1145" y="893"/>
                  </a:cubicBezTo>
                  <a:cubicBezTo>
                    <a:pt x="812" y="893"/>
                    <a:pt x="449" y="1068"/>
                    <a:pt x="193" y="1389"/>
                  </a:cubicBezTo>
                  <a:cubicBezTo>
                    <a:pt x="116" y="1480"/>
                    <a:pt x="53" y="1581"/>
                    <a:pt x="1" y="1687"/>
                  </a:cubicBezTo>
                  <a:cubicBezTo>
                    <a:pt x="63" y="1673"/>
                    <a:pt x="121" y="1658"/>
                    <a:pt x="178" y="1649"/>
                  </a:cubicBezTo>
                  <a:cubicBezTo>
                    <a:pt x="414" y="1620"/>
                    <a:pt x="635" y="1524"/>
                    <a:pt x="817" y="1370"/>
                  </a:cubicBezTo>
                  <a:cubicBezTo>
                    <a:pt x="933" y="1274"/>
                    <a:pt x="1058" y="1197"/>
                    <a:pt x="1197" y="1144"/>
                  </a:cubicBezTo>
                  <a:cubicBezTo>
                    <a:pt x="1358" y="1074"/>
                    <a:pt x="1531" y="1038"/>
                    <a:pt x="1707" y="1038"/>
                  </a:cubicBezTo>
                  <a:cubicBezTo>
                    <a:pt x="1782" y="1038"/>
                    <a:pt x="1857" y="1045"/>
                    <a:pt x="1932" y="1058"/>
                  </a:cubicBezTo>
                  <a:cubicBezTo>
                    <a:pt x="2003" y="1070"/>
                    <a:pt x="2075" y="1077"/>
                    <a:pt x="2146" y="1077"/>
                  </a:cubicBezTo>
                  <a:cubicBezTo>
                    <a:pt x="2344" y="1077"/>
                    <a:pt x="2538" y="1028"/>
                    <a:pt x="2715" y="933"/>
                  </a:cubicBezTo>
                  <a:cubicBezTo>
                    <a:pt x="2835" y="866"/>
                    <a:pt x="2965" y="818"/>
                    <a:pt x="3099" y="784"/>
                  </a:cubicBezTo>
                  <a:cubicBezTo>
                    <a:pt x="3198" y="761"/>
                    <a:pt x="3298" y="750"/>
                    <a:pt x="3398" y="750"/>
                  </a:cubicBezTo>
                  <a:cubicBezTo>
                    <a:pt x="3590" y="750"/>
                    <a:pt x="3782" y="791"/>
                    <a:pt x="3959" y="870"/>
                  </a:cubicBezTo>
                  <a:cubicBezTo>
                    <a:pt x="4111" y="941"/>
                    <a:pt x="4275" y="977"/>
                    <a:pt x="4440" y="977"/>
                  </a:cubicBezTo>
                  <a:cubicBezTo>
                    <a:pt x="4556" y="977"/>
                    <a:pt x="4672" y="959"/>
                    <a:pt x="4785" y="923"/>
                  </a:cubicBezTo>
                  <a:cubicBezTo>
                    <a:pt x="4913" y="887"/>
                    <a:pt x="5048" y="868"/>
                    <a:pt x="5183" y="868"/>
                  </a:cubicBezTo>
                  <a:cubicBezTo>
                    <a:pt x="5211" y="868"/>
                    <a:pt x="5238" y="869"/>
                    <a:pt x="5266" y="870"/>
                  </a:cubicBezTo>
                  <a:cubicBezTo>
                    <a:pt x="5559" y="885"/>
                    <a:pt x="5838" y="990"/>
                    <a:pt x="6063" y="1178"/>
                  </a:cubicBezTo>
                  <a:cubicBezTo>
                    <a:pt x="6251" y="1341"/>
                    <a:pt x="6486" y="1437"/>
                    <a:pt x="6736" y="1456"/>
                  </a:cubicBezTo>
                  <a:cubicBezTo>
                    <a:pt x="6894" y="1471"/>
                    <a:pt x="7043" y="1514"/>
                    <a:pt x="7188" y="1577"/>
                  </a:cubicBezTo>
                  <a:cubicBezTo>
                    <a:pt x="7399" y="1673"/>
                    <a:pt x="7586" y="1817"/>
                    <a:pt x="7726" y="2004"/>
                  </a:cubicBezTo>
                  <a:cubicBezTo>
                    <a:pt x="7889" y="2225"/>
                    <a:pt x="8124" y="2384"/>
                    <a:pt x="8389" y="2451"/>
                  </a:cubicBezTo>
                  <a:lnTo>
                    <a:pt x="8537" y="2489"/>
                  </a:lnTo>
                  <a:cubicBezTo>
                    <a:pt x="8773" y="2542"/>
                    <a:pt x="9128" y="2970"/>
                    <a:pt x="9128" y="2970"/>
                  </a:cubicBezTo>
                  <a:cubicBezTo>
                    <a:pt x="9224" y="3109"/>
                    <a:pt x="9292" y="3258"/>
                    <a:pt x="9330" y="3421"/>
                  </a:cubicBezTo>
                  <a:cubicBezTo>
                    <a:pt x="9388" y="3690"/>
                    <a:pt x="9541" y="3926"/>
                    <a:pt x="9762" y="4084"/>
                  </a:cubicBezTo>
                  <a:cubicBezTo>
                    <a:pt x="9873" y="4171"/>
                    <a:pt x="9969" y="4267"/>
                    <a:pt x="10056" y="4377"/>
                  </a:cubicBezTo>
                  <a:cubicBezTo>
                    <a:pt x="10209" y="4589"/>
                    <a:pt x="10305" y="4834"/>
                    <a:pt x="10325" y="5093"/>
                  </a:cubicBezTo>
                  <a:cubicBezTo>
                    <a:pt x="10344" y="5309"/>
                    <a:pt x="10421" y="5521"/>
                    <a:pt x="10546" y="5694"/>
                  </a:cubicBezTo>
                  <a:cubicBezTo>
                    <a:pt x="10738" y="5991"/>
                    <a:pt x="10800" y="6352"/>
                    <a:pt x="10718" y="6693"/>
                  </a:cubicBezTo>
                  <a:cubicBezTo>
                    <a:pt x="10680" y="6899"/>
                    <a:pt x="10589" y="7092"/>
                    <a:pt x="10459" y="7255"/>
                  </a:cubicBezTo>
                  <a:cubicBezTo>
                    <a:pt x="10377" y="7361"/>
                    <a:pt x="10339" y="7495"/>
                    <a:pt x="10358" y="7630"/>
                  </a:cubicBezTo>
                  <a:cubicBezTo>
                    <a:pt x="10387" y="7875"/>
                    <a:pt x="10353" y="8120"/>
                    <a:pt x="10252" y="8345"/>
                  </a:cubicBezTo>
                  <a:cubicBezTo>
                    <a:pt x="10589" y="8269"/>
                    <a:pt x="10911" y="8004"/>
                    <a:pt x="11088" y="7615"/>
                  </a:cubicBezTo>
                  <a:cubicBezTo>
                    <a:pt x="11228" y="7317"/>
                    <a:pt x="11252" y="6976"/>
                    <a:pt x="11151" y="6664"/>
                  </a:cubicBezTo>
                  <a:cubicBezTo>
                    <a:pt x="11362" y="6472"/>
                    <a:pt x="11506" y="6217"/>
                    <a:pt x="11564" y="5939"/>
                  </a:cubicBezTo>
                  <a:cubicBezTo>
                    <a:pt x="11679" y="5415"/>
                    <a:pt x="11497" y="4915"/>
                    <a:pt x="11141" y="4694"/>
                  </a:cubicBezTo>
                  <a:cubicBezTo>
                    <a:pt x="11233" y="4368"/>
                    <a:pt x="11151" y="3964"/>
                    <a:pt x="10901" y="3623"/>
                  </a:cubicBezTo>
                  <a:cubicBezTo>
                    <a:pt x="10718" y="3378"/>
                    <a:pt x="10459" y="3200"/>
                    <a:pt x="10161" y="3123"/>
                  </a:cubicBezTo>
                  <a:cubicBezTo>
                    <a:pt x="10248" y="2835"/>
                    <a:pt x="10176" y="2499"/>
                    <a:pt x="9974" y="2220"/>
                  </a:cubicBezTo>
                  <a:cubicBezTo>
                    <a:pt x="9974" y="2220"/>
                    <a:pt x="9618" y="1793"/>
                    <a:pt x="9383" y="1740"/>
                  </a:cubicBezTo>
                  <a:cubicBezTo>
                    <a:pt x="9186" y="1697"/>
                    <a:pt x="9000" y="1631"/>
                    <a:pt x="8819" y="1631"/>
                  </a:cubicBezTo>
                  <a:cubicBezTo>
                    <a:pt x="8797" y="1631"/>
                    <a:pt x="8775" y="1632"/>
                    <a:pt x="8754" y="1634"/>
                  </a:cubicBezTo>
                  <a:cubicBezTo>
                    <a:pt x="8672" y="1308"/>
                    <a:pt x="8413" y="995"/>
                    <a:pt x="8033" y="827"/>
                  </a:cubicBezTo>
                  <a:cubicBezTo>
                    <a:pt x="7857" y="744"/>
                    <a:pt x="7665" y="702"/>
                    <a:pt x="7473" y="702"/>
                  </a:cubicBezTo>
                  <a:cubicBezTo>
                    <a:pt x="7366" y="702"/>
                    <a:pt x="7259" y="715"/>
                    <a:pt x="7154" y="741"/>
                  </a:cubicBezTo>
                  <a:cubicBezTo>
                    <a:pt x="6986" y="400"/>
                    <a:pt x="6587" y="145"/>
                    <a:pt x="6111" y="121"/>
                  </a:cubicBezTo>
                  <a:cubicBezTo>
                    <a:pt x="6081" y="119"/>
                    <a:pt x="6050" y="118"/>
                    <a:pt x="6019" y="118"/>
                  </a:cubicBezTo>
                  <a:cubicBezTo>
                    <a:pt x="5710" y="118"/>
                    <a:pt x="5410" y="227"/>
                    <a:pt x="5170" y="428"/>
                  </a:cubicBezTo>
                  <a:cubicBezTo>
                    <a:pt x="4983" y="162"/>
                    <a:pt x="4639" y="1"/>
                    <a:pt x="4251"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917" name="Google Shape;1917;p43"/>
            <p:cNvSpPr/>
            <p:nvPr/>
          </p:nvSpPr>
          <p:spPr>
            <a:xfrm>
              <a:off x="6221007" y="3434108"/>
              <a:ext cx="3299" cy="6571"/>
            </a:xfrm>
            <a:custGeom>
              <a:avLst/>
              <a:gdLst/>
              <a:ahLst/>
              <a:cxnLst/>
              <a:rect l="l" t="t" r="r" b="b"/>
              <a:pathLst>
                <a:path w="126" h="251" extrusionOk="0">
                  <a:moveTo>
                    <a:pt x="125" y="0"/>
                  </a:moveTo>
                  <a:lnTo>
                    <a:pt x="125" y="0"/>
                  </a:lnTo>
                  <a:cubicBezTo>
                    <a:pt x="73" y="82"/>
                    <a:pt x="34" y="164"/>
                    <a:pt x="1" y="250"/>
                  </a:cubicBezTo>
                  <a:cubicBezTo>
                    <a:pt x="25" y="250"/>
                    <a:pt x="49" y="245"/>
                    <a:pt x="77" y="245"/>
                  </a:cubicBezTo>
                  <a:cubicBezTo>
                    <a:pt x="82" y="164"/>
                    <a:pt x="101" y="82"/>
                    <a:pt x="125" y="0"/>
                  </a:cubicBezTo>
                  <a:close/>
                </a:path>
              </a:pathLst>
            </a:custGeom>
            <a:solidFill>
              <a:srgbClr val="9EAEBB"/>
            </a:solidFill>
            <a:ln>
              <a:noFill/>
            </a:ln>
          </p:spPr>
          <p:txBody>
            <a:bodyPr spcFirstLastPara="1" wrap="square" lIns="121900" tIns="121900" rIns="121900" bIns="121900" anchor="ctr" anchorCtr="0">
              <a:noAutofit/>
            </a:bodyPr>
            <a:lstStyle/>
            <a:p>
              <a:endParaRPr sz="2533"/>
            </a:p>
          </p:txBody>
        </p:sp>
        <p:sp>
          <p:nvSpPr>
            <p:cNvPr id="1918" name="Google Shape;1918;p43"/>
            <p:cNvSpPr/>
            <p:nvPr/>
          </p:nvSpPr>
          <p:spPr>
            <a:xfrm>
              <a:off x="6360363" y="3584905"/>
              <a:ext cx="137105" cy="137759"/>
            </a:xfrm>
            <a:custGeom>
              <a:avLst/>
              <a:gdLst/>
              <a:ahLst/>
              <a:cxnLst/>
              <a:rect l="l" t="t" r="r" b="b"/>
              <a:pathLst>
                <a:path w="5237" h="5262" extrusionOk="0">
                  <a:moveTo>
                    <a:pt x="587" y="0"/>
                  </a:moveTo>
                  <a:cubicBezTo>
                    <a:pt x="587" y="0"/>
                    <a:pt x="1" y="1576"/>
                    <a:pt x="1821" y="2623"/>
                  </a:cubicBezTo>
                  <a:cubicBezTo>
                    <a:pt x="3277" y="3459"/>
                    <a:pt x="3921" y="4108"/>
                    <a:pt x="4021" y="4766"/>
                  </a:cubicBezTo>
                  <a:cubicBezTo>
                    <a:pt x="4064" y="5055"/>
                    <a:pt x="4310" y="5262"/>
                    <a:pt x="4593" y="5262"/>
                  </a:cubicBezTo>
                  <a:cubicBezTo>
                    <a:pt x="4629" y="5262"/>
                    <a:pt x="4666" y="5258"/>
                    <a:pt x="4704" y="5251"/>
                  </a:cubicBezTo>
                  <a:cubicBezTo>
                    <a:pt x="5026" y="5193"/>
                    <a:pt x="5237" y="4876"/>
                    <a:pt x="5165" y="4554"/>
                  </a:cubicBezTo>
                  <a:lnTo>
                    <a:pt x="4598" y="1951"/>
                  </a:lnTo>
                  <a:lnTo>
                    <a:pt x="4084" y="658"/>
                  </a:lnTo>
                  <a:cubicBezTo>
                    <a:pt x="4084" y="658"/>
                    <a:pt x="3518" y="696"/>
                    <a:pt x="2889" y="696"/>
                  </a:cubicBezTo>
                  <a:cubicBezTo>
                    <a:pt x="2172" y="696"/>
                    <a:pt x="1373" y="647"/>
                    <a:pt x="1235" y="437"/>
                  </a:cubicBezTo>
                  <a:cubicBezTo>
                    <a:pt x="1091" y="207"/>
                    <a:pt x="856" y="48"/>
                    <a:pt x="587"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919" name="Google Shape;1919;p43"/>
            <p:cNvSpPr/>
            <p:nvPr/>
          </p:nvSpPr>
          <p:spPr>
            <a:xfrm>
              <a:off x="6451810" y="3602001"/>
              <a:ext cx="46208" cy="120768"/>
            </a:xfrm>
            <a:custGeom>
              <a:avLst/>
              <a:gdLst/>
              <a:ahLst/>
              <a:cxnLst/>
              <a:rect l="l" t="t" r="r" b="b"/>
              <a:pathLst>
                <a:path w="1765" h="4613" extrusionOk="0">
                  <a:moveTo>
                    <a:pt x="596" y="1"/>
                  </a:moveTo>
                  <a:cubicBezTo>
                    <a:pt x="596" y="1"/>
                    <a:pt x="351" y="20"/>
                    <a:pt x="0" y="29"/>
                  </a:cubicBezTo>
                  <a:lnTo>
                    <a:pt x="495" y="1278"/>
                  </a:lnTo>
                  <a:lnTo>
                    <a:pt x="1062" y="3882"/>
                  </a:lnTo>
                  <a:cubicBezTo>
                    <a:pt x="1115" y="4127"/>
                    <a:pt x="1004" y="4382"/>
                    <a:pt x="783" y="4512"/>
                  </a:cubicBezTo>
                  <a:cubicBezTo>
                    <a:pt x="886" y="4581"/>
                    <a:pt x="997" y="4612"/>
                    <a:pt x="1105" y="4612"/>
                  </a:cubicBezTo>
                  <a:cubicBezTo>
                    <a:pt x="1451" y="4612"/>
                    <a:pt x="1764" y="4293"/>
                    <a:pt x="1677" y="3901"/>
                  </a:cubicBezTo>
                  <a:lnTo>
                    <a:pt x="1681" y="3901"/>
                  </a:lnTo>
                  <a:lnTo>
                    <a:pt x="1115" y="1298"/>
                  </a:lnTo>
                  <a:lnTo>
                    <a:pt x="596"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920" name="Google Shape;1920;p43"/>
            <p:cNvSpPr/>
            <p:nvPr/>
          </p:nvSpPr>
          <p:spPr>
            <a:xfrm>
              <a:off x="6412330" y="3579486"/>
              <a:ext cx="100714" cy="55737"/>
            </a:xfrm>
            <a:custGeom>
              <a:avLst/>
              <a:gdLst/>
              <a:ahLst/>
              <a:cxnLst/>
              <a:rect l="l" t="t" r="r" b="b"/>
              <a:pathLst>
                <a:path w="3847" h="2129" extrusionOk="0">
                  <a:moveTo>
                    <a:pt x="804" y="1"/>
                  </a:moveTo>
                  <a:cubicBezTo>
                    <a:pt x="337" y="1"/>
                    <a:pt x="0" y="440"/>
                    <a:pt x="115" y="894"/>
                  </a:cubicBezTo>
                  <a:lnTo>
                    <a:pt x="192" y="1288"/>
                  </a:lnTo>
                  <a:cubicBezTo>
                    <a:pt x="317" y="1783"/>
                    <a:pt x="763" y="2129"/>
                    <a:pt x="1273" y="2129"/>
                  </a:cubicBezTo>
                  <a:lnTo>
                    <a:pt x="2575" y="2129"/>
                  </a:lnTo>
                  <a:cubicBezTo>
                    <a:pt x="3084" y="2129"/>
                    <a:pt x="3531" y="1783"/>
                    <a:pt x="3655" y="1288"/>
                  </a:cubicBezTo>
                  <a:lnTo>
                    <a:pt x="3732" y="894"/>
                  </a:lnTo>
                  <a:cubicBezTo>
                    <a:pt x="3847" y="440"/>
                    <a:pt x="3510" y="1"/>
                    <a:pt x="3043" y="1"/>
                  </a:cubicBezTo>
                  <a:cubicBezTo>
                    <a:pt x="3041" y="1"/>
                    <a:pt x="3038" y="1"/>
                    <a:pt x="3036" y="1"/>
                  </a:cubicBezTo>
                  <a:lnTo>
                    <a:pt x="811" y="1"/>
                  </a:lnTo>
                  <a:cubicBezTo>
                    <a:pt x="809" y="1"/>
                    <a:pt x="806" y="1"/>
                    <a:pt x="804"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921" name="Google Shape;1921;p43"/>
            <p:cNvSpPr/>
            <p:nvPr/>
          </p:nvSpPr>
          <p:spPr>
            <a:xfrm>
              <a:off x="6418587" y="3579748"/>
              <a:ext cx="94117" cy="55475"/>
            </a:xfrm>
            <a:custGeom>
              <a:avLst/>
              <a:gdLst/>
              <a:ahLst/>
              <a:cxnLst/>
              <a:rect l="l" t="t" r="r" b="b"/>
              <a:pathLst>
                <a:path w="3595" h="2119" extrusionOk="0">
                  <a:moveTo>
                    <a:pt x="2898" y="0"/>
                  </a:moveTo>
                  <a:lnTo>
                    <a:pt x="2898" y="0"/>
                  </a:lnTo>
                  <a:cubicBezTo>
                    <a:pt x="2912" y="92"/>
                    <a:pt x="2907" y="188"/>
                    <a:pt x="2883" y="284"/>
                  </a:cubicBezTo>
                  <a:lnTo>
                    <a:pt x="2806" y="678"/>
                  </a:lnTo>
                  <a:cubicBezTo>
                    <a:pt x="2681" y="1172"/>
                    <a:pt x="2235" y="1518"/>
                    <a:pt x="1725" y="1518"/>
                  </a:cubicBezTo>
                  <a:lnTo>
                    <a:pt x="428" y="1518"/>
                  </a:lnTo>
                  <a:cubicBezTo>
                    <a:pt x="279" y="1518"/>
                    <a:pt x="135" y="1490"/>
                    <a:pt x="1" y="1432"/>
                  </a:cubicBezTo>
                  <a:lnTo>
                    <a:pt x="1" y="1432"/>
                  </a:lnTo>
                  <a:cubicBezTo>
                    <a:pt x="174" y="1850"/>
                    <a:pt x="577" y="2119"/>
                    <a:pt x="1029" y="2119"/>
                  </a:cubicBezTo>
                  <a:lnTo>
                    <a:pt x="2336" y="2119"/>
                  </a:lnTo>
                  <a:cubicBezTo>
                    <a:pt x="2845" y="2119"/>
                    <a:pt x="3287" y="1778"/>
                    <a:pt x="3416" y="1283"/>
                  </a:cubicBezTo>
                  <a:lnTo>
                    <a:pt x="3493" y="884"/>
                  </a:lnTo>
                  <a:cubicBezTo>
                    <a:pt x="3594" y="471"/>
                    <a:pt x="3320" y="63"/>
                    <a:pt x="2898"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922" name="Google Shape;1922;p43"/>
            <p:cNvSpPr/>
            <p:nvPr/>
          </p:nvSpPr>
          <p:spPr>
            <a:xfrm>
              <a:off x="6373374" y="3416227"/>
              <a:ext cx="99955" cy="61261"/>
            </a:xfrm>
            <a:custGeom>
              <a:avLst/>
              <a:gdLst/>
              <a:ahLst/>
              <a:cxnLst/>
              <a:rect l="l" t="t" r="r" b="b"/>
              <a:pathLst>
                <a:path w="3818" h="2340" extrusionOk="0">
                  <a:moveTo>
                    <a:pt x="900" y="0"/>
                  </a:moveTo>
                  <a:cubicBezTo>
                    <a:pt x="674" y="0"/>
                    <a:pt x="446" y="49"/>
                    <a:pt x="229" y="150"/>
                  </a:cubicBezTo>
                  <a:cubicBezTo>
                    <a:pt x="1" y="241"/>
                    <a:pt x="105" y="550"/>
                    <a:pt x="302" y="550"/>
                  </a:cubicBezTo>
                  <a:cubicBezTo>
                    <a:pt x="333" y="550"/>
                    <a:pt x="367" y="543"/>
                    <a:pt x="402" y="525"/>
                  </a:cubicBezTo>
                  <a:cubicBezTo>
                    <a:pt x="561" y="452"/>
                    <a:pt x="729" y="417"/>
                    <a:pt x="895" y="417"/>
                  </a:cubicBezTo>
                  <a:cubicBezTo>
                    <a:pt x="1307" y="417"/>
                    <a:pt x="1704" y="633"/>
                    <a:pt x="1920" y="1010"/>
                  </a:cubicBezTo>
                  <a:cubicBezTo>
                    <a:pt x="1622" y="1346"/>
                    <a:pt x="1550" y="1822"/>
                    <a:pt x="1737" y="2225"/>
                  </a:cubicBezTo>
                  <a:cubicBezTo>
                    <a:pt x="1778" y="2306"/>
                    <a:pt x="1847" y="2340"/>
                    <a:pt x="1915" y="2340"/>
                  </a:cubicBezTo>
                  <a:cubicBezTo>
                    <a:pt x="2047" y="2340"/>
                    <a:pt x="2178" y="2214"/>
                    <a:pt x="2112" y="2052"/>
                  </a:cubicBezTo>
                  <a:cubicBezTo>
                    <a:pt x="1949" y="1697"/>
                    <a:pt x="2098" y="1279"/>
                    <a:pt x="2453" y="1111"/>
                  </a:cubicBezTo>
                  <a:cubicBezTo>
                    <a:pt x="2551" y="1066"/>
                    <a:pt x="2653" y="1045"/>
                    <a:pt x="2754" y="1045"/>
                  </a:cubicBezTo>
                  <a:cubicBezTo>
                    <a:pt x="3021" y="1045"/>
                    <a:pt x="3276" y="1194"/>
                    <a:pt x="3395" y="1452"/>
                  </a:cubicBezTo>
                  <a:cubicBezTo>
                    <a:pt x="3433" y="1525"/>
                    <a:pt x="3506" y="1568"/>
                    <a:pt x="3582" y="1568"/>
                  </a:cubicBezTo>
                  <a:cubicBezTo>
                    <a:pt x="3611" y="1568"/>
                    <a:pt x="3641" y="1561"/>
                    <a:pt x="3669" y="1548"/>
                  </a:cubicBezTo>
                  <a:cubicBezTo>
                    <a:pt x="3769" y="1500"/>
                    <a:pt x="3818" y="1380"/>
                    <a:pt x="3769" y="1274"/>
                  </a:cubicBezTo>
                  <a:cubicBezTo>
                    <a:pt x="3582" y="869"/>
                    <a:pt x="3182" y="630"/>
                    <a:pt x="2765" y="630"/>
                  </a:cubicBezTo>
                  <a:cubicBezTo>
                    <a:pt x="2594" y="630"/>
                    <a:pt x="2420" y="670"/>
                    <a:pt x="2256" y="755"/>
                  </a:cubicBezTo>
                  <a:cubicBezTo>
                    <a:pt x="1955" y="272"/>
                    <a:pt x="1436" y="0"/>
                    <a:pt x="90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923" name="Google Shape;1923;p43"/>
            <p:cNvSpPr/>
            <p:nvPr/>
          </p:nvSpPr>
          <p:spPr>
            <a:xfrm>
              <a:off x="6249517" y="3463456"/>
              <a:ext cx="84771" cy="48093"/>
            </a:xfrm>
            <a:custGeom>
              <a:avLst/>
              <a:gdLst/>
              <a:ahLst/>
              <a:cxnLst/>
              <a:rect l="l" t="t" r="r" b="b"/>
              <a:pathLst>
                <a:path w="3238" h="1837" extrusionOk="0">
                  <a:moveTo>
                    <a:pt x="2481" y="0"/>
                  </a:moveTo>
                  <a:cubicBezTo>
                    <a:pt x="2023" y="0"/>
                    <a:pt x="1585" y="255"/>
                    <a:pt x="1366" y="695"/>
                  </a:cubicBezTo>
                  <a:cubicBezTo>
                    <a:pt x="1212" y="646"/>
                    <a:pt x="1053" y="622"/>
                    <a:pt x="895" y="622"/>
                  </a:cubicBezTo>
                  <a:cubicBezTo>
                    <a:pt x="668" y="622"/>
                    <a:pt x="442" y="671"/>
                    <a:pt x="233" y="767"/>
                  </a:cubicBezTo>
                  <a:cubicBezTo>
                    <a:pt x="1" y="858"/>
                    <a:pt x="105" y="1168"/>
                    <a:pt x="304" y="1168"/>
                  </a:cubicBezTo>
                  <a:cubicBezTo>
                    <a:pt x="336" y="1168"/>
                    <a:pt x="370" y="1160"/>
                    <a:pt x="406" y="1142"/>
                  </a:cubicBezTo>
                  <a:cubicBezTo>
                    <a:pt x="568" y="1066"/>
                    <a:pt x="739" y="1030"/>
                    <a:pt x="907" y="1030"/>
                  </a:cubicBezTo>
                  <a:cubicBezTo>
                    <a:pt x="1355" y="1030"/>
                    <a:pt x="1784" y="1285"/>
                    <a:pt x="1986" y="1718"/>
                  </a:cubicBezTo>
                  <a:cubicBezTo>
                    <a:pt x="2026" y="1802"/>
                    <a:pt x="2095" y="1837"/>
                    <a:pt x="2164" y="1837"/>
                  </a:cubicBezTo>
                  <a:cubicBezTo>
                    <a:pt x="2297" y="1837"/>
                    <a:pt x="2432" y="1707"/>
                    <a:pt x="2356" y="1545"/>
                  </a:cubicBezTo>
                  <a:cubicBezTo>
                    <a:pt x="2226" y="1262"/>
                    <a:pt x="2010" y="1022"/>
                    <a:pt x="1746" y="858"/>
                  </a:cubicBezTo>
                  <a:cubicBezTo>
                    <a:pt x="1894" y="577"/>
                    <a:pt x="2182" y="413"/>
                    <a:pt x="2481" y="413"/>
                  </a:cubicBezTo>
                  <a:cubicBezTo>
                    <a:pt x="2601" y="413"/>
                    <a:pt x="2722" y="439"/>
                    <a:pt x="2836" y="493"/>
                  </a:cubicBezTo>
                  <a:cubicBezTo>
                    <a:pt x="2871" y="511"/>
                    <a:pt x="2905" y="519"/>
                    <a:pt x="2936" y="519"/>
                  </a:cubicBezTo>
                  <a:cubicBezTo>
                    <a:pt x="3133" y="519"/>
                    <a:pt x="3237" y="210"/>
                    <a:pt x="3009" y="119"/>
                  </a:cubicBezTo>
                  <a:cubicBezTo>
                    <a:pt x="2838" y="38"/>
                    <a:pt x="2658" y="0"/>
                    <a:pt x="248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924" name="Google Shape;1924;p43"/>
            <p:cNvSpPr/>
            <p:nvPr/>
          </p:nvSpPr>
          <p:spPr>
            <a:xfrm>
              <a:off x="6412618" y="3514821"/>
              <a:ext cx="53407" cy="22305"/>
            </a:xfrm>
            <a:custGeom>
              <a:avLst/>
              <a:gdLst/>
              <a:ahLst/>
              <a:cxnLst/>
              <a:rect l="l" t="t" r="r" b="b"/>
              <a:pathLst>
                <a:path w="2040" h="852" extrusionOk="0">
                  <a:moveTo>
                    <a:pt x="918" y="1"/>
                  </a:moveTo>
                  <a:cubicBezTo>
                    <a:pt x="662" y="1"/>
                    <a:pt x="404" y="78"/>
                    <a:pt x="181" y="237"/>
                  </a:cubicBezTo>
                  <a:cubicBezTo>
                    <a:pt x="1" y="370"/>
                    <a:pt x="127" y="615"/>
                    <a:pt x="300" y="615"/>
                  </a:cubicBezTo>
                  <a:cubicBezTo>
                    <a:pt x="339" y="615"/>
                    <a:pt x="380" y="602"/>
                    <a:pt x="421" y="573"/>
                  </a:cubicBezTo>
                  <a:cubicBezTo>
                    <a:pt x="572" y="465"/>
                    <a:pt x="746" y="413"/>
                    <a:pt x="917" y="413"/>
                  </a:cubicBezTo>
                  <a:cubicBezTo>
                    <a:pt x="1182" y="413"/>
                    <a:pt x="1443" y="537"/>
                    <a:pt x="1612" y="770"/>
                  </a:cubicBezTo>
                  <a:cubicBezTo>
                    <a:pt x="1651" y="823"/>
                    <a:pt x="1708" y="852"/>
                    <a:pt x="1776" y="852"/>
                  </a:cubicBezTo>
                  <a:cubicBezTo>
                    <a:pt x="1944" y="852"/>
                    <a:pt x="2040" y="664"/>
                    <a:pt x="1944" y="525"/>
                  </a:cubicBezTo>
                  <a:cubicBezTo>
                    <a:pt x="1697" y="182"/>
                    <a:pt x="1310" y="1"/>
                    <a:pt x="91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925" name="Google Shape;1925;p43"/>
            <p:cNvSpPr/>
            <p:nvPr/>
          </p:nvSpPr>
          <p:spPr>
            <a:xfrm>
              <a:off x="6337848" y="3489086"/>
              <a:ext cx="45475" cy="33720"/>
            </a:xfrm>
            <a:custGeom>
              <a:avLst/>
              <a:gdLst/>
              <a:ahLst/>
              <a:cxnLst/>
              <a:rect l="l" t="t" r="r" b="b"/>
              <a:pathLst>
                <a:path w="1737" h="1288" extrusionOk="0">
                  <a:moveTo>
                    <a:pt x="1513" y="0"/>
                  </a:moveTo>
                  <a:cubicBezTo>
                    <a:pt x="1425" y="0"/>
                    <a:pt x="1337" y="51"/>
                    <a:pt x="1312" y="163"/>
                  </a:cubicBezTo>
                  <a:cubicBezTo>
                    <a:pt x="1247" y="577"/>
                    <a:pt x="884" y="871"/>
                    <a:pt x="477" y="871"/>
                  </a:cubicBezTo>
                  <a:cubicBezTo>
                    <a:pt x="431" y="871"/>
                    <a:pt x="384" y="867"/>
                    <a:pt x="337" y="860"/>
                  </a:cubicBezTo>
                  <a:cubicBezTo>
                    <a:pt x="318" y="855"/>
                    <a:pt x="300" y="853"/>
                    <a:pt x="283" y="853"/>
                  </a:cubicBezTo>
                  <a:cubicBezTo>
                    <a:pt x="45" y="853"/>
                    <a:pt x="0" y="1236"/>
                    <a:pt x="270" y="1268"/>
                  </a:cubicBezTo>
                  <a:cubicBezTo>
                    <a:pt x="342" y="1277"/>
                    <a:pt x="409" y="1287"/>
                    <a:pt x="481" y="1287"/>
                  </a:cubicBezTo>
                  <a:cubicBezTo>
                    <a:pt x="1096" y="1282"/>
                    <a:pt x="1620" y="835"/>
                    <a:pt x="1720" y="225"/>
                  </a:cubicBezTo>
                  <a:cubicBezTo>
                    <a:pt x="1737" y="83"/>
                    <a:pt x="1624" y="0"/>
                    <a:pt x="15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926" name="Google Shape;1926;p43"/>
            <p:cNvSpPr/>
            <p:nvPr/>
          </p:nvSpPr>
          <p:spPr>
            <a:xfrm>
              <a:off x="6192470" y="3360516"/>
              <a:ext cx="368510" cy="367750"/>
            </a:xfrm>
            <a:custGeom>
              <a:avLst/>
              <a:gdLst/>
              <a:ahLst/>
              <a:cxnLst/>
              <a:rect l="l" t="t" r="r" b="b"/>
              <a:pathLst>
                <a:path w="14076" h="14047" extrusionOk="0">
                  <a:moveTo>
                    <a:pt x="6375" y="1"/>
                  </a:moveTo>
                  <a:cubicBezTo>
                    <a:pt x="5984" y="1"/>
                    <a:pt x="5582" y="142"/>
                    <a:pt x="5285" y="419"/>
                  </a:cubicBezTo>
                  <a:cubicBezTo>
                    <a:pt x="5101" y="330"/>
                    <a:pt x="4898" y="288"/>
                    <a:pt x="4691" y="288"/>
                  </a:cubicBezTo>
                  <a:cubicBezTo>
                    <a:pt x="4215" y="288"/>
                    <a:pt x="3723" y="511"/>
                    <a:pt x="3425" y="899"/>
                  </a:cubicBezTo>
                  <a:cubicBezTo>
                    <a:pt x="3375" y="893"/>
                    <a:pt x="3325" y="889"/>
                    <a:pt x="3274" y="889"/>
                  </a:cubicBezTo>
                  <a:cubicBezTo>
                    <a:pt x="2625" y="889"/>
                    <a:pt x="1977" y="1421"/>
                    <a:pt x="1826" y="2134"/>
                  </a:cubicBezTo>
                  <a:cubicBezTo>
                    <a:pt x="1119" y="2283"/>
                    <a:pt x="639" y="3138"/>
                    <a:pt x="822" y="3931"/>
                  </a:cubicBezTo>
                  <a:cubicBezTo>
                    <a:pt x="125" y="4300"/>
                    <a:pt x="0" y="5405"/>
                    <a:pt x="581" y="6097"/>
                  </a:cubicBezTo>
                  <a:cubicBezTo>
                    <a:pt x="441" y="6985"/>
                    <a:pt x="1099" y="7830"/>
                    <a:pt x="1847" y="7830"/>
                  </a:cubicBezTo>
                  <a:cubicBezTo>
                    <a:pt x="1942" y="7830"/>
                    <a:pt x="2037" y="7817"/>
                    <a:pt x="2133" y="7788"/>
                  </a:cubicBezTo>
                  <a:cubicBezTo>
                    <a:pt x="2332" y="8037"/>
                    <a:pt x="2719" y="8215"/>
                    <a:pt x="3096" y="8215"/>
                  </a:cubicBezTo>
                  <a:cubicBezTo>
                    <a:pt x="3155" y="8215"/>
                    <a:pt x="3214" y="8210"/>
                    <a:pt x="3272" y="8201"/>
                  </a:cubicBezTo>
                  <a:cubicBezTo>
                    <a:pt x="3850" y="9401"/>
                    <a:pt x="4710" y="9900"/>
                    <a:pt x="5845" y="9900"/>
                  </a:cubicBezTo>
                  <a:cubicBezTo>
                    <a:pt x="6142" y="9900"/>
                    <a:pt x="6458" y="9866"/>
                    <a:pt x="6793" y="9801"/>
                  </a:cubicBezTo>
                  <a:cubicBezTo>
                    <a:pt x="6932" y="10291"/>
                    <a:pt x="7283" y="10887"/>
                    <a:pt x="8129" y="11377"/>
                  </a:cubicBezTo>
                  <a:cubicBezTo>
                    <a:pt x="9493" y="12160"/>
                    <a:pt x="10137" y="12775"/>
                    <a:pt x="10228" y="13375"/>
                  </a:cubicBezTo>
                  <a:cubicBezTo>
                    <a:pt x="10288" y="13768"/>
                    <a:pt x="10624" y="14047"/>
                    <a:pt x="11005" y="14047"/>
                  </a:cubicBezTo>
                  <a:cubicBezTo>
                    <a:pt x="11053" y="14047"/>
                    <a:pt x="11102" y="14043"/>
                    <a:pt x="11150" y="14033"/>
                  </a:cubicBezTo>
                  <a:cubicBezTo>
                    <a:pt x="11592" y="13957"/>
                    <a:pt x="11876" y="13524"/>
                    <a:pt x="11780" y="13092"/>
                  </a:cubicBezTo>
                  <a:lnTo>
                    <a:pt x="11251" y="10661"/>
                  </a:lnTo>
                  <a:cubicBezTo>
                    <a:pt x="11799" y="10541"/>
                    <a:pt x="12174" y="10104"/>
                    <a:pt x="12250" y="9700"/>
                  </a:cubicBezTo>
                  <a:cubicBezTo>
                    <a:pt x="12289" y="9345"/>
                    <a:pt x="12423" y="9177"/>
                    <a:pt x="12270" y="8759"/>
                  </a:cubicBezTo>
                  <a:cubicBezTo>
                    <a:pt x="13101" y="8691"/>
                    <a:pt x="13696" y="7759"/>
                    <a:pt x="13504" y="6933"/>
                  </a:cubicBezTo>
                  <a:cubicBezTo>
                    <a:pt x="14066" y="6328"/>
                    <a:pt x="14076" y="5300"/>
                    <a:pt x="13490" y="4800"/>
                  </a:cubicBezTo>
                  <a:cubicBezTo>
                    <a:pt x="13586" y="4142"/>
                    <a:pt x="13158" y="3431"/>
                    <a:pt x="12519" y="3172"/>
                  </a:cubicBezTo>
                  <a:cubicBezTo>
                    <a:pt x="12539" y="2917"/>
                    <a:pt x="12486" y="2662"/>
                    <a:pt x="12356" y="2441"/>
                  </a:cubicBezTo>
                  <a:cubicBezTo>
                    <a:pt x="12317" y="2350"/>
                    <a:pt x="12246" y="2313"/>
                    <a:pt x="12175" y="2313"/>
                  </a:cubicBezTo>
                  <a:cubicBezTo>
                    <a:pt x="12029" y="2313"/>
                    <a:pt x="11879" y="2472"/>
                    <a:pt x="11996" y="2643"/>
                  </a:cubicBezTo>
                  <a:cubicBezTo>
                    <a:pt x="12106" y="2826"/>
                    <a:pt x="12140" y="3047"/>
                    <a:pt x="12087" y="3258"/>
                  </a:cubicBezTo>
                  <a:cubicBezTo>
                    <a:pt x="12053" y="3373"/>
                    <a:pt x="12121" y="3489"/>
                    <a:pt x="12236" y="3517"/>
                  </a:cubicBezTo>
                  <a:cubicBezTo>
                    <a:pt x="12803" y="3652"/>
                    <a:pt x="13206" y="4315"/>
                    <a:pt x="13062" y="4839"/>
                  </a:cubicBezTo>
                  <a:cubicBezTo>
                    <a:pt x="13038" y="4925"/>
                    <a:pt x="13072" y="5016"/>
                    <a:pt x="13149" y="5069"/>
                  </a:cubicBezTo>
                  <a:cubicBezTo>
                    <a:pt x="13519" y="5305"/>
                    <a:pt x="13644" y="5929"/>
                    <a:pt x="13360" y="6438"/>
                  </a:cubicBezTo>
                  <a:cubicBezTo>
                    <a:pt x="13245" y="6169"/>
                    <a:pt x="13067" y="5929"/>
                    <a:pt x="12841" y="5737"/>
                  </a:cubicBezTo>
                  <a:cubicBezTo>
                    <a:pt x="12795" y="5691"/>
                    <a:pt x="12744" y="5671"/>
                    <a:pt x="12696" y="5671"/>
                  </a:cubicBezTo>
                  <a:cubicBezTo>
                    <a:pt x="12529" y="5671"/>
                    <a:pt x="12392" y="5903"/>
                    <a:pt x="12567" y="6044"/>
                  </a:cubicBezTo>
                  <a:cubicBezTo>
                    <a:pt x="12832" y="6265"/>
                    <a:pt x="13009" y="6568"/>
                    <a:pt x="13077" y="6904"/>
                  </a:cubicBezTo>
                  <a:cubicBezTo>
                    <a:pt x="13081" y="6914"/>
                    <a:pt x="13072" y="6923"/>
                    <a:pt x="13081" y="6933"/>
                  </a:cubicBezTo>
                  <a:cubicBezTo>
                    <a:pt x="13303" y="7586"/>
                    <a:pt x="12760" y="8366"/>
                    <a:pt x="12190" y="8366"/>
                  </a:cubicBezTo>
                  <a:cubicBezTo>
                    <a:pt x="12106" y="8366"/>
                    <a:pt x="12021" y="8349"/>
                    <a:pt x="11938" y="8312"/>
                  </a:cubicBezTo>
                  <a:cubicBezTo>
                    <a:pt x="11935" y="8311"/>
                    <a:pt x="11932" y="8310"/>
                    <a:pt x="11930" y="8310"/>
                  </a:cubicBezTo>
                  <a:cubicBezTo>
                    <a:pt x="11922" y="8310"/>
                    <a:pt x="11916" y="8313"/>
                    <a:pt x="11908" y="8313"/>
                  </a:cubicBezTo>
                  <a:cubicBezTo>
                    <a:pt x="11906" y="8313"/>
                    <a:pt x="11903" y="8313"/>
                    <a:pt x="11900" y="8312"/>
                  </a:cubicBezTo>
                  <a:cubicBezTo>
                    <a:pt x="11760" y="8216"/>
                    <a:pt x="11597" y="8168"/>
                    <a:pt x="11429" y="8163"/>
                  </a:cubicBezTo>
                  <a:lnTo>
                    <a:pt x="10410" y="8163"/>
                  </a:lnTo>
                  <a:cubicBezTo>
                    <a:pt x="10137" y="8163"/>
                    <a:pt x="10137" y="8571"/>
                    <a:pt x="10410" y="8571"/>
                  </a:cubicBezTo>
                  <a:lnTo>
                    <a:pt x="11424" y="8571"/>
                  </a:lnTo>
                  <a:cubicBezTo>
                    <a:pt x="11760" y="8571"/>
                    <a:pt x="12005" y="8888"/>
                    <a:pt x="11924" y="9210"/>
                  </a:cubicBezTo>
                  <a:cubicBezTo>
                    <a:pt x="11919" y="9220"/>
                    <a:pt x="11904" y="9301"/>
                    <a:pt x="11847" y="9614"/>
                  </a:cubicBezTo>
                  <a:cubicBezTo>
                    <a:pt x="11741" y="10012"/>
                    <a:pt x="11381" y="10291"/>
                    <a:pt x="10968" y="10291"/>
                  </a:cubicBezTo>
                  <a:lnTo>
                    <a:pt x="9666" y="10291"/>
                  </a:lnTo>
                  <a:cubicBezTo>
                    <a:pt x="9248" y="10291"/>
                    <a:pt x="8888" y="10012"/>
                    <a:pt x="8787" y="9614"/>
                  </a:cubicBezTo>
                  <a:cubicBezTo>
                    <a:pt x="8724" y="9301"/>
                    <a:pt x="8715" y="9225"/>
                    <a:pt x="8710" y="9210"/>
                  </a:cubicBezTo>
                  <a:cubicBezTo>
                    <a:pt x="8628" y="8888"/>
                    <a:pt x="8873" y="8571"/>
                    <a:pt x="9205" y="8571"/>
                  </a:cubicBezTo>
                  <a:lnTo>
                    <a:pt x="9526" y="8571"/>
                  </a:lnTo>
                  <a:cubicBezTo>
                    <a:pt x="9800" y="8571"/>
                    <a:pt x="9800" y="8163"/>
                    <a:pt x="9526" y="8163"/>
                  </a:cubicBezTo>
                  <a:lnTo>
                    <a:pt x="9205" y="8163"/>
                  </a:lnTo>
                  <a:cubicBezTo>
                    <a:pt x="8604" y="8163"/>
                    <a:pt x="8167" y="8725"/>
                    <a:pt x="8311" y="9306"/>
                  </a:cubicBezTo>
                  <a:cubicBezTo>
                    <a:pt x="8364" y="9609"/>
                    <a:pt x="8383" y="9700"/>
                    <a:pt x="8383" y="9710"/>
                  </a:cubicBezTo>
                  <a:cubicBezTo>
                    <a:pt x="8532" y="10296"/>
                    <a:pt x="9060" y="10704"/>
                    <a:pt x="9666" y="10704"/>
                  </a:cubicBezTo>
                  <a:lnTo>
                    <a:pt x="10843" y="10704"/>
                  </a:lnTo>
                  <a:lnTo>
                    <a:pt x="11381" y="13174"/>
                  </a:lnTo>
                  <a:cubicBezTo>
                    <a:pt x="11429" y="13380"/>
                    <a:pt x="11290" y="13587"/>
                    <a:pt x="11078" y="13625"/>
                  </a:cubicBezTo>
                  <a:cubicBezTo>
                    <a:pt x="11056" y="13629"/>
                    <a:pt x="11033" y="13631"/>
                    <a:pt x="11011" y="13631"/>
                  </a:cubicBezTo>
                  <a:cubicBezTo>
                    <a:pt x="10830" y="13631"/>
                    <a:pt x="10667" y="13496"/>
                    <a:pt x="10641" y="13308"/>
                  </a:cubicBezTo>
                  <a:cubicBezTo>
                    <a:pt x="10521" y="12559"/>
                    <a:pt x="9834" y="11876"/>
                    <a:pt x="8340" y="11017"/>
                  </a:cubicBezTo>
                  <a:cubicBezTo>
                    <a:pt x="7326" y="10430"/>
                    <a:pt x="7019" y="9590"/>
                    <a:pt x="7144" y="8864"/>
                  </a:cubicBezTo>
                  <a:lnTo>
                    <a:pt x="7144" y="8864"/>
                  </a:lnTo>
                  <a:cubicBezTo>
                    <a:pt x="7518" y="9037"/>
                    <a:pt x="7456" y="9215"/>
                    <a:pt x="7653" y="9215"/>
                  </a:cubicBezTo>
                  <a:cubicBezTo>
                    <a:pt x="7816" y="9210"/>
                    <a:pt x="7912" y="9023"/>
                    <a:pt x="7816" y="8888"/>
                  </a:cubicBezTo>
                  <a:cubicBezTo>
                    <a:pt x="7648" y="8663"/>
                    <a:pt x="7408" y="8499"/>
                    <a:pt x="7134" y="8432"/>
                  </a:cubicBezTo>
                  <a:cubicBezTo>
                    <a:pt x="7115" y="8413"/>
                    <a:pt x="7105" y="8389"/>
                    <a:pt x="7076" y="8379"/>
                  </a:cubicBezTo>
                  <a:cubicBezTo>
                    <a:pt x="7051" y="8370"/>
                    <a:pt x="7025" y="8365"/>
                    <a:pt x="7000" y="8365"/>
                  </a:cubicBezTo>
                  <a:cubicBezTo>
                    <a:pt x="6971" y="8365"/>
                    <a:pt x="6943" y="8371"/>
                    <a:pt x="6918" y="8384"/>
                  </a:cubicBezTo>
                  <a:cubicBezTo>
                    <a:pt x="6871" y="8379"/>
                    <a:pt x="6825" y="8376"/>
                    <a:pt x="6778" y="8376"/>
                  </a:cubicBezTo>
                  <a:cubicBezTo>
                    <a:pt x="6522" y="8376"/>
                    <a:pt x="6269" y="8454"/>
                    <a:pt x="6058" y="8600"/>
                  </a:cubicBezTo>
                  <a:cubicBezTo>
                    <a:pt x="5877" y="8730"/>
                    <a:pt x="6005" y="8978"/>
                    <a:pt x="6178" y="8978"/>
                  </a:cubicBezTo>
                  <a:cubicBezTo>
                    <a:pt x="6217" y="8978"/>
                    <a:pt x="6258" y="8965"/>
                    <a:pt x="6298" y="8936"/>
                  </a:cubicBezTo>
                  <a:cubicBezTo>
                    <a:pt x="6428" y="8845"/>
                    <a:pt x="6582" y="8797"/>
                    <a:pt x="6740" y="8792"/>
                  </a:cubicBezTo>
                  <a:lnTo>
                    <a:pt x="6740" y="8792"/>
                  </a:lnTo>
                  <a:cubicBezTo>
                    <a:pt x="6711" y="8989"/>
                    <a:pt x="6707" y="9191"/>
                    <a:pt x="6726" y="9388"/>
                  </a:cubicBezTo>
                  <a:cubicBezTo>
                    <a:pt x="6409" y="9450"/>
                    <a:pt x="6118" y="9482"/>
                    <a:pt x="5850" y="9482"/>
                  </a:cubicBezTo>
                  <a:cubicBezTo>
                    <a:pt x="4775" y="9482"/>
                    <a:pt x="4069" y="8972"/>
                    <a:pt x="3589" y="7884"/>
                  </a:cubicBezTo>
                  <a:cubicBezTo>
                    <a:pt x="3536" y="7678"/>
                    <a:pt x="3488" y="7341"/>
                    <a:pt x="3536" y="7197"/>
                  </a:cubicBezTo>
                  <a:cubicBezTo>
                    <a:pt x="3569" y="7092"/>
                    <a:pt x="3512" y="6976"/>
                    <a:pt x="3406" y="6938"/>
                  </a:cubicBezTo>
                  <a:cubicBezTo>
                    <a:pt x="3385" y="6931"/>
                    <a:pt x="3364" y="6928"/>
                    <a:pt x="3343" y="6928"/>
                  </a:cubicBezTo>
                  <a:cubicBezTo>
                    <a:pt x="3254" y="6928"/>
                    <a:pt x="3173" y="6983"/>
                    <a:pt x="3142" y="7072"/>
                  </a:cubicBezTo>
                  <a:cubicBezTo>
                    <a:pt x="3075" y="7274"/>
                    <a:pt x="3108" y="7572"/>
                    <a:pt x="3147" y="7779"/>
                  </a:cubicBezTo>
                  <a:cubicBezTo>
                    <a:pt x="3122" y="7780"/>
                    <a:pt x="3097" y="7781"/>
                    <a:pt x="3073" y="7781"/>
                  </a:cubicBezTo>
                  <a:cubicBezTo>
                    <a:pt x="2722" y="7781"/>
                    <a:pt x="2466" y="7592"/>
                    <a:pt x="2412" y="7457"/>
                  </a:cubicBezTo>
                  <a:cubicBezTo>
                    <a:pt x="2392" y="7399"/>
                    <a:pt x="2349" y="7356"/>
                    <a:pt x="2292" y="7337"/>
                  </a:cubicBezTo>
                  <a:cubicBezTo>
                    <a:pt x="2264" y="7325"/>
                    <a:pt x="2240" y="7321"/>
                    <a:pt x="2218" y="7321"/>
                  </a:cubicBezTo>
                  <a:cubicBezTo>
                    <a:pt x="2147" y="7321"/>
                    <a:pt x="2095" y="7368"/>
                    <a:pt x="2003" y="7389"/>
                  </a:cubicBezTo>
                  <a:cubicBezTo>
                    <a:pt x="1950" y="7405"/>
                    <a:pt x="1896" y="7412"/>
                    <a:pt x="1843" y="7412"/>
                  </a:cubicBezTo>
                  <a:cubicBezTo>
                    <a:pt x="1320" y="7412"/>
                    <a:pt x="851" y="6719"/>
                    <a:pt x="1004" y="6073"/>
                  </a:cubicBezTo>
                  <a:cubicBezTo>
                    <a:pt x="1057" y="5862"/>
                    <a:pt x="798" y="5862"/>
                    <a:pt x="668" y="5377"/>
                  </a:cubicBezTo>
                  <a:cubicBezTo>
                    <a:pt x="524" y="4863"/>
                    <a:pt x="725" y="4353"/>
                    <a:pt x="1129" y="4243"/>
                  </a:cubicBezTo>
                  <a:cubicBezTo>
                    <a:pt x="1244" y="4209"/>
                    <a:pt x="1312" y="4084"/>
                    <a:pt x="1264" y="3969"/>
                  </a:cubicBezTo>
                  <a:cubicBezTo>
                    <a:pt x="1023" y="3340"/>
                    <a:pt x="1441" y="2537"/>
                    <a:pt x="2013" y="2513"/>
                  </a:cubicBezTo>
                  <a:cubicBezTo>
                    <a:pt x="2119" y="2509"/>
                    <a:pt x="2205" y="2427"/>
                    <a:pt x="2215" y="2326"/>
                  </a:cubicBezTo>
                  <a:cubicBezTo>
                    <a:pt x="2261" y="1771"/>
                    <a:pt x="2775" y="1290"/>
                    <a:pt x="3265" y="1290"/>
                  </a:cubicBezTo>
                  <a:cubicBezTo>
                    <a:pt x="3331" y="1290"/>
                    <a:pt x="3396" y="1299"/>
                    <a:pt x="3459" y="1317"/>
                  </a:cubicBezTo>
                  <a:cubicBezTo>
                    <a:pt x="3479" y="1324"/>
                    <a:pt x="3500" y="1327"/>
                    <a:pt x="3520" y="1327"/>
                  </a:cubicBezTo>
                  <a:cubicBezTo>
                    <a:pt x="3591" y="1327"/>
                    <a:pt x="3657" y="1289"/>
                    <a:pt x="3694" y="1226"/>
                  </a:cubicBezTo>
                  <a:cubicBezTo>
                    <a:pt x="3893" y="896"/>
                    <a:pt x="4299" y="689"/>
                    <a:pt x="4687" y="689"/>
                  </a:cubicBezTo>
                  <a:cubicBezTo>
                    <a:pt x="4796" y="689"/>
                    <a:pt x="4904" y="706"/>
                    <a:pt x="5006" y="741"/>
                  </a:cubicBezTo>
                  <a:cubicBezTo>
                    <a:pt x="4915" y="870"/>
                    <a:pt x="4862" y="1019"/>
                    <a:pt x="4847" y="1173"/>
                  </a:cubicBezTo>
                  <a:cubicBezTo>
                    <a:pt x="4804" y="1183"/>
                    <a:pt x="4761" y="1192"/>
                    <a:pt x="4722" y="1202"/>
                  </a:cubicBezTo>
                  <a:cubicBezTo>
                    <a:pt x="4530" y="1269"/>
                    <a:pt x="4353" y="1375"/>
                    <a:pt x="4204" y="1509"/>
                  </a:cubicBezTo>
                  <a:cubicBezTo>
                    <a:pt x="4127" y="1591"/>
                    <a:pt x="4122" y="1721"/>
                    <a:pt x="4204" y="1802"/>
                  </a:cubicBezTo>
                  <a:cubicBezTo>
                    <a:pt x="4242" y="1843"/>
                    <a:pt x="4295" y="1864"/>
                    <a:pt x="4348" y="1864"/>
                  </a:cubicBezTo>
                  <a:cubicBezTo>
                    <a:pt x="4402" y="1864"/>
                    <a:pt x="4456" y="1843"/>
                    <a:pt x="4497" y="1802"/>
                  </a:cubicBezTo>
                  <a:cubicBezTo>
                    <a:pt x="4509" y="1790"/>
                    <a:pt x="4748" y="1559"/>
                    <a:pt x="5067" y="1559"/>
                  </a:cubicBezTo>
                  <a:cubicBezTo>
                    <a:pt x="5231" y="1559"/>
                    <a:pt x="5416" y="1620"/>
                    <a:pt x="5602" y="1802"/>
                  </a:cubicBezTo>
                  <a:cubicBezTo>
                    <a:pt x="5640" y="1841"/>
                    <a:pt x="5693" y="1865"/>
                    <a:pt x="5746" y="1865"/>
                  </a:cubicBezTo>
                  <a:cubicBezTo>
                    <a:pt x="5928" y="1865"/>
                    <a:pt x="6020" y="1644"/>
                    <a:pt x="5890" y="1514"/>
                  </a:cubicBezTo>
                  <a:cubicBezTo>
                    <a:pt x="5722" y="1336"/>
                    <a:pt x="5505" y="1216"/>
                    <a:pt x="5265" y="1168"/>
                  </a:cubicBezTo>
                  <a:cubicBezTo>
                    <a:pt x="5304" y="1039"/>
                    <a:pt x="5376" y="918"/>
                    <a:pt x="5472" y="822"/>
                  </a:cubicBezTo>
                  <a:cubicBezTo>
                    <a:pt x="5472" y="818"/>
                    <a:pt x="5477" y="818"/>
                    <a:pt x="5477" y="813"/>
                  </a:cubicBezTo>
                  <a:cubicBezTo>
                    <a:pt x="5735" y="530"/>
                    <a:pt x="6073" y="404"/>
                    <a:pt x="6385" y="404"/>
                  </a:cubicBezTo>
                  <a:cubicBezTo>
                    <a:pt x="6694" y="404"/>
                    <a:pt x="6976" y="528"/>
                    <a:pt x="7129" y="746"/>
                  </a:cubicBezTo>
                  <a:cubicBezTo>
                    <a:pt x="7163" y="794"/>
                    <a:pt x="7216" y="822"/>
                    <a:pt x="7273" y="827"/>
                  </a:cubicBezTo>
                  <a:cubicBezTo>
                    <a:pt x="7283" y="829"/>
                    <a:pt x="7293" y="830"/>
                    <a:pt x="7303" y="830"/>
                  </a:cubicBezTo>
                  <a:cubicBezTo>
                    <a:pt x="7352" y="830"/>
                    <a:pt x="7401" y="811"/>
                    <a:pt x="7437" y="779"/>
                  </a:cubicBezTo>
                  <a:cubicBezTo>
                    <a:pt x="7631" y="605"/>
                    <a:pt x="7894" y="523"/>
                    <a:pt x="8157" y="523"/>
                  </a:cubicBezTo>
                  <a:cubicBezTo>
                    <a:pt x="8546" y="523"/>
                    <a:pt x="8934" y="702"/>
                    <a:pt x="9094" y="1029"/>
                  </a:cubicBezTo>
                  <a:cubicBezTo>
                    <a:pt x="9129" y="1102"/>
                    <a:pt x="9201" y="1148"/>
                    <a:pt x="9278" y="1148"/>
                  </a:cubicBezTo>
                  <a:cubicBezTo>
                    <a:pt x="9297" y="1148"/>
                    <a:pt x="9316" y="1145"/>
                    <a:pt x="9334" y="1139"/>
                  </a:cubicBezTo>
                  <a:cubicBezTo>
                    <a:pt x="9419" y="1117"/>
                    <a:pt x="9506" y="1106"/>
                    <a:pt x="9593" y="1106"/>
                  </a:cubicBezTo>
                  <a:cubicBezTo>
                    <a:pt x="10077" y="1106"/>
                    <a:pt x="10570" y="1436"/>
                    <a:pt x="10684" y="1884"/>
                  </a:cubicBezTo>
                  <a:cubicBezTo>
                    <a:pt x="10707" y="1978"/>
                    <a:pt x="10792" y="2039"/>
                    <a:pt x="10885" y="2039"/>
                  </a:cubicBezTo>
                  <a:cubicBezTo>
                    <a:pt x="10892" y="2039"/>
                    <a:pt x="10898" y="2038"/>
                    <a:pt x="10905" y="2038"/>
                  </a:cubicBezTo>
                  <a:cubicBezTo>
                    <a:pt x="10935" y="2035"/>
                    <a:pt x="10965" y="2034"/>
                    <a:pt x="10994" y="2034"/>
                  </a:cubicBezTo>
                  <a:cubicBezTo>
                    <a:pt x="11142" y="2034"/>
                    <a:pt x="11288" y="2064"/>
                    <a:pt x="11424" y="2124"/>
                  </a:cubicBezTo>
                  <a:cubicBezTo>
                    <a:pt x="11458" y="2140"/>
                    <a:pt x="11491" y="2147"/>
                    <a:pt x="11521" y="2147"/>
                  </a:cubicBezTo>
                  <a:cubicBezTo>
                    <a:pt x="11720" y="2147"/>
                    <a:pt x="11817" y="1841"/>
                    <a:pt x="11587" y="1750"/>
                  </a:cubicBezTo>
                  <a:cubicBezTo>
                    <a:pt x="11414" y="1673"/>
                    <a:pt x="11222" y="1629"/>
                    <a:pt x="11030" y="1620"/>
                  </a:cubicBezTo>
                  <a:cubicBezTo>
                    <a:pt x="10801" y="1071"/>
                    <a:pt x="10196" y="697"/>
                    <a:pt x="9587" y="697"/>
                  </a:cubicBezTo>
                  <a:cubicBezTo>
                    <a:pt x="9519" y="697"/>
                    <a:pt x="9450" y="702"/>
                    <a:pt x="9382" y="712"/>
                  </a:cubicBezTo>
                  <a:cubicBezTo>
                    <a:pt x="9118" y="327"/>
                    <a:pt x="8639" y="116"/>
                    <a:pt x="8156" y="116"/>
                  </a:cubicBezTo>
                  <a:cubicBezTo>
                    <a:pt x="7866" y="116"/>
                    <a:pt x="7575" y="191"/>
                    <a:pt x="7326" y="352"/>
                  </a:cubicBezTo>
                  <a:cubicBezTo>
                    <a:pt x="7075" y="116"/>
                    <a:pt x="6729" y="1"/>
                    <a:pt x="637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1927" name="Google Shape;1927;p43"/>
          <p:cNvGrpSpPr/>
          <p:nvPr/>
        </p:nvGrpSpPr>
        <p:grpSpPr>
          <a:xfrm>
            <a:off x="1102778" y="2557151"/>
            <a:ext cx="526453" cy="394821"/>
            <a:chOff x="4865589" y="2022430"/>
            <a:chExt cx="375788" cy="281828"/>
          </a:xfrm>
        </p:grpSpPr>
        <p:sp>
          <p:nvSpPr>
            <p:cNvPr id="1928" name="Google Shape;1928;p43"/>
            <p:cNvSpPr/>
            <p:nvPr/>
          </p:nvSpPr>
          <p:spPr>
            <a:xfrm>
              <a:off x="5145794" y="2106599"/>
              <a:ext cx="87572" cy="113595"/>
            </a:xfrm>
            <a:custGeom>
              <a:avLst/>
              <a:gdLst/>
              <a:ahLst/>
              <a:cxnLst/>
              <a:rect l="l" t="t" r="r" b="b"/>
              <a:pathLst>
                <a:path w="3345" h="4339" extrusionOk="0">
                  <a:moveTo>
                    <a:pt x="1" y="1"/>
                  </a:moveTo>
                  <a:lnTo>
                    <a:pt x="1" y="4339"/>
                  </a:lnTo>
                  <a:cubicBezTo>
                    <a:pt x="1" y="4339"/>
                    <a:pt x="1386" y="3035"/>
                    <a:pt x="2698" y="3035"/>
                  </a:cubicBezTo>
                  <a:cubicBezTo>
                    <a:pt x="2918" y="3035"/>
                    <a:pt x="3135" y="3072"/>
                    <a:pt x="3344" y="3157"/>
                  </a:cubicBezTo>
                  <a:lnTo>
                    <a:pt x="3344" y="1183"/>
                  </a:lnTo>
                  <a:cubicBezTo>
                    <a:pt x="3135" y="1268"/>
                    <a:pt x="2916" y="1305"/>
                    <a:pt x="2696" y="1305"/>
                  </a:cubicBezTo>
                  <a:cubicBezTo>
                    <a:pt x="1382" y="1305"/>
                    <a:pt x="1" y="1"/>
                    <a:pt x="1"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929" name="Google Shape;1929;p43"/>
            <p:cNvSpPr/>
            <p:nvPr/>
          </p:nvSpPr>
          <p:spPr>
            <a:xfrm>
              <a:off x="5145794" y="2106494"/>
              <a:ext cx="33615" cy="113700"/>
            </a:xfrm>
            <a:custGeom>
              <a:avLst/>
              <a:gdLst/>
              <a:ahLst/>
              <a:cxnLst/>
              <a:rect l="l" t="t" r="r" b="b"/>
              <a:pathLst>
                <a:path w="1284" h="4343" extrusionOk="0">
                  <a:moveTo>
                    <a:pt x="1" y="0"/>
                  </a:moveTo>
                  <a:lnTo>
                    <a:pt x="1" y="4343"/>
                  </a:lnTo>
                  <a:cubicBezTo>
                    <a:pt x="318" y="4059"/>
                    <a:pt x="659" y="3805"/>
                    <a:pt x="1019" y="3589"/>
                  </a:cubicBezTo>
                  <a:cubicBezTo>
                    <a:pt x="1283" y="2661"/>
                    <a:pt x="1283" y="1681"/>
                    <a:pt x="1019" y="754"/>
                  </a:cubicBezTo>
                  <a:cubicBezTo>
                    <a:pt x="654" y="538"/>
                    <a:pt x="313" y="283"/>
                    <a:pt x="1"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930" name="Google Shape;1930;p43"/>
            <p:cNvSpPr/>
            <p:nvPr/>
          </p:nvSpPr>
          <p:spPr>
            <a:xfrm>
              <a:off x="4874255" y="2027719"/>
              <a:ext cx="286776" cy="270911"/>
            </a:xfrm>
            <a:custGeom>
              <a:avLst/>
              <a:gdLst/>
              <a:ahLst/>
              <a:cxnLst/>
              <a:rect l="l" t="t" r="r" b="b"/>
              <a:pathLst>
                <a:path w="10954" h="10348" extrusionOk="0">
                  <a:moveTo>
                    <a:pt x="5533" y="1"/>
                  </a:moveTo>
                  <a:cubicBezTo>
                    <a:pt x="5345" y="1"/>
                    <a:pt x="5157" y="14"/>
                    <a:pt x="4973" y="35"/>
                  </a:cubicBezTo>
                  <a:cubicBezTo>
                    <a:pt x="4733" y="69"/>
                    <a:pt x="4493" y="117"/>
                    <a:pt x="4257" y="179"/>
                  </a:cubicBezTo>
                  <a:cubicBezTo>
                    <a:pt x="1625" y="890"/>
                    <a:pt x="1" y="3523"/>
                    <a:pt x="534" y="6194"/>
                  </a:cubicBezTo>
                  <a:cubicBezTo>
                    <a:pt x="1026" y="8636"/>
                    <a:pt x="3172" y="10347"/>
                    <a:pt x="5604" y="10347"/>
                  </a:cubicBezTo>
                  <a:cubicBezTo>
                    <a:pt x="5832" y="10347"/>
                    <a:pt x="6062" y="10332"/>
                    <a:pt x="6294" y="10302"/>
                  </a:cubicBezTo>
                  <a:cubicBezTo>
                    <a:pt x="8994" y="9946"/>
                    <a:pt x="10954" y="7554"/>
                    <a:pt x="10776" y="4835"/>
                  </a:cubicBezTo>
                  <a:cubicBezTo>
                    <a:pt x="10598" y="2115"/>
                    <a:pt x="8341" y="2"/>
                    <a:pt x="5617" y="2"/>
                  </a:cubicBezTo>
                  <a:cubicBezTo>
                    <a:pt x="5589" y="1"/>
                    <a:pt x="5561" y="1"/>
                    <a:pt x="5533"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931" name="Google Shape;1931;p43"/>
            <p:cNvSpPr/>
            <p:nvPr/>
          </p:nvSpPr>
          <p:spPr>
            <a:xfrm>
              <a:off x="4914389" y="2056543"/>
              <a:ext cx="260229" cy="242479"/>
            </a:xfrm>
            <a:custGeom>
              <a:avLst/>
              <a:gdLst/>
              <a:ahLst/>
              <a:cxnLst/>
              <a:rect l="l" t="t" r="r" b="b"/>
              <a:pathLst>
                <a:path w="9940" h="9262" extrusionOk="0">
                  <a:moveTo>
                    <a:pt x="7274" y="1"/>
                  </a:moveTo>
                  <a:cubicBezTo>
                    <a:pt x="8888" y="2062"/>
                    <a:pt x="8710" y="5007"/>
                    <a:pt x="6856" y="6856"/>
                  </a:cubicBezTo>
                  <a:cubicBezTo>
                    <a:pt x="5852" y="7863"/>
                    <a:pt x="4525" y="8375"/>
                    <a:pt x="3192" y="8375"/>
                  </a:cubicBezTo>
                  <a:cubicBezTo>
                    <a:pt x="2069" y="8375"/>
                    <a:pt x="942" y="8012"/>
                    <a:pt x="0" y="7274"/>
                  </a:cubicBezTo>
                  <a:lnTo>
                    <a:pt x="0" y="7274"/>
                  </a:lnTo>
                  <a:cubicBezTo>
                    <a:pt x="1029" y="8590"/>
                    <a:pt x="2552" y="9261"/>
                    <a:pt x="4081" y="9261"/>
                  </a:cubicBezTo>
                  <a:cubicBezTo>
                    <a:pt x="5401" y="9261"/>
                    <a:pt x="6725" y="8762"/>
                    <a:pt x="7744" y="7745"/>
                  </a:cubicBezTo>
                  <a:cubicBezTo>
                    <a:pt x="9940" y="5545"/>
                    <a:pt x="9724" y="1918"/>
                    <a:pt x="7274"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932" name="Google Shape;1932;p43"/>
            <p:cNvSpPr/>
            <p:nvPr/>
          </p:nvSpPr>
          <p:spPr>
            <a:xfrm>
              <a:off x="4877161" y="2084844"/>
              <a:ext cx="73095" cy="157237"/>
            </a:xfrm>
            <a:custGeom>
              <a:avLst/>
              <a:gdLst/>
              <a:ahLst/>
              <a:cxnLst/>
              <a:rect l="l" t="t" r="r" b="b"/>
              <a:pathLst>
                <a:path w="2792" h="6006" extrusionOk="0">
                  <a:moveTo>
                    <a:pt x="1374" y="1"/>
                  </a:moveTo>
                  <a:cubicBezTo>
                    <a:pt x="1341" y="1"/>
                    <a:pt x="1312" y="6"/>
                    <a:pt x="1273" y="6"/>
                  </a:cubicBezTo>
                  <a:cubicBezTo>
                    <a:pt x="0" y="1802"/>
                    <a:pt x="0" y="4209"/>
                    <a:pt x="1273" y="6001"/>
                  </a:cubicBezTo>
                  <a:cubicBezTo>
                    <a:pt x="1312" y="6006"/>
                    <a:pt x="1341" y="6006"/>
                    <a:pt x="1374" y="6006"/>
                  </a:cubicBezTo>
                  <a:cubicBezTo>
                    <a:pt x="1730" y="6006"/>
                    <a:pt x="2052" y="5727"/>
                    <a:pt x="2297" y="5261"/>
                  </a:cubicBezTo>
                  <a:lnTo>
                    <a:pt x="2590" y="4521"/>
                  </a:lnTo>
                  <a:cubicBezTo>
                    <a:pt x="2715" y="4027"/>
                    <a:pt x="2782" y="3517"/>
                    <a:pt x="2782" y="3008"/>
                  </a:cubicBezTo>
                  <a:cubicBezTo>
                    <a:pt x="2791" y="1375"/>
                    <a:pt x="2157" y="15"/>
                    <a:pt x="1374"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933" name="Google Shape;1933;p43"/>
            <p:cNvSpPr/>
            <p:nvPr/>
          </p:nvSpPr>
          <p:spPr>
            <a:xfrm>
              <a:off x="4907844" y="2084713"/>
              <a:ext cx="42281" cy="157368"/>
            </a:xfrm>
            <a:custGeom>
              <a:avLst/>
              <a:gdLst/>
              <a:ahLst/>
              <a:cxnLst/>
              <a:rect l="l" t="t" r="r" b="b"/>
              <a:pathLst>
                <a:path w="1615" h="6011" extrusionOk="0">
                  <a:moveTo>
                    <a:pt x="202" y="1"/>
                  </a:moveTo>
                  <a:cubicBezTo>
                    <a:pt x="169" y="1"/>
                    <a:pt x="140" y="1"/>
                    <a:pt x="101" y="6"/>
                  </a:cubicBezTo>
                  <a:lnTo>
                    <a:pt x="0" y="155"/>
                  </a:lnTo>
                  <a:cubicBezTo>
                    <a:pt x="563" y="563"/>
                    <a:pt x="971" y="1697"/>
                    <a:pt x="961" y="3008"/>
                  </a:cubicBezTo>
                  <a:cubicBezTo>
                    <a:pt x="961" y="3517"/>
                    <a:pt x="894" y="4027"/>
                    <a:pt x="769" y="4522"/>
                  </a:cubicBezTo>
                  <a:lnTo>
                    <a:pt x="486" y="5266"/>
                  </a:lnTo>
                  <a:cubicBezTo>
                    <a:pt x="370" y="5497"/>
                    <a:pt x="207" y="5698"/>
                    <a:pt x="5" y="5857"/>
                  </a:cubicBezTo>
                  <a:lnTo>
                    <a:pt x="106" y="6006"/>
                  </a:lnTo>
                  <a:cubicBezTo>
                    <a:pt x="140" y="6011"/>
                    <a:pt x="173" y="6011"/>
                    <a:pt x="207" y="6011"/>
                  </a:cubicBezTo>
                  <a:cubicBezTo>
                    <a:pt x="563" y="6011"/>
                    <a:pt x="884" y="5732"/>
                    <a:pt x="1134" y="5266"/>
                  </a:cubicBezTo>
                  <a:lnTo>
                    <a:pt x="1129" y="5266"/>
                  </a:lnTo>
                  <a:lnTo>
                    <a:pt x="1422" y="4522"/>
                  </a:lnTo>
                  <a:cubicBezTo>
                    <a:pt x="1547" y="4027"/>
                    <a:pt x="1610" y="3517"/>
                    <a:pt x="1610" y="3008"/>
                  </a:cubicBezTo>
                  <a:cubicBezTo>
                    <a:pt x="1615" y="1375"/>
                    <a:pt x="980" y="11"/>
                    <a:pt x="202"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934" name="Google Shape;1934;p43"/>
            <p:cNvSpPr/>
            <p:nvPr/>
          </p:nvSpPr>
          <p:spPr>
            <a:xfrm>
              <a:off x="4881062" y="2128486"/>
              <a:ext cx="36364" cy="69822"/>
            </a:xfrm>
            <a:custGeom>
              <a:avLst/>
              <a:gdLst/>
              <a:ahLst/>
              <a:cxnLst/>
              <a:rect l="l" t="t" r="r" b="b"/>
              <a:pathLst>
                <a:path w="1389" h="2667" extrusionOk="0">
                  <a:moveTo>
                    <a:pt x="692" y="1"/>
                  </a:moveTo>
                  <a:cubicBezTo>
                    <a:pt x="308" y="1"/>
                    <a:pt x="0" y="596"/>
                    <a:pt x="0" y="1336"/>
                  </a:cubicBezTo>
                  <a:cubicBezTo>
                    <a:pt x="0" y="2071"/>
                    <a:pt x="308" y="2667"/>
                    <a:pt x="692" y="2667"/>
                  </a:cubicBezTo>
                  <a:cubicBezTo>
                    <a:pt x="1076" y="2667"/>
                    <a:pt x="1389" y="2066"/>
                    <a:pt x="1389" y="1336"/>
                  </a:cubicBezTo>
                  <a:cubicBezTo>
                    <a:pt x="1389" y="601"/>
                    <a:pt x="1076" y="1"/>
                    <a:pt x="692" y="1"/>
                  </a:cubicBezTo>
                  <a:close/>
                </a:path>
              </a:pathLst>
            </a:custGeom>
            <a:solidFill>
              <a:srgbClr val="445D73"/>
            </a:solidFill>
            <a:ln>
              <a:noFill/>
            </a:ln>
          </p:spPr>
          <p:txBody>
            <a:bodyPr spcFirstLastPara="1" wrap="square" lIns="121900" tIns="121900" rIns="121900" bIns="121900" anchor="ctr" anchorCtr="0">
              <a:noAutofit/>
            </a:bodyPr>
            <a:lstStyle/>
            <a:p>
              <a:endParaRPr sz="2533"/>
            </a:p>
          </p:txBody>
        </p:sp>
        <p:sp>
          <p:nvSpPr>
            <p:cNvPr id="1935" name="Google Shape;1935;p43"/>
            <p:cNvSpPr/>
            <p:nvPr/>
          </p:nvSpPr>
          <p:spPr>
            <a:xfrm>
              <a:off x="4865589" y="2022430"/>
              <a:ext cx="375788" cy="281828"/>
            </a:xfrm>
            <a:custGeom>
              <a:avLst/>
              <a:gdLst/>
              <a:ahLst/>
              <a:cxnLst/>
              <a:rect l="l" t="t" r="r" b="b"/>
              <a:pathLst>
                <a:path w="14354" h="10765" extrusionOk="0">
                  <a:moveTo>
                    <a:pt x="5941" y="1"/>
                  </a:moveTo>
                  <a:cubicBezTo>
                    <a:pt x="5805" y="1"/>
                    <a:pt x="5668" y="6"/>
                    <a:pt x="5530" y="16"/>
                  </a:cubicBezTo>
                  <a:cubicBezTo>
                    <a:pt x="5262" y="35"/>
                    <a:pt x="5284" y="430"/>
                    <a:pt x="5545" y="430"/>
                  </a:cubicBezTo>
                  <a:cubicBezTo>
                    <a:pt x="5551" y="430"/>
                    <a:pt x="5557" y="430"/>
                    <a:pt x="5563" y="430"/>
                  </a:cubicBezTo>
                  <a:cubicBezTo>
                    <a:pt x="5694" y="419"/>
                    <a:pt x="5824" y="414"/>
                    <a:pt x="5953" y="414"/>
                  </a:cubicBezTo>
                  <a:cubicBezTo>
                    <a:pt x="8196" y="414"/>
                    <a:pt x="10123" y="1930"/>
                    <a:pt x="10718" y="4052"/>
                  </a:cubicBezTo>
                  <a:cubicBezTo>
                    <a:pt x="10651" y="4148"/>
                    <a:pt x="10564" y="4234"/>
                    <a:pt x="10473" y="4306"/>
                  </a:cubicBezTo>
                  <a:cubicBezTo>
                    <a:pt x="10313" y="4419"/>
                    <a:pt x="10145" y="4465"/>
                    <a:pt x="9974" y="4465"/>
                  </a:cubicBezTo>
                  <a:cubicBezTo>
                    <a:pt x="9678" y="4465"/>
                    <a:pt x="9371" y="4326"/>
                    <a:pt x="9075" y="4153"/>
                  </a:cubicBezTo>
                  <a:cubicBezTo>
                    <a:pt x="8816" y="3567"/>
                    <a:pt x="9138" y="3211"/>
                    <a:pt x="9157" y="3197"/>
                  </a:cubicBezTo>
                  <a:cubicBezTo>
                    <a:pt x="9234" y="3115"/>
                    <a:pt x="9234" y="2990"/>
                    <a:pt x="9157" y="2908"/>
                  </a:cubicBezTo>
                  <a:cubicBezTo>
                    <a:pt x="9115" y="2866"/>
                    <a:pt x="9060" y="2845"/>
                    <a:pt x="9006" y="2845"/>
                  </a:cubicBezTo>
                  <a:cubicBezTo>
                    <a:pt x="8954" y="2845"/>
                    <a:pt x="8903" y="2864"/>
                    <a:pt x="8864" y="2904"/>
                  </a:cubicBezTo>
                  <a:cubicBezTo>
                    <a:pt x="8638" y="3153"/>
                    <a:pt x="8532" y="3490"/>
                    <a:pt x="8566" y="3826"/>
                  </a:cubicBezTo>
                  <a:cubicBezTo>
                    <a:pt x="8320" y="3678"/>
                    <a:pt x="8042" y="3566"/>
                    <a:pt x="7548" y="3566"/>
                  </a:cubicBezTo>
                  <a:cubicBezTo>
                    <a:pt x="7464" y="3566"/>
                    <a:pt x="7372" y="3569"/>
                    <a:pt x="7274" y="3576"/>
                  </a:cubicBezTo>
                  <a:cubicBezTo>
                    <a:pt x="7006" y="3590"/>
                    <a:pt x="7027" y="3985"/>
                    <a:pt x="7284" y="3985"/>
                  </a:cubicBezTo>
                  <a:cubicBezTo>
                    <a:pt x="7290" y="3985"/>
                    <a:pt x="7296" y="3985"/>
                    <a:pt x="7302" y="3984"/>
                  </a:cubicBezTo>
                  <a:cubicBezTo>
                    <a:pt x="7387" y="3979"/>
                    <a:pt x="7465" y="3977"/>
                    <a:pt x="7537" y="3977"/>
                  </a:cubicBezTo>
                  <a:cubicBezTo>
                    <a:pt x="8231" y="3977"/>
                    <a:pt x="8349" y="4218"/>
                    <a:pt x="8811" y="4479"/>
                  </a:cubicBezTo>
                  <a:cubicBezTo>
                    <a:pt x="9202" y="4719"/>
                    <a:pt x="9600" y="4885"/>
                    <a:pt x="9983" y="4885"/>
                  </a:cubicBezTo>
                  <a:cubicBezTo>
                    <a:pt x="10283" y="4885"/>
                    <a:pt x="10573" y="4784"/>
                    <a:pt x="10843" y="4537"/>
                  </a:cubicBezTo>
                  <a:cubicBezTo>
                    <a:pt x="10987" y="5368"/>
                    <a:pt x="10915" y="5632"/>
                    <a:pt x="10862" y="6050"/>
                  </a:cubicBezTo>
                  <a:cubicBezTo>
                    <a:pt x="10454" y="6113"/>
                    <a:pt x="10050" y="6218"/>
                    <a:pt x="9661" y="6372"/>
                  </a:cubicBezTo>
                  <a:cubicBezTo>
                    <a:pt x="9118" y="6583"/>
                    <a:pt x="8614" y="6886"/>
                    <a:pt x="8172" y="7275"/>
                  </a:cubicBezTo>
                  <a:cubicBezTo>
                    <a:pt x="7788" y="6968"/>
                    <a:pt x="7860" y="6439"/>
                    <a:pt x="7865" y="6415"/>
                  </a:cubicBezTo>
                  <a:cubicBezTo>
                    <a:pt x="7891" y="6264"/>
                    <a:pt x="7776" y="6177"/>
                    <a:pt x="7662" y="6177"/>
                  </a:cubicBezTo>
                  <a:cubicBezTo>
                    <a:pt x="7573" y="6177"/>
                    <a:pt x="7485" y="6230"/>
                    <a:pt x="7466" y="6348"/>
                  </a:cubicBezTo>
                  <a:cubicBezTo>
                    <a:pt x="7456" y="6382"/>
                    <a:pt x="7346" y="7097"/>
                    <a:pt x="7874" y="7559"/>
                  </a:cubicBezTo>
                  <a:cubicBezTo>
                    <a:pt x="7735" y="7708"/>
                    <a:pt x="7610" y="7861"/>
                    <a:pt x="7495" y="8029"/>
                  </a:cubicBezTo>
                  <a:cubicBezTo>
                    <a:pt x="7386" y="8193"/>
                    <a:pt x="7527" y="8356"/>
                    <a:pt x="7673" y="8356"/>
                  </a:cubicBezTo>
                  <a:cubicBezTo>
                    <a:pt x="7734" y="8356"/>
                    <a:pt x="7795" y="8328"/>
                    <a:pt x="7840" y="8260"/>
                  </a:cubicBezTo>
                  <a:cubicBezTo>
                    <a:pt x="8052" y="7953"/>
                    <a:pt x="8311" y="7679"/>
                    <a:pt x="8609" y="7453"/>
                  </a:cubicBezTo>
                  <a:lnTo>
                    <a:pt x="8609" y="7453"/>
                  </a:lnTo>
                  <a:cubicBezTo>
                    <a:pt x="8547" y="8020"/>
                    <a:pt x="8830" y="8486"/>
                    <a:pt x="8849" y="8515"/>
                  </a:cubicBezTo>
                  <a:cubicBezTo>
                    <a:pt x="8893" y="8580"/>
                    <a:pt x="8954" y="8607"/>
                    <a:pt x="9013" y="8607"/>
                  </a:cubicBezTo>
                  <a:cubicBezTo>
                    <a:pt x="9155" y="8607"/>
                    <a:pt x="9293" y="8453"/>
                    <a:pt x="9195" y="8294"/>
                  </a:cubicBezTo>
                  <a:cubicBezTo>
                    <a:pt x="9176" y="8265"/>
                    <a:pt x="8811" y="7664"/>
                    <a:pt x="9166" y="7073"/>
                  </a:cubicBezTo>
                  <a:cubicBezTo>
                    <a:pt x="9680" y="6785"/>
                    <a:pt x="10233" y="6583"/>
                    <a:pt x="10814" y="6473"/>
                  </a:cubicBezTo>
                  <a:lnTo>
                    <a:pt x="10814" y="6473"/>
                  </a:lnTo>
                  <a:cubicBezTo>
                    <a:pt x="10268" y="8920"/>
                    <a:pt x="8133" y="10366"/>
                    <a:pt x="5945" y="10366"/>
                  </a:cubicBezTo>
                  <a:cubicBezTo>
                    <a:pt x="4572" y="10366"/>
                    <a:pt x="3178" y="9797"/>
                    <a:pt x="2143" y="8548"/>
                  </a:cubicBezTo>
                  <a:cubicBezTo>
                    <a:pt x="2446" y="8438"/>
                    <a:pt x="2719" y="8164"/>
                    <a:pt x="2940" y="7746"/>
                  </a:cubicBezTo>
                  <a:cubicBezTo>
                    <a:pt x="3012" y="7612"/>
                    <a:pt x="2912" y="7448"/>
                    <a:pt x="2763" y="7448"/>
                  </a:cubicBezTo>
                  <a:cubicBezTo>
                    <a:pt x="2676" y="7448"/>
                    <a:pt x="2604" y="7496"/>
                    <a:pt x="2570" y="7573"/>
                  </a:cubicBezTo>
                  <a:cubicBezTo>
                    <a:pt x="2359" y="7962"/>
                    <a:pt x="2109" y="8183"/>
                    <a:pt x="1855" y="8193"/>
                  </a:cubicBezTo>
                  <a:cubicBezTo>
                    <a:pt x="1514" y="7693"/>
                    <a:pt x="1345" y="7275"/>
                    <a:pt x="1187" y="6704"/>
                  </a:cubicBezTo>
                  <a:lnTo>
                    <a:pt x="1187" y="6704"/>
                  </a:lnTo>
                  <a:cubicBezTo>
                    <a:pt x="1225" y="6713"/>
                    <a:pt x="1264" y="6723"/>
                    <a:pt x="1302" y="6723"/>
                  </a:cubicBezTo>
                  <a:cubicBezTo>
                    <a:pt x="1682" y="6723"/>
                    <a:pt x="1994" y="6127"/>
                    <a:pt x="1994" y="5392"/>
                  </a:cubicBezTo>
                  <a:cubicBezTo>
                    <a:pt x="1994" y="4657"/>
                    <a:pt x="1686" y="4061"/>
                    <a:pt x="1302" y="4061"/>
                  </a:cubicBezTo>
                  <a:cubicBezTo>
                    <a:pt x="1264" y="4061"/>
                    <a:pt x="1221" y="4071"/>
                    <a:pt x="1182" y="4081"/>
                  </a:cubicBezTo>
                  <a:cubicBezTo>
                    <a:pt x="1317" y="3547"/>
                    <a:pt x="1552" y="3043"/>
                    <a:pt x="1869" y="2591"/>
                  </a:cubicBezTo>
                  <a:cubicBezTo>
                    <a:pt x="2436" y="2649"/>
                    <a:pt x="3046" y="3783"/>
                    <a:pt x="3041" y="5387"/>
                  </a:cubicBezTo>
                  <a:cubicBezTo>
                    <a:pt x="3041" y="5839"/>
                    <a:pt x="2988" y="6286"/>
                    <a:pt x="2888" y="6723"/>
                  </a:cubicBezTo>
                  <a:cubicBezTo>
                    <a:pt x="2842" y="6881"/>
                    <a:pt x="2969" y="6983"/>
                    <a:pt x="3092" y="6983"/>
                  </a:cubicBezTo>
                  <a:cubicBezTo>
                    <a:pt x="3178" y="6983"/>
                    <a:pt x="3263" y="6933"/>
                    <a:pt x="3286" y="6819"/>
                  </a:cubicBezTo>
                  <a:cubicBezTo>
                    <a:pt x="3397" y="6353"/>
                    <a:pt x="3454" y="5872"/>
                    <a:pt x="3454" y="5392"/>
                  </a:cubicBezTo>
                  <a:cubicBezTo>
                    <a:pt x="3454" y="4575"/>
                    <a:pt x="3305" y="3792"/>
                    <a:pt x="3027" y="3197"/>
                  </a:cubicBezTo>
                  <a:cubicBezTo>
                    <a:pt x="2791" y="2687"/>
                    <a:pt x="2479" y="2361"/>
                    <a:pt x="2133" y="2241"/>
                  </a:cubicBezTo>
                  <a:cubicBezTo>
                    <a:pt x="2787" y="1438"/>
                    <a:pt x="3671" y="862"/>
                    <a:pt x="4665" y="588"/>
                  </a:cubicBezTo>
                  <a:cubicBezTo>
                    <a:pt x="4907" y="522"/>
                    <a:pt x="4838" y="181"/>
                    <a:pt x="4621" y="181"/>
                  </a:cubicBezTo>
                  <a:cubicBezTo>
                    <a:pt x="4602" y="181"/>
                    <a:pt x="4581" y="183"/>
                    <a:pt x="4559" y="189"/>
                  </a:cubicBezTo>
                  <a:cubicBezTo>
                    <a:pt x="3363" y="521"/>
                    <a:pt x="2321" y="1246"/>
                    <a:pt x="1600" y="2255"/>
                  </a:cubicBezTo>
                  <a:cubicBezTo>
                    <a:pt x="1595" y="2265"/>
                    <a:pt x="1581" y="2265"/>
                    <a:pt x="1571" y="2274"/>
                  </a:cubicBezTo>
                  <a:cubicBezTo>
                    <a:pt x="1490" y="2394"/>
                    <a:pt x="1422" y="2529"/>
                    <a:pt x="1345" y="2654"/>
                  </a:cubicBezTo>
                  <a:cubicBezTo>
                    <a:pt x="1245" y="2822"/>
                    <a:pt x="1163" y="2899"/>
                    <a:pt x="951" y="3466"/>
                  </a:cubicBezTo>
                  <a:cubicBezTo>
                    <a:pt x="942" y="3490"/>
                    <a:pt x="927" y="3514"/>
                    <a:pt x="918" y="3533"/>
                  </a:cubicBezTo>
                  <a:cubicBezTo>
                    <a:pt x="0" y="4229"/>
                    <a:pt x="0" y="6540"/>
                    <a:pt x="918" y="7242"/>
                  </a:cubicBezTo>
                  <a:cubicBezTo>
                    <a:pt x="1662" y="9264"/>
                    <a:pt x="3541" y="10648"/>
                    <a:pt x="5698" y="10758"/>
                  </a:cubicBezTo>
                  <a:cubicBezTo>
                    <a:pt x="5787" y="10762"/>
                    <a:pt x="5875" y="10765"/>
                    <a:pt x="5963" y="10765"/>
                  </a:cubicBezTo>
                  <a:cubicBezTo>
                    <a:pt x="8018" y="10765"/>
                    <a:pt x="9902" y="9593"/>
                    <a:pt x="10805" y="7732"/>
                  </a:cubicBezTo>
                  <a:cubicBezTo>
                    <a:pt x="10824" y="7727"/>
                    <a:pt x="10843" y="7717"/>
                    <a:pt x="10857" y="7708"/>
                  </a:cubicBezTo>
                  <a:cubicBezTo>
                    <a:pt x="10874" y="7691"/>
                    <a:pt x="12199" y="6462"/>
                    <a:pt x="13411" y="6462"/>
                  </a:cubicBezTo>
                  <a:cubicBezTo>
                    <a:pt x="13607" y="6462"/>
                    <a:pt x="13801" y="6494"/>
                    <a:pt x="13985" y="6569"/>
                  </a:cubicBezTo>
                  <a:cubicBezTo>
                    <a:pt x="14010" y="6579"/>
                    <a:pt x="14036" y="6584"/>
                    <a:pt x="14061" y="6584"/>
                  </a:cubicBezTo>
                  <a:cubicBezTo>
                    <a:pt x="14143" y="6584"/>
                    <a:pt x="14221" y="6534"/>
                    <a:pt x="14254" y="6454"/>
                  </a:cubicBezTo>
                  <a:cubicBezTo>
                    <a:pt x="14288" y="6343"/>
                    <a:pt x="14230" y="6228"/>
                    <a:pt x="14124" y="6180"/>
                  </a:cubicBezTo>
                  <a:cubicBezTo>
                    <a:pt x="13889" y="6084"/>
                    <a:pt x="13646" y="6043"/>
                    <a:pt x="13402" y="6043"/>
                  </a:cubicBezTo>
                  <a:cubicBezTo>
                    <a:pt x="12523" y="6043"/>
                    <a:pt x="11634" y="6574"/>
                    <a:pt x="11093" y="6973"/>
                  </a:cubicBezTo>
                  <a:cubicBezTo>
                    <a:pt x="11415" y="5935"/>
                    <a:pt x="11415" y="4830"/>
                    <a:pt x="11093" y="3797"/>
                  </a:cubicBezTo>
                  <a:lnTo>
                    <a:pt x="11093" y="3797"/>
                  </a:lnTo>
                  <a:cubicBezTo>
                    <a:pt x="11755" y="4283"/>
                    <a:pt x="12600" y="4726"/>
                    <a:pt x="13406" y="4726"/>
                  </a:cubicBezTo>
                  <a:cubicBezTo>
                    <a:pt x="13653" y="4726"/>
                    <a:pt x="13896" y="4684"/>
                    <a:pt x="14129" y="4590"/>
                  </a:cubicBezTo>
                  <a:cubicBezTo>
                    <a:pt x="14353" y="4501"/>
                    <a:pt x="14261" y="4192"/>
                    <a:pt x="14061" y="4192"/>
                  </a:cubicBezTo>
                  <a:cubicBezTo>
                    <a:pt x="14034" y="4192"/>
                    <a:pt x="14006" y="4198"/>
                    <a:pt x="13975" y="4210"/>
                  </a:cubicBezTo>
                  <a:cubicBezTo>
                    <a:pt x="13793" y="4284"/>
                    <a:pt x="13602" y="4316"/>
                    <a:pt x="13408" y="4316"/>
                  </a:cubicBezTo>
                  <a:cubicBezTo>
                    <a:pt x="12198" y="4316"/>
                    <a:pt x="10864" y="3079"/>
                    <a:pt x="10848" y="3067"/>
                  </a:cubicBezTo>
                  <a:cubicBezTo>
                    <a:pt x="10833" y="3057"/>
                    <a:pt x="10814" y="3052"/>
                    <a:pt x="10795" y="3052"/>
                  </a:cubicBezTo>
                  <a:cubicBezTo>
                    <a:pt x="9894" y="1174"/>
                    <a:pt x="8000" y="1"/>
                    <a:pt x="594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936" name="Google Shape;1936;p43"/>
            <p:cNvSpPr/>
            <p:nvPr/>
          </p:nvSpPr>
          <p:spPr>
            <a:xfrm>
              <a:off x="5066442" y="2151341"/>
              <a:ext cx="45161" cy="20316"/>
            </a:xfrm>
            <a:custGeom>
              <a:avLst/>
              <a:gdLst/>
              <a:ahLst/>
              <a:cxnLst/>
              <a:rect l="l" t="t" r="r" b="b"/>
              <a:pathLst>
                <a:path w="1725" h="776" extrusionOk="0">
                  <a:moveTo>
                    <a:pt x="656" y="1"/>
                  </a:moveTo>
                  <a:cubicBezTo>
                    <a:pt x="478" y="1"/>
                    <a:pt x="293" y="50"/>
                    <a:pt x="116" y="175"/>
                  </a:cubicBezTo>
                  <a:cubicBezTo>
                    <a:pt x="24" y="242"/>
                    <a:pt x="0" y="367"/>
                    <a:pt x="63" y="463"/>
                  </a:cubicBezTo>
                  <a:cubicBezTo>
                    <a:pt x="104" y="519"/>
                    <a:pt x="168" y="550"/>
                    <a:pt x="233" y="550"/>
                  </a:cubicBezTo>
                  <a:cubicBezTo>
                    <a:pt x="274" y="550"/>
                    <a:pt x="316" y="537"/>
                    <a:pt x="351" y="511"/>
                  </a:cubicBezTo>
                  <a:cubicBezTo>
                    <a:pt x="453" y="439"/>
                    <a:pt x="559" y="412"/>
                    <a:pt x="662" y="412"/>
                  </a:cubicBezTo>
                  <a:cubicBezTo>
                    <a:pt x="991" y="412"/>
                    <a:pt x="1288" y="696"/>
                    <a:pt x="1302" y="718"/>
                  </a:cubicBezTo>
                  <a:cubicBezTo>
                    <a:pt x="1341" y="756"/>
                    <a:pt x="1394" y="776"/>
                    <a:pt x="1446" y="776"/>
                  </a:cubicBezTo>
                  <a:cubicBezTo>
                    <a:pt x="1629" y="776"/>
                    <a:pt x="1725" y="555"/>
                    <a:pt x="1595" y="425"/>
                  </a:cubicBezTo>
                  <a:cubicBezTo>
                    <a:pt x="1416" y="243"/>
                    <a:pt x="1052" y="1"/>
                    <a:pt x="65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937" name="Google Shape;1937;p43"/>
            <p:cNvSpPr/>
            <p:nvPr/>
          </p:nvSpPr>
          <p:spPr>
            <a:xfrm>
              <a:off x="5040760" y="2049186"/>
              <a:ext cx="76236" cy="43642"/>
            </a:xfrm>
            <a:custGeom>
              <a:avLst/>
              <a:gdLst/>
              <a:ahLst/>
              <a:cxnLst/>
              <a:rect l="l" t="t" r="r" b="b"/>
              <a:pathLst>
                <a:path w="2912" h="1667" extrusionOk="0">
                  <a:moveTo>
                    <a:pt x="279" y="1"/>
                  </a:moveTo>
                  <a:cubicBezTo>
                    <a:pt x="139" y="1"/>
                    <a:pt x="1" y="147"/>
                    <a:pt x="93" y="311"/>
                  </a:cubicBezTo>
                  <a:cubicBezTo>
                    <a:pt x="376" y="762"/>
                    <a:pt x="856" y="1050"/>
                    <a:pt x="1390" y="1089"/>
                  </a:cubicBezTo>
                  <a:cubicBezTo>
                    <a:pt x="1793" y="1113"/>
                    <a:pt x="2173" y="1291"/>
                    <a:pt x="2451" y="1584"/>
                  </a:cubicBezTo>
                  <a:cubicBezTo>
                    <a:pt x="2497" y="1642"/>
                    <a:pt x="2554" y="1666"/>
                    <a:pt x="2610" y="1666"/>
                  </a:cubicBezTo>
                  <a:cubicBezTo>
                    <a:pt x="2765" y="1666"/>
                    <a:pt x="2911" y="1479"/>
                    <a:pt x="2773" y="1320"/>
                  </a:cubicBezTo>
                  <a:cubicBezTo>
                    <a:pt x="2418" y="940"/>
                    <a:pt x="1933" y="709"/>
                    <a:pt x="1419" y="681"/>
                  </a:cubicBezTo>
                  <a:cubicBezTo>
                    <a:pt x="1025" y="652"/>
                    <a:pt x="664" y="440"/>
                    <a:pt x="453" y="109"/>
                  </a:cubicBezTo>
                  <a:cubicBezTo>
                    <a:pt x="410" y="33"/>
                    <a:pt x="345" y="1"/>
                    <a:pt x="27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938" name="Google Shape;1938;p43"/>
            <p:cNvSpPr/>
            <p:nvPr/>
          </p:nvSpPr>
          <p:spPr>
            <a:xfrm>
              <a:off x="5019397" y="2249725"/>
              <a:ext cx="59743" cy="30604"/>
            </a:xfrm>
            <a:custGeom>
              <a:avLst/>
              <a:gdLst/>
              <a:ahLst/>
              <a:cxnLst/>
              <a:rect l="l" t="t" r="r" b="b"/>
              <a:pathLst>
                <a:path w="2282" h="1169" extrusionOk="0">
                  <a:moveTo>
                    <a:pt x="2021" y="1"/>
                  </a:moveTo>
                  <a:cubicBezTo>
                    <a:pt x="1948" y="1"/>
                    <a:pt x="1875" y="38"/>
                    <a:pt x="1836" y="126"/>
                  </a:cubicBezTo>
                  <a:cubicBezTo>
                    <a:pt x="1827" y="153"/>
                    <a:pt x="1557" y="757"/>
                    <a:pt x="438" y="757"/>
                  </a:cubicBezTo>
                  <a:cubicBezTo>
                    <a:pt x="371" y="757"/>
                    <a:pt x="300" y="755"/>
                    <a:pt x="226" y="750"/>
                  </a:cubicBezTo>
                  <a:cubicBezTo>
                    <a:pt x="221" y="750"/>
                    <a:pt x="215" y="750"/>
                    <a:pt x="209" y="750"/>
                  </a:cubicBezTo>
                  <a:cubicBezTo>
                    <a:pt x="101" y="750"/>
                    <a:pt x="10" y="833"/>
                    <a:pt x="5" y="942"/>
                  </a:cubicBezTo>
                  <a:cubicBezTo>
                    <a:pt x="1" y="1058"/>
                    <a:pt x="82" y="1154"/>
                    <a:pt x="198" y="1163"/>
                  </a:cubicBezTo>
                  <a:cubicBezTo>
                    <a:pt x="274" y="1168"/>
                    <a:pt x="356" y="1168"/>
                    <a:pt x="433" y="1168"/>
                  </a:cubicBezTo>
                  <a:cubicBezTo>
                    <a:pt x="1850" y="1168"/>
                    <a:pt x="2206" y="323"/>
                    <a:pt x="2220" y="284"/>
                  </a:cubicBezTo>
                  <a:cubicBezTo>
                    <a:pt x="2282" y="121"/>
                    <a:pt x="2151" y="1"/>
                    <a:pt x="202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1939" name="Google Shape;1939;p43"/>
          <p:cNvGrpSpPr/>
          <p:nvPr/>
        </p:nvGrpSpPr>
        <p:grpSpPr>
          <a:xfrm>
            <a:off x="1133955" y="4632057"/>
            <a:ext cx="464104" cy="516368"/>
            <a:chOff x="7090471" y="2908964"/>
            <a:chExt cx="331282" cy="368588"/>
          </a:xfrm>
        </p:grpSpPr>
        <p:sp>
          <p:nvSpPr>
            <p:cNvPr id="1940" name="Google Shape;1940;p43"/>
            <p:cNvSpPr/>
            <p:nvPr/>
          </p:nvSpPr>
          <p:spPr>
            <a:xfrm>
              <a:off x="7099136" y="2914357"/>
              <a:ext cx="322616" cy="357776"/>
            </a:xfrm>
            <a:custGeom>
              <a:avLst/>
              <a:gdLst/>
              <a:ahLst/>
              <a:cxnLst/>
              <a:rect l="l" t="t" r="r" b="b"/>
              <a:pathLst>
                <a:path w="12323" h="13666" extrusionOk="0">
                  <a:moveTo>
                    <a:pt x="8625" y="0"/>
                  </a:moveTo>
                  <a:cubicBezTo>
                    <a:pt x="7967" y="0"/>
                    <a:pt x="7304" y="190"/>
                    <a:pt x="6721" y="580"/>
                  </a:cubicBezTo>
                  <a:cubicBezTo>
                    <a:pt x="6546" y="697"/>
                    <a:pt x="6344" y="756"/>
                    <a:pt x="6142" y="756"/>
                  </a:cubicBezTo>
                  <a:cubicBezTo>
                    <a:pt x="5941" y="756"/>
                    <a:pt x="5739" y="697"/>
                    <a:pt x="5564" y="580"/>
                  </a:cubicBezTo>
                  <a:cubicBezTo>
                    <a:pt x="4988" y="194"/>
                    <a:pt x="4326" y="2"/>
                    <a:pt x="3663" y="2"/>
                  </a:cubicBezTo>
                  <a:cubicBezTo>
                    <a:pt x="2971" y="2"/>
                    <a:pt x="2279" y="212"/>
                    <a:pt x="1687" y="632"/>
                  </a:cubicBezTo>
                  <a:cubicBezTo>
                    <a:pt x="529" y="1449"/>
                    <a:pt x="0" y="2900"/>
                    <a:pt x="361" y="4274"/>
                  </a:cubicBezTo>
                  <a:cubicBezTo>
                    <a:pt x="423" y="4552"/>
                    <a:pt x="529" y="4821"/>
                    <a:pt x="673" y="5071"/>
                  </a:cubicBezTo>
                  <a:cubicBezTo>
                    <a:pt x="793" y="5273"/>
                    <a:pt x="928" y="5460"/>
                    <a:pt x="1072" y="5643"/>
                  </a:cubicBezTo>
                  <a:cubicBezTo>
                    <a:pt x="1860" y="6537"/>
                    <a:pt x="2297" y="7689"/>
                    <a:pt x="2302" y="8881"/>
                  </a:cubicBezTo>
                  <a:lnTo>
                    <a:pt x="2302" y="11120"/>
                  </a:lnTo>
                  <a:cubicBezTo>
                    <a:pt x="2302" y="12527"/>
                    <a:pt x="3440" y="13666"/>
                    <a:pt x="4843" y="13666"/>
                  </a:cubicBezTo>
                  <a:lnTo>
                    <a:pt x="4843" y="10620"/>
                  </a:lnTo>
                  <a:cubicBezTo>
                    <a:pt x="4843" y="9909"/>
                    <a:pt x="5424" y="9332"/>
                    <a:pt x="6135" y="9332"/>
                  </a:cubicBezTo>
                  <a:cubicBezTo>
                    <a:pt x="6851" y="9332"/>
                    <a:pt x="7428" y="9909"/>
                    <a:pt x="7428" y="10620"/>
                  </a:cubicBezTo>
                  <a:lnTo>
                    <a:pt x="7428" y="13666"/>
                  </a:lnTo>
                  <a:cubicBezTo>
                    <a:pt x="8835" y="13666"/>
                    <a:pt x="9974" y="12527"/>
                    <a:pt x="9974" y="11120"/>
                  </a:cubicBezTo>
                  <a:lnTo>
                    <a:pt x="9974" y="8881"/>
                  </a:lnTo>
                  <a:cubicBezTo>
                    <a:pt x="9979" y="7689"/>
                    <a:pt x="10416" y="6537"/>
                    <a:pt x="11204" y="5643"/>
                  </a:cubicBezTo>
                  <a:cubicBezTo>
                    <a:pt x="12323" y="4351"/>
                    <a:pt x="12313" y="2429"/>
                    <a:pt x="11180" y="1151"/>
                  </a:cubicBezTo>
                  <a:cubicBezTo>
                    <a:pt x="10510" y="394"/>
                    <a:pt x="9573" y="0"/>
                    <a:pt x="8625"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941" name="Google Shape;1941;p43"/>
            <p:cNvSpPr/>
            <p:nvPr/>
          </p:nvSpPr>
          <p:spPr>
            <a:xfrm>
              <a:off x="7293444" y="2914304"/>
              <a:ext cx="127052" cy="357697"/>
            </a:xfrm>
            <a:custGeom>
              <a:avLst/>
              <a:gdLst/>
              <a:ahLst/>
              <a:cxnLst/>
              <a:rect l="l" t="t" r="r" b="b"/>
              <a:pathLst>
                <a:path w="4853" h="13663" extrusionOk="0">
                  <a:moveTo>
                    <a:pt x="1255" y="0"/>
                  </a:moveTo>
                  <a:lnTo>
                    <a:pt x="1255" y="5"/>
                  </a:lnTo>
                  <a:cubicBezTo>
                    <a:pt x="1225" y="4"/>
                    <a:pt x="1195" y="4"/>
                    <a:pt x="1165" y="4"/>
                  </a:cubicBezTo>
                  <a:cubicBezTo>
                    <a:pt x="868" y="4"/>
                    <a:pt x="572" y="47"/>
                    <a:pt x="284" y="125"/>
                  </a:cubicBezTo>
                  <a:cubicBezTo>
                    <a:pt x="1764" y="533"/>
                    <a:pt x="2787" y="1879"/>
                    <a:pt x="2797" y="3411"/>
                  </a:cubicBezTo>
                  <a:cubicBezTo>
                    <a:pt x="2797" y="4228"/>
                    <a:pt x="2504" y="5025"/>
                    <a:pt x="1966" y="5640"/>
                  </a:cubicBezTo>
                  <a:cubicBezTo>
                    <a:pt x="1178" y="6539"/>
                    <a:pt x="741" y="7687"/>
                    <a:pt x="736" y="8878"/>
                  </a:cubicBezTo>
                  <a:lnTo>
                    <a:pt x="736" y="11122"/>
                  </a:lnTo>
                  <a:cubicBezTo>
                    <a:pt x="736" y="11789"/>
                    <a:pt x="472" y="12433"/>
                    <a:pt x="1" y="12909"/>
                  </a:cubicBezTo>
                  <a:lnTo>
                    <a:pt x="1" y="13663"/>
                  </a:lnTo>
                  <a:cubicBezTo>
                    <a:pt x="4" y="13663"/>
                    <a:pt x="7" y="13663"/>
                    <a:pt x="10" y="13663"/>
                  </a:cubicBezTo>
                  <a:cubicBezTo>
                    <a:pt x="1408" y="13663"/>
                    <a:pt x="2547" y="12521"/>
                    <a:pt x="2542" y="11122"/>
                  </a:cubicBezTo>
                  <a:lnTo>
                    <a:pt x="2542" y="8883"/>
                  </a:lnTo>
                  <a:cubicBezTo>
                    <a:pt x="2552" y="7691"/>
                    <a:pt x="2989" y="6539"/>
                    <a:pt x="3777" y="5645"/>
                  </a:cubicBezTo>
                  <a:cubicBezTo>
                    <a:pt x="4641" y="4646"/>
                    <a:pt x="4853" y="3229"/>
                    <a:pt x="4310" y="2023"/>
                  </a:cubicBezTo>
                  <a:cubicBezTo>
                    <a:pt x="3772" y="812"/>
                    <a:pt x="2581" y="24"/>
                    <a:pt x="1255"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942" name="Google Shape;1942;p43"/>
            <p:cNvSpPr/>
            <p:nvPr/>
          </p:nvSpPr>
          <p:spPr>
            <a:xfrm>
              <a:off x="7090471" y="2908964"/>
              <a:ext cx="328742" cy="368588"/>
            </a:xfrm>
            <a:custGeom>
              <a:avLst/>
              <a:gdLst/>
              <a:ahLst/>
              <a:cxnLst/>
              <a:rect l="l" t="t" r="r" b="b"/>
              <a:pathLst>
                <a:path w="12557" h="14079" extrusionOk="0">
                  <a:moveTo>
                    <a:pt x="8919" y="1"/>
                  </a:moveTo>
                  <a:cubicBezTo>
                    <a:pt x="8247" y="1"/>
                    <a:pt x="7558" y="193"/>
                    <a:pt x="6927" y="617"/>
                  </a:cubicBezTo>
                  <a:cubicBezTo>
                    <a:pt x="6786" y="711"/>
                    <a:pt x="6624" y="758"/>
                    <a:pt x="6461" y="758"/>
                  </a:cubicBezTo>
                  <a:cubicBezTo>
                    <a:pt x="6299" y="758"/>
                    <a:pt x="6137" y="711"/>
                    <a:pt x="5995" y="617"/>
                  </a:cubicBezTo>
                  <a:cubicBezTo>
                    <a:pt x="5400" y="217"/>
                    <a:pt x="4696" y="2"/>
                    <a:pt x="3980" y="2"/>
                  </a:cubicBezTo>
                  <a:cubicBezTo>
                    <a:pt x="3957" y="2"/>
                    <a:pt x="3934" y="2"/>
                    <a:pt x="3911" y="2"/>
                  </a:cubicBezTo>
                  <a:cubicBezTo>
                    <a:pt x="1705" y="41"/>
                    <a:pt x="0" y="2083"/>
                    <a:pt x="428" y="4307"/>
                  </a:cubicBezTo>
                  <a:cubicBezTo>
                    <a:pt x="452" y="4418"/>
                    <a:pt x="539" y="4469"/>
                    <a:pt x="626" y="4469"/>
                  </a:cubicBezTo>
                  <a:cubicBezTo>
                    <a:pt x="741" y="4469"/>
                    <a:pt x="858" y="4381"/>
                    <a:pt x="836" y="4230"/>
                  </a:cubicBezTo>
                  <a:cubicBezTo>
                    <a:pt x="456" y="2270"/>
                    <a:pt x="1960" y="454"/>
                    <a:pt x="3920" y="420"/>
                  </a:cubicBezTo>
                  <a:cubicBezTo>
                    <a:pt x="3944" y="420"/>
                    <a:pt x="3967" y="420"/>
                    <a:pt x="3991" y="420"/>
                  </a:cubicBezTo>
                  <a:cubicBezTo>
                    <a:pt x="4624" y="420"/>
                    <a:pt x="5242" y="607"/>
                    <a:pt x="5770" y="963"/>
                  </a:cubicBezTo>
                  <a:cubicBezTo>
                    <a:pt x="5979" y="1105"/>
                    <a:pt x="6220" y="1176"/>
                    <a:pt x="6462" y="1176"/>
                  </a:cubicBezTo>
                  <a:cubicBezTo>
                    <a:pt x="6704" y="1176"/>
                    <a:pt x="6947" y="1105"/>
                    <a:pt x="7158" y="963"/>
                  </a:cubicBezTo>
                  <a:cubicBezTo>
                    <a:pt x="7716" y="586"/>
                    <a:pt x="8327" y="416"/>
                    <a:pt x="8923" y="416"/>
                  </a:cubicBezTo>
                  <a:cubicBezTo>
                    <a:pt x="10591" y="416"/>
                    <a:pt x="12149" y="1748"/>
                    <a:pt x="12149" y="3620"/>
                  </a:cubicBezTo>
                  <a:cubicBezTo>
                    <a:pt x="12149" y="4389"/>
                    <a:pt x="11871" y="5133"/>
                    <a:pt x="11366" y="5719"/>
                  </a:cubicBezTo>
                  <a:cubicBezTo>
                    <a:pt x="10550" y="6651"/>
                    <a:pt x="10093" y="7847"/>
                    <a:pt x="10089" y="9087"/>
                  </a:cubicBezTo>
                  <a:lnTo>
                    <a:pt x="10089" y="11326"/>
                  </a:lnTo>
                  <a:cubicBezTo>
                    <a:pt x="10089" y="12536"/>
                    <a:pt x="9161" y="13550"/>
                    <a:pt x="7956" y="13655"/>
                  </a:cubicBezTo>
                  <a:lnTo>
                    <a:pt x="7956" y="10826"/>
                  </a:lnTo>
                  <a:cubicBezTo>
                    <a:pt x="8004" y="9966"/>
                    <a:pt x="7321" y="9241"/>
                    <a:pt x="6457" y="9241"/>
                  </a:cubicBezTo>
                  <a:cubicBezTo>
                    <a:pt x="5597" y="9241"/>
                    <a:pt x="4910" y="9966"/>
                    <a:pt x="4958" y="10826"/>
                  </a:cubicBezTo>
                  <a:lnTo>
                    <a:pt x="4958" y="13655"/>
                  </a:lnTo>
                  <a:cubicBezTo>
                    <a:pt x="3752" y="13550"/>
                    <a:pt x="2830" y="12536"/>
                    <a:pt x="2825" y="11326"/>
                  </a:cubicBezTo>
                  <a:lnTo>
                    <a:pt x="2825" y="9087"/>
                  </a:lnTo>
                  <a:cubicBezTo>
                    <a:pt x="2820" y="7847"/>
                    <a:pt x="2364" y="6651"/>
                    <a:pt x="1547" y="5719"/>
                  </a:cubicBezTo>
                  <a:cubicBezTo>
                    <a:pt x="1403" y="5551"/>
                    <a:pt x="1278" y="5369"/>
                    <a:pt x="1172" y="5176"/>
                  </a:cubicBezTo>
                  <a:cubicBezTo>
                    <a:pt x="1129" y="5100"/>
                    <a:pt x="1064" y="5068"/>
                    <a:pt x="999" y="5068"/>
                  </a:cubicBezTo>
                  <a:cubicBezTo>
                    <a:pt x="859" y="5068"/>
                    <a:pt x="720" y="5214"/>
                    <a:pt x="812" y="5378"/>
                  </a:cubicBezTo>
                  <a:cubicBezTo>
                    <a:pt x="932" y="5594"/>
                    <a:pt x="1076" y="5796"/>
                    <a:pt x="1239" y="5983"/>
                  </a:cubicBezTo>
                  <a:cubicBezTo>
                    <a:pt x="1994" y="6843"/>
                    <a:pt x="2412" y="7944"/>
                    <a:pt x="2416" y="9087"/>
                  </a:cubicBezTo>
                  <a:lnTo>
                    <a:pt x="2416" y="11326"/>
                  </a:lnTo>
                  <a:cubicBezTo>
                    <a:pt x="2416" y="12844"/>
                    <a:pt x="3646" y="14073"/>
                    <a:pt x="5164" y="14073"/>
                  </a:cubicBezTo>
                  <a:cubicBezTo>
                    <a:pt x="5280" y="14073"/>
                    <a:pt x="5371" y="13982"/>
                    <a:pt x="5371" y="13872"/>
                  </a:cubicBezTo>
                  <a:lnTo>
                    <a:pt x="5371" y="10826"/>
                  </a:lnTo>
                  <a:cubicBezTo>
                    <a:pt x="5371" y="10230"/>
                    <a:pt x="5856" y="9740"/>
                    <a:pt x="6457" y="9740"/>
                  </a:cubicBezTo>
                  <a:cubicBezTo>
                    <a:pt x="7057" y="9740"/>
                    <a:pt x="7542" y="10230"/>
                    <a:pt x="7542" y="10826"/>
                  </a:cubicBezTo>
                  <a:lnTo>
                    <a:pt x="7542" y="13872"/>
                  </a:lnTo>
                  <a:cubicBezTo>
                    <a:pt x="7542" y="13987"/>
                    <a:pt x="7634" y="14078"/>
                    <a:pt x="7749" y="14078"/>
                  </a:cubicBezTo>
                  <a:cubicBezTo>
                    <a:pt x="9262" y="14073"/>
                    <a:pt x="10492" y="12844"/>
                    <a:pt x="10497" y="11330"/>
                  </a:cubicBezTo>
                  <a:lnTo>
                    <a:pt x="10497" y="9082"/>
                  </a:lnTo>
                  <a:cubicBezTo>
                    <a:pt x="10502" y="7944"/>
                    <a:pt x="10920" y="6843"/>
                    <a:pt x="11674" y="5983"/>
                  </a:cubicBezTo>
                  <a:cubicBezTo>
                    <a:pt x="12241" y="5325"/>
                    <a:pt x="12553" y="4485"/>
                    <a:pt x="12553" y="3615"/>
                  </a:cubicBezTo>
                  <a:cubicBezTo>
                    <a:pt x="12557" y="1505"/>
                    <a:pt x="10802" y="1"/>
                    <a:pt x="891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sp>
        <p:nvSpPr>
          <p:cNvPr id="3" name="TextBox 2">
            <a:extLst>
              <a:ext uri="{FF2B5EF4-FFF2-40B4-BE49-F238E27FC236}">
                <a16:creationId xmlns:a16="http://schemas.microsoft.com/office/drawing/2014/main" id="{D0C8BF32-BC81-F8E1-7DF9-702908A37670}"/>
              </a:ext>
            </a:extLst>
          </p:cNvPr>
          <p:cNvSpPr txBox="1"/>
          <p:nvPr/>
        </p:nvSpPr>
        <p:spPr>
          <a:xfrm>
            <a:off x="10551459" y="3204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Dominic</a:t>
            </a:r>
          </a:p>
        </p:txBody>
      </p:sp>
    </p:spTree>
    <p:extLst>
      <p:ext uri="{BB962C8B-B14F-4D97-AF65-F5344CB8AC3E}">
        <p14:creationId xmlns:p14="http://schemas.microsoft.com/office/powerpoint/2010/main" val="66557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37"/>
          <p:cNvSpPr txBox="1">
            <a:spLocks noGrp="1"/>
          </p:cNvSpPr>
          <p:nvPr>
            <p:ph type="title"/>
          </p:nvPr>
        </p:nvSpPr>
        <p:spPr>
          <a:xfrm>
            <a:off x="566985" y="823366"/>
            <a:ext cx="10272000" cy="763600"/>
          </a:xfrm>
          <a:prstGeom prst="rect">
            <a:avLst/>
          </a:prstGeom>
        </p:spPr>
        <p:txBody>
          <a:bodyPr spcFirstLastPara="1" wrap="square" lIns="0" tIns="0" rIns="0" bIns="0" anchor="ctr" anchorCtr="0">
            <a:noAutofit/>
          </a:bodyPr>
          <a:lstStyle/>
          <a:p>
            <a:r>
              <a:rPr lang="en-SG"/>
              <a:t>Health of frontline workers</a:t>
            </a:r>
            <a:endParaRPr/>
          </a:p>
        </p:txBody>
      </p:sp>
      <p:sp>
        <p:nvSpPr>
          <p:cNvPr id="1436" name="Google Shape;1436;p37"/>
          <p:cNvSpPr txBox="1"/>
          <p:nvPr/>
        </p:nvSpPr>
        <p:spPr>
          <a:xfrm>
            <a:off x="1538467" y="2268032"/>
            <a:ext cx="3425419"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ea typeface="Staatliches"/>
                <a:cs typeface="Staatliches"/>
                <a:sym typeface="Staatliches"/>
              </a:rPr>
              <a:t>Healthcare workers</a:t>
            </a:r>
            <a:endParaRPr sz="3200">
              <a:solidFill>
                <a:schemeClr val="accent4"/>
              </a:solidFill>
              <a:latin typeface="Staatliches"/>
              <a:ea typeface="Staatliches"/>
              <a:cs typeface="Staatliches"/>
              <a:sym typeface="Staatliches"/>
            </a:endParaRPr>
          </a:p>
        </p:txBody>
      </p:sp>
      <p:sp>
        <p:nvSpPr>
          <p:cNvPr id="1437" name="Google Shape;1437;p37"/>
          <p:cNvSpPr txBox="1"/>
          <p:nvPr/>
        </p:nvSpPr>
        <p:spPr>
          <a:xfrm>
            <a:off x="1537723" y="2781320"/>
            <a:ext cx="3870300" cy="1117480"/>
          </a:xfrm>
          <a:prstGeom prst="rect">
            <a:avLst/>
          </a:prstGeom>
          <a:noFill/>
          <a:ln>
            <a:noFill/>
          </a:ln>
        </p:spPr>
        <p:txBody>
          <a:bodyPr spcFirstLastPara="1" wrap="square" lIns="0" tIns="0" rIns="0" bIns="0" anchor="ctr" anchorCtr="0">
            <a:noAutofit/>
          </a:bodyPr>
          <a:lstStyle/>
          <a:p>
            <a:r>
              <a:rPr lang="en-SG" sz="2133">
                <a:solidFill>
                  <a:schemeClr val="dk2"/>
                </a:solidFill>
                <a:latin typeface="Nunito"/>
                <a:ea typeface="Nunito"/>
                <a:cs typeface="Nunito"/>
                <a:sym typeface="Nunito"/>
              </a:rPr>
              <a:t>Long working hours</a:t>
            </a:r>
            <a:endParaRPr lang="en-US" sz="2133">
              <a:solidFill>
                <a:schemeClr val="dk2"/>
              </a:solidFill>
              <a:latin typeface="Nunito"/>
              <a:ea typeface="Nunito"/>
              <a:cs typeface="Nunito"/>
              <a:sym typeface="Nunito"/>
            </a:endParaRPr>
          </a:p>
          <a:p>
            <a:r>
              <a:rPr lang="en-SG" sz="2133">
                <a:solidFill>
                  <a:schemeClr val="dk2"/>
                </a:solidFill>
                <a:latin typeface="Nunito"/>
                <a:ea typeface="Nunito"/>
                <a:cs typeface="Nunito"/>
                <a:sym typeface="Nunito"/>
              </a:rPr>
              <a:t>Little leave and rest</a:t>
            </a:r>
            <a:endParaRPr sz="2133">
              <a:solidFill>
                <a:schemeClr val="dk2"/>
              </a:solidFill>
              <a:latin typeface="Nunito"/>
              <a:ea typeface="Nunito"/>
              <a:cs typeface="Nunito"/>
              <a:sym typeface="Nunito"/>
            </a:endParaRPr>
          </a:p>
        </p:txBody>
      </p:sp>
      <p:sp>
        <p:nvSpPr>
          <p:cNvPr id="1438" name="Google Shape;1438;p37"/>
          <p:cNvSpPr txBox="1"/>
          <p:nvPr/>
        </p:nvSpPr>
        <p:spPr>
          <a:xfrm>
            <a:off x="6572131" y="2300867"/>
            <a:ext cx="2322376"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ea typeface="Staatliches"/>
                <a:cs typeface="Staatliches"/>
                <a:sym typeface="Staatliches"/>
              </a:rPr>
              <a:t>Resignations</a:t>
            </a:r>
            <a:endParaRPr sz="3200">
              <a:solidFill>
                <a:schemeClr val="accent4"/>
              </a:solidFill>
              <a:latin typeface="Staatliches"/>
              <a:ea typeface="Staatliches"/>
              <a:cs typeface="Staatliches"/>
              <a:sym typeface="Staatliches"/>
            </a:endParaRPr>
          </a:p>
        </p:txBody>
      </p:sp>
      <p:sp>
        <p:nvSpPr>
          <p:cNvPr id="1439" name="Google Shape;1439;p37"/>
          <p:cNvSpPr txBox="1"/>
          <p:nvPr/>
        </p:nvSpPr>
        <p:spPr>
          <a:xfrm>
            <a:off x="6562910" y="3109030"/>
            <a:ext cx="2859251" cy="763600"/>
          </a:xfrm>
          <a:prstGeom prst="rect">
            <a:avLst/>
          </a:prstGeom>
          <a:noFill/>
          <a:ln>
            <a:noFill/>
          </a:ln>
        </p:spPr>
        <p:txBody>
          <a:bodyPr spcFirstLastPara="1" wrap="square" lIns="0" tIns="0" rIns="0" bIns="0" anchor="ctr" anchorCtr="0">
            <a:noAutofit/>
          </a:bodyPr>
          <a:lstStyle/>
          <a:p>
            <a:r>
              <a:rPr lang="en-SG" sz="2133">
                <a:solidFill>
                  <a:schemeClr val="dk2"/>
                </a:solidFill>
                <a:latin typeface="Nunito"/>
                <a:ea typeface="Nunito"/>
                <a:cs typeface="Nunito"/>
                <a:sym typeface="Nunito"/>
              </a:rPr>
              <a:t>1500 resigned in 1</a:t>
            </a:r>
            <a:r>
              <a:rPr lang="en-SG" sz="2133" baseline="30000">
                <a:solidFill>
                  <a:schemeClr val="dk2"/>
                </a:solidFill>
                <a:latin typeface="Nunito"/>
                <a:ea typeface="Nunito"/>
                <a:cs typeface="Nunito"/>
                <a:sym typeface="Nunito"/>
              </a:rPr>
              <a:t>st</a:t>
            </a:r>
            <a:r>
              <a:rPr lang="en-SG" sz="2133">
                <a:solidFill>
                  <a:schemeClr val="dk2"/>
                </a:solidFill>
                <a:latin typeface="Nunito"/>
                <a:ea typeface="Nunito"/>
                <a:cs typeface="Nunito"/>
                <a:sym typeface="Nunito"/>
              </a:rPr>
              <a:t> half of 2021</a:t>
            </a:r>
          </a:p>
          <a:p>
            <a:endParaRPr sz="2133">
              <a:solidFill>
                <a:schemeClr val="dk2"/>
              </a:solidFill>
              <a:latin typeface="Nunito"/>
              <a:ea typeface="Nunito"/>
              <a:cs typeface="Nunito"/>
              <a:sym typeface="Nunito"/>
            </a:endParaRPr>
          </a:p>
        </p:txBody>
      </p:sp>
      <p:sp>
        <p:nvSpPr>
          <p:cNvPr id="1440" name="Google Shape;1440;p37"/>
          <p:cNvSpPr/>
          <p:nvPr/>
        </p:nvSpPr>
        <p:spPr>
          <a:xfrm>
            <a:off x="5983111" y="2411267"/>
            <a:ext cx="405600" cy="4056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41" name="Google Shape;1441;p37"/>
          <p:cNvSpPr txBox="1"/>
          <p:nvPr/>
        </p:nvSpPr>
        <p:spPr>
          <a:xfrm>
            <a:off x="1537733" y="4276768"/>
            <a:ext cx="3281933"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ea typeface="Staatliches"/>
                <a:cs typeface="Staatliches"/>
                <a:sym typeface="Staatliches"/>
              </a:rPr>
              <a:t>workload</a:t>
            </a:r>
            <a:endParaRPr sz="3200">
              <a:solidFill>
                <a:schemeClr val="accent4"/>
              </a:solidFill>
              <a:latin typeface="Staatliches"/>
              <a:ea typeface="Staatliches"/>
              <a:cs typeface="Staatliches"/>
              <a:sym typeface="Staatliches"/>
            </a:endParaRPr>
          </a:p>
        </p:txBody>
      </p:sp>
      <p:sp>
        <p:nvSpPr>
          <p:cNvPr id="1442" name="Google Shape;1442;p37"/>
          <p:cNvSpPr txBox="1"/>
          <p:nvPr/>
        </p:nvSpPr>
        <p:spPr>
          <a:xfrm>
            <a:off x="1537723" y="4903167"/>
            <a:ext cx="2661743" cy="1000921"/>
          </a:xfrm>
          <a:prstGeom prst="rect">
            <a:avLst/>
          </a:prstGeom>
          <a:noFill/>
          <a:ln>
            <a:noFill/>
          </a:ln>
        </p:spPr>
        <p:txBody>
          <a:bodyPr spcFirstLastPara="1" wrap="square" lIns="0" tIns="0" rIns="0" bIns="0" anchor="ctr" anchorCtr="0">
            <a:noAutofit/>
          </a:bodyPr>
          <a:lstStyle/>
          <a:p>
            <a:r>
              <a:rPr lang="en-SG" sz="2133">
                <a:solidFill>
                  <a:schemeClr val="dk2"/>
                </a:solidFill>
                <a:latin typeface="Nunito"/>
                <a:ea typeface="Nunito"/>
                <a:cs typeface="Nunito"/>
                <a:sym typeface="Nunito"/>
              </a:rPr>
              <a:t>Nurse to patient ratio</a:t>
            </a:r>
          </a:p>
          <a:p>
            <a:r>
              <a:rPr lang="en-SG" sz="2133">
                <a:solidFill>
                  <a:schemeClr val="dk2"/>
                </a:solidFill>
                <a:latin typeface="Nunito"/>
                <a:ea typeface="Nunito"/>
                <a:cs typeface="Nunito"/>
                <a:sym typeface="Nunito"/>
              </a:rPr>
              <a:t>1:6 </a:t>
            </a:r>
            <a:r>
              <a:rPr lang="en-SG" sz="2133">
                <a:solidFill>
                  <a:schemeClr val="dk2"/>
                </a:solidFill>
                <a:latin typeface="Nunito"/>
                <a:ea typeface="Nunito"/>
                <a:cs typeface="Nunito"/>
                <a:sym typeface="Wingdings" panose="05000000000000000000" pitchFamily="2" charset="2"/>
              </a:rPr>
              <a:t></a:t>
            </a:r>
            <a:r>
              <a:rPr lang="en-SG" sz="2133">
                <a:solidFill>
                  <a:schemeClr val="dk2"/>
                </a:solidFill>
                <a:latin typeface="Nunito"/>
                <a:ea typeface="Nunito"/>
                <a:cs typeface="Nunito"/>
                <a:sym typeface="Nunito"/>
              </a:rPr>
              <a:t> 1:12</a:t>
            </a:r>
          </a:p>
        </p:txBody>
      </p:sp>
      <p:sp>
        <p:nvSpPr>
          <p:cNvPr id="1443" name="Google Shape;1443;p37"/>
          <p:cNvSpPr/>
          <p:nvPr/>
        </p:nvSpPr>
        <p:spPr>
          <a:xfrm>
            <a:off x="960000" y="4382667"/>
            <a:ext cx="405600" cy="405600"/>
          </a:xfrm>
          <a:prstGeom prst="ellipse">
            <a:avLst/>
          </a:pr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44" name="Google Shape;1444;p37"/>
          <p:cNvSpPr txBox="1"/>
          <p:nvPr/>
        </p:nvSpPr>
        <p:spPr>
          <a:xfrm>
            <a:off x="6572131" y="4276768"/>
            <a:ext cx="2300934" cy="626400"/>
          </a:xfrm>
          <a:prstGeom prst="rect">
            <a:avLst/>
          </a:prstGeom>
          <a:noFill/>
          <a:ln>
            <a:noFill/>
          </a:ln>
        </p:spPr>
        <p:txBody>
          <a:bodyPr spcFirstLastPara="1" wrap="square" lIns="0" tIns="0" rIns="0" bIns="0" anchor="ctr" anchorCtr="0">
            <a:noAutofit/>
          </a:bodyPr>
          <a:lstStyle/>
          <a:p>
            <a:r>
              <a:rPr lang="en-SG" sz="3200">
                <a:solidFill>
                  <a:schemeClr val="accent4"/>
                </a:solidFill>
                <a:latin typeface="Staatliches"/>
                <a:ea typeface="Staatliches"/>
                <a:cs typeface="Staatliches"/>
                <a:sym typeface="Staatliches"/>
              </a:rPr>
              <a:t>Insulted</a:t>
            </a:r>
            <a:endParaRPr sz="3200">
              <a:solidFill>
                <a:schemeClr val="accent4"/>
              </a:solidFill>
              <a:latin typeface="Staatliches"/>
              <a:ea typeface="Staatliches"/>
              <a:cs typeface="Staatliches"/>
              <a:sym typeface="Staatliches"/>
            </a:endParaRPr>
          </a:p>
        </p:txBody>
      </p:sp>
      <p:sp>
        <p:nvSpPr>
          <p:cNvPr id="1445" name="Google Shape;1445;p37"/>
          <p:cNvSpPr txBox="1"/>
          <p:nvPr/>
        </p:nvSpPr>
        <p:spPr>
          <a:xfrm>
            <a:off x="6562911" y="4817993"/>
            <a:ext cx="2859250" cy="997132"/>
          </a:xfrm>
          <a:prstGeom prst="rect">
            <a:avLst/>
          </a:prstGeom>
          <a:noFill/>
          <a:ln>
            <a:noFill/>
          </a:ln>
        </p:spPr>
        <p:txBody>
          <a:bodyPr spcFirstLastPara="1" wrap="square" lIns="0" tIns="0" rIns="0" bIns="0" anchor="ctr" anchorCtr="0">
            <a:noAutofit/>
          </a:bodyPr>
          <a:lstStyle/>
          <a:p>
            <a:r>
              <a:rPr lang="en-SG" sz="2133">
                <a:solidFill>
                  <a:schemeClr val="dk2"/>
                </a:solidFill>
                <a:latin typeface="Nunito"/>
                <a:ea typeface="Nunito"/>
                <a:cs typeface="Nunito"/>
                <a:sym typeface="Nunito"/>
              </a:rPr>
              <a:t>Abuse cases increased by 17%. Record high</a:t>
            </a:r>
            <a:endParaRPr sz="2133">
              <a:solidFill>
                <a:schemeClr val="dk2"/>
              </a:solidFill>
              <a:latin typeface="Nunito"/>
              <a:ea typeface="Nunito"/>
              <a:cs typeface="Nunito"/>
              <a:sym typeface="Nunito"/>
            </a:endParaRPr>
          </a:p>
        </p:txBody>
      </p:sp>
      <p:sp>
        <p:nvSpPr>
          <p:cNvPr id="1446" name="Google Shape;1446;p37"/>
          <p:cNvSpPr/>
          <p:nvPr/>
        </p:nvSpPr>
        <p:spPr>
          <a:xfrm>
            <a:off x="5983111" y="4382667"/>
            <a:ext cx="405600" cy="405600"/>
          </a:xfrm>
          <a:prstGeom prst="ellipse">
            <a:avLst/>
          </a:prstGeom>
          <a:solidFill>
            <a:schemeClr val="accent5"/>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452" name="Google Shape;1452;p37"/>
          <p:cNvSpPr/>
          <p:nvPr/>
        </p:nvSpPr>
        <p:spPr>
          <a:xfrm>
            <a:off x="960734" y="2411267"/>
            <a:ext cx="405600" cy="4056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3" name="TextBox 2">
            <a:extLst>
              <a:ext uri="{FF2B5EF4-FFF2-40B4-BE49-F238E27FC236}">
                <a16:creationId xmlns:a16="http://schemas.microsoft.com/office/drawing/2014/main" id="{3BD627D8-7DD2-1B70-A20B-08D6EC659C44}"/>
              </a:ext>
            </a:extLst>
          </p:cNvPr>
          <p:cNvSpPr txBox="1"/>
          <p:nvPr/>
        </p:nvSpPr>
        <p:spPr>
          <a:xfrm>
            <a:off x="10551459" y="3204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Dominic</a:t>
            </a:r>
          </a:p>
        </p:txBody>
      </p:sp>
    </p:spTree>
    <p:extLst>
      <p:ext uri="{BB962C8B-B14F-4D97-AF65-F5344CB8AC3E}">
        <p14:creationId xmlns:p14="http://schemas.microsoft.com/office/powerpoint/2010/main" val="190483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32"/>
          <p:cNvGrpSpPr/>
          <p:nvPr/>
        </p:nvGrpSpPr>
        <p:grpSpPr>
          <a:xfrm>
            <a:off x="827125" y="1574263"/>
            <a:ext cx="3719471" cy="3799055"/>
            <a:chOff x="7209304" y="1017737"/>
            <a:chExt cx="3733408" cy="3813292"/>
          </a:xfrm>
        </p:grpSpPr>
        <p:sp>
          <p:nvSpPr>
            <p:cNvPr id="1127" name="Google Shape;1127;p32"/>
            <p:cNvSpPr/>
            <p:nvPr/>
          </p:nvSpPr>
          <p:spPr>
            <a:xfrm>
              <a:off x="7215290" y="2738891"/>
              <a:ext cx="3721436" cy="2086151"/>
            </a:xfrm>
            <a:custGeom>
              <a:avLst/>
              <a:gdLst/>
              <a:ahLst/>
              <a:cxnLst/>
              <a:rect l="l" t="t" r="r" b="b"/>
              <a:pathLst>
                <a:path w="124338" h="69701" extrusionOk="0">
                  <a:moveTo>
                    <a:pt x="67169" y="1"/>
                  </a:moveTo>
                  <a:lnTo>
                    <a:pt x="1705" y="35640"/>
                  </a:lnTo>
                  <a:lnTo>
                    <a:pt x="1" y="36517"/>
                  </a:lnTo>
                  <a:lnTo>
                    <a:pt x="56793" y="69700"/>
                  </a:lnTo>
                  <a:lnTo>
                    <a:pt x="124337" y="30803"/>
                  </a:lnTo>
                  <a:lnTo>
                    <a:pt x="122483" y="29725"/>
                  </a:lnTo>
                  <a:lnTo>
                    <a:pt x="67169"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28" name="Google Shape;1128;p32"/>
            <p:cNvSpPr/>
            <p:nvPr/>
          </p:nvSpPr>
          <p:spPr>
            <a:xfrm>
              <a:off x="7209304" y="2732516"/>
              <a:ext cx="3733408" cy="2098512"/>
            </a:xfrm>
            <a:custGeom>
              <a:avLst/>
              <a:gdLst/>
              <a:ahLst/>
              <a:cxnLst/>
              <a:rect l="l" t="t" r="r" b="b"/>
              <a:pathLst>
                <a:path w="124738" h="70114" extrusionOk="0">
                  <a:moveTo>
                    <a:pt x="67369" y="439"/>
                  </a:moveTo>
                  <a:lnTo>
                    <a:pt x="122582" y="30139"/>
                  </a:lnTo>
                  <a:lnTo>
                    <a:pt x="124111" y="31016"/>
                  </a:lnTo>
                  <a:lnTo>
                    <a:pt x="56993" y="69663"/>
                  </a:lnTo>
                  <a:lnTo>
                    <a:pt x="627" y="36755"/>
                  </a:lnTo>
                  <a:lnTo>
                    <a:pt x="2005" y="36029"/>
                  </a:lnTo>
                  <a:lnTo>
                    <a:pt x="67369" y="439"/>
                  </a:lnTo>
                  <a:close/>
                  <a:moveTo>
                    <a:pt x="67379" y="1"/>
                  </a:moveTo>
                  <a:cubicBezTo>
                    <a:pt x="67344" y="1"/>
                    <a:pt x="67306" y="13"/>
                    <a:pt x="67269" y="38"/>
                  </a:cubicBezTo>
                  <a:lnTo>
                    <a:pt x="1805" y="35653"/>
                  </a:lnTo>
                  <a:lnTo>
                    <a:pt x="101" y="36555"/>
                  </a:lnTo>
                  <a:cubicBezTo>
                    <a:pt x="25" y="36580"/>
                    <a:pt x="0" y="36655"/>
                    <a:pt x="0" y="36730"/>
                  </a:cubicBezTo>
                  <a:cubicBezTo>
                    <a:pt x="0" y="36805"/>
                    <a:pt x="25" y="36881"/>
                    <a:pt x="101" y="36906"/>
                  </a:cubicBezTo>
                  <a:lnTo>
                    <a:pt x="56893" y="70089"/>
                  </a:lnTo>
                  <a:cubicBezTo>
                    <a:pt x="56943" y="70114"/>
                    <a:pt x="56968" y="70114"/>
                    <a:pt x="56993" y="70114"/>
                  </a:cubicBezTo>
                  <a:cubicBezTo>
                    <a:pt x="57043" y="70114"/>
                    <a:pt x="57068" y="70114"/>
                    <a:pt x="57118" y="70089"/>
                  </a:cubicBezTo>
                  <a:lnTo>
                    <a:pt x="124638" y="31216"/>
                  </a:lnTo>
                  <a:cubicBezTo>
                    <a:pt x="124713" y="31166"/>
                    <a:pt x="124738" y="31091"/>
                    <a:pt x="124738" y="31016"/>
                  </a:cubicBezTo>
                  <a:cubicBezTo>
                    <a:pt x="124738" y="30941"/>
                    <a:pt x="124713" y="30891"/>
                    <a:pt x="124638" y="30841"/>
                  </a:cubicBezTo>
                  <a:lnTo>
                    <a:pt x="122783" y="29763"/>
                  </a:lnTo>
                  <a:lnTo>
                    <a:pt x="67469" y="38"/>
                  </a:lnTo>
                  <a:cubicBezTo>
                    <a:pt x="67444" y="13"/>
                    <a:pt x="67413" y="1"/>
                    <a:pt x="6737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29" name="Google Shape;1129;p32"/>
            <p:cNvSpPr/>
            <p:nvPr/>
          </p:nvSpPr>
          <p:spPr>
            <a:xfrm>
              <a:off x="8676562" y="3541823"/>
              <a:ext cx="791409" cy="726611"/>
            </a:xfrm>
            <a:custGeom>
              <a:avLst/>
              <a:gdLst/>
              <a:ahLst/>
              <a:cxnLst/>
              <a:rect l="l" t="t" r="r" b="b"/>
              <a:pathLst>
                <a:path w="26442" h="24277" extrusionOk="0">
                  <a:moveTo>
                    <a:pt x="20359" y="5228"/>
                  </a:moveTo>
                  <a:cubicBezTo>
                    <a:pt x="20561" y="5228"/>
                    <a:pt x="20752" y="5400"/>
                    <a:pt x="20752" y="5630"/>
                  </a:cubicBezTo>
                  <a:lnTo>
                    <a:pt x="20752" y="9565"/>
                  </a:lnTo>
                  <a:lnTo>
                    <a:pt x="7319" y="17209"/>
                  </a:lnTo>
                  <a:lnTo>
                    <a:pt x="7319" y="13224"/>
                  </a:lnTo>
                  <a:cubicBezTo>
                    <a:pt x="7319" y="12898"/>
                    <a:pt x="7494" y="12623"/>
                    <a:pt x="7770" y="12447"/>
                  </a:cubicBezTo>
                  <a:lnTo>
                    <a:pt x="20176" y="5279"/>
                  </a:lnTo>
                  <a:cubicBezTo>
                    <a:pt x="20234" y="5244"/>
                    <a:pt x="20297" y="5228"/>
                    <a:pt x="20359" y="5228"/>
                  </a:cubicBezTo>
                  <a:close/>
                  <a:moveTo>
                    <a:pt x="24852" y="0"/>
                  </a:moveTo>
                  <a:cubicBezTo>
                    <a:pt x="24568" y="0"/>
                    <a:pt x="24279" y="76"/>
                    <a:pt x="24010" y="217"/>
                  </a:cubicBezTo>
                  <a:lnTo>
                    <a:pt x="1654" y="13174"/>
                  </a:lnTo>
                  <a:cubicBezTo>
                    <a:pt x="627" y="13776"/>
                    <a:pt x="0" y="14878"/>
                    <a:pt x="0" y="16056"/>
                  </a:cubicBezTo>
                  <a:lnTo>
                    <a:pt x="0" y="24277"/>
                  </a:lnTo>
                  <a:lnTo>
                    <a:pt x="26441" y="9114"/>
                  </a:lnTo>
                  <a:lnTo>
                    <a:pt x="26441" y="1620"/>
                  </a:lnTo>
                  <a:cubicBezTo>
                    <a:pt x="26441" y="1019"/>
                    <a:pt x="26141" y="517"/>
                    <a:pt x="25639" y="217"/>
                  </a:cubicBezTo>
                  <a:cubicBezTo>
                    <a:pt x="25394" y="69"/>
                    <a:pt x="25125" y="0"/>
                    <a:pt x="24852" y="0"/>
                  </a:cubicBezTo>
                  <a:close/>
                </a:path>
              </a:pathLst>
            </a:custGeom>
            <a:solidFill>
              <a:srgbClr val="D7D3E0"/>
            </a:solidFill>
            <a:ln>
              <a:noFill/>
            </a:ln>
          </p:spPr>
          <p:txBody>
            <a:bodyPr spcFirstLastPara="1" wrap="square" lIns="121900" tIns="121900" rIns="121900" bIns="121900" anchor="ctr" anchorCtr="0">
              <a:noAutofit/>
            </a:bodyPr>
            <a:lstStyle/>
            <a:p>
              <a:endParaRPr sz="2533"/>
            </a:p>
          </p:txBody>
        </p:sp>
        <p:sp>
          <p:nvSpPr>
            <p:cNvPr id="1130" name="Google Shape;1130;p32"/>
            <p:cNvSpPr/>
            <p:nvPr/>
          </p:nvSpPr>
          <p:spPr>
            <a:xfrm>
              <a:off x="8669798" y="3535718"/>
              <a:ext cx="804159" cy="739481"/>
            </a:xfrm>
            <a:custGeom>
              <a:avLst/>
              <a:gdLst/>
              <a:ahLst/>
              <a:cxnLst/>
              <a:rect l="l" t="t" r="r" b="b"/>
              <a:pathLst>
                <a:path w="26868" h="24707" extrusionOk="0">
                  <a:moveTo>
                    <a:pt x="20602" y="5659"/>
                  </a:moveTo>
                  <a:cubicBezTo>
                    <a:pt x="20627" y="5659"/>
                    <a:pt x="20677" y="5659"/>
                    <a:pt x="20677" y="5684"/>
                  </a:cubicBezTo>
                  <a:cubicBezTo>
                    <a:pt x="20702" y="5684"/>
                    <a:pt x="20778" y="5734"/>
                    <a:pt x="20778" y="5834"/>
                  </a:cubicBezTo>
                  <a:lnTo>
                    <a:pt x="20778" y="9644"/>
                  </a:lnTo>
                  <a:lnTo>
                    <a:pt x="7745" y="17062"/>
                  </a:lnTo>
                  <a:lnTo>
                    <a:pt x="7745" y="13428"/>
                  </a:lnTo>
                  <a:cubicBezTo>
                    <a:pt x="7745" y="13178"/>
                    <a:pt x="7870" y="12952"/>
                    <a:pt x="8096" y="12852"/>
                  </a:cubicBezTo>
                  <a:lnTo>
                    <a:pt x="20502" y="5684"/>
                  </a:lnTo>
                  <a:cubicBezTo>
                    <a:pt x="20527" y="5659"/>
                    <a:pt x="20577" y="5659"/>
                    <a:pt x="20602" y="5659"/>
                  </a:cubicBezTo>
                  <a:close/>
                  <a:moveTo>
                    <a:pt x="20593" y="5233"/>
                  </a:moveTo>
                  <a:cubicBezTo>
                    <a:pt x="20489" y="5233"/>
                    <a:pt x="20389" y="5258"/>
                    <a:pt x="20301" y="5308"/>
                  </a:cubicBezTo>
                  <a:lnTo>
                    <a:pt x="7870" y="12476"/>
                  </a:lnTo>
                  <a:cubicBezTo>
                    <a:pt x="7545" y="12676"/>
                    <a:pt x="7344" y="13027"/>
                    <a:pt x="7344" y="13428"/>
                  </a:cubicBezTo>
                  <a:lnTo>
                    <a:pt x="7344" y="17413"/>
                  </a:lnTo>
                  <a:cubicBezTo>
                    <a:pt x="7344" y="17488"/>
                    <a:pt x="7369" y="17564"/>
                    <a:pt x="7444" y="17589"/>
                  </a:cubicBezTo>
                  <a:cubicBezTo>
                    <a:pt x="7469" y="17614"/>
                    <a:pt x="7519" y="17614"/>
                    <a:pt x="7545" y="17614"/>
                  </a:cubicBezTo>
                  <a:cubicBezTo>
                    <a:pt x="7570" y="17614"/>
                    <a:pt x="7620" y="17614"/>
                    <a:pt x="7645" y="17589"/>
                  </a:cubicBezTo>
                  <a:lnTo>
                    <a:pt x="21078" y="9969"/>
                  </a:lnTo>
                  <a:cubicBezTo>
                    <a:pt x="21154" y="9919"/>
                    <a:pt x="21204" y="9844"/>
                    <a:pt x="21204" y="9769"/>
                  </a:cubicBezTo>
                  <a:lnTo>
                    <a:pt x="21204" y="5834"/>
                  </a:lnTo>
                  <a:cubicBezTo>
                    <a:pt x="21204" y="5609"/>
                    <a:pt x="21078" y="5433"/>
                    <a:pt x="20903" y="5308"/>
                  </a:cubicBezTo>
                  <a:cubicBezTo>
                    <a:pt x="20803" y="5258"/>
                    <a:pt x="20696" y="5233"/>
                    <a:pt x="20593" y="5233"/>
                  </a:cubicBezTo>
                  <a:close/>
                  <a:moveTo>
                    <a:pt x="25063" y="421"/>
                  </a:moveTo>
                  <a:cubicBezTo>
                    <a:pt x="25289" y="421"/>
                    <a:pt x="25540" y="471"/>
                    <a:pt x="25765" y="596"/>
                  </a:cubicBezTo>
                  <a:cubicBezTo>
                    <a:pt x="26191" y="847"/>
                    <a:pt x="26467" y="1298"/>
                    <a:pt x="26467" y="1824"/>
                  </a:cubicBezTo>
                  <a:lnTo>
                    <a:pt x="26467" y="9193"/>
                  </a:lnTo>
                  <a:lnTo>
                    <a:pt x="427" y="24130"/>
                  </a:lnTo>
                  <a:lnTo>
                    <a:pt x="427" y="16260"/>
                  </a:lnTo>
                  <a:cubicBezTo>
                    <a:pt x="427" y="15157"/>
                    <a:pt x="1028" y="14130"/>
                    <a:pt x="1981" y="13579"/>
                  </a:cubicBezTo>
                  <a:lnTo>
                    <a:pt x="24362" y="621"/>
                  </a:lnTo>
                  <a:cubicBezTo>
                    <a:pt x="24587" y="471"/>
                    <a:pt x="24813" y="421"/>
                    <a:pt x="25063" y="421"/>
                  </a:cubicBezTo>
                  <a:close/>
                  <a:moveTo>
                    <a:pt x="25051" y="1"/>
                  </a:moveTo>
                  <a:cubicBezTo>
                    <a:pt x="24738" y="1"/>
                    <a:pt x="24424" y="82"/>
                    <a:pt x="24136" y="245"/>
                  </a:cubicBezTo>
                  <a:lnTo>
                    <a:pt x="1755" y="13203"/>
                  </a:lnTo>
                  <a:cubicBezTo>
                    <a:pt x="677" y="13854"/>
                    <a:pt x="1" y="15007"/>
                    <a:pt x="1" y="16260"/>
                  </a:cubicBezTo>
                  <a:lnTo>
                    <a:pt x="1" y="24481"/>
                  </a:lnTo>
                  <a:cubicBezTo>
                    <a:pt x="1" y="24556"/>
                    <a:pt x="51" y="24631"/>
                    <a:pt x="126" y="24681"/>
                  </a:cubicBezTo>
                  <a:cubicBezTo>
                    <a:pt x="151" y="24681"/>
                    <a:pt x="176" y="24706"/>
                    <a:pt x="226" y="24706"/>
                  </a:cubicBezTo>
                  <a:cubicBezTo>
                    <a:pt x="251" y="24706"/>
                    <a:pt x="301" y="24681"/>
                    <a:pt x="326" y="24681"/>
                  </a:cubicBezTo>
                  <a:lnTo>
                    <a:pt x="26768" y="9493"/>
                  </a:lnTo>
                  <a:cubicBezTo>
                    <a:pt x="26843" y="9468"/>
                    <a:pt x="26868" y="9393"/>
                    <a:pt x="26868" y="9318"/>
                  </a:cubicBezTo>
                  <a:lnTo>
                    <a:pt x="26868" y="1824"/>
                  </a:lnTo>
                  <a:cubicBezTo>
                    <a:pt x="26868" y="1147"/>
                    <a:pt x="26542" y="571"/>
                    <a:pt x="25966" y="245"/>
                  </a:cubicBezTo>
                  <a:cubicBezTo>
                    <a:pt x="25677" y="82"/>
                    <a:pt x="25364" y="1"/>
                    <a:pt x="25051"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131" name="Google Shape;1131;p32"/>
            <p:cNvSpPr/>
            <p:nvPr/>
          </p:nvSpPr>
          <p:spPr>
            <a:xfrm>
              <a:off x="7266321" y="2674392"/>
              <a:ext cx="3614886" cy="2086151"/>
            </a:xfrm>
            <a:custGeom>
              <a:avLst/>
              <a:gdLst/>
              <a:ahLst/>
              <a:cxnLst/>
              <a:rect l="l" t="t" r="r" b="b"/>
              <a:pathLst>
                <a:path w="120778" h="69701" extrusionOk="0">
                  <a:moveTo>
                    <a:pt x="65464" y="0"/>
                  </a:moveTo>
                  <a:lnTo>
                    <a:pt x="0" y="37795"/>
                  </a:lnTo>
                  <a:lnTo>
                    <a:pt x="55088" y="69700"/>
                  </a:lnTo>
                  <a:lnTo>
                    <a:pt x="120778" y="31880"/>
                  </a:lnTo>
                  <a:lnTo>
                    <a:pt x="65464"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32" name="Google Shape;1132;p32"/>
            <p:cNvSpPr/>
            <p:nvPr/>
          </p:nvSpPr>
          <p:spPr>
            <a:xfrm>
              <a:off x="7259556" y="2668586"/>
              <a:ext cx="3627666" cy="2098692"/>
            </a:xfrm>
            <a:custGeom>
              <a:avLst/>
              <a:gdLst/>
              <a:ahLst/>
              <a:cxnLst/>
              <a:rect l="l" t="t" r="r" b="b"/>
              <a:pathLst>
                <a:path w="121205" h="70120" extrusionOk="0">
                  <a:moveTo>
                    <a:pt x="65690" y="445"/>
                  </a:moveTo>
                  <a:lnTo>
                    <a:pt x="120578" y="32074"/>
                  </a:lnTo>
                  <a:lnTo>
                    <a:pt x="55314" y="69668"/>
                  </a:lnTo>
                  <a:lnTo>
                    <a:pt x="627" y="37989"/>
                  </a:lnTo>
                  <a:lnTo>
                    <a:pt x="65690" y="445"/>
                  </a:lnTo>
                  <a:close/>
                  <a:moveTo>
                    <a:pt x="65700" y="0"/>
                  </a:moveTo>
                  <a:cubicBezTo>
                    <a:pt x="65665" y="0"/>
                    <a:pt x="65627" y="6"/>
                    <a:pt x="65590" y="19"/>
                  </a:cubicBezTo>
                  <a:lnTo>
                    <a:pt x="101" y="37789"/>
                  </a:lnTo>
                  <a:cubicBezTo>
                    <a:pt x="51" y="37839"/>
                    <a:pt x="1" y="37914"/>
                    <a:pt x="1" y="37989"/>
                  </a:cubicBezTo>
                  <a:cubicBezTo>
                    <a:pt x="1" y="38064"/>
                    <a:pt x="51" y="38114"/>
                    <a:pt x="101" y="38165"/>
                  </a:cubicBezTo>
                  <a:lnTo>
                    <a:pt x="55214" y="70095"/>
                  </a:lnTo>
                  <a:cubicBezTo>
                    <a:pt x="55264" y="70095"/>
                    <a:pt x="55289" y="70120"/>
                    <a:pt x="55314" y="70120"/>
                  </a:cubicBezTo>
                  <a:cubicBezTo>
                    <a:pt x="55364" y="70120"/>
                    <a:pt x="55389" y="70095"/>
                    <a:pt x="55439" y="70095"/>
                  </a:cubicBezTo>
                  <a:lnTo>
                    <a:pt x="121104" y="32275"/>
                  </a:lnTo>
                  <a:cubicBezTo>
                    <a:pt x="121154" y="32225"/>
                    <a:pt x="121204" y="32149"/>
                    <a:pt x="121204" y="32074"/>
                  </a:cubicBezTo>
                  <a:cubicBezTo>
                    <a:pt x="121204" y="31999"/>
                    <a:pt x="121154" y="31949"/>
                    <a:pt x="121104" y="31899"/>
                  </a:cubicBezTo>
                  <a:lnTo>
                    <a:pt x="65790" y="19"/>
                  </a:lnTo>
                  <a:cubicBezTo>
                    <a:pt x="65765" y="6"/>
                    <a:pt x="65734" y="0"/>
                    <a:pt x="6570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3" name="Google Shape;1133;p32"/>
            <p:cNvSpPr/>
            <p:nvPr/>
          </p:nvSpPr>
          <p:spPr>
            <a:xfrm>
              <a:off x="7215290" y="1056346"/>
              <a:ext cx="2011895" cy="2775529"/>
            </a:xfrm>
            <a:custGeom>
              <a:avLst/>
              <a:gdLst/>
              <a:ahLst/>
              <a:cxnLst/>
              <a:rect l="l" t="t" r="r" b="b"/>
              <a:pathLst>
                <a:path w="67220" h="92734" extrusionOk="0">
                  <a:moveTo>
                    <a:pt x="65415" y="1"/>
                  </a:moveTo>
                  <a:lnTo>
                    <a:pt x="1" y="37746"/>
                  </a:lnTo>
                  <a:lnTo>
                    <a:pt x="1" y="92733"/>
                  </a:lnTo>
                  <a:lnTo>
                    <a:pt x="1705" y="91856"/>
                  </a:lnTo>
                  <a:lnTo>
                    <a:pt x="65515" y="53009"/>
                  </a:lnTo>
                  <a:lnTo>
                    <a:pt x="67219" y="1003"/>
                  </a:lnTo>
                  <a:lnTo>
                    <a:pt x="65415"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34" name="Google Shape;1134;p32"/>
            <p:cNvSpPr/>
            <p:nvPr/>
          </p:nvSpPr>
          <p:spPr>
            <a:xfrm>
              <a:off x="7209304" y="1049971"/>
              <a:ext cx="2023867" cy="2787890"/>
            </a:xfrm>
            <a:custGeom>
              <a:avLst/>
              <a:gdLst/>
              <a:ahLst/>
              <a:cxnLst/>
              <a:rect l="l" t="t" r="r" b="b"/>
              <a:pathLst>
                <a:path w="67620" h="93147" extrusionOk="0">
                  <a:moveTo>
                    <a:pt x="65615" y="465"/>
                  </a:moveTo>
                  <a:lnTo>
                    <a:pt x="67194" y="1342"/>
                  </a:lnTo>
                  <a:lnTo>
                    <a:pt x="65514" y="53096"/>
                  </a:lnTo>
                  <a:lnTo>
                    <a:pt x="1805" y="91869"/>
                  </a:lnTo>
                  <a:lnTo>
                    <a:pt x="401" y="92595"/>
                  </a:lnTo>
                  <a:lnTo>
                    <a:pt x="401" y="38084"/>
                  </a:lnTo>
                  <a:lnTo>
                    <a:pt x="65615" y="465"/>
                  </a:lnTo>
                  <a:close/>
                  <a:moveTo>
                    <a:pt x="65615" y="1"/>
                  </a:moveTo>
                  <a:cubicBezTo>
                    <a:pt x="65577" y="1"/>
                    <a:pt x="65540" y="13"/>
                    <a:pt x="65514" y="39"/>
                  </a:cubicBezTo>
                  <a:lnTo>
                    <a:pt x="101" y="37783"/>
                  </a:lnTo>
                  <a:cubicBezTo>
                    <a:pt x="25" y="37808"/>
                    <a:pt x="0" y="37883"/>
                    <a:pt x="0" y="37959"/>
                  </a:cubicBezTo>
                  <a:lnTo>
                    <a:pt x="0" y="92946"/>
                  </a:lnTo>
                  <a:cubicBezTo>
                    <a:pt x="0" y="93021"/>
                    <a:pt x="25" y="93097"/>
                    <a:pt x="101" y="93122"/>
                  </a:cubicBezTo>
                  <a:cubicBezTo>
                    <a:pt x="126" y="93147"/>
                    <a:pt x="151" y="93147"/>
                    <a:pt x="201" y="93147"/>
                  </a:cubicBezTo>
                  <a:lnTo>
                    <a:pt x="301" y="93147"/>
                  </a:lnTo>
                  <a:lnTo>
                    <a:pt x="2005" y="92245"/>
                  </a:lnTo>
                  <a:lnTo>
                    <a:pt x="65840" y="53397"/>
                  </a:lnTo>
                  <a:cubicBezTo>
                    <a:pt x="65890" y="53372"/>
                    <a:pt x="65915" y="53297"/>
                    <a:pt x="65941" y="53247"/>
                  </a:cubicBezTo>
                  <a:lnTo>
                    <a:pt x="67620" y="1216"/>
                  </a:lnTo>
                  <a:cubicBezTo>
                    <a:pt x="67620" y="1141"/>
                    <a:pt x="67595" y="1066"/>
                    <a:pt x="67520" y="1016"/>
                  </a:cubicBezTo>
                  <a:lnTo>
                    <a:pt x="65715" y="39"/>
                  </a:lnTo>
                  <a:cubicBezTo>
                    <a:pt x="65690" y="13"/>
                    <a:pt x="65652" y="1"/>
                    <a:pt x="6561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5" name="Google Shape;1135;p32"/>
            <p:cNvSpPr/>
            <p:nvPr/>
          </p:nvSpPr>
          <p:spPr>
            <a:xfrm>
              <a:off x="7215290" y="1024112"/>
              <a:ext cx="2011895" cy="1456783"/>
            </a:xfrm>
            <a:custGeom>
              <a:avLst/>
              <a:gdLst/>
              <a:ahLst/>
              <a:cxnLst/>
              <a:rect l="l" t="t" r="r" b="b"/>
              <a:pathLst>
                <a:path w="67220" h="48673" extrusionOk="0">
                  <a:moveTo>
                    <a:pt x="67219" y="0"/>
                  </a:moveTo>
                  <a:lnTo>
                    <a:pt x="1" y="38823"/>
                  </a:lnTo>
                  <a:lnTo>
                    <a:pt x="1705" y="39875"/>
                  </a:lnTo>
                  <a:cubicBezTo>
                    <a:pt x="1705" y="39875"/>
                    <a:pt x="17947" y="35335"/>
                    <a:pt x="18675" y="35335"/>
                  </a:cubicBezTo>
                  <a:cubicBezTo>
                    <a:pt x="18686" y="35335"/>
                    <a:pt x="18694" y="35336"/>
                    <a:pt x="18698" y="35339"/>
                  </a:cubicBezTo>
                  <a:cubicBezTo>
                    <a:pt x="23109" y="38096"/>
                    <a:pt x="28297" y="39023"/>
                    <a:pt x="33309" y="40101"/>
                  </a:cubicBezTo>
                  <a:cubicBezTo>
                    <a:pt x="39149" y="41379"/>
                    <a:pt x="44989" y="42833"/>
                    <a:pt x="50778" y="44361"/>
                  </a:cubicBezTo>
                  <a:cubicBezTo>
                    <a:pt x="55791" y="45690"/>
                    <a:pt x="60753" y="47143"/>
                    <a:pt x="65690" y="48672"/>
                  </a:cubicBezTo>
                  <a:lnTo>
                    <a:pt x="67219" y="2080"/>
                  </a:lnTo>
                  <a:lnTo>
                    <a:pt x="67219"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6" name="Google Shape;1136;p32"/>
            <p:cNvSpPr/>
            <p:nvPr/>
          </p:nvSpPr>
          <p:spPr>
            <a:xfrm>
              <a:off x="7209304" y="1017737"/>
              <a:ext cx="2023867" cy="1469892"/>
            </a:xfrm>
            <a:custGeom>
              <a:avLst/>
              <a:gdLst/>
              <a:ahLst/>
              <a:cxnLst/>
              <a:rect l="l" t="t" r="r" b="b"/>
              <a:pathLst>
                <a:path w="67620" h="49111" extrusionOk="0">
                  <a:moveTo>
                    <a:pt x="67194" y="589"/>
                  </a:moveTo>
                  <a:lnTo>
                    <a:pt x="67194" y="2268"/>
                  </a:lnTo>
                  <a:lnTo>
                    <a:pt x="65690" y="48610"/>
                  </a:lnTo>
                  <a:cubicBezTo>
                    <a:pt x="60402" y="46980"/>
                    <a:pt x="55615" y="45577"/>
                    <a:pt x="51028" y="44374"/>
                  </a:cubicBezTo>
                  <a:cubicBezTo>
                    <a:pt x="44512" y="42645"/>
                    <a:pt x="38798" y="41266"/>
                    <a:pt x="33559" y="40113"/>
                  </a:cubicBezTo>
                  <a:cubicBezTo>
                    <a:pt x="33083" y="40013"/>
                    <a:pt x="32632" y="39913"/>
                    <a:pt x="32181" y="39812"/>
                  </a:cubicBezTo>
                  <a:cubicBezTo>
                    <a:pt x="27670" y="38860"/>
                    <a:pt x="22983" y="37858"/>
                    <a:pt x="19023" y="35376"/>
                  </a:cubicBezTo>
                  <a:cubicBezTo>
                    <a:pt x="18998" y="35376"/>
                    <a:pt x="18973" y="35351"/>
                    <a:pt x="18923" y="35351"/>
                  </a:cubicBezTo>
                  <a:cubicBezTo>
                    <a:pt x="18572" y="35351"/>
                    <a:pt x="16542" y="35777"/>
                    <a:pt x="1930" y="39863"/>
                  </a:cubicBezTo>
                  <a:lnTo>
                    <a:pt x="602" y="39036"/>
                  </a:lnTo>
                  <a:lnTo>
                    <a:pt x="67194" y="589"/>
                  </a:lnTo>
                  <a:close/>
                  <a:moveTo>
                    <a:pt x="67410" y="0"/>
                  </a:moveTo>
                  <a:cubicBezTo>
                    <a:pt x="67375" y="0"/>
                    <a:pt x="67344" y="13"/>
                    <a:pt x="67319" y="38"/>
                  </a:cubicBezTo>
                  <a:lnTo>
                    <a:pt x="101" y="38860"/>
                  </a:lnTo>
                  <a:cubicBezTo>
                    <a:pt x="25" y="38885"/>
                    <a:pt x="0" y="38960"/>
                    <a:pt x="0" y="39036"/>
                  </a:cubicBezTo>
                  <a:cubicBezTo>
                    <a:pt x="0" y="39111"/>
                    <a:pt x="25" y="39161"/>
                    <a:pt x="101" y="39211"/>
                  </a:cubicBezTo>
                  <a:lnTo>
                    <a:pt x="1780" y="40264"/>
                  </a:lnTo>
                  <a:cubicBezTo>
                    <a:pt x="1815" y="40281"/>
                    <a:pt x="1863" y="40299"/>
                    <a:pt x="1906" y="40299"/>
                  </a:cubicBezTo>
                  <a:cubicBezTo>
                    <a:pt x="1924" y="40299"/>
                    <a:pt x="1941" y="40296"/>
                    <a:pt x="1955" y="40289"/>
                  </a:cubicBezTo>
                  <a:cubicBezTo>
                    <a:pt x="8346" y="38509"/>
                    <a:pt x="17995" y="35878"/>
                    <a:pt x="18848" y="35777"/>
                  </a:cubicBezTo>
                  <a:cubicBezTo>
                    <a:pt x="22858" y="38259"/>
                    <a:pt x="27569" y="39261"/>
                    <a:pt x="32106" y="40239"/>
                  </a:cubicBezTo>
                  <a:cubicBezTo>
                    <a:pt x="32557" y="40339"/>
                    <a:pt x="33008" y="40439"/>
                    <a:pt x="33459" y="40514"/>
                  </a:cubicBezTo>
                  <a:cubicBezTo>
                    <a:pt x="38697" y="41667"/>
                    <a:pt x="44412" y="43046"/>
                    <a:pt x="50928" y="44775"/>
                  </a:cubicBezTo>
                  <a:cubicBezTo>
                    <a:pt x="55565" y="46003"/>
                    <a:pt x="60452" y="47407"/>
                    <a:pt x="65840" y="49086"/>
                  </a:cubicBezTo>
                  <a:cubicBezTo>
                    <a:pt x="65865" y="49111"/>
                    <a:pt x="65865" y="49111"/>
                    <a:pt x="65890" y="49111"/>
                  </a:cubicBezTo>
                  <a:cubicBezTo>
                    <a:pt x="65941" y="49111"/>
                    <a:pt x="65991" y="49086"/>
                    <a:pt x="66016" y="49061"/>
                  </a:cubicBezTo>
                  <a:cubicBezTo>
                    <a:pt x="66066" y="49036"/>
                    <a:pt x="66116" y="48960"/>
                    <a:pt x="66116" y="48910"/>
                  </a:cubicBezTo>
                  <a:lnTo>
                    <a:pt x="67620" y="2293"/>
                  </a:lnTo>
                  <a:lnTo>
                    <a:pt x="67620" y="213"/>
                  </a:lnTo>
                  <a:cubicBezTo>
                    <a:pt x="67620" y="138"/>
                    <a:pt x="67595" y="63"/>
                    <a:pt x="67520" y="38"/>
                  </a:cubicBezTo>
                  <a:cubicBezTo>
                    <a:pt x="67482" y="13"/>
                    <a:pt x="67444" y="0"/>
                    <a:pt x="674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7" name="Google Shape;1137;p32"/>
            <p:cNvSpPr/>
            <p:nvPr/>
          </p:nvSpPr>
          <p:spPr>
            <a:xfrm>
              <a:off x="7266321" y="1086366"/>
              <a:ext cx="1960864" cy="2719260"/>
            </a:xfrm>
            <a:custGeom>
              <a:avLst/>
              <a:gdLst/>
              <a:ahLst/>
              <a:cxnLst/>
              <a:rect l="l" t="t" r="r" b="b"/>
              <a:pathLst>
                <a:path w="65515" h="90854" extrusionOk="0">
                  <a:moveTo>
                    <a:pt x="65514" y="0"/>
                  </a:moveTo>
                  <a:lnTo>
                    <a:pt x="0" y="37795"/>
                  </a:lnTo>
                  <a:lnTo>
                    <a:pt x="0" y="90853"/>
                  </a:lnTo>
                  <a:lnTo>
                    <a:pt x="65514" y="53058"/>
                  </a:lnTo>
                  <a:lnTo>
                    <a:pt x="65514"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38" name="Google Shape;1138;p32"/>
            <p:cNvSpPr/>
            <p:nvPr/>
          </p:nvSpPr>
          <p:spPr>
            <a:xfrm>
              <a:off x="7259556" y="1079811"/>
              <a:ext cx="1973614" cy="2731801"/>
            </a:xfrm>
            <a:custGeom>
              <a:avLst/>
              <a:gdLst/>
              <a:ahLst/>
              <a:cxnLst/>
              <a:rect l="l" t="t" r="r" b="b"/>
              <a:pathLst>
                <a:path w="65941" h="91273" extrusionOk="0">
                  <a:moveTo>
                    <a:pt x="65515" y="570"/>
                  </a:moveTo>
                  <a:lnTo>
                    <a:pt x="65515" y="53177"/>
                  </a:lnTo>
                  <a:lnTo>
                    <a:pt x="427" y="90696"/>
                  </a:lnTo>
                  <a:lnTo>
                    <a:pt x="427" y="38139"/>
                  </a:lnTo>
                  <a:lnTo>
                    <a:pt x="65515" y="570"/>
                  </a:lnTo>
                  <a:close/>
                  <a:moveTo>
                    <a:pt x="65731" y="0"/>
                  </a:moveTo>
                  <a:cubicBezTo>
                    <a:pt x="65696" y="0"/>
                    <a:pt x="65665" y="6"/>
                    <a:pt x="65640" y="19"/>
                  </a:cubicBezTo>
                  <a:lnTo>
                    <a:pt x="101" y="37839"/>
                  </a:lnTo>
                  <a:cubicBezTo>
                    <a:pt x="51" y="37864"/>
                    <a:pt x="1" y="37939"/>
                    <a:pt x="1" y="38014"/>
                  </a:cubicBezTo>
                  <a:lnTo>
                    <a:pt x="1" y="91072"/>
                  </a:lnTo>
                  <a:cubicBezTo>
                    <a:pt x="1" y="91147"/>
                    <a:pt x="51" y="91197"/>
                    <a:pt x="101" y="91248"/>
                  </a:cubicBezTo>
                  <a:cubicBezTo>
                    <a:pt x="151" y="91273"/>
                    <a:pt x="176" y="91273"/>
                    <a:pt x="226" y="91273"/>
                  </a:cubicBezTo>
                  <a:cubicBezTo>
                    <a:pt x="251" y="91273"/>
                    <a:pt x="276" y="91273"/>
                    <a:pt x="326" y="91248"/>
                  </a:cubicBezTo>
                  <a:lnTo>
                    <a:pt x="65841" y="53478"/>
                  </a:lnTo>
                  <a:cubicBezTo>
                    <a:pt x="65916" y="53428"/>
                    <a:pt x="65941" y="53353"/>
                    <a:pt x="65941" y="53277"/>
                  </a:cubicBezTo>
                  <a:lnTo>
                    <a:pt x="65941" y="219"/>
                  </a:lnTo>
                  <a:cubicBezTo>
                    <a:pt x="65941" y="144"/>
                    <a:pt x="65916" y="69"/>
                    <a:pt x="65841" y="19"/>
                  </a:cubicBezTo>
                  <a:cubicBezTo>
                    <a:pt x="65803" y="6"/>
                    <a:pt x="65765" y="0"/>
                    <a:pt x="6573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9" name="Google Shape;1139;p32"/>
            <p:cNvSpPr/>
            <p:nvPr/>
          </p:nvSpPr>
          <p:spPr>
            <a:xfrm>
              <a:off x="7906164" y="2679630"/>
              <a:ext cx="60040" cy="160574"/>
            </a:xfrm>
            <a:custGeom>
              <a:avLst/>
              <a:gdLst/>
              <a:ahLst/>
              <a:cxnLst/>
              <a:rect l="l" t="t" r="r" b="b"/>
              <a:pathLst>
                <a:path w="2006" h="5365" extrusionOk="0">
                  <a:moveTo>
                    <a:pt x="2006" y="1"/>
                  </a:moveTo>
                  <a:lnTo>
                    <a:pt x="1" y="1154"/>
                  </a:lnTo>
                  <a:lnTo>
                    <a:pt x="1" y="5364"/>
                  </a:lnTo>
                  <a:lnTo>
                    <a:pt x="2006" y="4186"/>
                  </a:lnTo>
                  <a:lnTo>
                    <a:pt x="2006" y="1"/>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0" name="Google Shape;1140;p32"/>
            <p:cNvSpPr/>
            <p:nvPr/>
          </p:nvSpPr>
          <p:spPr>
            <a:xfrm>
              <a:off x="7940673" y="2722400"/>
              <a:ext cx="3771" cy="25530"/>
            </a:xfrm>
            <a:custGeom>
              <a:avLst/>
              <a:gdLst/>
              <a:ahLst/>
              <a:cxnLst/>
              <a:rect l="l" t="t" r="r" b="b"/>
              <a:pathLst>
                <a:path w="126" h="853" extrusionOk="0">
                  <a:moveTo>
                    <a:pt x="126" y="0"/>
                  </a:moveTo>
                  <a:lnTo>
                    <a:pt x="1" y="101"/>
                  </a:lnTo>
                  <a:lnTo>
                    <a:pt x="1" y="853"/>
                  </a:lnTo>
                  <a:lnTo>
                    <a:pt x="126" y="752"/>
                  </a:lnTo>
                  <a:lnTo>
                    <a:pt x="126"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1" name="Google Shape;1141;p32"/>
            <p:cNvSpPr/>
            <p:nvPr/>
          </p:nvSpPr>
          <p:spPr>
            <a:xfrm>
              <a:off x="7931664" y="2727638"/>
              <a:ext cx="3801" cy="25560"/>
            </a:xfrm>
            <a:custGeom>
              <a:avLst/>
              <a:gdLst/>
              <a:ahLst/>
              <a:cxnLst/>
              <a:rect l="l" t="t" r="r" b="b"/>
              <a:pathLst>
                <a:path w="127" h="854" extrusionOk="0">
                  <a:moveTo>
                    <a:pt x="126" y="1"/>
                  </a:moveTo>
                  <a:lnTo>
                    <a:pt x="1" y="101"/>
                  </a:lnTo>
                  <a:lnTo>
                    <a:pt x="1" y="853"/>
                  </a:lnTo>
                  <a:lnTo>
                    <a:pt x="126" y="753"/>
                  </a:lnTo>
                  <a:lnTo>
                    <a:pt x="126"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2" name="Google Shape;1142;p32"/>
            <p:cNvSpPr/>
            <p:nvPr/>
          </p:nvSpPr>
          <p:spPr>
            <a:xfrm>
              <a:off x="7940673" y="2764392"/>
              <a:ext cx="3771" cy="24812"/>
            </a:xfrm>
            <a:custGeom>
              <a:avLst/>
              <a:gdLst/>
              <a:ahLst/>
              <a:cxnLst/>
              <a:rect l="l" t="t" r="r" b="b"/>
              <a:pathLst>
                <a:path w="126" h="829" extrusionOk="0">
                  <a:moveTo>
                    <a:pt x="126" y="1"/>
                  </a:moveTo>
                  <a:lnTo>
                    <a:pt x="1" y="76"/>
                  </a:lnTo>
                  <a:lnTo>
                    <a:pt x="1" y="828"/>
                  </a:lnTo>
                  <a:lnTo>
                    <a:pt x="126" y="753"/>
                  </a:lnTo>
                  <a:lnTo>
                    <a:pt x="126"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3" name="Google Shape;1143;p32"/>
            <p:cNvSpPr/>
            <p:nvPr/>
          </p:nvSpPr>
          <p:spPr>
            <a:xfrm>
              <a:off x="7931664" y="2769659"/>
              <a:ext cx="3801" cy="24782"/>
            </a:xfrm>
            <a:custGeom>
              <a:avLst/>
              <a:gdLst/>
              <a:ahLst/>
              <a:cxnLst/>
              <a:rect l="l" t="t" r="r" b="b"/>
              <a:pathLst>
                <a:path w="127" h="828" extrusionOk="0">
                  <a:moveTo>
                    <a:pt x="126" y="0"/>
                  </a:moveTo>
                  <a:lnTo>
                    <a:pt x="1" y="76"/>
                  </a:lnTo>
                  <a:lnTo>
                    <a:pt x="1" y="827"/>
                  </a:lnTo>
                  <a:lnTo>
                    <a:pt x="126" y="752"/>
                  </a:lnTo>
                  <a:lnTo>
                    <a:pt x="126"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44" name="Google Shape;1144;p32"/>
            <p:cNvSpPr/>
            <p:nvPr/>
          </p:nvSpPr>
          <p:spPr>
            <a:xfrm>
              <a:off x="7893414" y="2708153"/>
              <a:ext cx="12780" cy="132051"/>
            </a:xfrm>
            <a:custGeom>
              <a:avLst/>
              <a:gdLst/>
              <a:ahLst/>
              <a:cxnLst/>
              <a:rect l="l" t="t" r="r" b="b"/>
              <a:pathLst>
                <a:path w="427" h="4412" extrusionOk="0">
                  <a:moveTo>
                    <a:pt x="1" y="0"/>
                  </a:moveTo>
                  <a:lnTo>
                    <a:pt x="1" y="4186"/>
                  </a:lnTo>
                  <a:lnTo>
                    <a:pt x="427" y="4411"/>
                  </a:lnTo>
                  <a:lnTo>
                    <a:pt x="427" y="201"/>
                  </a:lnTo>
                  <a:lnTo>
                    <a:pt x="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5" name="Google Shape;1145;p32"/>
            <p:cNvSpPr/>
            <p:nvPr/>
          </p:nvSpPr>
          <p:spPr>
            <a:xfrm>
              <a:off x="7893414" y="2674392"/>
              <a:ext cx="72790" cy="39777"/>
            </a:xfrm>
            <a:custGeom>
              <a:avLst/>
              <a:gdLst/>
              <a:ahLst/>
              <a:cxnLst/>
              <a:rect l="l" t="t" r="r" b="b"/>
              <a:pathLst>
                <a:path w="2432" h="1329" extrusionOk="0">
                  <a:moveTo>
                    <a:pt x="1981" y="0"/>
                  </a:moveTo>
                  <a:lnTo>
                    <a:pt x="1" y="1128"/>
                  </a:lnTo>
                  <a:lnTo>
                    <a:pt x="427" y="1329"/>
                  </a:lnTo>
                  <a:lnTo>
                    <a:pt x="2432" y="176"/>
                  </a:lnTo>
                  <a:lnTo>
                    <a:pt x="1981"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6" name="Google Shape;1146;p32"/>
            <p:cNvSpPr/>
            <p:nvPr/>
          </p:nvSpPr>
          <p:spPr>
            <a:xfrm>
              <a:off x="7266321" y="2466618"/>
              <a:ext cx="1960864" cy="1339008"/>
            </a:xfrm>
            <a:custGeom>
              <a:avLst/>
              <a:gdLst/>
              <a:ahLst/>
              <a:cxnLst/>
              <a:rect l="l" t="t" r="r" b="b"/>
              <a:pathLst>
                <a:path w="65515" h="44738" extrusionOk="0">
                  <a:moveTo>
                    <a:pt x="65514" y="0"/>
                  </a:moveTo>
                  <a:lnTo>
                    <a:pt x="0" y="37770"/>
                  </a:lnTo>
                  <a:lnTo>
                    <a:pt x="0" y="44737"/>
                  </a:lnTo>
                  <a:lnTo>
                    <a:pt x="65514" y="6942"/>
                  </a:lnTo>
                  <a:lnTo>
                    <a:pt x="65514"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47" name="Google Shape;1147;p32"/>
            <p:cNvSpPr/>
            <p:nvPr/>
          </p:nvSpPr>
          <p:spPr>
            <a:xfrm>
              <a:off x="7259556" y="2460213"/>
              <a:ext cx="1973614" cy="1351399"/>
            </a:xfrm>
            <a:custGeom>
              <a:avLst/>
              <a:gdLst/>
              <a:ahLst/>
              <a:cxnLst/>
              <a:rect l="l" t="t" r="r" b="b"/>
              <a:pathLst>
                <a:path w="65941" h="45152" extrusionOk="0">
                  <a:moveTo>
                    <a:pt x="65515" y="590"/>
                  </a:moveTo>
                  <a:lnTo>
                    <a:pt x="65515" y="7056"/>
                  </a:lnTo>
                  <a:lnTo>
                    <a:pt x="427" y="44575"/>
                  </a:lnTo>
                  <a:lnTo>
                    <a:pt x="427" y="38109"/>
                  </a:lnTo>
                  <a:lnTo>
                    <a:pt x="65515" y="590"/>
                  </a:lnTo>
                  <a:close/>
                  <a:moveTo>
                    <a:pt x="65731" y="1"/>
                  </a:moveTo>
                  <a:cubicBezTo>
                    <a:pt x="65696" y="1"/>
                    <a:pt x="65665" y="14"/>
                    <a:pt x="65640" y="39"/>
                  </a:cubicBezTo>
                  <a:lnTo>
                    <a:pt x="101" y="37808"/>
                  </a:lnTo>
                  <a:cubicBezTo>
                    <a:pt x="51" y="37858"/>
                    <a:pt x="1" y="37908"/>
                    <a:pt x="1" y="37984"/>
                  </a:cubicBezTo>
                  <a:lnTo>
                    <a:pt x="1" y="44951"/>
                  </a:lnTo>
                  <a:cubicBezTo>
                    <a:pt x="1" y="45026"/>
                    <a:pt x="51" y="45076"/>
                    <a:pt x="101" y="45127"/>
                  </a:cubicBezTo>
                  <a:cubicBezTo>
                    <a:pt x="151" y="45152"/>
                    <a:pt x="176" y="45152"/>
                    <a:pt x="226" y="45152"/>
                  </a:cubicBezTo>
                  <a:cubicBezTo>
                    <a:pt x="251" y="45152"/>
                    <a:pt x="276" y="45152"/>
                    <a:pt x="326" y="45127"/>
                  </a:cubicBezTo>
                  <a:lnTo>
                    <a:pt x="65841" y="7357"/>
                  </a:lnTo>
                  <a:cubicBezTo>
                    <a:pt x="65916" y="7307"/>
                    <a:pt x="65941" y="7232"/>
                    <a:pt x="65941" y="7156"/>
                  </a:cubicBezTo>
                  <a:lnTo>
                    <a:pt x="65941" y="214"/>
                  </a:lnTo>
                  <a:cubicBezTo>
                    <a:pt x="65941" y="139"/>
                    <a:pt x="65916" y="64"/>
                    <a:pt x="65841" y="39"/>
                  </a:cubicBezTo>
                  <a:cubicBezTo>
                    <a:pt x="65803" y="14"/>
                    <a:pt x="65765" y="1"/>
                    <a:pt x="6573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48" name="Google Shape;1148;p32"/>
            <p:cNvSpPr/>
            <p:nvPr/>
          </p:nvSpPr>
          <p:spPr>
            <a:xfrm>
              <a:off x="9227155" y="1054102"/>
              <a:ext cx="1709572" cy="2606723"/>
            </a:xfrm>
            <a:custGeom>
              <a:avLst/>
              <a:gdLst/>
              <a:ahLst/>
              <a:cxnLst/>
              <a:rect l="l" t="t" r="r" b="b"/>
              <a:pathLst>
                <a:path w="57119" h="87094" extrusionOk="0">
                  <a:moveTo>
                    <a:pt x="1730" y="1"/>
                  </a:moveTo>
                  <a:lnTo>
                    <a:pt x="0" y="1078"/>
                  </a:lnTo>
                  <a:lnTo>
                    <a:pt x="1855" y="53009"/>
                  </a:lnTo>
                  <a:lnTo>
                    <a:pt x="55264" y="86016"/>
                  </a:lnTo>
                  <a:lnTo>
                    <a:pt x="57118" y="87094"/>
                  </a:lnTo>
                  <a:lnTo>
                    <a:pt x="57118" y="31831"/>
                  </a:lnTo>
                  <a:lnTo>
                    <a:pt x="173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49" name="Google Shape;1149;p32"/>
            <p:cNvSpPr/>
            <p:nvPr/>
          </p:nvSpPr>
          <p:spPr>
            <a:xfrm>
              <a:off x="9220390" y="1047727"/>
              <a:ext cx="1722322" cy="2619863"/>
            </a:xfrm>
            <a:custGeom>
              <a:avLst/>
              <a:gdLst/>
              <a:ahLst/>
              <a:cxnLst/>
              <a:rect l="l" t="t" r="r" b="b"/>
              <a:pathLst>
                <a:path w="57545" h="87533" extrusionOk="0">
                  <a:moveTo>
                    <a:pt x="1956" y="464"/>
                  </a:moveTo>
                  <a:lnTo>
                    <a:pt x="57144" y="32169"/>
                  </a:lnTo>
                  <a:lnTo>
                    <a:pt x="57144" y="86956"/>
                  </a:lnTo>
                  <a:lnTo>
                    <a:pt x="55590" y="86054"/>
                  </a:lnTo>
                  <a:lnTo>
                    <a:pt x="2281" y="53096"/>
                  </a:lnTo>
                  <a:lnTo>
                    <a:pt x="427" y="1392"/>
                  </a:lnTo>
                  <a:lnTo>
                    <a:pt x="1956" y="464"/>
                  </a:lnTo>
                  <a:close/>
                  <a:moveTo>
                    <a:pt x="1965" y="1"/>
                  </a:moveTo>
                  <a:cubicBezTo>
                    <a:pt x="1931" y="1"/>
                    <a:pt x="1893" y="13"/>
                    <a:pt x="1855" y="38"/>
                  </a:cubicBezTo>
                  <a:lnTo>
                    <a:pt x="101" y="1116"/>
                  </a:lnTo>
                  <a:cubicBezTo>
                    <a:pt x="51" y="1141"/>
                    <a:pt x="1" y="1216"/>
                    <a:pt x="26" y="1291"/>
                  </a:cubicBezTo>
                  <a:lnTo>
                    <a:pt x="1880" y="53222"/>
                  </a:lnTo>
                  <a:cubicBezTo>
                    <a:pt x="1880" y="53297"/>
                    <a:pt x="1905" y="53347"/>
                    <a:pt x="1981" y="53397"/>
                  </a:cubicBezTo>
                  <a:lnTo>
                    <a:pt x="55389" y="86430"/>
                  </a:lnTo>
                  <a:lnTo>
                    <a:pt x="57244" y="87507"/>
                  </a:lnTo>
                  <a:cubicBezTo>
                    <a:pt x="57269" y="87507"/>
                    <a:pt x="57294" y="87533"/>
                    <a:pt x="57344" y="87533"/>
                  </a:cubicBezTo>
                  <a:cubicBezTo>
                    <a:pt x="57369" y="87533"/>
                    <a:pt x="57420" y="87507"/>
                    <a:pt x="57445" y="87507"/>
                  </a:cubicBezTo>
                  <a:cubicBezTo>
                    <a:pt x="57520" y="87457"/>
                    <a:pt x="57545" y="87382"/>
                    <a:pt x="57545" y="87307"/>
                  </a:cubicBezTo>
                  <a:lnTo>
                    <a:pt x="57545" y="32044"/>
                  </a:lnTo>
                  <a:cubicBezTo>
                    <a:pt x="57545" y="31968"/>
                    <a:pt x="57520" y="31893"/>
                    <a:pt x="57445" y="31868"/>
                  </a:cubicBezTo>
                  <a:lnTo>
                    <a:pt x="2056" y="38"/>
                  </a:lnTo>
                  <a:cubicBezTo>
                    <a:pt x="2031" y="13"/>
                    <a:pt x="1999" y="1"/>
                    <a:pt x="196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0" name="Google Shape;1150;p32"/>
            <p:cNvSpPr/>
            <p:nvPr/>
          </p:nvSpPr>
          <p:spPr>
            <a:xfrm>
              <a:off x="9227155" y="1024112"/>
              <a:ext cx="1709572" cy="2505440"/>
            </a:xfrm>
            <a:custGeom>
              <a:avLst/>
              <a:gdLst/>
              <a:ahLst/>
              <a:cxnLst/>
              <a:rect l="l" t="t" r="r" b="b"/>
              <a:pathLst>
                <a:path w="57119" h="83710" extrusionOk="0">
                  <a:moveTo>
                    <a:pt x="0" y="0"/>
                  </a:moveTo>
                  <a:lnTo>
                    <a:pt x="0" y="2080"/>
                  </a:lnTo>
                  <a:lnTo>
                    <a:pt x="1855" y="54011"/>
                  </a:lnTo>
                  <a:lnTo>
                    <a:pt x="49900" y="83710"/>
                  </a:lnTo>
                  <a:cubicBezTo>
                    <a:pt x="49750" y="81905"/>
                    <a:pt x="49224" y="80076"/>
                    <a:pt x="48848" y="78347"/>
                  </a:cubicBezTo>
                  <a:cubicBezTo>
                    <a:pt x="48246" y="75489"/>
                    <a:pt x="48071" y="72557"/>
                    <a:pt x="47670" y="69700"/>
                  </a:cubicBezTo>
                  <a:cubicBezTo>
                    <a:pt x="46918" y="64311"/>
                    <a:pt x="45514" y="58973"/>
                    <a:pt x="45539" y="53484"/>
                  </a:cubicBezTo>
                  <a:cubicBezTo>
                    <a:pt x="45539" y="48672"/>
                    <a:pt x="46141" y="43158"/>
                    <a:pt x="49023" y="39148"/>
                  </a:cubicBezTo>
                  <a:cubicBezTo>
                    <a:pt x="50351" y="37244"/>
                    <a:pt x="55264" y="33985"/>
                    <a:pt x="55264" y="33985"/>
                  </a:cubicBezTo>
                  <a:lnTo>
                    <a:pt x="57118" y="32833"/>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51" name="Google Shape;1151;p32"/>
            <p:cNvSpPr/>
            <p:nvPr/>
          </p:nvSpPr>
          <p:spPr>
            <a:xfrm>
              <a:off x="9220390" y="1017737"/>
              <a:ext cx="1722322" cy="2518580"/>
            </a:xfrm>
            <a:custGeom>
              <a:avLst/>
              <a:gdLst/>
              <a:ahLst/>
              <a:cxnLst/>
              <a:rect l="l" t="t" r="r" b="b"/>
              <a:pathLst>
                <a:path w="57545" h="84149" extrusionOk="0">
                  <a:moveTo>
                    <a:pt x="427" y="564"/>
                  </a:moveTo>
                  <a:lnTo>
                    <a:pt x="56943" y="33046"/>
                  </a:lnTo>
                  <a:lnTo>
                    <a:pt x="55364" y="34023"/>
                  </a:lnTo>
                  <a:cubicBezTo>
                    <a:pt x="55164" y="34148"/>
                    <a:pt x="50402" y="37331"/>
                    <a:pt x="49074" y="39236"/>
                  </a:cubicBezTo>
                  <a:cubicBezTo>
                    <a:pt x="46718" y="42544"/>
                    <a:pt x="45565" y="47281"/>
                    <a:pt x="45540" y="53697"/>
                  </a:cubicBezTo>
                  <a:cubicBezTo>
                    <a:pt x="45540" y="57507"/>
                    <a:pt x="46216" y="61266"/>
                    <a:pt x="46868" y="64925"/>
                  </a:cubicBezTo>
                  <a:cubicBezTo>
                    <a:pt x="47144" y="66554"/>
                    <a:pt x="47445" y="68259"/>
                    <a:pt x="47670" y="69938"/>
                  </a:cubicBezTo>
                  <a:cubicBezTo>
                    <a:pt x="47820" y="70915"/>
                    <a:pt x="47921" y="71918"/>
                    <a:pt x="48046" y="72870"/>
                  </a:cubicBezTo>
                  <a:cubicBezTo>
                    <a:pt x="48247" y="74750"/>
                    <a:pt x="48472" y="76705"/>
                    <a:pt x="48873" y="78610"/>
                  </a:cubicBezTo>
                  <a:cubicBezTo>
                    <a:pt x="48973" y="79061"/>
                    <a:pt x="49099" y="79537"/>
                    <a:pt x="49199" y="80038"/>
                  </a:cubicBezTo>
                  <a:cubicBezTo>
                    <a:pt x="49475" y="81191"/>
                    <a:pt x="49750" y="82369"/>
                    <a:pt x="49876" y="83522"/>
                  </a:cubicBezTo>
                  <a:lnTo>
                    <a:pt x="2281" y="54098"/>
                  </a:lnTo>
                  <a:lnTo>
                    <a:pt x="427" y="2293"/>
                  </a:lnTo>
                  <a:lnTo>
                    <a:pt x="427" y="564"/>
                  </a:lnTo>
                  <a:close/>
                  <a:moveTo>
                    <a:pt x="217" y="0"/>
                  </a:moveTo>
                  <a:cubicBezTo>
                    <a:pt x="182" y="0"/>
                    <a:pt x="151" y="13"/>
                    <a:pt x="126" y="38"/>
                  </a:cubicBezTo>
                  <a:cubicBezTo>
                    <a:pt x="51" y="63"/>
                    <a:pt x="1" y="138"/>
                    <a:pt x="1" y="213"/>
                  </a:cubicBezTo>
                  <a:lnTo>
                    <a:pt x="26" y="2293"/>
                  </a:lnTo>
                  <a:lnTo>
                    <a:pt x="1880" y="54224"/>
                  </a:lnTo>
                  <a:cubicBezTo>
                    <a:pt x="1880" y="54299"/>
                    <a:pt x="1905" y="54349"/>
                    <a:pt x="1981" y="54399"/>
                  </a:cubicBezTo>
                  <a:lnTo>
                    <a:pt x="50026" y="84098"/>
                  </a:lnTo>
                  <a:cubicBezTo>
                    <a:pt x="50051" y="84124"/>
                    <a:pt x="50101" y="84149"/>
                    <a:pt x="50126" y="84149"/>
                  </a:cubicBezTo>
                  <a:cubicBezTo>
                    <a:pt x="50176" y="84149"/>
                    <a:pt x="50201" y="84124"/>
                    <a:pt x="50227" y="84098"/>
                  </a:cubicBezTo>
                  <a:cubicBezTo>
                    <a:pt x="50302" y="84073"/>
                    <a:pt x="50352" y="83998"/>
                    <a:pt x="50327" y="83923"/>
                  </a:cubicBezTo>
                  <a:cubicBezTo>
                    <a:pt x="50227" y="82570"/>
                    <a:pt x="49901" y="81241"/>
                    <a:pt x="49600" y="79938"/>
                  </a:cubicBezTo>
                  <a:cubicBezTo>
                    <a:pt x="49500" y="79462"/>
                    <a:pt x="49374" y="78986"/>
                    <a:pt x="49299" y="78509"/>
                  </a:cubicBezTo>
                  <a:cubicBezTo>
                    <a:pt x="48898" y="76630"/>
                    <a:pt x="48673" y="74700"/>
                    <a:pt x="48447" y="72820"/>
                  </a:cubicBezTo>
                  <a:cubicBezTo>
                    <a:pt x="48347" y="71868"/>
                    <a:pt x="48222" y="70865"/>
                    <a:pt x="48096" y="69863"/>
                  </a:cubicBezTo>
                  <a:cubicBezTo>
                    <a:pt x="47871" y="68184"/>
                    <a:pt x="47570" y="66504"/>
                    <a:pt x="47269" y="64850"/>
                  </a:cubicBezTo>
                  <a:cubicBezTo>
                    <a:pt x="46617" y="61216"/>
                    <a:pt x="45966" y="57457"/>
                    <a:pt x="45966" y="53722"/>
                  </a:cubicBezTo>
                  <a:cubicBezTo>
                    <a:pt x="45966" y="47381"/>
                    <a:pt x="47094" y="42720"/>
                    <a:pt x="49399" y="39462"/>
                  </a:cubicBezTo>
                  <a:cubicBezTo>
                    <a:pt x="50703" y="37632"/>
                    <a:pt x="55540" y="34399"/>
                    <a:pt x="55590" y="34374"/>
                  </a:cubicBezTo>
                  <a:lnTo>
                    <a:pt x="57445" y="33221"/>
                  </a:lnTo>
                  <a:cubicBezTo>
                    <a:pt x="57520" y="33196"/>
                    <a:pt x="57545" y="33121"/>
                    <a:pt x="57545" y="33046"/>
                  </a:cubicBezTo>
                  <a:cubicBezTo>
                    <a:pt x="57545" y="32970"/>
                    <a:pt x="57520" y="32895"/>
                    <a:pt x="57445" y="32870"/>
                  </a:cubicBezTo>
                  <a:lnTo>
                    <a:pt x="327" y="38"/>
                  </a:lnTo>
                  <a:cubicBezTo>
                    <a:pt x="289" y="13"/>
                    <a:pt x="251"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2" name="Google Shape;1152;p32"/>
            <p:cNvSpPr/>
            <p:nvPr/>
          </p:nvSpPr>
          <p:spPr>
            <a:xfrm>
              <a:off x="9227155" y="1086366"/>
              <a:ext cx="1654052" cy="2542224"/>
            </a:xfrm>
            <a:custGeom>
              <a:avLst/>
              <a:gdLst/>
              <a:ahLst/>
              <a:cxnLst/>
              <a:rect l="l" t="t" r="r" b="b"/>
              <a:pathLst>
                <a:path w="55264" h="84939" extrusionOk="0">
                  <a:moveTo>
                    <a:pt x="0" y="0"/>
                  </a:moveTo>
                  <a:lnTo>
                    <a:pt x="0" y="53058"/>
                  </a:lnTo>
                  <a:lnTo>
                    <a:pt x="55264" y="84938"/>
                  </a:lnTo>
                  <a:lnTo>
                    <a:pt x="55264" y="31905"/>
                  </a:lnTo>
                  <a:lnTo>
                    <a:pt x="0"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53" name="Google Shape;1153;p32"/>
            <p:cNvSpPr/>
            <p:nvPr/>
          </p:nvSpPr>
          <p:spPr>
            <a:xfrm>
              <a:off x="9220390" y="1079811"/>
              <a:ext cx="1666832" cy="2555513"/>
            </a:xfrm>
            <a:custGeom>
              <a:avLst/>
              <a:gdLst/>
              <a:ahLst/>
              <a:cxnLst/>
              <a:rect l="l" t="t" r="r" b="b"/>
              <a:pathLst>
                <a:path w="55691" h="85383" extrusionOk="0">
                  <a:moveTo>
                    <a:pt x="427" y="570"/>
                  </a:moveTo>
                  <a:lnTo>
                    <a:pt x="55264" y="32250"/>
                  </a:lnTo>
                  <a:lnTo>
                    <a:pt x="55264" y="84806"/>
                  </a:lnTo>
                  <a:lnTo>
                    <a:pt x="427" y="53177"/>
                  </a:lnTo>
                  <a:lnTo>
                    <a:pt x="427" y="570"/>
                  </a:lnTo>
                  <a:close/>
                  <a:moveTo>
                    <a:pt x="217" y="0"/>
                  </a:moveTo>
                  <a:cubicBezTo>
                    <a:pt x="182" y="0"/>
                    <a:pt x="151" y="6"/>
                    <a:pt x="126" y="19"/>
                  </a:cubicBezTo>
                  <a:cubicBezTo>
                    <a:pt x="51" y="69"/>
                    <a:pt x="1" y="144"/>
                    <a:pt x="1" y="219"/>
                  </a:cubicBezTo>
                  <a:lnTo>
                    <a:pt x="1" y="53277"/>
                  </a:lnTo>
                  <a:cubicBezTo>
                    <a:pt x="1" y="53353"/>
                    <a:pt x="51" y="53428"/>
                    <a:pt x="126" y="53478"/>
                  </a:cubicBezTo>
                  <a:lnTo>
                    <a:pt x="55389" y="85358"/>
                  </a:lnTo>
                  <a:cubicBezTo>
                    <a:pt x="55415" y="85358"/>
                    <a:pt x="55440" y="85383"/>
                    <a:pt x="55490" y="85383"/>
                  </a:cubicBezTo>
                  <a:cubicBezTo>
                    <a:pt x="55515" y="85383"/>
                    <a:pt x="55565" y="85358"/>
                    <a:pt x="55590" y="85358"/>
                  </a:cubicBezTo>
                  <a:cubicBezTo>
                    <a:pt x="55640" y="85308"/>
                    <a:pt x="55690" y="85232"/>
                    <a:pt x="55690" y="85157"/>
                  </a:cubicBezTo>
                  <a:lnTo>
                    <a:pt x="55690" y="32124"/>
                  </a:lnTo>
                  <a:cubicBezTo>
                    <a:pt x="55690" y="32049"/>
                    <a:pt x="55640" y="31974"/>
                    <a:pt x="55590" y="31924"/>
                  </a:cubicBezTo>
                  <a:lnTo>
                    <a:pt x="327" y="19"/>
                  </a:lnTo>
                  <a:cubicBezTo>
                    <a:pt x="289" y="6"/>
                    <a:pt x="251"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4" name="Google Shape;1154;p32"/>
            <p:cNvSpPr/>
            <p:nvPr/>
          </p:nvSpPr>
          <p:spPr>
            <a:xfrm>
              <a:off x="9227155" y="2467366"/>
              <a:ext cx="1654052" cy="1161224"/>
            </a:xfrm>
            <a:custGeom>
              <a:avLst/>
              <a:gdLst/>
              <a:ahLst/>
              <a:cxnLst/>
              <a:rect l="l" t="t" r="r" b="b"/>
              <a:pathLst>
                <a:path w="55264" h="38798" extrusionOk="0">
                  <a:moveTo>
                    <a:pt x="0" y="0"/>
                  </a:moveTo>
                  <a:lnTo>
                    <a:pt x="0" y="6917"/>
                  </a:lnTo>
                  <a:lnTo>
                    <a:pt x="55264" y="38797"/>
                  </a:lnTo>
                  <a:lnTo>
                    <a:pt x="55264" y="31905"/>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55" name="Google Shape;1155;p32"/>
            <p:cNvSpPr/>
            <p:nvPr/>
          </p:nvSpPr>
          <p:spPr>
            <a:xfrm>
              <a:off x="9220390" y="2461530"/>
              <a:ext cx="1666832" cy="1173795"/>
            </a:xfrm>
            <a:custGeom>
              <a:avLst/>
              <a:gdLst/>
              <a:ahLst/>
              <a:cxnLst/>
              <a:rect l="l" t="t" r="r" b="b"/>
              <a:pathLst>
                <a:path w="55691" h="39218" extrusionOk="0">
                  <a:moveTo>
                    <a:pt x="427" y="571"/>
                  </a:moveTo>
                  <a:lnTo>
                    <a:pt x="55264" y="32200"/>
                  </a:lnTo>
                  <a:lnTo>
                    <a:pt x="55264" y="38641"/>
                  </a:lnTo>
                  <a:lnTo>
                    <a:pt x="427" y="7012"/>
                  </a:lnTo>
                  <a:lnTo>
                    <a:pt x="427" y="571"/>
                  </a:lnTo>
                  <a:close/>
                  <a:moveTo>
                    <a:pt x="217" y="1"/>
                  </a:moveTo>
                  <a:cubicBezTo>
                    <a:pt x="182" y="1"/>
                    <a:pt x="151" y="7"/>
                    <a:pt x="126" y="20"/>
                  </a:cubicBezTo>
                  <a:cubicBezTo>
                    <a:pt x="51" y="70"/>
                    <a:pt x="1" y="120"/>
                    <a:pt x="1" y="195"/>
                  </a:cubicBezTo>
                  <a:lnTo>
                    <a:pt x="1" y="7112"/>
                  </a:lnTo>
                  <a:cubicBezTo>
                    <a:pt x="1" y="7188"/>
                    <a:pt x="51" y="7263"/>
                    <a:pt x="126" y="7313"/>
                  </a:cubicBezTo>
                  <a:lnTo>
                    <a:pt x="55389" y="39193"/>
                  </a:lnTo>
                  <a:cubicBezTo>
                    <a:pt x="55415" y="39193"/>
                    <a:pt x="55440" y="39218"/>
                    <a:pt x="55490" y="39218"/>
                  </a:cubicBezTo>
                  <a:cubicBezTo>
                    <a:pt x="55515" y="39218"/>
                    <a:pt x="55565" y="39193"/>
                    <a:pt x="55590" y="39193"/>
                  </a:cubicBezTo>
                  <a:cubicBezTo>
                    <a:pt x="55640" y="39143"/>
                    <a:pt x="55690" y="39067"/>
                    <a:pt x="55690" y="38992"/>
                  </a:cubicBezTo>
                  <a:lnTo>
                    <a:pt x="55690" y="32100"/>
                  </a:lnTo>
                  <a:cubicBezTo>
                    <a:pt x="55690" y="32025"/>
                    <a:pt x="55640" y="31950"/>
                    <a:pt x="55590" y="31900"/>
                  </a:cubicBezTo>
                  <a:lnTo>
                    <a:pt x="327" y="20"/>
                  </a:lnTo>
                  <a:cubicBezTo>
                    <a:pt x="289" y="7"/>
                    <a:pt x="251" y="1"/>
                    <a:pt x="21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6" name="Google Shape;1156;p32"/>
            <p:cNvSpPr/>
            <p:nvPr/>
          </p:nvSpPr>
          <p:spPr>
            <a:xfrm>
              <a:off x="7882908" y="1749465"/>
              <a:ext cx="645141" cy="852945"/>
            </a:xfrm>
            <a:custGeom>
              <a:avLst/>
              <a:gdLst/>
              <a:ahLst/>
              <a:cxnLst/>
              <a:rect l="l" t="t" r="r" b="b"/>
              <a:pathLst>
                <a:path w="21555" h="28498" extrusionOk="0">
                  <a:moveTo>
                    <a:pt x="21053" y="1"/>
                  </a:moveTo>
                  <a:lnTo>
                    <a:pt x="1" y="12307"/>
                  </a:lnTo>
                  <a:lnTo>
                    <a:pt x="1" y="28297"/>
                  </a:lnTo>
                  <a:lnTo>
                    <a:pt x="327" y="28497"/>
                  </a:lnTo>
                  <a:lnTo>
                    <a:pt x="21555" y="16091"/>
                  </a:lnTo>
                  <a:lnTo>
                    <a:pt x="21505" y="277"/>
                  </a:lnTo>
                  <a:lnTo>
                    <a:pt x="21053"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57" name="Google Shape;1157;p32"/>
            <p:cNvSpPr/>
            <p:nvPr/>
          </p:nvSpPr>
          <p:spPr>
            <a:xfrm>
              <a:off x="7876922" y="1743090"/>
              <a:ext cx="657143" cy="866054"/>
            </a:xfrm>
            <a:custGeom>
              <a:avLst/>
              <a:gdLst/>
              <a:ahLst/>
              <a:cxnLst/>
              <a:rect l="l" t="t" r="r" b="b"/>
              <a:pathLst>
                <a:path w="21956" h="28936" extrusionOk="0">
                  <a:moveTo>
                    <a:pt x="21253" y="465"/>
                  </a:moveTo>
                  <a:lnTo>
                    <a:pt x="21504" y="615"/>
                  </a:lnTo>
                  <a:lnTo>
                    <a:pt x="21554" y="16179"/>
                  </a:lnTo>
                  <a:lnTo>
                    <a:pt x="527" y="28485"/>
                  </a:lnTo>
                  <a:lnTo>
                    <a:pt x="401" y="28410"/>
                  </a:lnTo>
                  <a:lnTo>
                    <a:pt x="401" y="12645"/>
                  </a:lnTo>
                  <a:lnTo>
                    <a:pt x="21253" y="465"/>
                  </a:lnTo>
                  <a:close/>
                  <a:moveTo>
                    <a:pt x="21253" y="1"/>
                  </a:moveTo>
                  <a:cubicBezTo>
                    <a:pt x="21216" y="1"/>
                    <a:pt x="21178" y="13"/>
                    <a:pt x="21153" y="39"/>
                  </a:cubicBezTo>
                  <a:lnTo>
                    <a:pt x="100" y="12344"/>
                  </a:lnTo>
                  <a:cubicBezTo>
                    <a:pt x="25" y="12369"/>
                    <a:pt x="0" y="12445"/>
                    <a:pt x="0" y="12520"/>
                  </a:cubicBezTo>
                  <a:lnTo>
                    <a:pt x="0" y="28510"/>
                  </a:lnTo>
                  <a:cubicBezTo>
                    <a:pt x="0" y="28585"/>
                    <a:pt x="25" y="28660"/>
                    <a:pt x="100" y="28710"/>
                  </a:cubicBezTo>
                  <a:lnTo>
                    <a:pt x="426" y="28911"/>
                  </a:lnTo>
                  <a:cubicBezTo>
                    <a:pt x="451" y="28911"/>
                    <a:pt x="501" y="28936"/>
                    <a:pt x="527" y="28936"/>
                  </a:cubicBezTo>
                  <a:cubicBezTo>
                    <a:pt x="577" y="28936"/>
                    <a:pt x="602" y="28911"/>
                    <a:pt x="652" y="28911"/>
                  </a:cubicBezTo>
                  <a:lnTo>
                    <a:pt x="21855" y="16480"/>
                  </a:lnTo>
                  <a:cubicBezTo>
                    <a:pt x="21930" y="16430"/>
                    <a:pt x="21955" y="16379"/>
                    <a:pt x="21955" y="16304"/>
                  </a:cubicBezTo>
                  <a:lnTo>
                    <a:pt x="21930" y="490"/>
                  </a:lnTo>
                  <a:cubicBezTo>
                    <a:pt x="21930" y="414"/>
                    <a:pt x="21880" y="364"/>
                    <a:pt x="21830" y="314"/>
                  </a:cubicBezTo>
                  <a:lnTo>
                    <a:pt x="21354" y="39"/>
                  </a:lnTo>
                  <a:cubicBezTo>
                    <a:pt x="21329" y="13"/>
                    <a:pt x="21291" y="1"/>
                    <a:pt x="212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8" name="Google Shape;1158;p32"/>
            <p:cNvSpPr/>
            <p:nvPr/>
          </p:nvSpPr>
          <p:spPr>
            <a:xfrm>
              <a:off x="7882908" y="1749465"/>
              <a:ext cx="645141" cy="852945"/>
            </a:xfrm>
            <a:custGeom>
              <a:avLst/>
              <a:gdLst/>
              <a:ahLst/>
              <a:cxnLst/>
              <a:rect l="l" t="t" r="r" b="b"/>
              <a:pathLst>
                <a:path w="21555" h="28498" extrusionOk="0">
                  <a:moveTo>
                    <a:pt x="21053" y="1"/>
                  </a:moveTo>
                  <a:lnTo>
                    <a:pt x="1" y="12307"/>
                  </a:lnTo>
                  <a:lnTo>
                    <a:pt x="1" y="28297"/>
                  </a:lnTo>
                  <a:lnTo>
                    <a:pt x="327" y="28497"/>
                  </a:lnTo>
                  <a:lnTo>
                    <a:pt x="21555" y="16091"/>
                  </a:lnTo>
                  <a:lnTo>
                    <a:pt x="21505" y="277"/>
                  </a:lnTo>
                  <a:lnTo>
                    <a:pt x="21053"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59" name="Google Shape;1159;p32"/>
            <p:cNvSpPr/>
            <p:nvPr/>
          </p:nvSpPr>
          <p:spPr>
            <a:xfrm>
              <a:off x="7903919" y="1792984"/>
              <a:ext cx="603119" cy="781682"/>
            </a:xfrm>
            <a:custGeom>
              <a:avLst/>
              <a:gdLst/>
              <a:ahLst/>
              <a:cxnLst/>
              <a:rect l="l" t="t" r="r" b="b"/>
              <a:pathLst>
                <a:path w="20151" h="26117" extrusionOk="0">
                  <a:moveTo>
                    <a:pt x="19675" y="1"/>
                  </a:moveTo>
                  <a:lnTo>
                    <a:pt x="0" y="11504"/>
                  </a:lnTo>
                  <a:lnTo>
                    <a:pt x="0" y="25941"/>
                  </a:lnTo>
                  <a:lnTo>
                    <a:pt x="326" y="26116"/>
                  </a:lnTo>
                  <a:lnTo>
                    <a:pt x="20151" y="14512"/>
                  </a:lnTo>
                  <a:lnTo>
                    <a:pt x="20101" y="276"/>
                  </a:lnTo>
                  <a:lnTo>
                    <a:pt x="19675"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60" name="Google Shape;1160;p32"/>
            <p:cNvSpPr/>
            <p:nvPr/>
          </p:nvSpPr>
          <p:spPr>
            <a:xfrm>
              <a:off x="7897903" y="1787177"/>
              <a:ext cx="615151" cy="793474"/>
            </a:xfrm>
            <a:custGeom>
              <a:avLst/>
              <a:gdLst/>
              <a:ahLst/>
              <a:cxnLst/>
              <a:rect l="l" t="t" r="r" b="b"/>
              <a:pathLst>
                <a:path w="20553" h="26511" extrusionOk="0">
                  <a:moveTo>
                    <a:pt x="19876" y="445"/>
                  </a:moveTo>
                  <a:lnTo>
                    <a:pt x="20101" y="596"/>
                  </a:lnTo>
                  <a:lnTo>
                    <a:pt x="20126" y="14581"/>
                  </a:lnTo>
                  <a:lnTo>
                    <a:pt x="527" y="26059"/>
                  </a:lnTo>
                  <a:lnTo>
                    <a:pt x="402" y="26009"/>
                  </a:lnTo>
                  <a:lnTo>
                    <a:pt x="402" y="11824"/>
                  </a:lnTo>
                  <a:lnTo>
                    <a:pt x="19876" y="445"/>
                  </a:lnTo>
                  <a:close/>
                  <a:moveTo>
                    <a:pt x="19876" y="0"/>
                  </a:moveTo>
                  <a:cubicBezTo>
                    <a:pt x="19838" y="0"/>
                    <a:pt x="19801" y="7"/>
                    <a:pt x="19776" y="19"/>
                  </a:cubicBezTo>
                  <a:lnTo>
                    <a:pt x="101" y="11523"/>
                  </a:lnTo>
                  <a:cubicBezTo>
                    <a:pt x="26" y="11548"/>
                    <a:pt x="1" y="11623"/>
                    <a:pt x="1" y="11698"/>
                  </a:cubicBezTo>
                  <a:lnTo>
                    <a:pt x="1" y="26135"/>
                  </a:lnTo>
                  <a:cubicBezTo>
                    <a:pt x="1" y="26210"/>
                    <a:pt x="26" y="26260"/>
                    <a:pt x="101" y="26310"/>
                  </a:cubicBezTo>
                  <a:lnTo>
                    <a:pt x="402" y="26486"/>
                  </a:lnTo>
                  <a:cubicBezTo>
                    <a:pt x="452" y="26511"/>
                    <a:pt x="477" y="26511"/>
                    <a:pt x="527" y="26511"/>
                  </a:cubicBezTo>
                  <a:cubicBezTo>
                    <a:pt x="552" y="26511"/>
                    <a:pt x="602" y="26511"/>
                    <a:pt x="628" y="26486"/>
                  </a:cubicBezTo>
                  <a:lnTo>
                    <a:pt x="20452" y="14881"/>
                  </a:lnTo>
                  <a:cubicBezTo>
                    <a:pt x="20527" y="14856"/>
                    <a:pt x="20552" y="14781"/>
                    <a:pt x="20552" y="14706"/>
                  </a:cubicBezTo>
                  <a:lnTo>
                    <a:pt x="20527" y="470"/>
                  </a:lnTo>
                  <a:cubicBezTo>
                    <a:pt x="20527" y="395"/>
                    <a:pt x="20477" y="320"/>
                    <a:pt x="20427" y="295"/>
                  </a:cubicBezTo>
                  <a:lnTo>
                    <a:pt x="19976" y="19"/>
                  </a:lnTo>
                  <a:cubicBezTo>
                    <a:pt x="19951" y="7"/>
                    <a:pt x="19913" y="0"/>
                    <a:pt x="19876"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161" name="Google Shape;1161;p32"/>
            <p:cNvSpPr/>
            <p:nvPr/>
          </p:nvSpPr>
          <p:spPr>
            <a:xfrm>
              <a:off x="7903919" y="1973761"/>
              <a:ext cx="624130" cy="622634"/>
            </a:xfrm>
            <a:custGeom>
              <a:avLst/>
              <a:gdLst/>
              <a:ahLst/>
              <a:cxnLst/>
              <a:rect l="l" t="t" r="r" b="b"/>
              <a:pathLst>
                <a:path w="20853" h="20803" extrusionOk="0">
                  <a:moveTo>
                    <a:pt x="20828" y="1"/>
                  </a:moveTo>
                  <a:cubicBezTo>
                    <a:pt x="20351" y="151"/>
                    <a:pt x="19900" y="377"/>
                    <a:pt x="19499" y="652"/>
                  </a:cubicBezTo>
                  <a:cubicBezTo>
                    <a:pt x="17118" y="2281"/>
                    <a:pt x="16291" y="5339"/>
                    <a:pt x="14136" y="7194"/>
                  </a:cubicBezTo>
                  <a:cubicBezTo>
                    <a:pt x="12924" y="8263"/>
                    <a:pt x="11508" y="8593"/>
                    <a:pt x="10034" y="8593"/>
                  </a:cubicBezTo>
                  <a:cubicBezTo>
                    <a:pt x="8673" y="8593"/>
                    <a:pt x="7262" y="8312"/>
                    <a:pt x="5915" y="8071"/>
                  </a:cubicBezTo>
                  <a:cubicBezTo>
                    <a:pt x="5395" y="7972"/>
                    <a:pt x="4880" y="7925"/>
                    <a:pt x="4372" y="7925"/>
                  </a:cubicBezTo>
                  <a:cubicBezTo>
                    <a:pt x="2823" y="7925"/>
                    <a:pt x="1341" y="8362"/>
                    <a:pt x="0" y="9099"/>
                  </a:cubicBezTo>
                  <a:lnTo>
                    <a:pt x="0" y="20803"/>
                  </a:lnTo>
                  <a:lnTo>
                    <a:pt x="20853" y="8597"/>
                  </a:lnTo>
                  <a:lnTo>
                    <a:pt x="20828"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162" name="Google Shape;1162;p32"/>
            <p:cNvSpPr/>
            <p:nvPr/>
          </p:nvSpPr>
          <p:spPr>
            <a:xfrm>
              <a:off x="7897903" y="1967475"/>
              <a:ext cx="636162" cy="634935"/>
            </a:xfrm>
            <a:custGeom>
              <a:avLst/>
              <a:gdLst/>
              <a:ahLst/>
              <a:cxnLst/>
              <a:rect l="l" t="t" r="r" b="b"/>
              <a:pathLst>
                <a:path w="21255" h="21214" extrusionOk="0">
                  <a:moveTo>
                    <a:pt x="20828" y="512"/>
                  </a:moveTo>
                  <a:lnTo>
                    <a:pt x="20853" y="8682"/>
                  </a:lnTo>
                  <a:lnTo>
                    <a:pt x="427" y="20637"/>
                  </a:lnTo>
                  <a:lnTo>
                    <a:pt x="427" y="9434"/>
                  </a:lnTo>
                  <a:cubicBezTo>
                    <a:pt x="1761" y="8711"/>
                    <a:pt x="3178" y="8345"/>
                    <a:pt x="4596" y="8345"/>
                  </a:cubicBezTo>
                  <a:cubicBezTo>
                    <a:pt x="5095" y="8345"/>
                    <a:pt x="5595" y="8390"/>
                    <a:pt x="6091" y="8481"/>
                  </a:cubicBezTo>
                  <a:lnTo>
                    <a:pt x="6442" y="8532"/>
                  </a:lnTo>
                  <a:cubicBezTo>
                    <a:pt x="7679" y="8763"/>
                    <a:pt x="8991" y="9010"/>
                    <a:pt x="10274" y="9010"/>
                  </a:cubicBezTo>
                  <a:cubicBezTo>
                    <a:pt x="11772" y="9010"/>
                    <a:pt x="13232" y="8673"/>
                    <a:pt x="14487" y="7579"/>
                  </a:cubicBezTo>
                  <a:cubicBezTo>
                    <a:pt x="15490" y="6702"/>
                    <a:pt x="16192" y="5574"/>
                    <a:pt x="16893" y="4471"/>
                  </a:cubicBezTo>
                  <a:cubicBezTo>
                    <a:pt x="17745" y="3168"/>
                    <a:pt x="18547" y="1915"/>
                    <a:pt x="19801" y="1038"/>
                  </a:cubicBezTo>
                  <a:cubicBezTo>
                    <a:pt x="20126" y="837"/>
                    <a:pt x="20452" y="662"/>
                    <a:pt x="20828" y="512"/>
                  </a:cubicBezTo>
                  <a:close/>
                  <a:moveTo>
                    <a:pt x="21023" y="0"/>
                  </a:moveTo>
                  <a:cubicBezTo>
                    <a:pt x="21007" y="0"/>
                    <a:pt x="20992" y="4"/>
                    <a:pt x="20979" y="10"/>
                  </a:cubicBezTo>
                  <a:cubicBezTo>
                    <a:pt x="20477" y="186"/>
                    <a:pt x="20001" y="411"/>
                    <a:pt x="19575" y="687"/>
                  </a:cubicBezTo>
                  <a:cubicBezTo>
                    <a:pt x="18247" y="1614"/>
                    <a:pt x="17370" y="2943"/>
                    <a:pt x="16542" y="4246"/>
                  </a:cubicBezTo>
                  <a:cubicBezTo>
                    <a:pt x="15866" y="5324"/>
                    <a:pt x="15164" y="6426"/>
                    <a:pt x="14212" y="7253"/>
                  </a:cubicBezTo>
                  <a:cubicBezTo>
                    <a:pt x="13039" y="8278"/>
                    <a:pt x="11684" y="8599"/>
                    <a:pt x="10262" y="8599"/>
                  </a:cubicBezTo>
                  <a:cubicBezTo>
                    <a:pt x="9040" y="8599"/>
                    <a:pt x="7768" y="8362"/>
                    <a:pt x="6517" y="8131"/>
                  </a:cubicBezTo>
                  <a:lnTo>
                    <a:pt x="6166" y="8055"/>
                  </a:lnTo>
                  <a:cubicBezTo>
                    <a:pt x="5648" y="7961"/>
                    <a:pt x="5129" y="7914"/>
                    <a:pt x="4610" y="7914"/>
                  </a:cubicBezTo>
                  <a:cubicBezTo>
                    <a:pt x="3072" y="7914"/>
                    <a:pt x="1545" y="8327"/>
                    <a:pt x="101" y="9133"/>
                  </a:cubicBezTo>
                  <a:cubicBezTo>
                    <a:pt x="51" y="9158"/>
                    <a:pt x="1" y="9233"/>
                    <a:pt x="1" y="9309"/>
                  </a:cubicBezTo>
                  <a:lnTo>
                    <a:pt x="1" y="21013"/>
                  </a:lnTo>
                  <a:cubicBezTo>
                    <a:pt x="1" y="21088"/>
                    <a:pt x="26" y="21163"/>
                    <a:pt x="101" y="21188"/>
                  </a:cubicBezTo>
                  <a:cubicBezTo>
                    <a:pt x="126" y="21213"/>
                    <a:pt x="176" y="21213"/>
                    <a:pt x="201" y="21213"/>
                  </a:cubicBezTo>
                  <a:cubicBezTo>
                    <a:pt x="252" y="21213"/>
                    <a:pt x="277" y="21213"/>
                    <a:pt x="302" y="21188"/>
                  </a:cubicBezTo>
                  <a:lnTo>
                    <a:pt x="21154" y="8983"/>
                  </a:lnTo>
                  <a:cubicBezTo>
                    <a:pt x="21229" y="8933"/>
                    <a:pt x="21254" y="8882"/>
                    <a:pt x="21254" y="8807"/>
                  </a:cubicBezTo>
                  <a:lnTo>
                    <a:pt x="21254" y="211"/>
                  </a:lnTo>
                  <a:cubicBezTo>
                    <a:pt x="21229" y="161"/>
                    <a:pt x="21204" y="85"/>
                    <a:pt x="21154" y="60"/>
                  </a:cubicBezTo>
                  <a:cubicBezTo>
                    <a:pt x="21117" y="24"/>
                    <a:pt x="21067" y="0"/>
                    <a:pt x="2102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63" name="Google Shape;1163;p32"/>
            <p:cNvSpPr/>
            <p:nvPr/>
          </p:nvSpPr>
          <p:spPr>
            <a:xfrm>
              <a:off x="7892666" y="1757726"/>
              <a:ext cx="635384" cy="844684"/>
            </a:xfrm>
            <a:custGeom>
              <a:avLst/>
              <a:gdLst/>
              <a:ahLst/>
              <a:cxnLst/>
              <a:rect l="l" t="t" r="r" b="b"/>
              <a:pathLst>
                <a:path w="21229" h="28222" extrusionOk="0">
                  <a:moveTo>
                    <a:pt x="20176" y="1755"/>
                  </a:moveTo>
                  <a:lnTo>
                    <a:pt x="20226" y="15515"/>
                  </a:lnTo>
                  <a:lnTo>
                    <a:pt x="1028" y="26492"/>
                  </a:lnTo>
                  <a:lnTo>
                    <a:pt x="1028" y="13008"/>
                  </a:lnTo>
                  <a:lnTo>
                    <a:pt x="20176" y="1755"/>
                  </a:lnTo>
                  <a:close/>
                  <a:moveTo>
                    <a:pt x="21179" y="1"/>
                  </a:moveTo>
                  <a:lnTo>
                    <a:pt x="1" y="12382"/>
                  </a:lnTo>
                  <a:lnTo>
                    <a:pt x="1" y="28221"/>
                  </a:lnTo>
                  <a:lnTo>
                    <a:pt x="21229" y="16116"/>
                  </a:lnTo>
                  <a:lnTo>
                    <a:pt x="21179"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64" name="Google Shape;1164;p32"/>
            <p:cNvSpPr/>
            <p:nvPr/>
          </p:nvSpPr>
          <p:spPr>
            <a:xfrm>
              <a:off x="8887329" y="2233314"/>
              <a:ext cx="1362264" cy="785423"/>
            </a:xfrm>
            <a:custGeom>
              <a:avLst/>
              <a:gdLst/>
              <a:ahLst/>
              <a:cxnLst/>
              <a:rect l="l" t="t" r="r" b="b"/>
              <a:pathLst>
                <a:path w="45515" h="26242" extrusionOk="0">
                  <a:moveTo>
                    <a:pt x="11229" y="0"/>
                  </a:moveTo>
                  <a:lnTo>
                    <a:pt x="1" y="6617"/>
                  </a:lnTo>
                  <a:lnTo>
                    <a:pt x="34287" y="26241"/>
                  </a:lnTo>
                  <a:lnTo>
                    <a:pt x="45515" y="19800"/>
                  </a:lnTo>
                  <a:lnTo>
                    <a:pt x="11229"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65" name="Google Shape;1165;p32"/>
            <p:cNvSpPr/>
            <p:nvPr/>
          </p:nvSpPr>
          <p:spPr>
            <a:xfrm>
              <a:off x="8880595" y="2226939"/>
              <a:ext cx="1375762" cy="797784"/>
            </a:xfrm>
            <a:custGeom>
              <a:avLst/>
              <a:gdLst/>
              <a:ahLst/>
              <a:cxnLst/>
              <a:rect l="l" t="t" r="r" b="b"/>
              <a:pathLst>
                <a:path w="45966" h="26655" extrusionOk="0">
                  <a:moveTo>
                    <a:pt x="11454" y="464"/>
                  </a:moveTo>
                  <a:lnTo>
                    <a:pt x="45339" y="20013"/>
                  </a:lnTo>
                  <a:lnTo>
                    <a:pt x="34512" y="26204"/>
                  </a:lnTo>
                  <a:lnTo>
                    <a:pt x="627" y="6805"/>
                  </a:lnTo>
                  <a:lnTo>
                    <a:pt x="11454" y="464"/>
                  </a:lnTo>
                  <a:close/>
                  <a:moveTo>
                    <a:pt x="11441" y="0"/>
                  </a:moveTo>
                  <a:cubicBezTo>
                    <a:pt x="11404" y="0"/>
                    <a:pt x="11366" y="13"/>
                    <a:pt x="11329" y="38"/>
                  </a:cubicBezTo>
                  <a:lnTo>
                    <a:pt x="126" y="6630"/>
                  </a:lnTo>
                  <a:cubicBezTo>
                    <a:pt x="50" y="6680"/>
                    <a:pt x="0" y="6755"/>
                    <a:pt x="25" y="6830"/>
                  </a:cubicBezTo>
                  <a:cubicBezTo>
                    <a:pt x="25" y="6905"/>
                    <a:pt x="50" y="6955"/>
                    <a:pt x="126" y="7006"/>
                  </a:cubicBezTo>
                  <a:lnTo>
                    <a:pt x="34411" y="26630"/>
                  </a:lnTo>
                  <a:cubicBezTo>
                    <a:pt x="34462" y="26655"/>
                    <a:pt x="34487" y="26655"/>
                    <a:pt x="34512" y="26655"/>
                  </a:cubicBezTo>
                  <a:cubicBezTo>
                    <a:pt x="34562" y="26655"/>
                    <a:pt x="34587" y="26655"/>
                    <a:pt x="34637" y="26630"/>
                  </a:cubicBezTo>
                  <a:lnTo>
                    <a:pt x="45840" y="20189"/>
                  </a:lnTo>
                  <a:cubicBezTo>
                    <a:pt x="45915" y="20138"/>
                    <a:pt x="45965" y="20088"/>
                    <a:pt x="45965" y="20013"/>
                  </a:cubicBezTo>
                  <a:cubicBezTo>
                    <a:pt x="45965" y="19938"/>
                    <a:pt x="45915" y="19863"/>
                    <a:pt x="45840" y="19838"/>
                  </a:cubicBezTo>
                  <a:lnTo>
                    <a:pt x="11554" y="38"/>
                  </a:lnTo>
                  <a:cubicBezTo>
                    <a:pt x="11517" y="13"/>
                    <a:pt x="11479" y="0"/>
                    <a:pt x="1144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66" name="Google Shape;1166;p32"/>
            <p:cNvSpPr/>
            <p:nvPr/>
          </p:nvSpPr>
          <p:spPr>
            <a:xfrm>
              <a:off x="9913509" y="2825928"/>
              <a:ext cx="336084" cy="636880"/>
            </a:xfrm>
            <a:custGeom>
              <a:avLst/>
              <a:gdLst/>
              <a:ahLst/>
              <a:cxnLst/>
              <a:rect l="l" t="t" r="r" b="b"/>
              <a:pathLst>
                <a:path w="11229" h="21279" extrusionOk="0">
                  <a:moveTo>
                    <a:pt x="11229" y="0"/>
                  </a:moveTo>
                  <a:lnTo>
                    <a:pt x="1" y="6441"/>
                  </a:lnTo>
                  <a:lnTo>
                    <a:pt x="1" y="21278"/>
                  </a:lnTo>
                  <a:lnTo>
                    <a:pt x="11229" y="14787"/>
                  </a:lnTo>
                  <a:lnTo>
                    <a:pt x="11229"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67" name="Google Shape;1167;p32"/>
            <p:cNvSpPr/>
            <p:nvPr/>
          </p:nvSpPr>
          <p:spPr>
            <a:xfrm>
              <a:off x="9907523" y="2819553"/>
              <a:ext cx="348834" cy="649242"/>
            </a:xfrm>
            <a:custGeom>
              <a:avLst/>
              <a:gdLst/>
              <a:ahLst/>
              <a:cxnLst/>
              <a:rect l="l" t="t" r="r" b="b"/>
              <a:pathLst>
                <a:path w="11655" h="21692" extrusionOk="0">
                  <a:moveTo>
                    <a:pt x="11228" y="564"/>
                  </a:moveTo>
                  <a:lnTo>
                    <a:pt x="11228" y="14875"/>
                  </a:lnTo>
                  <a:lnTo>
                    <a:pt x="426" y="21115"/>
                  </a:lnTo>
                  <a:lnTo>
                    <a:pt x="426" y="6780"/>
                  </a:lnTo>
                  <a:lnTo>
                    <a:pt x="11228" y="564"/>
                  </a:lnTo>
                  <a:close/>
                  <a:moveTo>
                    <a:pt x="11438" y="0"/>
                  </a:moveTo>
                  <a:cubicBezTo>
                    <a:pt x="11404" y="0"/>
                    <a:pt x="11366" y="13"/>
                    <a:pt x="11329" y="38"/>
                  </a:cubicBezTo>
                  <a:lnTo>
                    <a:pt x="100" y="6479"/>
                  </a:lnTo>
                  <a:cubicBezTo>
                    <a:pt x="50" y="6504"/>
                    <a:pt x="0" y="6579"/>
                    <a:pt x="0" y="6654"/>
                  </a:cubicBezTo>
                  <a:lnTo>
                    <a:pt x="0" y="21491"/>
                  </a:lnTo>
                  <a:cubicBezTo>
                    <a:pt x="0" y="21567"/>
                    <a:pt x="50" y="21617"/>
                    <a:pt x="100" y="21667"/>
                  </a:cubicBezTo>
                  <a:cubicBezTo>
                    <a:pt x="151" y="21692"/>
                    <a:pt x="176" y="21692"/>
                    <a:pt x="201" y="21692"/>
                  </a:cubicBezTo>
                  <a:cubicBezTo>
                    <a:pt x="251" y="21692"/>
                    <a:pt x="276" y="21692"/>
                    <a:pt x="326" y="21667"/>
                  </a:cubicBezTo>
                  <a:lnTo>
                    <a:pt x="11529" y="15176"/>
                  </a:lnTo>
                  <a:cubicBezTo>
                    <a:pt x="11604" y="15151"/>
                    <a:pt x="11629" y="15075"/>
                    <a:pt x="11629" y="15000"/>
                  </a:cubicBezTo>
                  <a:lnTo>
                    <a:pt x="11654" y="213"/>
                  </a:lnTo>
                  <a:cubicBezTo>
                    <a:pt x="11654" y="138"/>
                    <a:pt x="11604" y="63"/>
                    <a:pt x="11529" y="38"/>
                  </a:cubicBezTo>
                  <a:cubicBezTo>
                    <a:pt x="11504" y="13"/>
                    <a:pt x="11473" y="0"/>
                    <a:pt x="1143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68" name="Google Shape;1168;p32"/>
            <p:cNvSpPr/>
            <p:nvPr/>
          </p:nvSpPr>
          <p:spPr>
            <a:xfrm>
              <a:off x="8887329" y="2431360"/>
              <a:ext cx="1026210" cy="1031448"/>
            </a:xfrm>
            <a:custGeom>
              <a:avLst/>
              <a:gdLst/>
              <a:ahLst/>
              <a:cxnLst/>
              <a:rect l="l" t="t" r="r" b="b"/>
              <a:pathLst>
                <a:path w="34287" h="34462" extrusionOk="0">
                  <a:moveTo>
                    <a:pt x="1" y="0"/>
                  </a:moveTo>
                  <a:lnTo>
                    <a:pt x="1" y="14662"/>
                  </a:lnTo>
                  <a:lnTo>
                    <a:pt x="34287" y="34461"/>
                  </a:lnTo>
                  <a:lnTo>
                    <a:pt x="34287" y="19624"/>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69" name="Google Shape;1169;p32"/>
            <p:cNvSpPr/>
            <p:nvPr/>
          </p:nvSpPr>
          <p:spPr>
            <a:xfrm>
              <a:off x="8881343" y="2424776"/>
              <a:ext cx="1038960" cy="1044018"/>
            </a:xfrm>
            <a:custGeom>
              <a:avLst/>
              <a:gdLst/>
              <a:ahLst/>
              <a:cxnLst/>
              <a:rect l="l" t="t" r="r" b="b"/>
              <a:pathLst>
                <a:path w="34713" h="34882" extrusionOk="0">
                  <a:moveTo>
                    <a:pt x="401" y="571"/>
                  </a:moveTo>
                  <a:lnTo>
                    <a:pt x="34286" y="19970"/>
                  </a:lnTo>
                  <a:lnTo>
                    <a:pt x="34286" y="34305"/>
                  </a:lnTo>
                  <a:lnTo>
                    <a:pt x="401" y="14756"/>
                  </a:lnTo>
                  <a:lnTo>
                    <a:pt x="401" y="571"/>
                  </a:lnTo>
                  <a:close/>
                  <a:moveTo>
                    <a:pt x="191" y="1"/>
                  </a:moveTo>
                  <a:cubicBezTo>
                    <a:pt x="157" y="1"/>
                    <a:pt x="126" y="7"/>
                    <a:pt x="101" y="20"/>
                  </a:cubicBezTo>
                  <a:cubicBezTo>
                    <a:pt x="25" y="70"/>
                    <a:pt x="0" y="145"/>
                    <a:pt x="0" y="220"/>
                  </a:cubicBezTo>
                  <a:lnTo>
                    <a:pt x="0" y="14882"/>
                  </a:lnTo>
                  <a:cubicBezTo>
                    <a:pt x="0" y="14957"/>
                    <a:pt x="25" y="15032"/>
                    <a:pt x="101" y="15057"/>
                  </a:cubicBezTo>
                  <a:lnTo>
                    <a:pt x="34386" y="34857"/>
                  </a:lnTo>
                  <a:cubicBezTo>
                    <a:pt x="34437" y="34882"/>
                    <a:pt x="34462" y="34882"/>
                    <a:pt x="34487" y="34882"/>
                  </a:cubicBezTo>
                  <a:cubicBezTo>
                    <a:pt x="34537" y="34882"/>
                    <a:pt x="34562" y="34882"/>
                    <a:pt x="34612" y="34857"/>
                  </a:cubicBezTo>
                  <a:cubicBezTo>
                    <a:pt x="34662" y="34807"/>
                    <a:pt x="34712" y="34757"/>
                    <a:pt x="34712" y="34681"/>
                  </a:cubicBezTo>
                  <a:lnTo>
                    <a:pt x="34712" y="19844"/>
                  </a:lnTo>
                  <a:cubicBezTo>
                    <a:pt x="34712" y="19769"/>
                    <a:pt x="34662" y="19694"/>
                    <a:pt x="34612" y="19669"/>
                  </a:cubicBezTo>
                  <a:lnTo>
                    <a:pt x="301" y="20"/>
                  </a:lnTo>
                  <a:cubicBezTo>
                    <a:pt x="263" y="7"/>
                    <a:pt x="226" y="1"/>
                    <a:pt x="19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70" name="Google Shape;1170;p32"/>
            <p:cNvSpPr/>
            <p:nvPr/>
          </p:nvSpPr>
          <p:spPr>
            <a:xfrm>
              <a:off x="9137873" y="2408314"/>
              <a:ext cx="507882" cy="262845"/>
            </a:xfrm>
            <a:custGeom>
              <a:avLst/>
              <a:gdLst/>
              <a:ahLst/>
              <a:cxnLst/>
              <a:rect l="l" t="t" r="r" b="b"/>
              <a:pathLst>
                <a:path w="16969" h="8782" extrusionOk="0">
                  <a:moveTo>
                    <a:pt x="6114" y="0"/>
                  </a:moveTo>
                  <a:cubicBezTo>
                    <a:pt x="4662" y="0"/>
                    <a:pt x="3342" y="275"/>
                    <a:pt x="2382" y="845"/>
                  </a:cubicBezTo>
                  <a:cubicBezTo>
                    <a:pt x="1" y="2274"/>
                    <a:pt x="803" y="5006"/>
                    <a:pt x="4161" y="6961"/>
                  </a:cubicBezTo>
                  <a:cubicBezTo>
                    <a:pt x="6198" y="8153"/>
                    <a:pt x="8698" y="8781"/>
                    <a:pt x="10885" y="8781"/>
                  </a:cubicBezTo>
                  <a:cubicBezTo>
                    <a:pt x="12331" y="8781"/>
                    <a:pt x="13640" y="8507"/>
                    <a:pt x="14587" y="7938"/>
                  </a:cubicBezTo>
                  <a:cubicBezTo>
                    <a:pt x="16968" y="6509"/>
                    <a:pt x="16166" y="3753"/>
                    <a:pt x="12808" y="1798"/>
                  </a:cubicBezTo>
                  <a:cubicBezTo>
                    <a:pt x="10790" y="623"/>
                    <a:pt x="8301" y="0"/>
                    <a:pt x="6114"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1" name="Google Shape;1171;p32"/>
            <p:cNvSpPr/>
            <p:nvPr/>
          </p:nvSpPr>
          <p:spPr>
            <a:xfrm>
              <a:off x="9141645" y="2394846"/>
              <a:ext cx="507852" cy="262845"/>
            </a:xfrm>
            <a:custGeom>
              <a:avLst/>
              <a:gdLst/>
              <a:ahLst/>
              <a:cxnLst/>
              <a:rect l="l" t="t" r="r" b="b"/>
              <a:pathLst>
                <a:path w="16968" h="8782" extrusionOk="0">
                  <a:moveTo>
                    <a:pt x="6083" y="1"/>
                  </a:moveTo>
                  <a:cubicBezTo>
                    <a:pt x="4637" y="1"/>
                    <a:pt x="3329" y="276"/>
                    <a:pt x="2381" y="844"/>
                  </a:cubicBezTo>
                  <a:cubicBezTo>
                    <a:pt x="0" y="2273"/>
                    <a:pt x="802" y="5030"/>
                    <a:pt x="4161" y="6985"/>
                  </a:cubicBezTo>
                  <a:cubicBezTo>
                    <a:pt x="6178" y="8159"/>
                    <a:pt x="8676" y="8782"/>
                    <a:pt x="10865" y="8782"/>
                  </a:cubicBezTo>
                  <a:cubicBezTo>
                    <a:pt x="12319" y="8782"/>
                    <a:pt x="13636" y="8507"/>
                    <a:pt x="14587" y="7937"/>
                  </a:cubicBezTo>
                  <a:cubicBezTo>
                    <a:pt x="16968" y="6508"/>
                    <a:pt x="16166" y="3776"/>
                    <a:pt x="12807" y="1822"/>
                  </a:cubicBezTo>
                  <a:cubicBezTo>
                    <a:pt x="10770" y="630"/>
                    <a:pt x="8270" y="1"/>
                    <a:pt x="608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2" name="Google Shape;1172;p32"/>
            <p:cNvSpPr/>
            <p:nvPr/>
          </p:nvSpPr>
          <p:spPr>
            <a:xfrm>
              <a:off x="9176124" y="2419269"/>
              <a:ext cx="414860" cy="214508"/>
            </a:xfrm>
            <a:custGeom>
              <a:avLst/>
              <a:gdLst/>
              <a:ahLst/>
              <a:cxnLst/>
              <a:rect l="l" t="t" r="r" b="b"/>
              <a:pathLst>
                <a:path w="13861" h="7167" extrusionOk="0">
                  <a:moveTo>
                    <a:pt x="4987" y="0"/>
                  </a:moveTo>
                  <a:cubicBezTo>
                    <a:pt x="3805" y="0"/>
                    <a:pt x="2734" y="221"/>
                    <a:pt x="1956" y="680"/>
                  </a:cubicBezTo>
                  <a:cubicBezTo>
                    <a:pt x="1" y="1858"/>
                    <a:pt x="653" y="4088"/>
                    <a:pt x="3410" y="5692"/>
                  </a:cubicBezTo>
                  <a:cubicBezTo>
                    <a:pt x="5065" y="6655"/>
                    <a:pt x="7099" y="7167"/>
                    <a:pt x="8884" y="7167"/>
                  </a:cubicBezTo>
                  <a:cubicBezTo>
                    <a:pt x="10072" y="7167"/>
                    <a:pt x="11150" y="6940"/>
                    <a:pt x="11931" y="6469"/>
                  </a:cubicBezTo>
                  <a:cubicBezTo>
                    <a:pt x="13861" y="5316"/>
                    <a:pt x="13209" y="3061"/>
                    <a:pt x="10477" y="1457"/>
                  </a:cubicBezTo>
                  <a:cubicBezTo>
                    <a:pt x="8817" y="506"/>
                    <a:pt x="6775" y="0"/>
                    <a:pt x="498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3" name="Google Shape;1173;p32"/>
            <p:cNvSpPr/>
            <p:nvPr/>
          </p:nvSpPr>
          <p:spPr>
            <a:xfrm>
              <a:off x="9343403" y="2541144"/>
              <a:ext cx="62314" cy="32175"/>
            </a:xfrm>
            <a:custGeom>
              <a:avLst/>
              <a:gdLst/>
              <a:ahLst/>
              <a:cxnLst/>
              <a:rect l="l" t="t" r="r" b="b"/>
              <a:pathLst>
                <a:path w="2082" h="1075" extrusionOk="0">
                  <a:moveTo>
                    <a:pt x="759" y="0"/>
                  </a:moveTo>
                  <a:cubicBezTo>
                    <a:pt x="582" y="0"/>
                    <a:pt x="422" y="36"/>
                    <a:pt x="302" y="117"/>
                  </a:cubicBezTo>
                  <a:cubicBezTo>
                    <a:pt x="1" y="292"/>
                    <a:pt x="101" y="618"/>
                    <a:pt x="527" y="868"/>
                  </a:cubicBezTo>
                  <a:cubicBezTo>
                    <a:pt x="765" y="1002"/>
                    <a:pt x="1064" y="1074"/>
                    <a:pt x="1331" y="1074"/>
                  </a:cubicBezTo>
                  <a:cubicBezTo>
                    <a:pt x="1515" y="1074"/>
                    <a:pt x="1683" y="1040"/>
                    <a:pt x="1806" y="969"/>
                  </a:cubicBezTo>
                  <a:cubicBezTo>
                    <a:pt x="2081" y="793"/>
                    <a:pt x="2006" y="467"/>
                    <a:pt x="1580" y="217"/>
                  </a:cubicBezTo>
                  <a:cubicBezTo>
                    <a:pt x="1324" y="81"/>
                    <a:pt x="1024" y="0"/>
                    <a:pt x="759"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4" name="Google Shape;1174;p32"/>
            <p:cNvSpPr/>
            <p:nvPr/>
          </p:nvSpPr>
          <p:spPr>
            <a:xfrm>
              <a:off x="9197135" y="2419269"/>
              <a:ext cx="393849" cy="194395"/>
            </a:xfrm>
            <a:custGeom>
              <a:avLst/>
              <a:gdLst/>
              <a:ahLst/>
              <a:cxnLst/>
              <a:rect l="l" t="t" r="r" b="b"/>
              <a:pathLst>
                <a:path w="13159" h="6495" extrusionOk="0">
                  <a:moveTo>
                    <a:pt x="4285" y="0"/>
                  </a:moveTo>
                  <a:cubicBezTo>
                    <a:pt x="3103" y="0"/>
                    <a:pt x="2032" y="221"/>
                    <a:pt x="1254" y="680"/>
                  </a:cubicBezTo>
                  <a:cubicBezTo>
                    <a:pt x="327" y="1231"/>
                    <a:pt x="1" y="2033"/>
                    <a:pt x="176" y="2885"/>
                  </a:cubicBezTo>
                  <a:cubicBezTo>
                    <a:pt x="961" y="2428"/>
                    <a:pt x="2026" y="2208"/>
                    <a:pt x="3197" y="2208"/>
                  </a:cubicBezTo>
                  <a:cubicBezTo>
                    <a:pt x="4979" y="2208"/>
                    <a:pt x="7008" y="2719"/>
                    <a:pt x="8672" y="3687"/>
                  </a:cubicBezTo>
                  <a:cubicBezTo>
                    <a:pt x="10101" y="4514"/>
                    <a:pt x="10978" y="5542"/>
                    <a:pt x="11179" y="6494"/>
                  </a:cubicBezTo>
                  <a:cubicBezTo>
                    <a:pt x="11204" y="6494"/>
                    <a:pt x="11204" y="6469"/>
                    <a:pt x="11229" y="6469"/>
                  </a:cubicBezTo>
                  <a:cubicBezTo>
                    <a:pt x="13159" y="5316"/>
                    <a:pt x="12507" y="3061"/>
                    <a:pt x="9775" y="1457"/>
                  </a:cubicBezTo>
                  <a:cubicBezTo>
                    <a:pt x="8115" y="506"/>
                    <a:pt x="6073" y="0"/>
                    <a:pt x="4285" y="0"/>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5" name="Google Shape;1175;p32"/>
            <p:cNvSpPr/>
            <p:nvPr/>
          </p:nvSpPr>
          <p:spPr>
            <a:xfrm>
              <a:off x="9405687" y="2354081"/>
              <a:ext cx="84043" cy="52767"/>
            </a:xfrm>
            <a:custGeom>
              <a:avLst/>
              <a:gdLst/>
              <a:ahLst/>
              <a:cxnLst/>
              <a:rect l="l" t="t" r="r" b="b"/>
              <a:pathLst>
                <a:path w="2808" h="1763" extrusionOk="0">
                  <a:moveTo>
                    <a:pt x="1354" y="1"/>
                  </a:moveTo>
                  <a:cubicBezTo>
                    <a:pt x="1172" y="1"/>
                    <a:pt x="990" y="26"/>
                    <a:pt x="827" y="76"/>
                  </a:cubicBezTo>
                  <a:lnTo>
                    <a:pt x="0" y="76"/>
                  </a:lnTo>
                  <a:lnTo>
                    <a:pt x="0" y="828"/>
                  </a:lnTo>
                  <a:cubicBezTo>
                    <a:pt x="0" y="828"/>
                    <a:pt x="0" y="828"/>
                    <a:pt x="0" y="853"/>
                  </a:cubicBezTo>
                  <a:lnTo>
                    <a:pt x="0" y="878"/>
                  </a:lnTo>
                  <a:cubicBezTo>
                    <a:pt x="25" y="1103"/>
                    <a:pt x="151" y="1304"/>
                    <a:pt x="376" y="1479"/>
                  </a:cubicBezTo>
                  <a:cubicBezTo>
                    <a:pt x="673" y="1668"/>
                    <a:pt x="1064" y="1763"/>
                    <a:pt x="1449" y="1763"/>
                  </a:cubicBezTo>
                  <a:cubicBezTo>
                    <a:pt x="1778" y="1763"/>
                    <a:pt x="2102" y="1693"/>
                    <a:pt x="2356" y="1554"/>
                  </a:cubicBezTo>
                  <a:cubicBezTo>
                    <a:pt x="2657" y="1379"/>
                    <a:pt x="2807" y="1128"/>
                    <a:pt x="2782" y="878"/>
                  </a:cubicBezTo>
                  <a:lnTo>
                    <a:pt x="2782" y="76"/>
                  </a:lnTo>
                  <a:lnTo>
                    <a:pt x="1880" y="76"/>
                  </a:lnTo>
                  <a:cubicBezTo>
                    <a:pt x="1717" y="26"/>
                    <a:pt x="1535" y="1"/>
                    <a:pt x="1354"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6" name="Google Shape;1176;p32"/>
            <p:cNvSpPr/>
            <p:nvPr/>
          </p:nvSpPr>
          <p:spPr>
            <a:xfrm>
              <a:off x="9432684" y="2345910"/>
              <a:ext cx="29272" cy="16372"/>
            </a:xfrm>
            <a:custGeom>
              <a:avLst/>
              <a:gdLst/>
              <a:ahLst/>
              <a:cxnLst/>
              <a:rect l="l" t="t" r="r" b="b"/>
              <a:pathLst>
                <a:path w="978" h="547" extrusionOk="0">
                  <a:moveTo>
                    <a:pt x="493" y="1"/>
                  </a:moveTo>
                  <a:cubicBezTo>
                    <a:pt x="389" y="1"/>
                    <a:pt x="284" y="26"/>
                    <a:pt x="201" y="73"/>
                  </a:cubicBezTo>
                  <a:cubicBezTo>
                    <a:pt x="26" y="173"/>
                    <a:pt x="0" y="349"/>
                    <a:pt x="176" y="449"/>
                  </a:cubicBezTo>
                  <a:cubicBezTo>
                    <a:pt x="269" y="515"/>
                    <a:pt x="389" y="546"/>
                    <a:pt x="508" y="546"/>
                  </a:cubicBezTo>
                  <a:cubicBezTo>
                    <a:pt x="614" y="546"/>
                    <a:pt x="720" y="521"/>
                    <a:pt x="802" y="474"/>
                  </a:cubicBezTo>
                  <a:cubicBezTo>
                    <a:pt x="978" y="374"/>
                    <a:pt x="978" y="198"/>
                    <a:pt x="802" y="98"/>
                  </a:cubicBezTo>
                  <a:cubicBezTo>
                    <a:pt x="723" y="32"/>
                    <a:pt x="609" y="1"/>
                    <a:pt x="493" y="1"/>
                  </a:cubicBezTo>
                  <a:close/>
                </a:path>
              </a:pathLst>
            </a:custGeom>
            <a:solidFill>
              <a:srgbClr val="D7D3E0"/>
            </a:solidFill>
            <a:ln>
              <a:noFill/>
            </a:ln>
          </p:spPr>
          <p:txBody>
            <a:bodyPr spcFirstLastPara="1" wrap="square" lIns="121900" tIns="121900" rIns="121900" bIns="121900" anchor="ctr" anchorCtr="0">
              <a:noAutofit/>
            </a:bodyPr>
            <a:lstStyle/>
            <a:p>
              <a:endParaRPr sz="2533"/>
            </a:p>
          </p:txBody>
        </p:sp>
        <p:sp>
          <p:nvSpPr>
            <p:cNvPr id="1177" name="Google Shape;1177;p32"/>
            <p:cNvSpPr/>
            <p:nvPr/>
          </p:nvSpPr>
          <p:spPr>
            <a:xfrm>
              <a:off x="9558719" y="2396851"/>
              <a:ext cx="36036" cy="75035"/>
            </a:xfrm>
            <a:custGeom>
              <a:avLst/>
              <a:gdLst/>
              <a:ahLst/>
              <a:cxnLst/>
              <a:rect l="l" t="t" r="r" b="b"/>
              <a:pathLst>
                <a:path w="1204" h="2507" extrusionOk="0">
                  <a:moveTo>
                    <a:pt x="1203" y="0"/>
                  </a:moveTo>
                  <a:lnTo>
                    <a:pt x="0" y="376"/>
                  </a:lnTo>
                  <a:lnTo>
                    <a:pt x="0" y="2506"/>
                  </a:lnTo>
                  <a:lnTo>
                    <a:pt x="1203" y="1830"/>
                  </a:lnTo>
                  <a:lnTo>
                    <a:pt x="1203"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8" name="Google Shape;1178;p32"/>
            <p:cNvSpPr/>
            <p:nvPr/>
          </p:nvSpPr>
          <p:spPr>
            <a:xfrm>
              <a:off x="9512208" y="2391584"/>
              <a:ext cx="46511" cy="80302"/>
            </a:xfrm>
            <a:custGeom>
              <a:avLst/>
              <a:gdLst/>
              <a:ahLst/>
              <a:cxnLst/>
              <a:rect l="l" t="t" r="r" b="b"/>
              <a:pathLst>
                <a:path w="1554" h="2683" extrusionOk="0">
                  <a:moveTo>
                    <a:pt x="0" y="1"/>
                  </a:moveTo>
                  <a:lnTo>
                    <a:pt x="0" y="1680"/>
                  </a:lnTo>
                  <a:lnTo>
                    <a:pt x="1554" y="2682"/>
                  </a:lnTo>
                  <a:lnTo>
                    <a:pt x="1554" y="552"/>
                  </a:lnTo>
                  <a:lnTo>
                    <a:pt x="0" y="1"/>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79" name="Google Shape;1179;p32"/>
            <p:cNvSpPr/>
            <p:nvPr/>
          </p:nvSpPr>
          <p:spPr>
            <a:xfrm>
              <a:off x="9383928" y="2364587"/>
              <a:ext cx="210827" cy="84792"/>
            </a:xfrm>
            <a:custGeom>
              <a:avLst/>
              <a:gdLst/>
              <a:ahLst/>
              <a:cxnLst/>
              <a:rect l="l" t="t" r="r" b="b"/>
              <a:pathLst>
                <a:path w="7044" h="2833" extrusionOk="0">
                  <a:moveTo>
                    <a:pt x="4236" y="0"/>
                  </a:moveTo>
                  <a:lnTo>
                    <a:pt x="0" y="2006"/>
                  </a:lnTo>
                  <a:lnTo>
                    <a:pt x="1454" y="2833"/>
                  </a:lnTo>
                  <a:lnTo>
                    <a:pt x="7043" y="1078"/>
                  </a:lnTo>
                  <a:lnTo>
                    <a:pt x="4236" y="0"/>
                  </a:ln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0" name="Google Shape;1180;p32"/>
            <p:cNvSpPr/>
            <p:nvPr/>
          </p:nvSpPr>
          <p:spPr>
            <a:xfrm>
              <a:off x="9427446" y="2396851"/>
              <a:ext cx="167309" cy="71293"/>
            </a:xfrm>
            <a:custGeom>
              <a:avLst/>
              <a:gdLst/>
              <a:ahLst/>
              <a:cxnLst/>
              <a:rect l="l" t="t" r="r" b="b"/>
              <a:pathLst>
                <a:path w="5590" h="2382" extrusionOk="0">
                  <a:moveTo>
                    <a:pt x="5589" y="0"/>
                  </a:moveTo>
                  <a:lnTo>
                    <a:pt x="0" y="1755"/>
                  </a:lnTo>
                  <a:lnTo>
                    <a:pt x="0" y="2381"/>
                  </a:lnTo>
                  <a:lnTo>
                    <a:pt x="5589" y="577"/>
                  </a:lnTo>
                  <a:lnTo>
                    <a:pt x="5589"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1" name="Google Shape;1181;p32"/>
            <p:cNvSpPr/>
            <p:nvPr/>
          </p:nvSpPr>
          <p:spPr>
            <a:xfrm>
              <a:off x="9383928" y="2424596"/>
              <a:ext cx="43548" cy="43548"/>
            </a:xfrm>
            <a:custGeom>
              <a:avLst/>
              <a:gdLst/>
              <a:ahLst/>
              <a:cxnLst/>
              <a:rect l="l" t="t" r="r" b="b"/>
              <a:pathLst>
                <a:path w="1455" h="1455" extrusionOk="0">
                  <a:moveTo>
                    <a:pt x="0" y="1"/>
                  </a:moveTo>
                  <a:lnTo>
                    <a:pt x="0" y="502"/>
                  </a:lnTo>
                  <a:lnTo>
                    <a:pt x="1454" y="1454"/>
                  </a:lnTo>
                  <a:lnTo>
                    <a:pt x="1454" y="828"/>
                  </a:lnTo>
                  <a:lnTo>
                    <a:pt x="0" y="1"/>
                  </a:lnTo>
                  <a:close/>
                </a:path>
              </a:pathLst>
            </a:custGeom>
            <a:solidFill>
              <a:srgbClr val="FFFFFF"/>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2" name="Google Shape;1182;p32"/>
            <p:cNvSpPr/>
            <p:nvPr/>
          </p:nvSpPr>
          <p:spPr>
            <a:xfrm>
              <a:off x="9594725" y="2463595"/>
              <a:ext cx="84043" cy="52587"/>
            </a:xfrm>
            <a:custGeom>
              <a:avLst/>
              <a:gdLst/>
              <a:ahLst/>
              <a:cxnLst/>
              <a:rect l="l" t="t" r="r" b="b"/>
              <a:pathLst>
                <a:path w="2808" h="1757" extrusionOk="0">
                  <a:moveTo>
                    <a:pt x="1353" y="1"/>
                  </a:moveTo>
                  <a:cubicBezTo>
                    <a:pt x="1172" y="1"/>
                    <a:pt x="990" y="26"/>
                    <a:pt x="827" y="76"/>
                  </a:cubicBezTo>
                  <a:lnTo>
                    <a:pt x="0" y="76"/>
                  </a:lnTo>
                  <a:lnTo>
                    <a:pt x="0" y="828"/>
                  </a:lnTo>
                  <a:lnTo>
                    <a:pt x="0" y="878"/>
                  </a:lnTo>
                  <a:cubicBezTo>
                    <a:pt x="25" y="1078"/>
                    <a:pt x="150" y="1304"/>
                    <a:pt x="401" y="1454"/>
                  </a:cubicBezTo>
                  <a:cubicBezTo>
                    <a:pt x="683" y="1656"/>
                    <a:pt x="1066" y="1757"/>
                    <a:pt x="1445" y="1757"/>
                  </a:cubicBezTo>
                  <a:cubicBezTo>
                    <a:pt x="1774" y="1757"/>
                    <a:pt x="2100" y="1681"/>
                    <a:pt x="2356" y="1530"/>
                  </a:cubicBezTo>
                  <a:cubicBezTo>
                    <a:pt x="2657" y="1354"/>
                    <a:pt x="2807" y="1129"/>
                    <a:pt x="2782" y="878"/>
                  </a:cubicBezTo>
                  <a:lnTo>
                    <a:pt x="2807" y="878"/>
                  </a:lnTo>
                  <a:lnTo>
                    <a:pt x="2807" y="76"/>
                  </a:lnTo>
                  <a:lnTo>
                    <a:pt x="1880" y="76"/>
                  </a:lnTo>
                  <a:cubicBezTo>
                    <a:pt x="1717" y="26"/>
                    <a:pt x="1535" y="1"/>
                    <a:pt x="1353"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3" name="Google Shape;1183;p32"/>
            <p:cNvSpPr/>
            <p:nvPr/>
          </p:nvSpPr>
          <p:spPr>
            <a:xfrm>
              <a:off x="9590205" y="2437227"/>
              <a:ext cx="93052" cy="52707"/>
            </a:xfrm>
            <a:custGeom>
              <a:avLst/>
              <a:gdLst/>
              <a:ahLst/>
              <a:cxnLst/>
              <a:rect l="l" t="t" r="r" b="b"/>
              <a:pathLst>
                <a:path w="3109" h="1761" extrusionOk="0">
                  <a:moveTo>
                    <a:pt x="1526" y="1"/>
                  </a:moveTo>
                  <a:cubicBezTo>
                    <a:pt x="1189" y="1"/>
                    <a:pt x="849" y="76"/>
                    <a:pt x="577" y="230"/>
                  </a:cubicBezTo>
                  <a:cubicBezTo>
                    <a:pt x="26" y="556"/>
                    <a:pt x="1" y="1107"/>
                    <a:pt x="552" y="1458"/>
                  </a:cubicBezTo>
                  <a:cubicBezTo>
                    <a:pt x="834" y="1660"/>
                    <a:pt x="1217" y="1760"/>
                    <a:pt x="1596" y="1760"/>
                  </a:cubicBezTo>
                  <a:cubicBezTo>
                    <a:pt x="1925" y="1760"/>
                    <a:pt x="2251" y="1685"/>
                    <a:pt x="2507" y="1533"/>
                  </a:cubicBezTo>
                  <a:cubicBezTo>
                    <a:pt x="3083" y="1208"/>
                    <a:pt x="3108" y="656"/>
                    <a:pt x="2557" y="280"/>
                  </a:cubicBezTo>
                  <a:cubicBezTo>
                    <a:pt x="2279" y="95"/>
                    <a:pt x="1904" y="1"/>
                    <a:pt x="1526"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4" name="Google Shape;1184;p32"/>
            <p:cNvSpPr/>
            <p:nvPr/>
          </p:nvSpPr>
          <p:spPr>
            <a:xfrm>
              <a:off x="9622470" y="2455424"/>
              <a:ext cx="28523" cy="16372"/>
            </a:xfrm>
            <a:custGeom>
              <a:avLst/>
              <a:gdLst/>
              <a:ahLst/>
              <a:cxnLst/>
              <a:rect l="l" t="t" r="r" b="b"/>
              <a:pathLst>
                <a:path w="953" h="547" extrusionOk="0">
                  <a:moveTo>
                    <a:pt x="470" y="1"/>
                  </a:moveTo>
                  <a:cubicBezTo>
                    <a:pt x="364" y="1"/>
                    <a:pt x="259" y="26"/>
                    <a:pt x="176" y="73"/>
                  </a:cubicBezTo>
                  <a:cubicBezTo>
                    <a:pt x="0" y="174"/>
                    <a:pt x="0" y="349"/>
                    <a:pt x="151" y="449"/>
                  </a:cubicBezTo>
                  <a:cubicBezTo>
                    <a:pt x="243" y="515"/>
                    <a:pt x="364" y="547"/>
                    <a:pt x="483" y="547"/>
                  </a:cubicBezTo>
                  <a:cubicBezTo>
                    <a:pt x="589" y="547"/>
                    <a:pt x="694" y="522"/>
                    <a:pt x="777" y="474"/>
                  </a:cubicBezTo>
                  <a:cubicBezTo>
                    <a:pt x="953" y="374"/>
                    <a:pt x="953" y="199"/>
                    <a:pt x="802" y="98"/>
                  </a:cubicBezTo>
                  <a:cubicBezTo>
                    <a:pt x="710" y="32"/>
                    <a:pt x="589" y="1"/>
                    <a:pt x="47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5" name="Google Shape;1185;p32"/>
            <p:cNvSpPr/>
            <p:nvPr/>
          </p:nvSpPr>
          <p:spPr>
            <a:xfrm>
              <a:off x="9401168" y="2327803"/>
              <a:ext cx="92304" cy="52677"/>
            </a:xfrm>
            <a:custGeom>
              <a:avLst/>
              <a:gdLst/>
              <a:ahLst/>
              <a:cxnLst/>
              <a:rect l="l" t="t" r="r" b="b"/>
              <a:pathLst>
                <a:path w="3084" h="1760" extrusionOk="0">
                  <a:moveTo>
                    <a:pt x="1509" y="0"/>
                  </a:moveTo>
                  <a:cubicBezTo>
                    <a:pt x="1177" y="0"/>
                    <a:pt x="845" y="76"/>
                    <a:pt x="577" y="227"/>
                  </a:cubicBezTo>
                  <a:cubicBezTo>
                    <a:pt x="26" y="553"/>
                    <a:pt x="1" y="1104"/>
                    <a:pt x="527" y="1480"/>
                  </a:cubicBezTo>
                  <a:cubicBezTo>
                    <a:pt x="818" y="1665"/>
                    <a:pt x="1200" y="1760"/>
                    <a:pt x="1577" y="1760"/>
                  </a:cubicBezTo>
                  <a:cubicBezTo>
                    <a:pt x="1914" y="1760"/>
                    <a:pt x="2247" y="1684"/>
                    <a:pt x="2507" y="1530"/>
                  </a:cubicBezTo>
                  <a:cubicBezTo>
                    <a:pt x="3084" y="1204"/>
                    <a:pt x="3084" y="653"/>
                    <a:pt x="2557" y="302"/>
                  </a:cubicBezTo>
                  <a:cubicBezTo>
                    <a:pt x="2275" y="101"/>
                    <a:pt x="1893" y="0"/>
                    <a:pt x="150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6" name="Google Shape;1186;p32"/>
            <p:cNvSpPr/>
            <p:nvPr/>
          </p:nvSpPr>
          <p:spPr>
            <a:xfrm>
              <a:off x="8856591" y="2830238"/>
              <a:ext cx="681147" cy="661064"/>
            </a:xfrm>
            <a:custGeom>
              <a:avLst/>
              <a:gdLst/>
              <a:ahLst/>
              <a:cxnLst/>
              <a:rect l="l" t="t" r="r" b="b"/>
              <a:pathLst>
                <a:path w="22758" h="22087" extrusionOk="0">
                  <a:moveTo>
                    <a:pt x="6231" y="5240"/>
                  </a:moveTo>
                  <a:cubicBezTo>
                    <a:pt x="6300" y="5240"/>
                    <a:pt x="6372" y="5257"/>
                    <a:pt x="6441" y="5295"/>
                  </a:cubicBezTo>
                  <a:lnTo>
                    <a:pt x="14988" y="10257"/>
                  </a:lnTo>
                  <a:cubicBezTo>
                    <a:pt x="15263" y="10433"/>
                    <a:pt x="15439" y="10708"/>
                    <a:pt x="15439" y="11034"/>
                  </a:cubicBezTo>
                  <a:lnTo>
                    <a:pt x="15439" y="15019"/>
                  </a:lnTo>
                  <a:lnTo>
                    <a:pt x="5840" y="9555"/>
                  </a:lnTo>
                  <a:lnTo>
                    <a:pt x="5840" y="5621"/>
                  </a:lnTo>
                  <a:cubicBezTo>
                    <a:pt x="5840" y="5395"/>
                    <a:pt x="6023" y="5240"/>
                    <a:pt x="6231" y="5240"/>
                  </a:cubicBezTo>
                  <a:close/>
                  <a:moveTo>
                    <a:pt x="1780" y="0"/>
                  </a:moveTo>
                  <a:cubicBezTo>
                    <a:pt x="1504" y="0"/>
                    <a:pt x="1228" y="69"/>
                    <a:pt x="978" y="207"/>
                  </a:cubicBezTo>
                  <a:cubicBezTo>
                    <a:pt x="852" y="282"/>
                    <a:pt x="752" y="357"/>
                    <a:pt x="677" y="433"/>
                  </a:cubicBezTo>
                  <a:lnTo>
                    <a:pt x="0" y="1034"/>
                  </a:lnTo>
                  <a:lnTo>
                    <a:pt x="176" y="1335"/>
                  </a:lnTo>
                  <a:cubicBezTo>
                    <a:pt x="176" y="1435"/>
                    <a:pt x="151" y="1510"/>
                    <a:pt x="151" y="1610"/>
                  </a:cubicBezTo>
                  <a:lnTo>
                    <a:pt x="151" y="9104"/>
                  </a:lnTo>
                  <a:lnTo>
                    <a:pt x="22757" y="22087"/>
                  </a:lnTo>
                  <a:lnTo>
                    <a:pt x="22757" y="13866"/>
                  </a:lnTo>
                  <a:cubicBezTo>
                    <a:pt x="22757" y="12688"/>
                    <a:pt x="22131" y="11585"/>
                    <a:pt x="21103" y="10984"/>
                  </a:cubicBezTo>
                  <a:lnTo>
                    <a:pt x="2582" y="207"/>
                  </a:lnTo>
                  <a:cubicBezTo>
                    <a:pt x="2331" y="69"/>
                    <a:pt x="2055" y="0"/>
                    <a:pt x="178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87" name="Google Shape;1187;p32"/>
            <p:cNvSpPr/>
            <p:nvPr/>
          </p:nvSpPr>
          <p:spPr>
            <a:xfrm>
              <a:off x="8849079" y="2823863"/>
              <a:ext cx="694645" cy="674203"/>
            </a:xfrm>
            <a:custGeom>
              <a:avLst/>
              <a:gdLst/>
              <a:ahLst/>
              <a:cxnLst/>
              <a:rect l="l" t="t" r="r" b="b"/>
              <a:pathLst>
                <a:path w="23209" h="22526" extrusionOk="0">
                  <a:moveTo>
                    <a:pt x="6476" y="5654"/>
                  </a:moveTo>
                  <a:cubicBezTo>
                    <a:pt x="6504" y="5654"/>
                    <a:pt x="6535" y="5662"/>
                    <a:pt x="6567" y="5683"/>
                  </a:cubicBezTo>
                  <a:lnTo>
                    <a:pt x="15139" y="10646"/>
                  </a:lnTo>
                  <a:cubicBezTo>
                    <a:pt x="15339" y="10771"/>
                    <a:pt x="15464" y="10996"/>
                    <a:pt x="15464" y="11247"/>
                  </a:cubicBezTo>
                  <a:lnTo>
                    <a:pt x="15464" y="14881"/>
                  </a:lnTo>
                  <a:lnTo>
                    <a:pt x="6316" y="9668"/>
                  </a:lnTo>
                  <a:lnTo>
                    <a:pt x="6316" y="5834"/>
                  </a:lnTo>
                  <a:cubicBezTo>
                    <a:pt x="6316" y="5733"/>
                    <a:pt x="6367" y="5683"/>
                    <a:pt x="6392" y="5683"/>
                  </a:cubicBezTo>
                  <a:cubicBezTo>
                    <a:pt x="6406" y="5669"/>
                    <a:pt x="6437" y="5654"/>
                    <a:pt x="6476" y="5654"/>
                  </a:cubicBezTo>
                  <a:close/>
                  <a:moveTo>
                    <a:pt x="6482" y="5232"/>
                  </a:moveTo>
                  <a:cubicBezTo>
                    <a:pt x="6379" y="5232"/>
                    <a:pt x="6279" y="5257"/>
                    <a:pt x="6191" y="5307"/>
                  </a:cubicBezTo>
                  <a:cubicBezTo>
                    <a:pt x="5991" y="5433"/>
                    <a:pt x="5890" y="5608"/>
                    <a:pt x="5890" y="5834"/>
                  </a:cubicBezTo>
                  <a:lnTo>
                    <a:pt x="5890" y="9768"/>
                  </a:lnTo>
                  <a:cubicBezTo>
                    <a:pt x="5890" y="9844"/>
                    <a:pt x="5915" y="9919"/>
                    <a:pt x="5991" y="9969"/>
                  </a:cubicBezTo>
                  <a:lnTo>
                    <a:pt x="15590" y="15408"/>
                  </a:lnTo>
                  <a:cubicBezTo>
                    <a:pt x="15615" y="15433"/>
                    <a:pt x="15640" y="15433"/>
                    <a:pt x="15690" y="15433"/>
                  </a:cubicBezTo>
                  <a:cubicBezTo>
                    <a:pt x="15715" y="15433"/>
                    <a:pt x="15765" y="15433"/>
                    <a:pt x="15790" y="15408"/>
                  </a:cubicBezTo>
                  <a:cubicBezTo>
                    <a:pt x="15840" y="15382"/>
                    <a:pt x="15890" y="15307"/>
                    <a:pt x="15890" y="15232"/>
                  </a:cubicBezTo>
                  <a:lnTo>
                    <a:pt x="15890" y="11247"/>
                  </a:lnTo>
                  <a:cubicBezTo>
                    <a:pt x="15890" y="10846"/>
                    <a:pt x="15690" y="10495"/>
                    <a:pt x="15339" y="10295"/>
                  </a:cubicBezTo>
                  <a:lnTo>
                    <a:pt x="6793" y="5307"/>
                  </a:lnTo>
                  <a:cubicBezTo>
                    <a:pt x="6692" y="5257"/>
                    <a:pt x="6586" y="5232"/>
                    <a:pt x="6482" y="5232"/>
                  </a:cubicBezTo>
                  <a:close/>
                  <a:moveTo>
                    <a:pt x="2004" y="410"/>
                  </a:moveTo>
                  <a:cubicBezTo>
                    <a:pt x="2251" y="410"/>
                    <a:pt x="2502" y="479"/>
                    <a:pt x="2732" y="620"/>
                  </a:cubicBezTo>
                  <a:lnTo>
                    <a:pt x="21254" y="11372"/>
                  </a:lnTo>
                  <a:cubicBezTo>
                    <a:pt x="22206" y="11949"/>
                    <a:pt x="22808" y="12976"/>
                    <a:pt x="22808" y="14079"/>
                  </a:cubicBezTo>
                  <a:lnTo>
                    <a:pt x="22808" y="21949"/>
                  </a:lnTo>
                  <a:lnTo>
                    <a:pt x="627" y="9217"/>
                  </a:lnTo>
                  <a:lnTo>
                    <a:pt x="627" y="1823"/>
                  </a:lnTo>
                  <a:cubicBezTo>
                    <a:pt x="627" y="1748"/>
                    <a:pt x="627" y="1648"/>
                    <a:pt x="652" y="1573"/>
                  </a:cubicBezTo>
                  <a:cubicBezTo>
                    <a:pt x="652" y="1523"/>
                    <a:pt x="627" y="1473"/>
                    <a:pt x="602" y="1422"/>
                  </a:cubicBezTo>
                  <a:lnTo>
                    <a:pt x="527" y="1297"/>
                  </a:lnTo>
                  <a:lnTo>
                    <a:pt x="1028" y="821"/>
                  </a:lnTo>
                  <a:cubicBezTo>
                    <a:pt x="1053" y="821"/>
                    <a:pt x="1053" y="796"/>
                    <a:pt x="1053" y="796"/>
                  </a:cubicBezTo>
                  <a:cubicBezTo>
                    <a:pt x="1153" y="721"/>
                    <a:pt x="1229" y="646"/>
                    <a:pt x="1329" y="595"/>
                  </a:cubicBezTo>
                  <a:cubicBezTo>
                    <a:pt x="1537" y="473"/>
                    <a:pt x="1769" y="410"/>
                    <a:pt x="2004" y="410"/>
                  </a:cubicBezTo>
                  <a:close/>
                  <a:moveTo>
                    <a:pt x="2018" y="0"/>
                  </a:moveTo>
                  <a:cubicBezTo>
                    <a:pt x="1705" y="0"/>
                    <a:pt x="1392" y="82"/>
                    <a:pt x="1103" y="245"/>
                  </a:cubicBezTo>
                  <a:cubicBezTo>
                    <a:pt x="1003" y="295"/>
                    <a:pt x="903" y="370"/>
                    <a:pt x="803" y="470"/>
                  </a:cubicBezTo>
                  <a:cubicBezTo>
                    <a:pt x="803" y="470"/>
                    <a:pt x="778" y="495"/>
                    <a:pt x="778" y="495"/>
                  </a:cubicBezTo>
                  <a:lnTo>
                    <a:pt x="101" y="1097"/>
                  </a:lnTo>
                  <a:cubicBezTo>
                    <a:pt x="26" y="1172"/>
                    <a:pt x="1" y="1297"/>
                    <a:pt x="76" y="1372"/>
                  </a:cubicBezTo>
                  <a:lnTo>
                    <a:pt x="226" y="1598"/>
                  </a:lnTo>
                  <a:cubicBezTo>
                    <a:pt x="201" y="1673"/>
                    <a:pt x="201" y="1748"/>
                    <a:pt x="201" y="1823"/>
                  </a:cubicBezTo>
                  <a:lnTo>
                    <a:pt x="201" y="9317"/>
                  </a:lnTo>
                  <a:cubicBezTo>
                    <a:pt x="201" y="9392"/>
                    <a:pt x="251" y="9468"/>
                    <a:pt x="301" y="9518"/>
                  </a:cubicBezTo>
                  <a:lnTo>
                    <a:pt x="22908" y="22475"/>
                  </a:lnTo>
                  <a:cubicBezTo>
                    <a:pt x="22933" y="22500"/>
                    <a:pt x="22958" y="22525"/>
                    <a:pt x="23008" y="22525"/>
                  </a:cubicBezTo>
                  <a:cubicBezTo>
                    <a:pt x="23033" y="22525"/>
                    <a:pt x="23083" y="22500"/>
                    <a:pt x="23109" y="22475"/>
                  </a:cubicBezTo>
                  <a:cubicBezTo>
                    <a:pt x="23184" y="22450"/>
                    <a:pt x="23209" y="22375"/>
                    <a:pt x="23209" y="22300"/>
                  </a:cubicBezTo>
                  <a:lnTo>
                    <a:pt x="23209" y="14079"/>
                  </a:lnTo>
                  <a:cubicBezTo>
                    <a:pt x="23209" y="12826"/>
                    <a:pt x="22532" y="11648"/>
                    <a:pt x="21454" y="11022"/>
                  </a:cubicBezTo>
                  <a:lnTo>
                    <a:pt x="2933" y="245"/>
                  </a:lnTo>
                  <a:cubicBezTo>
                    <a:pt x="2645" y="82"/>
                    <a:pt x="2331" y="0"/>
                    <a:pt x="201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88" name="Google Shape;1188;p32"/>
            <p:cNvSpPr/>
            <p:nvPr/>
          </p:nvSpPr>
          <p:spPr>
            <a:xfrm>
              <a:off x="8840818" y="2848405"/>
              <a:ext cx="676657" cy="661663"/>
            </a:xfrm>
            <a:custGeom>
              <a:avLst/>
              <a:gdLst/>
              <a:ahLst/>
              <a:cxnLst/>
              <a:rect l="l" t="t" r="r" b="b"/>
              <a:pathLst>
                <a:path w="22608" h="22107" extrusionOk="0">
                  <a:moveTo>
                    <a:pt x="6095" y="5238"/>
                  </a:moveTo>
                  <a:cubicBezTo>
                    <a:pt x="6160" y="5238"/>
                    <a:pt x="6227" y="5254"/>
                    <a:pt x="6292" y="5289"/>
                  </a:cubicBezTo>
                  <a:lnTo>
                    <a:pt x="14838" y="10277"/>
                  </a:lnTo>
                  <a:cubicBezTo>
                    <a:pt x="15114" y="10427"/>
                    <a:pt x="15289" y="10728"/>
                    <a:pt x="15289" y="11029"/>
                  </a:cubicBezTo>
                  <a:lnTo>
                    <a:pt x="15289" y="15014"/>
                  </a:lnTo>
                  <a:lnTo>
                    <a:pt x="5690" y="9575"/>
                  </a:lnTo>
                  <a:lnTo>
                    <a:pt x="5690" y="5640"/>
                  </a:lnTo>
                  <a:cubicBezTo>
                    <a:pt x="5690" y="5410"/>
                    <a:pt x="5881" y="5238"/>
                    <a:pt x="6095" y="5238"/>
                  </a:cubicBezTo>
                  <a:close/>
                  <a:moveTo>
                    <a:pt x="1630" y="1"/>
                  </a:moveTo>
                  <a:cubicBezTo>
                    <a:pt x="1354" y="1"/>
                    <a:pt x="1079" y="76"/>
                    <a:pt x="828" y="227"/>
                  </a:cubicBezTo>
                  <a:cubicBezTo>
                    <a:pt x="302" y="502"/>
                    <a:pt x="1" y="1029"/>
                    <a:pt x="1" y="1605"/>
                  </a:cubicBezTo>
                  <a:lnTo>
                    <a:pt x="1" y="9124"/>
                  </a:lnTo>
                  <a:lnTo>
                    <a:pt x="22608" y="22106"/>
                  </a:lnTo>
                  <a:lnTo>
                    <a:pt x="22608" y="13886"/>
                  </a:lnTo>
                  <a:cubicBezTo>
                    <a:pt x="22608" y="12683"/>
                    <a:pt x="21981" y="11605"/>
                    <a:pt x="20953" y="11004"/>
                  </a:cubicBezTo>
                  <a:lnTo>
                    <a:pt x="2432" y="227"/>
                  </a:lnTo>
                  <a:cubicBezTo>
                    <a:pt x="2181" y="76"/>
                    <a:pt x="1906" y="1"/>
                    <a:pt x="1630"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89" name="Google Shape;1189;p32"/>
            <p:cNvSpPr/>
            <p:nvPr/>
          </p:nvSpPr>
          <p:spPr>
            <a:xfrm>
              <a:off x="8834832" y="2841940"/>
              <a:ext cx="688659" cy="674113"/>
            </a:xfrm>
            <a:custGeom>
              <a:avLst/>
              <a:gdLst/>
              <a:ahLst/>
              <a:cxnLst/>
              <a:rect l="l" t="t" r="r" b="b"/>
              <a:pathLst>
                <a:path w="23009" h="22523" extrusionOk="0">
                  <a:moveTo>
                    <a:pt x="6293" y="5658"/>
                  </a:moveTo>
                  <a:cubicBezTo>
                    <a:pt x="6316" y="5658"/>
                    <a:pt x="6341" y="5664"/>
                    <a:pt x="6366" y="5681"/>
                  </a:cubicBezTo>
                  <a:lnTo>
                    <a:pt x="14938" y="10668"/>
                  </a:lnTo>
                  <a:cubicBezTo>
                    <a:pt x="15138" y="10793"/>
                    <a:pt x="15264" y="11019"/>
                    <a:pt x="15264" y="11245"/>
                  </a:cubicBezTo>
                  <a:lnTo>
                    <a:pt x="15264" y="14879"/>
                  </a:lnTo>
                  <a:lnTo>
                    <a:pt x="6116" y="9666"/>
                  </a:lnTo>
                  <a:lnTo>
                    <a:pt x="6116" y="5856"/>
                  </a:lnTo>
                  <a:cubicBezTo>
                    <a:pt x="6116" y="5756"/>
                    <a:pt x="6166" y="5706"/>
                    <a:pt x="6191" y="5681"/>
                  </a:cubicBezTo>
                  <a:cubicBezTo>
                    <a:pt x="6208" y="5681"/>
                    <a:pt x="6247" y="5658"/>
                    <a:pt x="6293" y="5658"/>
                  </a:cubicBezTo>
                  <a:close/>
                  <a:moveTo>
                    <a:pt x="6282" y="5236"/>
                  </a:moveTo>
                  <a:cubicBezTo>
                    <a:pt x="6178" y="5236"/>
                    <a:pt x="6078" y="5267"/>
                    <a:pt x="5990" y="5330"/>
                  </a:cubicBezTo>
                  <a:cubicBezTo>
                    <a:pt x="5790" y="5430"/>
                    <a:pt x="5690" y="5631"/>
                    <a:pt x="5690" y="5856"/>
                  </a:cubicBezTo>
                  <a:lnTo>
                    <a:pt x="5690" y="9791"/>
                  </a:lnTo>
                  <a:cubicBezTo>
                    <a:pt x="5690" y="9866"/>
                    <a:pt x="5740" y="9941"/>
                    <a:pt x="5790" y="9966"/>
                  </a:cubicBezTo>
                  <a:lnTo>
                    <a:pt x="15389" y="15430"/>
                  </a:lnTo>
                  <a:cubicBezTo>
                    <a:pt x="15414" y="15430"/>
                    <a:pt x="15439" y="15455"/>
                    <a:pt x="15489" y="15455"/>
                  </a:cubicBezTo>
                  <a:cubicBezTo>
                    <a:pt x="15514" y="15455"/>
                    <a:pt x="15564" y="15430"/>
                    <a:pt x="15589" y="15430"/>
                  </a:cubicBezTo>
                  <a:cubicBezTo>
                    <a:pt x="15640" y="15380"/>
                    <a:pt x="15690" y="15305"/>
                    <a:pt x="15690" y="15230"/>
                  </a:cubicBezTo>
                  <a:lnTo>
                    <a:pt x="15690" y="11245"/>
                  </a:lnTo>
                  <a:cubicBezTo>
                    <a:pt x="15690" y="10869"/>
                    <a:pt x="15489" y="10493"/>
                    <a:pt x="15138" y="10292"/>
                  </a:cubicBezTo>
                  <a:lnTo>
                    <a:pt x="6592" y="5330"/>
                  </a:lnTo>
                  <a:cubicBezTo>
                    <a:pt x="6492" y="5267"/>
                    <a:pt x="6385" y="5236"/>
                    <a:pt x="6282" y="5236"/>
                  </a:cubicBezTo>
                  <a:close/>
                  <a:moveTo>
                    <a:pt x="1821" y="430"/>
                  </a:moveTo>
                  <a:cubicBezTo>
                    <a:pt x="2062" y="430"/>
                    <a:pt x="2306" y="493"/>
                    <a:pt x="2532" y="618"/>
                  </a:cubicBezTo>
                  <a:lnTo>
                    <a:pt x="21053" y="11395"/>
                  </a:lnTo>
                  <a:cubicBezTo>
                    <a:pt x="22006" y="11946"/>
                    <a:pt x="22607" y="12974"/>
                    <a:pt x="22607" y="14077"/>
                  </a:cubicBezTo>
                  <a:lnTo>
                    <a:pt x="22607" y="21946"/>
                  </a:lnTo>
                  <a:lnTo>
                    <a:pt x="426" y="9215"/>
                  </a:lnTo>
                  <a:lnTo>
                    <a:pt x="426" y="1821"/>
                  </a:lnTo>
                  <a:cubicBezTo>
                    <a:pt x="426" y="1320"/>
                    <a:pt x="677" y="869"/>
                    <a:pt x="1128" y="618"/>
                  </a:cubicBezTo>
                  <a:cubicBezTo>
                    <a:pt x="1341" y="493"/>
                    <a:pt x="1579" y="430"/>
                    <a:pt x="1821" y="430"/>
                  </a:cubicBezTo>
                  <a:close/>
                  <a:moveTo>
                    <a:pt x="1809" y="1"/>
                  </a:moveTo>
                  <a:cubicBezTo>
                    <a:pt x="1499" y="1"/>
                    <a:pt x="1186" y="82"/>
                    <a:pt x="903" y="242"/>
                  </a:cubicBezTo>
                  <a:cubicBezTo>
                    <a:pt x="351" y="568"/>
                    <a:pt x="0" y="1169"/>
                    <a:pt x="0" y="1821"/>
                  </a:cubicBezTo>
                  <a:lnTo>
                    <a:pt x="0" y="9340"/>
                  </a:lnTo>
                  <a:cubicBezTo>
                    <a:pt x="0" y="9415"/>
                    <a:pt x="51" y="9490"/>
                    <a:pt x="101" y="9515"/>
                  </a:cubicBezTo>
                  <a:lnTo>
                    <a:pt x="22707" y="22498"/>
                  </a:lnTo>
                  <a:cubicBezTo>
                    <a:pt x="22732" y="22523"/>
                    <a:pt x="22782" y="22523"/>
                    <a:pt x="22808" y="22523"/>
                  </a:cubicBezTo>
                  <a:cubicBezTo>
                    <a:pt x="22833" y="22523"/>
                    <a:pt x="22883" y="22523"/>
                    <a:pt x="22908" y="22498"/>
                  </a:cubicBezTo>
                  <a:cubicBezTo>
                    <a:pt x="22983" y="22448"/>
                    <a:pt x="23008" y="22398"/>
                    <a:pt x="23008" y="22322"/>
                  </a:cubicBezTo>
                  <a:lnTo>
                    <a:pt x="23008" y="14077"/>
                  </a:lnTo>
                  <a:cubicBezTo>
                    <a:pt x="23008" y="12849"/>
                    <a:pt x="22331" y="11671"/>
                    <a:pt x="21254" y="11019"/>
                  </a:cubicBezTo>
                  <a:lnTo>
                    <a:pt x="2732" y="267"/>
                  </a:lnTo>
                  <a:cubicBezTo>
                    <a:pt x="2451" y="88"/>
                    <a:pt x="2132" y="1"/>
                    <a:pt x="180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0" name="Google Shape;1190;p32"/>
            <p:cNvSpPr/>
            <p:nvPr/>
          </p:nvSpPr>
          <p:spPr>
            <a:xfrm>
              <a:off x="8906844" y="3934236"/>
              <a:ext cx="87036" cy="89670"/>
            </a:xfrm>
            <a:custGeom>
              <a:avLst/>
              <a:gdLst/>
              <a:ahLst/>
              <a:cxnLst/>
              <a:rect l="l" t="t" r="r" b="b"/>
              <a:pathLst>
                <a:path w="2908" h="2996" extrusionOk="0">
                  <a:moveTo>
                    <a:pt x="1125" y="1"/>
                  </a:moveTo>
                  <a:cubicBezTo>
                    <a:pt x="936" y="1"/>
                    <a:pt x="756" y="46"/>
                    <a:pt x="602" y="138"/>
                  </a:cubicBezTo>
                  <a:lnTo>
                    <a:pt x="0" y="464"/>
                  </a:lnTo>
                  <a:lnTo>
                    <a:pt x="176" y="740"/>
                  </a:lnTo>
                  <a:cubicBezTo>
                    <a:pt x="76" y="1166"/>
                    <a:pt x="201" y="1667"/>
                    <a:pt x="552" y="2093"/>
                  </a:cubicBezTo>
                  <a:cubicBezTo>
                    <a:pt x="802" y="2419"/>
                    <a:pt x="1128" y="2645"/>
                    <a:pt x="1454" y="2720"/>
                  </a:cubicBezTo>
                  <a:lnTo>
                    <a:pt x="1630" y="2995"/>
                  </a:lnTo>
                  <a:lnTo>
                    <a:pt x="2306" y="2619"/>
                  </a:lnTo>
                  <a:cubicBezTo>
                    <a:pt x="2331" y="2594"/>
                    <a:pt x="2381" y="2594"/>
                    <a:pt x="2406" y="2569"/>
                  </a:cubicBezTo>
                  <a:cubicBezTo>
                    <a:pt x="2908" y="2168"/>
                    <a:pt x="2883" y="1316"/>
                    <a:pt x="2356" y="665"/>
                  </a:cubicBezTo>
                  <a:cubicBezTo>
                    <a:pt x="2026" y="230"/>
                    <a:pt x="1552" y="1"/>
                    <a:pt x="1125"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91" name="Google Shape;1191;p32"/>
            <p:cNvSpPr/>
            <p:nvPr/>
          </p:nvSpPr>
          <p:spPr>
            <a:xfrm>
              <a:off x="8900080" y="3928100"/>
              <a:ext cx="96045" cy="101792"/>
            </a:xfrm>
            <a:custGeom>
              <a:avLst/>
              <a:gdLst/>
              <a:ahLst/>
              <a:cxnLst/>
              <a:rect l="l" t="t" r="r" b="b"/>
              <a:pathLst>
                <a:path w="3209" h="3401" extrusionOk="0">
                  <a:moveTo>
                    <a:pt x="1344" y="411"/>
                  </a:moveTo>
                  <a:cubicBezTo>
                    <a:pt x="1713" y="411"/>
                    <a:pt x="2129" y="621"/>
                    <a:pt x="2432" y="995"/>
                  </a:cubicBezTo>
                  <a:cubicBezTo>
                    <a:pt x="2658" y="1271"/>
                    <a:pt x="2783" y="1596"/>
                    <a:pt x="2783" y="1922"/>
                  </a:cubicBezTo>
                  <a:cubicBezTo>
                    <a:pt x="2783" y="2198"/>
                    <a:pt x="2683" y="2449"/>
                    <a:pt x="2507" y="2599"/>
                  </a:cubicBezTo>
                  <a:cubicBezTo>
                    <a:pt x="2507" y="2599"/>
                    <a:pt x="2457" y="2624"/>
                    <a:pt x="2457" y="2624"/>
                  </a:cubicBezTo>
                  <a:cubicBezTo>
                    <a:pt x="2457" y="2624"/>
                    <a:pt x="2432" y="2649"/>
                    <a:pt x="2407" y="2649"/>
                  </a:cubicBezTo>
                  <a:cubicBezTo>
                    <a:pt x="2407" y="2649"/>
                    <a:pt x="2382" y="2674"/>
                    <a:pt x="2382" y="2674"/>
                  </a:cubicBezTo>
                  <a:lnTo>
                    <a:pt x="1931" y="2925"/>
                  </a:lnTo>
                  <a:lnTo>
                    <a:pt x="1856" y="2824"/>
                  </a:lnTo>
                  <a:cubicBezTo>
                    <a:pt x="1830" y="2774"/>
                    <a:pt x="1805" y="2749"/>
                    <a:pt x="1755" y="2724"/>
                  </a:cubicBezTo>
                  <a:cubicBezTo>
                    <a:pt x="1455" y="2649"/>
                    <a:pt x="1154" y="2449"/>
                    <a:pt x="928" y="2173"/>
                  </a:cubicBezTo>
                  <a:cubicBezTo>
                    <a:pt x="653" y="1822"/>
                    <a:pt x="527" y="1371"/>
                    <a:pt x="602" y="995"/>
                  </a:cubicBezTo>
                  <a:cubicBezTo>
                    <a:pt x="627" y="945"/>
                    <a:pt x="602" y="870"/>
                    <a:pt x="577" y="844"/>
                  </a:cubicBezTo>
                  <a:lnTo>
                    <a:pt x="527" y="744"/>
                  </a:lnTo>
                  <a:lnTo>
                    <a:pt x="878" y="544"/>
                  </a:lnTo>
                  <a:cubicBezTo>
                    <a:pt x="903" y="544"/>
                    <a:pt x="928" y="519"/>
                    <a:pt x="928" y="519"/>
                  </a:cubicBezTo>
                  <a:cubicBezTo>
                    <a:pt x="1052" y="446"/>
                    <a:pt x="1194" y="411"/>
                    <a:pt x="1344" y="411"/>
                  </a:cubicBezTo>
                  <a:close/>
                  <a:moveTo>
                    <a:pt x="1358" y="0"/>
                  </a:moveTo>
                  <a:cubicBezTo>
                    <a:pt x="1154" y="0"/>
                    <a:pt x="956" y="46"/>
                    <a:pt x="778" y="143"/>
                  </a:cubicBezTo>
                  <a:lnTo>
                    <a:pt x="728" y="143"/>
                  </a:lnTo>
                  <a:lnTo>
                    <a:pt x="126" y="469"/>
                  </a:lnTo>
                  <a:cubicBezTo>
                    <a:pt x="76" y="494"/>
                    <a:pt x="26" y="544"/>
                    <a:pt x="26" y="619"/>
                  </a:cubicBezTo>
                  <a:cubicBezTo>
                    <a:pt x="1" y="669"/>
                    <a:pt x="1" y="719"/>
                    <a:pt x="51" y="769"/>
                  </a:cubicBezTo>
                  <a:lnTo>
                    <a:pt x="176" y="995"/>
                  </a:lnTo>
                  <a:cubicBezTo>
                    <a:pt x="101" y="1471"/>
                    <a:pt x="252" y="1997"/>
                    <a:pt x="602" y="2449"/>
                  </a:cubicBezTo>
                  <a:cubicBezTo>
                    <a:pt x="878" y="2774"/>
                    <a:pt x="1204" y="3000"/>
                    <a:pt x="1555" y="3100"/>
                  </a:cubicBezTo>
                  <a:lnTo>
                    <a:pt x="1680" y="3301"/>
                  </a:lnTo>
                  <a:cubicBezTo>
                    <a:pt x="1730" y="3376"/>
                    <a:pt x="1805" y="3401"/>
                    <a:pt x="1856" y="3401"/>
                  </a:cubicBezTo>
                  <a:cubicBezTo>
                    <a:pt x="1906" y="3401"/>
                    <a:pt x="1931" y="3401"/>
                    <a:pt x="1956" y="3376"/>
                  </a:cubicBezTo>
                  <a:lnTo>
                    <a:pt x="2632" y="3025"/>
                  </a:lnTo>
                  <a:cubicBezTo>
                    <a:pt x="2658" y="3000"/>
                    <a:pt x="2658" y="3000"/>
                    <a:pt x="2683" y="2975"/>
                  </a:cubicBezTo>
                  <a:cubicBezTo>
                    <a:pt x="2708" y="2975"/>
                    <a:pt x="2733" y="2950"/>
                    <a:pt x="2758" y="2925"/>
                  </a:cubicBezTo>
                  <a:cubicBezTo>
                    <a:pt x="3059" y="2699"/>
                    <a:pt x="3209" y="2323"/>
                    <a:pt x="3209" y="1897"/>
                  </a:cubicBezTo>
                  <a:cubicBezTo>
                    <a:pt x="3184" y="1496"/>
                    <a:pt x="3033" y="1070"/>
                    <a:pt x="2758" y="719"/>
                  </a:cubicBezTo>
                  <a:cubicBezTo>
                    <a:pt x="2370" y="260"/>
                    <a:pt x="1845" y="0"/>
                    <a:pt x="135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2" name="Google Shape;1192;p32"/>
            <p:cNvSpPr/>
            <p:nvPr/>
          </p:nvSpPr>
          <p:spPr>
            <a:xfrm>
              <a:off x="8887329" y="3944172"/>
              <a:ext cx="87066" cy="83445"/>
            </a:xfrm>
            <a:custGeom>
              <a:avLst/>
              <a:gdLst/>
              <a:ahLst/>
              <a:cxnLst/>
              <a:rect l="l" t="t" r="r" b="b"/>
              <a:pathLst>
                <a:path w="2909" h="2788" extrusionOk="0">
                  <a:moveTo>
                    <a:pt x="1124" y="1"/>
                  </a:moveTo>
                  <a:cubicBezTo>
                    <a:pt x="894" y="1"/>
                    <a:pt x="677" y="67"/>
                    <a:pt x="502" y="207"/>
                  </a:cubicBezTo>
                  <a:cubicBezTo>
                    <a:pt x="1" y="608"/>
                    <a:pt x="26" y="1460"/>
                    <a:pt x="552" y="2112"/>
                  </a:cubicBezTo>
                  <a:cubicBezTo>
                    <a:pt x="900" y="2543"/>
                    <a:pt x="1380" y="2788"/>
                    <a:pt x="1810" y="2788"/>
                  </a:cubicBezTo>
                  <a:cubicBezTo>
                    <a:pt x="2030" y="2788"/>
                    <a:pt x="2237" y="2724"/>
                    <a:pt x="2407" y="2588"/>
                  </a:cubicBezTo>
                  <a:cubicBezTo>
                    <a:pt x="2908" y="2187"/>
                    <a:pt x="2883" y="1335"/>
                    <a:pt x="2357" y="658"/>
                  </a:cubicBezTo>
                  <a:cubicBezTo>
                    <a:pt x="2030" y="234"/>
                    <a:pt x="1555" y="1"/>
                    <a:pt x="1124" y="1"/>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193" name="Google Shape;1193;p32"/>
            <p:cNvSpPr/>
            <p:nvPr/>
          </p:nvSpPr>
          <p:spPr>
            <a:xfrm>
              <a:off x="8885085" y="3938366"/>
              <a:ext cx="91556" cy="95297"/>
            </a:xfrm>
            <a:custGeom>
              <a:avLst/>
              <a:gdLst/>
              <a:ahLst/>
              <a:cxnLst/>
              <a:rect l="l" t="t" r="r" b="b"/>
              <a:pathLst>
                <a:path w="3059" h="3184" extrusionOk="0">
                  <a:moveTo>
                    <a:pt x="1204" y="401"/>
                  </a:moveTo>
                  <a:cubicBezTo>
                    <a:pt x="1555" y="401"/>
                    <a:pt x="1981" y="627"/>
                    <a:pt x="2281" y="1003"/>
                  </a:cubicBezTo>
                  <a:cubicBezTo>
                    <a:pt x="2507" y="1278"/>
                    <a:pt x="2632" y="1604"/>
                    <a:pt x="2632" y="1930"/>
                  </a:cubicBezTo>
                  <a:cubicBezTo>
                    <a:pt x="2632" y="2206"/>
                    <a:pt x="2532" y="2456"/>
                    <a:pt x="2357" y="2607"/>
                  </a:cubicBezTo>
                  <a:cubicBezTo>
                    <a:pt x="2213" y="2716"/>
                    <a:pt x="2042" y="2769"/>
                    <a:pt x="1860" y="2769"/>
                  </a:cubicBezTo>
                  <a:cubicBezTo>
                    <a:pt x="1501" y="2769"/>
                    <a:pt x="1102" y="2563"/>
                    <a:pt x="803" y="2181"/>
                  </a:cubicBezTo>
                  <a:cubicBezTo>
                    <a:pt x="577" y="1905"/>
                    <a:pt x="427" y="1579"/>
                    <a:pt x="427" y="1253"/>
                  </a:cubicBezTo>
                  <a:cubicBezTo>
                    <a:pt x="427" y="978"/>
                    <a:pt x="527" y="727"/>
                    <a:pt x="727" y="577"/>
                  </a:cubicBezTo>
                  <a:cubicBezTo>
                    <a:pt x="853" y="451"/>
                    <a:pt x="1028" y="401"/>
                    <a:pt x="1204" y="401"/>
                  </a:cubicBezTo>
                  <a:close/>
                  <a:moveTo>
                    <a:pt x="1199" y="0"/>
                  </a:moveTo>
                  <a:cubicBezTo>
                    <a:pt x="927" y="0"/>
                    <a:pt x="667" y="81"/>
                    <a:pt x="452" y="251"/>
                  </a:cubicBezTo>
                  <a:cubicBezTo>
                    <a:pt x="151" y="476"/>
                    <a:pt x="1" y="852"/>
                    <a:pt x="26" y="1278"/>
                  </a:cubicBezTo>
                  <a:cubicBezTo>
                    <a:pt x="26" y="1679"/>
                    <a:pt x="176" y="2106"/>
                    <a:pt x="477" y="2456"/>
                  </a:cubicBezTo>
                  <a:cubicBezTo>
                    <a:pt x="853" y="2933"/>
                    <a:pt x="1379" y="3183"/>
                    <a:pt x="1880" y="3183"/>
                  </a:cubicBezTo>
                  <a:cubicBezTo>
                    <a:pt x="2156" y="3183"/>
                    <a:pt x="2407" y="3108"/>
                    <a:pt x="2607" y="2933"/>
                  </a:cubicBezTo>
                  <a:cubicBezTo>
                    <a:pt x="2908" y="2707"/>
                    <a:pt x="3058" y="2331"/>
                    <a:pt x="3058" y="1905"/>
                  </a:cubicBezTo>
                  <a:cubicBezTo>
                    <a:pt x="3058" y="1504"/>
                    <a:pt x="2883" y="1078"/>
                    <a:pt x="2607" y="727"/>
                  </a:cubicBezTo>
                  <a:cubicBezTo>
                    <a:pt x="2221" y="260"/>
                    <a:pt x="1689" y="0"/>
                    <a:pt x="119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4" name="Google Shape;1194;p32"/>
            <p:cNvSpPr/>
            <p:nvPr/>
          </p:nvSpPr>
          <p:spPr>
            <a:xfrm>
              <a:off x="8906844" y="3902360"/>
              <a:ext cx="66026" cy="93142"/>
            </a:xfrm>
            <a:custGeom>
              <a:avLst/>
              <a:gdLst/>
              <a:ahLst/>
              <a:cxnLst/>
              <a:rect l="l" t="t" r="r" b="b"/>
              <a:pathLst>
                <a:path w="2206" h="3112" extrusionOk="0">
                  <a:moveTo>
                    <a:pt x="0" y="0"/>
                  </a:moveTo>
                  <a:lnTo>
                    <a:pt x="427" y="2707"/>
                  </a:lnTo>
                  <a:cubicBezTo>
                    <a:pt x="452" y="2857"/>
                    <a:pt x="552" y="3008"/>
                    <a:pt x="702" y="3058"/>
                  </a:cubicBezTo>
                  <a:cubicBezTo>
                    <a:pt x="775" y="3094"/>
                    <a:pt x="853" y="3112"/>
                    <a:pt x="928" y="3112"/>
                  </a:cubicBezTo>
                  <a:cubicBezTo>
                    <a:pt x="1111" y="3112"/>
                    <a:pt x="1283" y="3010"/>
                    <a:pt x="1354" y="2832"/>
                  </a:cubicBezTo>
                  <a:lnTo>
                    <a:pt x="2206" y="978"/>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95" name="Google Shape;1195;p32"/>
            <p:cNvSpPr/>
            <p:nvPr/>
          </p:nvSpPr>
          <p:spPr>
            <a:xfrm>
              <a:off x="8900828" y="3895865"/>
              <a:ext cx="78057" cy="106281"/>
            </a:xfrm>
            <a:custGeom>
              <a:avLst/>
              <a:gdLst/>
              <a:ahLst/>
              <a:cxnLst/>
              <a:rect l="l" t="t" r="r" b="b"/>
              <a:pathLst>
                <a:path w="2608" h="3551" extrusionOk="0">
                  <a:moveTo>
                    <a:pt x="477" y="568"/>
                  </a:moveTo>
                  <a:lnTo>
                    <a:pt x="2131" y="1320"/>
                  </a:lnTo>
                  <a:lnTo>
                    <a:pt x="1379" y="2949"/>
                  </a:lnTo>
                  <a:cubicBezTo>
                    <a:pt x="1323" y="3062"/>
                    <a:pt x="1224" y="3118"/>
                    <a:pt x="1115" y="3118"/>
                  </a:cubicBezTo>
                  <a:cubicBezTo>
                    <a:pt x="1079" y="3118"/>
                    <a:pt x="1041" y="3112"/>
                    <a:pt x="1003" y="3099"/>
                  </a:cubicBezTo>
                  <a:cubicBezTo>
                    <a:pt x="903" y="3049"/>
                    <a:pt x="853" y="2974"/>
                    <a:pt x="828" y="2874"/>
                  </a:cubicBezTo>
                  <a:lnTo>
                    <a:pt x="477" y="568"/>
                  </a:lnTo>
                  <a:close/>
                  <a:moveTo>
                    <a:pt x="208" y="0"/>
                  </a:moveTo>
                  <a:cubicBezTo>
                    <a:pt x="164" y="0"/>
                    <a:pt x="120" y="12"/>
                    <a:pt x="76" y="42"/>
                  </a:cubicBezTo>
                  <a:cubicBezTo>
                    <a:pt x="26" y="92"/>
                    <a:pt x="1" y="167"/>
                    <a:pt x="1" y="242"/>
                  </a:cubicBezTo>
                  <a:lnTo>
                    <a:pt x="427" y="2949"/>
                  </a:lnTo>
                  <a:cubicBezTo>
                    <a:pt x="452" y="3175"/>
                    <a:pt x="602" y="3375"/>
                    <a:pt x="828" y="3475"/>
                  </a:cubicBezTo>
                  <a:cubicBezTo>
                    <a:pt x="928" y="3526"/>
                    <a:pt x="1029" y="3551"/>
                    <a:pt x="1104" y="3551"/>
                  </a:cubicBezTo>
                  <a:cubicBezTo>
                    <a:pt x="1379" y="3551"/>
                    <a:pt x="1630" y="3375"/>
                    <a:pt x="1755" y="3124"/>
                  </a:cubicBezTo>
                  <a:lnTo>
                    <a:pt x="2582" y="1295"/>
                  </a:lnTo>
                  <a:cubicBezTo>
                    <a:pt x="2607" y="1245"/>
                    <a:pt x="2607" y="1170"/>
                    <a:pt x="2582" y="1119"/>
                  </a:cubicBezTo>
                  <a:cubicBezTo>
                    <a:pt x="2582" y="1069"/>
                    <a:pt x="2532" y="1044"/>
                    <a:pt x="2482" y="1019"/>
                  </a:cubicBezTo>
                  <a:lnTo>
                    <a:pt x="302" y="17"/>
                  </a:lnTo>
                  <a:cubicBezTo>
                    <a:pt x="271" y="6"/>
                    <a:pt x="239" y="0"/>
                    <a:pt x="20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6" name="Google Shape;1196;p32"/>
            <p:cNvSpPr/>
            <p:nvPr/>
          </p:nvSpPr>
          <p:spPr>
            <a:xfrm>
              <a:off x="8905347" y="3900265"/>
              <a:ext cx="69049" cy="33641"/>
            </a:xfrm>
            <a:custGeom>
              <a:avLst/>
              <a:gdLst/>
              <a:ahLst/>
              <a:cxnLst/>
              <a:rect l="l" t="t" r="r" b="b"/>
              <a:pathLst>
                <a:path w="2307" h="1124" extrusionOk="0">
                  <a:moveTo>
                    <a:pt x="250" y="0"/>
                  </a:moveTo>
                  <a:cubicBezTo>
                    <a:pt x="145" y="0"/>
                    <a:pt x="74" y="23"/>
                    <a:pt x="50" y="70"/>
                  </a:cubicBezTo>
                  <a:cubicBezTo>
                    <a:pt x="0" y="221"/>
                    <a:pt x="426" y="571"/>
                    <a:pt x="1028" y="847"/>
                  </a:cubicBezTo>
                  <a:cubicBezTo>
                    <a:pt x="1425" y="1029"/>
                    <a:pt x="1800" y="1124"/>
                    <a:pt x="2031" y="1124"/>
                  </a:cubicBezTo>
                  <a:cubicBezTo>
                    <a:pt x="2150" y="1124"/>
                    <a:pt x="2230" y="1099"/>
                    <a:pt x="2256" y="1048"/>
                  </a:cubicBezTo>
                  <a:cubicBezTo>
                    <a:pt x="2306" y="897"/>
                    <a:pt x="1880" y="571"/>
                    <a:pt x="1279" y="296"/>
                  </a:cubicBezTo>
                  <a:cubicBezTo>
                    <a:pt x="866" y="107"/>
                    <a:pt x="478" y="0"/>
                    <a:pt x="250" y="0"/>
                  </a:cubicBez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197" name="Google Shape;1197;p32"/>
            <p:cNvSpPr/>
            <p:nvPr/>
          </p:nvSpPr>
          <p:spPr>
            <a:xfrm>
              <a:off x="8897835" y="3893950"/>
              <a:ext cx="84043" cy="46691"/>
            </a:xfrm>
            <a:custGeom>
              <a:avLst/>
              <a:gdLst/>
              <a:ahLst/>
              <a:cxnLst/>
              <a:rect l="l" t="t" r="r" b="b"/>
              <a:pathLst>
                <a:path w="2808" h="1560" extrusionOk="0">
                  <a:moveTo>
                    <a:pt x="627" y="432"/>
                  </a:moveTo>
                  <a:lnTo>
                    <a:pt x="627" y="432"/>
                  </a:lnTo>
                  <a:cubicBezTo>
                    <a:pt x="803" y="457"/>
                    <a:pt x="1103" y="532"/>
                    <a:pt x="1429" y="682"/>
                  </a:cubicBezTo>
                  <a:cubicBezTo>
                    <a:pt x="1780" y="858"/>
                    <a:pt x="2031" y="1008"/>
                    <a:pt x="2181" y="1108"/>
                  </a:cubicBezTo>
                  <a:cubicBezTo>
                    <a:pt x="2006" y="1083"/>
                    <a:pt x="1705" y="1008"/>
                    <a:pt x="1354" y="858"/>
                  </a:cubicBezTo>
                  <a:cubicBezTo>
                    <a:pt x="1003" y="707"/>
                    <a:pt x="778" y="532"/>
                    <a:pt x="627" y="432"/>
                  </a:cubicBezTo>
                  <a:close/>
                  <a:moveTo>
                    <a:pt x="488" y="0"/>
                  </a:moveTo>
                  <a:cubicBezTo>
                    <a:pt x="341" y="0"/>
                    <a:pt x="184" y="37"/>
                    <a:pt x="126" y="181"/>
                  </a:cubicBezTo>
                  <a:cubicBezTo>
                    <a:pt x="1" y="457"/>
                    <a:pt x="301" y="707"/>
                    <a:pt x="402" y="782"/>
                  </a:cubicBezTo>
                  <a:cubicBezTo>
                    <a:pt x="602" y="933"/>
                    <a:pt x="878" y="1108"/>
                    <a:pt x="1204" y="1234"/>
                  </a:cubicBezTo>
                  <a:cubicBezTo>
                    <a:pt x="1504" y="1384"/>
                    <a:pt x="1805" y="1484"/>
                    <a:pt x="2056" y="1534"/>
                  </a:cubicBezTo>
                  <a:cubicBezTo>
                    <a:pt x="2106" y="1534"/>
                    <a:pt x="2206" y="1559"/>
                    <a:pt x="2306" y="1559"/>
                  </a:cubicBezTo>
                  <a:cubicBezTo>
                    <a:pt x="2457" y="1559"/>
                    <a:pt x="2607" y="1509"/>
                    <a:pt x="2682" y="1359"/>
                  </a:cubicBezTo>
                  <a:cubicBezTo>
                    <a:pt x="2808" y="1083"/>
                    <a:pt x="2507" y="858"/>
                    <a:pt x="2407" y="757"/>
                  </a:cubicBezTo>
                  <a:cubicBezTo>
                    <a:pt x="2206" y="607"/>
                    <a:pt x="1931" y="457"/>
                    <a:pt x="1605" y="306"/>
                  </a:cubicBezTo>
                  <a:cubicBezTo>
                    <a:pt x="1304" y="156"/>
                    <a:pt x="1003" y="56"/>
                    <a:pt x="753" y="31"/>
                  </a:cubicBezTo>
                  <a:cubicBezTo>
                    <a:pt x="699" y="20"/>
                    <a:pt x="597" y="0"/>
                    <a:pt x="48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8" name="Google Shape;1198;p32"/>
            <p:cNvSpPr/>
            <p:nvPr/>
          </p:nvSpPr>
          <p:spPr>
            <a:xfrm>
              <a:off x="8248982" y="3558075"/>
              <a:ext cx="87036" cy="90000"/>
            </a:xfrm>
            <a:custGeom>
              <a:avLst/>
              <a:gdLst/>
              <a:ahLst/>
              <a:cxnLst/>
              <a:rect l="l" t="t" r="r" b="b"/>
              <a:pathLst>
                <a:path w="2908" h="3007" extrusionOk="0">
                  <a:moveTo>
                    <a:pt x="1132" y="0"/>
                  </a:moveTo>
                  <a:cubicBezTo>
                    <a:pt x="940" y="0"/>
                    <a:pt x="758" y="48"/>
                    <a:pt x="602" y="150"/>
                  </a:cubicBezTo>
                  <a:lnTo>
                    <a:pt x="602" y="125"/>
                  </a:lnTo>
                  <a:lnTo>
                    <a:pt x="0" y="451"/>
                  </a:lnTo>
                  <a:lnTo>
                    <a:pt x="176" y="751"/>
                  </a:lnTo>
                  <a:cubicBezTo>
                    <a:pt x="76" y="1177"/>
                    <a:pt x="201" y="1679"/>
                    <a:pt x="552" y="2105"/>
                  </a:cubicBezTo>
                  <a:cubicBezTo>
                    <a:pt x="802" y="2430"/>
                    <a:pt x="1153" y="2656"/>
                    <a:pt x="1479" y="2731"/>
                  </a:cubicBezTo>
                  <a:lnTo>
                    <a:pt x="1655" y="3007"/>
                  </a:lnTo>
                  <a:lnTo>
                    <a:pt x="2306" y="2631"/>
                  </a:lnTo>
                  <a:cubicBezTo>
                    <a:pt x="2331" y="2606"/>
                    <a:pt x="2381" y="2606"/>
                    <a:pt x="2406" y="2581"/>
                  </a:cubicBezTo>
                  <a:cubicBezTo>
                    <a:pt x="2908" y="2180"/>
                    <a:pt x="2883" y="1303"/>
                    <a:pt x="2356" y="651"/>
                  </a:cubicBezTo>
                  <a:cubicBezTo>
                    <a:pt x="2028" y="236"/>
                    <a:pt x="1557" y="0"/>
                    <a:pt x="1132"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99" name="Google Shape;1199;p32"/>
            <p:cNvSpPr/>
            <p:nvPr/>
          </p:nvSpPr>
          <p:spPr>
            <a:xfrm>
              <a:off x="8242218" y="3551551"/>
              <a:ext cx="96045" cy="102540"/>
            </a:xfrm>
            <a:custGeom>
              <a:avLst/>
              <a:gdLst/>
              <a:ahLst/>
              <a:cxnLst/>
              <a:rect l="l" t="t" r="r" b="b"/>
              <a:pathLst>
                <a:path w="3209" h="3426" extrusionOk="0">
                  <a:moveTo>
                    <a:pt x="1353" y="436"/>
                  </a:moveTo>
                  <a:cubicBezTo>
                    <a:pt x="1712" y="436"/>
                    <a:pt x="2129" y="645"/>
                    <a:pt x="2432" y="1019"/>
                  </a:cubicBezTo>
                  <a:cubicBezTo>
                    <a:pt x="2657" y="1295"/>
                    <a:pt x="2783" y="1621"/>
                    <a:pt x="2783" y="1922"/>
                  </a:cubicBezTo>
                  <a:cubicBezTo>
                    <a:pt x="2783" y="2222"/>
                    <a:pt x="2683" y="2473"/>
                    <a:pt x="2507" y="2623"/>
                  </a:cubicBezTo>
                  <a:cubicBezTo>
                    <a:pt x="2507" y="2623"/>
                    <a:pt x="2457" y="2648"/>
                    <a:pt x="2457" y="2648"/>
                  </a:cubicBezTo>
                  <a:cubicBezTo>
                    <a:pt x="2457" y="2648"/>
                    <a:pt x="2432" y="2674"/>
                    <a:pt x="2432" y="2674"/>
                  </a:cubicBezTo>
                  <a:cubicBezTo>
                    <a:pt x="2407" y="2674"/>
                    <a:pt x="2407" y="2699"/>
                    <a:pt x="2382" y="2699"/>
                  </a:cubicBezTo>
                  <a:lnTo>
                    <a:pt x="1931" y="2949"/>
                  </a:lnTo>
                  <a:lnTo>
                    <a:pt x="1881" y="2824"/>
                  </a:lnTo>
                  <a:cubicBezTo>
                    <a:pt x="1855" y="2799"/>
                    <a:pt x="1805" y="2749"/>
                    <a:pt x="1755" y="2749"/>
                  </a:cubicBezTo>
                  <a:cubicBezTo>
                    <a:pt x="1454" y="2674"/>
                    <a:pt x="1154" y="2473"/>
                    <a:pt x="953" y="2197"/>
                  </a:cubicBezTo>
                  <a:cubicBezTo>
                    <a:pt x="652" y="1846"/>
                    <a:pt x="527" y="1395"/>
                    <a:pt x="602" y="1019"/>
                  </a:cubicBezTo>
                  <a:cubicBezTo>
                    <a:pt x="627" y="969"/>
                    <a:pt x="627" y="894"/>
                    <a:pt x="577" y="844"/>
                  </a:cubicBezTo>
                  <a:lnTo>
                    <a:pt x="527" y="769"/>
                  </a:lnTo>
                  <a:lnTo>
                    <a:pt x="878" y="568"/>
                  </a:lnTo>
                  <a:cubicBezTo>
                    <a:pt x="903" y="568"/>
                    <a:pt x="928" y="543"/>
                    <a:pt x="953" y="543"/>
                  </a:cubicBezTo>
                  <a:cubicBezTo>
                    <a:pt x="1069" y="471"/>
                    <a:pt x="1206" y="436"/>
                    <a:pt x="1353" y="436"/>
                  </a:cubicBezTo>
                  <a:close/>
                  <a:moveTo>
                    <a:pt x="1354" y="0"/>
                  </a:moveTo>
                  <a:cubicBezTo>
                    <a:pt x="1151" y="0"/>
                    <a:pt x="955" y="46"/>
                    <a:pt x="778" y="142"/>
                  </a:cubicBezTo>
                  <a:cubicBezTo>
                    <a:pt x="753" y="167"/>
                    <a:pt x="753" y="167"/>
                    <a:pt x="728" y="167"/>
                  </a:cubicBezTo>
                  <a:lnTo>
                    <a:pt x="126" y="493"/>
                  </a:lnTo>
                  <a:cubicBezTo>
                    <a:pt x="76" y="518"/>
                    <a:pt x="26" y="568"/>
                    <a:pt x="26" y="618"/>
                  </a:cubicBezTo>
                  <a:cubicBezTo>
                    <a:pt x="1" y="694"/>
                    <a:pt x="26" y="744"/>
                    <a:pt x="51" y="794"/>
                  </a:cubicBezTo>
                  <a:lnTo>
                    <a:pt x="176" y="1019"/>
                  </a:lnTo>
                  <a:cubicBezTo>
                    <a:pt x="101" y="1496"/>
                    <a:pt x="276" y="2022"/>
                    <a:pt x="627" y="2448"/>
                  </a:cubicBezTo>
                  <a:cubicBezTo>
                    <a:pt x="878" y="2774"/>
                    <a:pt x="1204" y="3024"/>
                    <a:pt x="1555" y="3125"/>
                  </a:cubicBezTo>
                  <a:lnTo>
                    <a:pt x="1705" y="3325"/>
                  </a:lnTo>
                  <a:cubicBezTo>
                    <a:pt x="1730" y="3400"/>
                    <a:pt x="1805" y="3425"/>
                    <a:pt x="1881" y="3425"/>
                  </a:cubicBezTo>
                  <a:cubicBezTo>
                    <a:pt x="1906" y="3425"/>
                    <a:pt x="1931" y="3425"/>
                    <a:pt x="1981" y="3400"/>
                  </a:cubicBezTo>
                  <a:lnTo>
                    <a:pt x="2632" y="3049"/>
                  </a:lnTo>
                  <a:cubicBezTo>
                    <a:pt x="2657" y="3024"/>
                    <a:pt x="2657" y="3024"/>
                    <a:pt x="2683" y="2999"/>
                  </a:cubicBezTo>
                  <a:cubicBezTo>
                    <a:pt x="2708" y="2999"/>
                    <a:pt x="2733" y="2974"/>
                    <a:pt x="2758" y="2949"/>
                  </a:cubicBezTo>
                  <a:cubicBezTo>
                    <a:pt x="3058" y="2724"/>
                    <a:pt x="3209" y="2348"/>
                    <a:pt x="3209" y="1922"/>
                  </a:cubicBezTo>
                  <a:cubicBezTo>
                    <a:pt x="3209" y="1521"/>
                    <a:pt x="3033" y="1095"/>
                    <a:pt x="2758" y="744"/>
                  </a:cubicBezTo>
                  <a:cubicBezTo>
                    <a:pt x="2368" y="266"/>
                    <a:pt x="1842" y="0"/>
                    <a:pt x="135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0" name="Google Shape;1200;p32"/>
            <p:cNvSpPr/>
            <p:nvPr/>
          </p:nvSpPr>
          <p:spPr>
            <a:xfrm>
              <a:off x="8230216" y="3568371"/>
              <a:ext cx="86318" cy="82906"/>
            </a:xfrm>
            <a:custGeom>
              <a:avLst/>
              <a:gdLst/>
              <a:ahLst/>
              <a:cxnLst/>
              <a:rect l="l" t="t" r="r" b="b"/>
              <a:pathLst>
                <a:path w="2884" h="2770" extrusionOk="0">
                  <a:moveTo>
                    <a:pt x="1118" y="0"/>
                  </a:moveTo>
                  <a:cubicBezTo>
                    <a:pt x="891" y="0"/>
                    <a:pt x="677" y="67"/>
                    <a:pt x="502" y="207"/>
                  </a:cubicBezTo>
                  <a:cubicBezTo>
                    <a:pt x="1" y="608"/>
                    <a:pt x="1" y="1460"/>
                    <a:pt x="527" y="2112"/>
                  </a:cubicBezTo>
                  <a:cubicBezTo>
                    <a:pt x="870" y="2536"/>
                    <a:pt x="1341" y="2769"/>
                    <a:pt x="1765" y="2769"/>
                  </a:cubicBezTo>
                  <a:cubicBezTo>
                    <a:pt x="1993" y="2769"/>
                    <a:pt x="2207" y="2702"/>
                    <a:pt x="2382" y="2563"/>
                  </a:cubicBezTo>
                  <a:cubicBezTo>
                    <a:pt x="2883" y="2162"/>
                    <a:pt x="2883" y="1310"/>
                    <a:pt x="2357" y="658"/>
                  </a:cubicBezTo>
                  <a:cubicBezTo>
                    <a:pt x="2014" y="233"/>
                    <a:pt x="1543" y="0"/>
                    <a:pt x="1118"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01" name="Google Shape;1201;p32"/>
            <p:cNvSpPr/>
            <p:nvPr/>
          </p:nvSpPr>
          <p:spPr>
            <a:xfrm>
              <a:off x="8227223" y="3562146"/>
              <a:ext cx="91556" cy="95686"/>
            </a:xfrm>
            <a:custGeom>
              <a:avLst/>
              <a:gdLst/>
              <a:ahLst/>
              <a:cxnLst/>
              <a:rect l="l" t="t" r="r" b="b"/>
              <a:pathLst>
                <a:path w="3059" h="3197" extrusionOk="0">
                  <a:moveTo>
                    <a:pt x="1199" y="408"/>
                  </a:moveTo>
                  <a:cubicBezTo>
                    <a:pt x="1561" y="408"/>
                    <a:pt x="1978" y="620"/>
                    <a:pt x="2281" y="991"/>
                  </a:cubicBezTo>
                  <a:cubicBezTo>
                    <a:pt x="2507" y="1292"/>
                    <a:pt x="2632" y="1618"/>
                    <a:pt x="2632" y="1919"/>
                  </a:cubicBezTo>
                  <a:cubicBezTo>
                    <a:pt x="2657" y="2219"/>
                    <a:pt x="2557" y="2470"/>
                    <a:pt x="2356" y="2620"/>
                  </a:cubicBezTo>
                  <a:cubicBezTo>
                    <a:pt x="2225" y="2727"/>
                    <a:pt x="2062" y="2777"/>
                    <a:pt x="1885" y="2777"/>
                  </a:cubicBezTo>
                  <a:cubicBezTo>
                    <a:pt x="1523" y="2777"/>
                    <a:pt x="1106" y="2565"/>
                    <a:pt x="803" y="2194"/>
                  </a:cubicBezTo>
                  <a:cubicBezTo>
                    <a:pt x="577" y="1919"/>
                    <a:pt x="452" y="1593"/>
                    <a:pt x="427" y="1267"/>
                  </a:cubicBezTo>
                  <a:cubicBezTo>
                    <a:pt x="427" y="966"/>
                    <a:pt x="527" y="741"/>
                    <a:pt x="727" y="565"/>
                  </a:cubicBezTo>
                  <a:cubicBezTo>
                    <a:pt x="859" y="458"/>
                    <a:pt x="1022" y="408"/>
                    <a:pt x="1199" y="408"/>
                  </a:cubicBezTo>
                  <a:close/>
                  <a:moveTo>
                    <a:pt x="1196" y="1"/>
                  </a:moveTo>
                  <a:cubicBezTo>
                    <a:pt x="924" y="1"/>
                    <a:pt x="666" y="79"/>
                    <a:pt x="452" y="239"/>
                  </a:cubicBezTo>
                  <a:cubicBezTo>
                    <a:pt x="176" y="490"/>
                    <a:pt x="1" y="841"/>
                    <a:pt x="26" y="1267"/>
                  </a:cubicBezTo>
                  <a:cubicBezTo>
                    <a:pt x="26" y="1693"/>
                    <a:pt x="201" y="2094"/>
                    <a:pt x="477" y="2445"/>
                  </a:cubicBezTo>
                  <a:cubicBezTo>
                    <a:pt x="853" y="2921"/>
                    <a:pt x="1379" y="3197"/>
                    <a:pt x="1880" y="3197"/>
                  </a:cubicBezTo>
                  <a:cubicBezTo>
                    <a:pt x="2156" y="3197"/>
                    <a:pt x="2407" y="3122"/>
                    <a:pt x="2607" y="2946"/>
                  </a:cubicBezTo>
                  <a:cubicBezTo>
                    <a:pt x="2908" y="2721"/>
                    <a:pt x="3058" y="2345"/>
                    <a:pt x="3058" y="1919"/>
                  </a:cubicBezTo>
                  <a:cubicBezTo>
                    <a:pt x="3058" y="1518"/>
                    <a:pt x="2883" y="1091"/>
                    <a:pt x="2607" y="741"/>
                  </a:cubicBezTo>
                  <a:cubicBezTo>
                    <a:pt x="2220" y="256"/>
                    <a:pt x="1687" y="1"/>
                    <a:pt x="119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2" name="Google Shape;1202;p32"/>
            <p:cNvSpPr/>
            <p:nvPr/>
          </p:nvSpPr>
          <p:spPr>
            <a:xfrm>
              <a:off x="8249731" y="3526529"/>
              <a:ext cx="65277" cy="93022"/>
            </a:xfrm>
            <a:custGeom>
              <a:avLst/>
              <a:gdLst/>
              <a:ahLst/>
              <a:cxnLst/>
              <a:rect l="l" t="t" r="r" b="b"/>
              <a:pathLst>
                <a:path w="2181" h="3108" extrusionOk="0">
                  <a:moveTo>
                    <a:pt x="0" y="1"/>
                  </a:moveTo>
                  <a:lnTo>
                    <a:pt x="401" y="2682"/>
                  </a:lnTo>
                  <a:cubicBezTo>
                    <a:pt x="427" y="2858"/>
                    <a:pt x="552" y="3008"/>
                    <a:pt x="702" y="3058"/>
                  </a:cubicBezTo>
                  <a:cubicBezTo>
                    <a:pt x="769" y="3092"/>
                    <a:pt x="838" y="3108"/>
                    <a:pt x="906" y="3108"/>
                  </a:cubicBezTo>
                  <a:cubicBezTo>
                    <a:pt x="1090" y="3108"/>
                    <a:pt x="1262" y="2991"/>
                    <a:pt x="1354" y="2808"/>
                  </a:cubicBezTo>
                  <a:lnTo>
                    <a:pt x="2181" y="978"/>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03" name="Google Shape;1203;p32"/>
            <p:cNvSpPr/>
            <p:nvPr/>
          </p:nvSpPr>
          <p:spPr>
            <a:xfrm>
              <a:off x="8242966" y="3520034"/>
              <a:ext cx="78806" cy="105563"/>
            </a:xfrm>
            <a:custGeom>
              <a:avLst/>
              <a:gdLst/>
              <a:ahLst/>
              <a:cxnLst/>
              <a:rect l="l" t="t" r="r" b="b"/>
              <a:pathLst>
                <a:path w="2633" h="3527" extrusionOk="0">
                  <a:moveTo>
                    <a:pt x="477" y="569"/>
                  </a:moveTo>
                  <a:lnTo>
                    <a:pt x="2131" y="1295"/>
                  </a:lnTo>
                  <a:lnTo>
                    <a:pt x="1379" y="2950"/>
                  </a:lnTo>
                  <a:cubicBezTo>
                    <a:pt x="1342" y="3062"/>
                    <a:pt x="1234" y="3119"/>
                    <a:pt x="1119" y="3119"/>
                  </a:cubicBezTo>
                  <a:cubicBezTo>
                    <a:pt x="1080" y="3119"/>
                    <a:pt x="1041" y="3113"/>
                    <a:pt x="1003" y="3100"/>
                  </a:cubicBezTo>
                  <a:cubicBezTo>
                    <a:pt x="928" y="3050"/>
                    <a:pt x="853" y="2975"/>
                    <a:pt x="853" y="2874"/>
                  </a:cubicBezTo>
                  <a:lnTo>
                    <a:pt x="477" y="569"/>
                  </a:lnTo>
                  <a:close/>
                  <a:moveTo>
                    <a:pt x="208" y="1"/>
                  </a:moveTo>
                  <a:cubicBezTo>
                    <a:pt x="164" y="1"/>
                    <a:pt x="120" y="13"/>
                    <a:pt x="76" y="42"/>
                  </a:cubicBezTo>
                  <a:cubicBezTo>
                    <a:pt x="26" y="92"/>
                    <a:pt x="1" y="168"/>
                    <a:pt x="1" y="243"/>
                  </a:cubicBezTo>
                  <a:lnTo>
                    <a:pt x="427" y="2950"/>
                  </a:lnTo>
                  <a:cubicBezTo>
                    <a:pt x="477" y="3175"/>
                    <a:pt x="627" y="3376"/>
                    <a:pt x="828" y="3476"/>
                  </a:cubicBezTo>
                  <a:cubicBezTo>
                    <a:pt x="928" y="3526"/>
                    <a:pt x="1028" y="3526"/>
                    <a:pt x="1129" y="3526"/>
                  </a:cubicBezTo>
                  <a:cubicBezTo>
                    <a:pt x="1379" y="3526"/>
                    <a:pt x="1655" y="3376"/>
                    <a:pt x="1755" y="3125"/>
                  </a:cubicBezTo>
                  <a:lnTo>
                    <a:pt x="2582" y="1295"/>
                  </a:lnTo>
                  <a:cubicBezTo>
                    <a:pt x="2632" y="1170"/>
                    <a:pt x="2582" y="1045"/>
                    <a:pt x="2482" y="1020"/>
                  </a:cubicBezTo>
                  <a:lnTo>
                    <a:pt x="302" y="17"/>
                  </a:lnTo>
                  <a:cubicBezTo>
                    <a:pt x="270" y="7"/>
                    <a:pt x="239" y="1"/>
                    <a:pt x="208"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4" name="Google Shape;1204;p32"/>
            <p:cNvSpPr/>
            <p:nvPr/>
          </p:nvSpPr>
          <p:spPr>
            <a:xfrm>
              <a:off x="8247486" y="3524434"/>
              <a:ext cx="69797" cy="33492"/>
            </a:xfrm>
            <a:custGeom>
              <a:avLst/>
              <a:gdLst/>
              <a:ahLst/>
              <a:cxnLst/>
              <a:rect l="l" t="t" r="r" b="b"/>
              <a:pathLst>
                <a:path w="2332" h="1119" extrusionOk="0">
                  <a:moveTo>
                    <a:pt x="263" y="0"/>
                  </a:moveTo>
                  <a:cubicBezTo>
                    <a:pt x="159" y="0"/>
                    <a:pt x="92" y="23"/>
                    <a:pt x="75" y="71"/>
                  </a:cubicBezTo>
                  <a:cubicBezTo>
                    <a:pt x="0" y="221"/>
                    <a:pt x="426" y="547"/>
                    <a:pt x="1028" y="823"/>
                  </a:cubicBezTo>
                  <a:cubicBezTo>
                    <a:pt x="1440" y="1012"/>
                    <a:pt x="1829" y="1118"/>
                    <a:pt x="2057" y="1118"/>
                  </a:cubicBezTo>
                  <a:cubicBezTo>
                    <a:pt x="2161" y="1118"/>
                    <a:pt x="2232" y="1096"/>
                    <a:pt x="2256" y="1048"/>
                  </a:cubicBezTo>
                  <a:cubicBezTo>
                    <a:pt x="2331" y="898"/>
                    <a:pt x="1880" y="547"/>
                    <a:pt x="1278" y="271"/>
                  </a:cubicBezTo>
                  <a:cubicBezTo>
                    <a:pt x="870" y="101"/>
                    <a:pt x="484" y="0"/>
                    <a:pt x="263" y="0"/>
                  </a:cubicBez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205" name="Google Shape;1205;p32"/>
            <p:cNvSpPr/>
            <p:nvPr/>
          </p:nvSpPr>
          <p:spPr>
            <a:xfrm>
              <a:off x="8239973" y="3518119"/>
              <a:ext cx="81799" cy="45943"/>
            </a:xfrm>
            <a:custGeom>
              <a:avLst/>
              <a:gdLst/>
              <a:ahLst/>
              <a:cxnLst/>
              <a:rect l="l" t="t" r="r" b="b"/>
              <a:pathLst>
                <a:path w="2733" h="1535" extrusionOk="0">
                  <a:moveTo>
                    <a:pt x="652" y="432"/>
                  </a:moveTo>
                  <a:lnTo>
                    <a:pt x="652" y="432"/>
                  </a:lnTo>
                  <a:cubicBezTo>
                    <a:pt x="828" y="457"/>
                    <a:pt x="1103" y="532"/>
                    <a:pt x="1454" y="683"/>
                  </a:cubicBezTo>
                  <a:cubicBezTo>
                    <a:pt x="1805" y="833"/>
                    <a:pt x="2031" y="1009"/>
                    <a:pt x="2181" y="1109"/>
                  </a:cubicBezTo>
                  <a:cubicBezTo>
                    <a:pt x="2006" y="1084"/>
                    <a:pt x="1730" y="1009"/>
                    <a:pt x="1379" y="858"/>
                  </a:cubicBezTo>
                  <a:cubicBezTo>
                    <a:pt x="1028" y="708"/>
                    <a:pt x="778" y="532"/>
                    <a:pt x="652" y="432"/>
                  </a:cubicBezTo>
                  <a:close/>
                  <a:moveTo>
                    <a:pt x="496" y="1"/>
                  </a:moveTo>
                  <a:cubicBezTo>
                    <a:pt x="353" y="1"/>
                    <a:pt x="198" y="37"/>
                    <a:pt x="126" y="182"/>
                  </a:cubicBezTo>
                  <a:cubicBezTo>
                    <a:pt x="1" y="457"/>
                    <a:pt x="326" y="708"/>
                    <a:pt x="427" y="783"/>
                  </a:cubicBezTo>
                  <a:cubicBezTo>
                    <a:pt x="602" y="933"/>
                    <a:pt x="903" y="1084"/>
                    <a:pt x="1204" y="1234"/>
                  </a:cubicBezTo>
                  <a:cubicBezTo>
                    <a:pt x="1504" y="1385"/>
                    <a:pt x="1805" y="1485"/>
                    <a:pt x="2056" y="1510"/>
                  </a:cubicBezTo>
                  <a:cubicBezTo>
                    <a:pt x="2106" y="1535"/>
                    <a:pt x="2206" y="1535"/>
                    <a:pt x="2306" y="1535"/>
                  </a:cubicBezTo>
                  <a:cubicBezTo>
                    <a:pt x="2457" y="1535"/>
                    <a:pt x="2632" y="1510"/>
                    <a:pt x="2682" y="1359"/>
                  </a:cubicBezTo>
                  <a:cubicBezTo>
                    <a:pt x="2707" y="1309"/>
                    <a:pt x="2732" y="1209"/>
                    <a:pt x="2707" y="1109"/>
                  </a:cubicBezTo>
                  <a:cubicBezTo>
                    <a:pt x="2582" y="833"/>
                    <a:pt x="2081" y="507"/>
                    <a:pt x="1630" y="307"/>
                  </a:cubicBezTo>
                  <a:cubicBezTo>
                    <a:pt x="1304" y="156"/>
                    <a:pt x="1003" y="56"/>
                    <a:pt x="753" y="31"/>
                  </a:cubicBezTo>
                  <a:cubicBezTo>
                    <a:pt x="699" y="21"/>
                    <a:pt x="601" y="1"/>
                    <a:pt x="49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6" name="Google Shape;1206;p32"/>
            <p:cNvSpPr/>
            <p:nvPr/>
          </p:nvSpPr>
          <p:spPr>
            <a:xfrm>
              <a:off x="8235484" y="3395256"/>
              <a:ext cx="804159" cy="531886"/>
            </a:xfrm>
            <a:custGeom>
              <a:avLst/>
              <a:gdLst/>
              <a:ahLst/>
              <a:cxnLst/>
              <a:rect l="l" t="t" r="r" b="b"/>
              <a:pathLst>
                <a:path w="26868" h="17771" extrusionOk="0">
                  <a:moveTo>
                    <a:pt x="201" y="1"/>
                  </a:moveTo>
                  <a:cubicBezTo>
                    <a:pt x="75" y="1"/>
                    <a:pt x="0" y="101"/>
                    <a:pt x="0" y="226"/>
                  </a:cubicBezTo>
                  <a:lnTo>
                    <a:pt x="0" y="2708"/>
                  </a:lnTo>
                  <a:cubicBezTo>
                    <a:pt x="0" y="3535"/>
                    <a:pt x="451" y="4312"/>
                    <a:pt x="1178" y="4738"/>
                  </a:cubicBezTo>
                  <a:lnTo>
                    <a:pt x="23334" y="17470"/>
                  </a:lnTo>
                  <a:cubicBezTo>
                    <a:pt x="23710" y="17670"/>
                    <a:pt x="24111" y="17770"/>
                    <a:pt x="24512" y="17770"/>
                  </a:cubicBezTo>
                  <a:cubicBezTo>
                    <a:pt x="24913" y="17770"/>
                    <a:pt x="25314" y="17670"/>
                    <a:pt x="25690" y="17444"/>
                  </a:cubicBezTo>
                  <a:cubicBezTo>
                    <a:pt x="26416" y="17043"/>
                    <a:pt x="26868" y="16267"/>
                    <a:pt x="26868" y="15439"/>
                  </a:cubicBezTo>
                  <a:cubicBezTo>
                    <a:pt x="26868" y="15314"/>
                    <a:pt x="26767" y="15214"/>
                    <a:pt x="26642" y="15214"/>
                  </a:cubicBezTo>
                  <a:cubicBezTo>
                    <a:pt x="26542" y="15214"/>
                    <a:pt x="26441" y="15314"/>
                    <a:pt x="26441" y="15439"/>
                  </a:cubicBezTo>
                  <a:cubicBezTo>
                    <a:pt x="26441" y="16116"/>
                    <a:pt x="26091" y="16743"/>
                    <a:pt x="25489" y="17094"/>
                  </a:cubicBezTo>
                  <a:cubicBezTo>
                    <a:pt x="25188" y="17269"/>
                    <a:pt x="24856" y="17357"/>
                    <a:pt x="24524" y="17357"/>
                  </a:cubicBezTo>
                  <a:cubicBezTo>
                    <a:pt x="24192" y="17357"/>
                    <a:pt x="23860" y="17269"/>
                    <a:pt x="23559" y="17094"/>
                  </a:cubicBezTo>
                  <a:lnTo>
                    <a:pt x="1379" y="4387"/>
                  </a:lnTo>
                  <a:cubicBezTo>
                    <a:pt x="777" y="4036"/>
                    <a:pt x="401" y="3384"/>
                    <a:pt x="401" y="2708"/>
                  </a:cubicBezTo>
                  <a:lnTo>
                    <a:pt x="401" y="226"/>
                  </a:lnTo>
                  <a:cubicBezTo>
                    <a:pt x="401" y="101"/>
                    <a:pt x="301" y="1"/>
                    <a:pt x="2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7" name="Google Shape;1207;p32"/>
            <p:cNvSpPr/>
            <p:nvPr/>
          </p:nvSpPr>
          <p:spPr>
            <a:xfrm>
              <a:off x="8030703" y="2589151"/>
              <a:ext cx="525122" cy="668876"/>
            </a:xfrm>
            <a:custGeom>
              <a:avLst/>
              <a:gdLst/>
              <a:ahLst/>
              <a:cxnLst/>
              <a:rect l="l" t="t" r="r" b="b"/>
              <a:pathLst>
                <a:path w="17545" h="22348" extrusionOk="0">
                  <a:moveTo>
                    <a:pt x="15800" y="0"/>
                  </a:moveTo>
                  <a:cubicBezTo>
                    <a:pt x="15556" y="0"/>
                    <a:pt x="15305" y="60"/>
                    <a:pt x="15063" y="192"/>
                  </a:cubicBezTo>
                  <a:lnTo>
                    <a:pt x="1830" y="7686"/>
                  </a:lnTo>
                  <a:cubicBezTo>
                    <a:pt x="702" y="8337"/>
                    <a:pt x="0" y="9540"/>
                    <a:pt x="0" y="10869"/>
                  </a:cubicBezTo>
                  <a:lnTo>
                    <a:pt x="0" y="21746"/>
                  </a:lnTo>
                  <a:lnTo>
                    <a:pt x="902" y="22347"/>
                  </a:lnTo>
                  <a:lnTo>
                    <a:pt x="17318" y="11696"/>
                  </a:lnTo>
                  <a:lnTo>
                    <a:pt x="17318" y="1545"/>
                  </a:lnTo>
                  <a:lnTo>
                    <a:pt x="17444" y="1570"/>
                  </a:lnTo>
                  <a:lnTo>
                    <a:pt x="17544" y="843"/>
                  </a:lnTo>
                  <a:lnTo>
                    <a:pt x="16667" y="267"/>
                  </a:lnTo>
                  <a:cubicBezTo>
                    <a:pt x="16414" y="98"/>
                    <a:pt x="16113" y="0"/>
                    <a:pt x="15800"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08" name="Google Shape;1208;p32"/>
            <p:cNvSpPr/>
            <p:nvPr/>
          </p:nvSpPr>
          <p:spPr>
            <a:xfrm>
              <a:off x="8023939" y="2582836"/>
              <a:ext cx="537872" cy="681925"/>
            </a:xfrm>
            <a:custGeom>
              <a:avLst/>
              <a:gdLst/>
              <a:ahLst/>
              <a:cxnLst/>
              <a:rect l="l" t="t" r="r" b="b"/>
              <a:pathLst>
                <a:path w="17971" h="22784" extrusionOk="0">
                  <a:moveTo>
                    <a:pt x="16046" y="430"/>
                  </a:moveTo>
                  <a:cubicBezTo>
                    <a:pt x="16302" y="430"/>
                    <a:pt x="16553" y="506"/>
                    <a:pt x="16768" y="653"/>
                  </a:cubicBezTo>
                  <a:cubicBezTo>
                    <a:pt x="16768" y="653"/>
                    <a:pt x="16793" y="678"/>
                    <a:pt x="16793" y="678"/>
                  </a:cubicBezTo>
                  <a:lnTo>
                    <a:pt x="17544" y="1180"/>
                  </a:lnTo>
                  <a:lnTo>
                    <a:pt x="17494" y="1556"/>
                  </a:lnTo>
                  <a:cubicBezTo>
                    <a:pt x="17444" y="1581"/>
                    <a:pt x="17419" y="1581"/>
                    <a:pt x="17394" y="1606"/>
                  </a:cubicBezTo>
                  <a:cubicBezTo>
                    <a:pt x="17344" y="1656"/>
                    <a:pt x="17319" y="1706"/>
                    <a:pt x="17319" y="1756"/>
                  </a:cubicBezTo>
                  <a:lnTo>
                    <a:pt x="17319" y="11781"/>
                  </a:lnTo>
                  <a:lnTo>
                    <a:pt x="1128" y="22308"/>
                  </a:lnTo>
                  <a:lnTo>
                    <a:pt x="427" y="21831"/>
                  </a:lnTo>
                  <a:lnTo>
                    <a:pt x="427" y="11080"/>
                  </a:lnTo>
                  <a:cubicBezTo>
                    <a:pt x="427" y="9826"/>
                    <a:pt x="1078" y="8699"/>
                    <a:pt x="2156" y="8097"/>
                  </a:cubicBezTo>
                  <a:lnTo>
                    <a:pt x="15389" y="603"/>
                  </a:lnTo>
                  <a:cubicBezTo>
                    <a:pt x="15599" y="487"/>
                    <a:pt x="15824" y="430"/>
                    <a:pt x="16046" y="430"/>
                  </a:cubicBezTo>
                  <a:close/>
                  <a:moveTo>
                    <a:pt x="16034" y="0"/>
                  </a:moveTo>
                  <a:cubicBezTo>
                    <a:pt x="15745" y="0"/>
                    <a:pt x="15456" y="76"/>
                    <a:pt x="15189" y="227"/>
                  </a:cubicBezTo>
                  <a:lnTo>
                    <a:pt x="1955" y="7721"/>
                  </a:lnTo>
                  <a:cubicBezTo>
                    <a:pt x="752" y="8398"/>
                    <a:pt x="1" y="9676"/>
                    <a:pt x="1" y="11080"/>
                  </a:cubicBezTo>
                  <a:lnTo>
                    <a:pt x="1" y="21957"/>
                  </a:lnTo>
                  <a:cubicBezTo>
                    <a:pt x="1" y="22032"/>
                    <a:pt x="51" y="22082"/>
                    <a:pt x="101" y="22132"/>
                  </a:cubicBezTo>
                  <a:lnTo>
                    <a:pt x="1028" y="22734"/>
                  </a:lnTo>
                  <a:cubicBezTo>
                    <a:pt x="1053" y="22759"/>
                    <a:pt x="1103" y="22784"/>
                    <a:pt x="1128" y="22784"/>
                  </a:cubicBezTo>
                  <a:cubicBezTo>
                    <a:pt x="1178" y="22784"/>
                    <a:pt x="1204" y="22759"/>
                    <a:pt x="1254" y="22734"/>
                  </a:cubicBezTo>
                  <a:lnTo>
                    <a:pt x="17645" y="12082"/>
                  </a:lnTo>
                  <a:cubicBezTo>
                    <a:pt x="17695" y="12032"/>
                    <a:pt x="17745" y="11982"/>
                    <a:pt x="17745" y="11907"/>
                  </a:cubicBezTo>
                  <a:lnTo>
                    <a:pt x="17745" y="1982"/>
                  </a:lnTo>
                  <a:cubicBezTo>
                    <a:pt x="17745" y="1982"/>
                    <a:pt x="17770" y="1957"/>
                    <a:pt x="17795" y="1957"/>
                  </a:cubicBezTo>
                  <a:cubicBezTo>
                    <a:pt x="17820" y="1932"/>
                    <a:pt x="17870" y="1881"/>
                    <a:pt x="17870" y="1806"/>
                  </a:cubicBezTo>
                  <a:lnTo>
                    <a:pt x="17971" y="1105"/>
                  </a:lnTo>
                  <a:cubicBezTo>
                    <a:pt x="17971" y="1004"/>
                    <a:pt x="17945" y="929"/>
                    <a:pt x="17870" y="904"/>
                  </a:cubicBezTo>
                  <a:lnTo>
                    <a:pt x="16993" y="303"/>
                  </a:lnTo>
                  <a:cubicBezTo>
                    <a:pt x="16698" y="101"/>
                    <a:pt x="16366" y="0"/>
                    <a:pt x="1603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09" name="Google Shape;1209;p32"/>
            <p:cNvSpPr/>
            <p:nvPr/>
          </p:nvSpPr>
          <p:spPr>
            <a:xfrm>
              <a:off x="8057700" y="2607588"/>
              <a:ext cx="518358" cy="650439"/>
            </a:xfrm>
            <a:custGeom>
              <a:avLst/>
              <a:gdLst/>
              <a:ahLst/>
              <a:cxnLst/>
              <a:rect l="l" t="t" r="r" b="b"/>
              <a:pathLst>
                <a:path w="17319" h="21732" extrusionOk="0">
                  <a:moveTo>
                    <a:pt x="15831" y="0"/>
                  </a:moveTo>
                  <a:cubicBezTo>
                    <a:pt x="15584" y="0"/>
                    <a:pt x="15329" y="64"/>
                    <a:pt x="15088" y="202"/>
                  </a:cubicBezTo>
                  <a:lnTo>
                    <a:pt x="1855" y="7696"/>
                  </a:lnTo>
                  <a:cubicBezTo>
                    <a:pt x="702" y="8348"/>
                    <a:pt x="0" y="9551"/>
                    <a:pt x="0" y="10854"/>
                  </a:cubicBezTo>
                  <a:lnTo>
                    <a:pt x="0" y="21731"/>
                  </a:lnTo>
                  <a:lnTo>
                    <a:pt x="17319" y="11681"/>
                  </a:lnTo>
                  <a:lnTo>
                    <a:pt x="17319" y="1506"/>
                  </a:lnTo>
                  <a:cubicBezTo>
                    <a:pt x="17319" y="630"/>
                    <a:pt x="16611" y="0"/>
                    <a:pt x="15831"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10" name="Google Shape;1210;p32"/>
            <p:cNvSpPr/>
            <p:nvPr/>
          </p:nvSpPr>
          <p:spPr>
            <a:xfrm>
              <a:off x="8051684" y="2601632"/>
              <a:ext cx="531138" cy="663129"/>
            </a:xfrm>
            <a:custGeom>
              <a:avLst/>
              <a:gdLst/>
              <a:ahLst/>
              <a:cxnLst/>
              <a:rect l="l" t="t" r="r" b="b"/>
              <a:pathLst>
                <a:path w="17746" h="22156" extrusionOk="0">
                  <a:moveTo>
                    <a:pt x="16016" y="401"/>
                  </a:moveTo>
                  <a:cubicBezTo>
                    <a:pt x="16242" y="401"/>
                    <a:pt x="16467" y="477"/>
                    <a:pt x="16668" y="577"/>
                  </a:cubicBezTo>
                  <a:cubicBezTo>
                    <a:pt x="17069" y="827"/>
                    <a:pt x="17319" y="1228"/>
                    <a:pt x="17319" y="1705"/>
                  </a:cubicBezTo>
                  <a:lnTo>
                    <a:pt x="17319" y="11780"/>
                  </a:lnTo>
                  <a:lnTo>
                    <a:pt x="427" y="21579"/>
                  </a:lnTo>
                  <a:lnTo>
                    <a:pt x="427" y="11053"/>
                  </a:lnTo>
                  <a:cubicBezTo>
                    <a:pt x="427" y="9825"/>
                    <a:pt x="1079" y="8672"/>
                    <a:pt x="2156" y="8071"/>
                  </a:cubicBezTo>
                  <a:lnTo>
                    <a:pt x="15389" y="577"/>
                  </a:lnTo>
                  <a:cubicBezTo>
                    <a:pt x="15590" y="477"/>
                    <a:pt x="15815" y="401"/>
                    <a:pt x="16016" y="401"/>
                  </a:cubicBezTo>
                  <a:close/>
                  <a:moveTo>
                    <a:pt x="16041" y="0"/>
                  </a:moveTo>
                  <a:cubicBezTo>
                    <a:pt x="15747" y="0"/>
                    <a:pt x="15452" y="76"/>
                    <a:pt x="15189" y="226"/>
                  </a:cubicBezTo>
                  <a:lnTo>
                    <a:pt x="1956" y="7720"/>
                  </a:lnTo>
                  <a:cubicBezTo>
                    <a:pt x="753" y="8396"/>
                    <a:pt x="1" y="9675"/>
                    <a:pt x="1" y="11053"/>
                  </a:cubicBezTo>
                  <a:lnTo>
                    <a:pt x="1" y="21930"/>
                  </a:lnTo>
                  <a:cubicBezTo>
                    <a:pt x="1" y="22005"/>
                    <a:pt x="26" y="22081"/>
                    <a:pt x="101" y="22131"/>
                  </a:cubicBezTo>
                  <a:cubicBezTo>
                    <a:pt x="126" y="22131"/>
                    <a:pt x="176" y="22156"/>
                    <a:pt x="201" y="22156"/>
                  </a:cubicBezTo>
                  <a:cubicBezTo>
                    <a:pt x="251" y="22156"/>
                    <a:pt x="277" y="22131"/>
                    <a:pt x="302" y="22131"/>
                  </a:cubicBezTo>
                  <a:lnTo>
                    <a:pt x="17620" y="12081"/>
                  </a:lnTo>
                  <a:cubicBezTo>
                    <a:pt x="17695" y="12030"/>
                    <a:pt x="17745" y="11955"/>
                    <a:pt x="17745" y="11880"/>
                  </a:cubicBezTo>
                  <a:lnTo>
                    <a:pt x="17745" y="1705"/>
                  </a:lnTo>
                  <a:cubicBezTo>
                    <a:pt x="17745" y="1078"/>
                    <a:pt x="17420" y="527"/>
                    <a:pt x="16893" y="226"/>
                  </a:cubicBezTo>
                  <a:cubicBezTo>
                    <a:pt x="16630" y="76"/>
                    <a:pt x="16336" y="0"/>
                    <a:pt x="1604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1" name="Google Shape;1211;p32"/>
            <p:cNvSpPr/>
            <p:nvPr/>
          </p:nvSpPr>
          <p:spPr>
            <a:xfrm>
              <a:off x="8057700" y="3235490"/>
              <a:ext cx="1140962" cy="736667"/>
            </a:xfrm>
            <a:custGeom>
              <a:avLst/>
              <a:gdLst/>
              <a:ahLst/>
              <a:cxnLst/>
              <a:rect l="l" t="t" r="r" b="b"/>
              <a:pathLst>
                <a:path w="38121" h="24613" extrusionOk="0">
                  <a:moveTo>
                    <a:pt x="0" y="0"/>
                  </a:moveTo>
                  <a:lnTo>
                    <a:pt x="0" y="2757"/>
                  </a:lnTo>
                  <a:lnTo>
                    <a:pt x="38121" y="24612"/>
                  </a:lnTo>
                  <a:lnTo>
                    <a:pt x="38121" y="21955"/>
                  </a:lnTo>
                  <a:lnTo>
                    <a:pt x="0" y="0"/>
                  </a:ln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212" name="Google Shape;1212;p32"/>
            <p:cNvSpPr/>
            <p:nvPr/>
          </p:nvSpPr>
          <p:spPr>
            <a:xfrm>
              <a:off x="8051684" y="3228935"/>
              <a:ext cx="1153742" cy="749956"/>
            </a:xfrm>
            <a:custGeom>
              <a:avLst/>
              <a:gdLst/>
              <a:ahLst/>
              <a:cxnLst/>
              <a:rect l="l" t="t" r="r" b="b"/>
              <a:pathLst>
                <a:path w="38548" h="25057" extrusionOk="0">
                  <a:moveTo>
                    <a:pt x="427" y="570"/>
                  </a:moveTo>
                  <a:lnTo>
                    <a:pt x="38121" y="22300"/>
                  </a:lnTo>
                  <a:lnTo>
                    <a:pt x="38121" y="24480"/>
                  </a:lnTo>
                  <a:lnTo>
                    <a:pt x="427" y="2851"/>
                  </a:lnTo>
                  <a:lnTo>
                    <a:pt x="427" y="570"/>
                  </a:lnTo>
                  <a:close/>
                  <a:moveTo>
                    <a:pt x="211" y="0"/>
                  </a:moveTo>
                  <a:cubicBezTo>
                    <a:pt x="176" y="0"/>
                    <a:pt x="139" y="6"/>
                    <a:pt x="101" y="19"/>
                  </a:cubicBezTo>
                  <a:cubicBezTo>
                    <a:pt x="26" y="69"/>
                    <a:pt x="1" y="144"/>
                    <a:pt x="1" y="219"/>
                  </a:cubicBezTo>
                  <a:lnTo>
                    <a:pt x="1" y="2976"/>
                  </a:lnTo>
                  <a:cubicBezTo>
                    <a:pt x="1" y="3051"/>
                    <a:pt x="26" y="3127"/>
                    <a:pt x="101" y="3152"/>
                  </a:cubicBezTo>
                  <a:lnTo>
                    <a:pt x="38222" y="25032"/>
                  </a:lnTo>
                  <a:cubicBezTo>
                    <a:pt x="38247" y="25032"/>
                    <a:pt x="38297" y="25057"/>
                    <a:pt x="38322" y="25057"/>
                  </a:cubicBezTo>
                  <a:cubicBezTo>
                    <a:pt x="38372" y="25057"/>
                    <a:pt x="38397" y="25032"/>
                    <a:pt x="38447" y="25032"/>
                  </a:cubicBezTo>
                  <a:cubicBezTo>
                    <a:pt x="38497" y="24981"/>
                    <a:pt x="38547" y="24906"/>
                    <a:pt x="38547" y="24831"/>
                  </a:cubicBezTo>
                  <a:lnTo>
                    <a:pt x="38547" y="22174"/>
                  </a:lnTo>
                  <a:cubicBezTo>
                    <a:pt x="38547" y="22099"/>
                    <a:pt x="38497" y="22024"/>
                    <a:pt x="38422" y="21999"/>
                  </a:cubicBezTo>
                  <a:lnTo>
                    <a:pt x="302" y="19"/>
                  </a:lnTo>
                  <a:cubicBezTo>
                    <a:pt x="277" y="6"/>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3" name="Google Shape;1213;p32"/>
            <p:cNvSpPr/>
            <p:nvPr/>
          </p:nvSpPr>
          <p:spPr>
            <a:xfrm>
              <a:off x="8057700" y="3155966"/>
              <a:ext cx="1140962" cy="736667"/>
            </a:xfrm>
            <a:custGeom>
              <a:avLst/>
              <a:gdLst/>
              <a:ahLst/>
              <a:cxnLst/>
              <a:rect l="l" t="t" r="r" b="b"/>
              <a:pathLst>
                <a:path w="38121" h="24613" extrusionOk="0">
                  <a:moveTo>
                    <a:pt x="0" y="1"/>
                  </a:moveTo>
                  <a:lnTo>
                    <a:pt x="0" y="2657"/>
                  </a:lnTo>
                  <a:lnTo>
                    <a:pt x="38121" y="24612"/>
                  </a:lnTo>
                  <a:lnTo>
                    <a:pt x="38121" y="22031"/>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14" name="Google Shape;1214;p32"/>
            <p:cNvSpPr/>
            <p:nvPr/>
          </p:nvSpPr>
          <p:spPr>
            <a:xfrm>
              <a:off x="8051684" y="3149411"/>
              <a:ext cx="1153742" cy="749208"/>
            </a:xfrm>
            <a:custGeom>
              <a:avLst/>
              <a:gdLst/>
              <a:ahLst/>
              <a:cxnLst/>
              <a:rect l="l" t="t" r="r" b="b"/>
              <a:pathLst>
                <a:path w="38548" h="25032" extrusionOk="0">
                  <a:moveTo>
                    <a:pt x="427" y="571"/>
                  </a:moveTo>
                  <a:lnTo>
                    <a:pt x="38121" y="22375"/>
                  </a:lnTo>
                  <a:lnTo>
                    <a:pt x="38121" y="24481"/>
                  </a:lnTo>
                  <a:lnTo>
                    <a:pt x="427" y="2751"/>
                  </a:lnTo>
                  <a:lnTo>
                    <a:pt x="427" y="571"/>
                  </a:lnTo>
                  <a:close/>
                  <a:moveTo>
                    <a:pt x="211" y="0"/>
                  </a:moveTo>
                  <a:cubicBezTo>
                    <a:pt x="176" y="0"/>
                    <a:pt x="139" y="7"/>
                    <a:pt x="101" y="19"/>
                  </a:cubicBezTo>
                  <a:cubicBezTo>
                    <a:pt x="26" y="69"/>
                    <a:pt x="1" y="145"/>
                    <a:pt x="1" y="220"/>
                  </a:cubicBezTo>
                  <a:lnTo>
                    <a:pt x="1" y="2876"/>
                  </a:lnTo>
                  <a:cubicBezTo>
                    <a:pt x="1" y="2952"/>
                    <a:pt x="26" y="3002"/>
                    <a:pt x="101" y="3052"/>
                  </a:cubicBezTo>
                  <a:lnTo>
                    <a:pt x="38222" y="25007"/>
                  </a:lnTo>
                  <a:cubicBezTo>
                    <a:pt x="38247" y="25032"/>
                    <a:pt x="38297" y="25032"/>
                    <a:pt x="38322" y="25032"/>
                  </a:cubicBezTo>
                  <a:cubicBezTo>
                    <a:pt x="38372" y="25032"/>
                    <a:pt x="38397" y="25032"/>
                    <a:pt x="38422" y="25007"/>
                  </a:cubicBezTo>
                  <a:cubicBezTo>
                    <a:pt x="38497" y="24982"/>
                    <a:pt x="38547" y="24907"/>
                    <a:pt x="38547" y="24831"/>
                  </a:cubicBezTo>
                  <a:lnTo>
                    <a:pt x="38547" y="22250"/>
                  </a:lnTo>
                  <a:cubicBezTo>
                    <a:pt x="38547" y="22200"/>
                    <a:pt x="38497" y="22125"/>
                    <a:pt x="38447" y="22074"/>
                  </a:cubicBezTo>
                  <a:lnTo>
                    <a:pt x="302" y="19"/>
                  </a:lnTo>
                  <a:cubicBezTo>
                    <a:pt x="277" y="7"/>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5" name="Google Shape;1215;p32"/>
            <p:cNvSpPr/>
            <p:nvPr/>
          </p:nvSpPr>
          <p:spPr>
            <a:xfrm>
              <a:off x="8057700" y="2884441"/>
              <a:ext cx="1621069" cy="930913"/>
            </a:xfrm>
            <a:custGeom>
              <a:avLst/>
              <a:gdLst/>
              <a:ahLst/>
              <a:cxnLst/>
              <a:rect l="l" t="t" r="r" b="b"/>
              <a:pathLst>
                <a:path w="54162" h="31103" extrusionOk="0">
                  <a:moveTo>
                    <a:pt x="16943" y="0"/>
                  </a:moveTo>
                  <a:lnTo>
                    <a:pt x="0" y="9073"/>
                  </a:lnTo>
                  <a:lnTo>
                    <a:pt x="38121" y="31103"/>
                  </a:lnTo>
                  <a:lnTo>
                    <a:pt x="54161" y="21654"/>
                  </a:lnTo>
                  <a:lnTo>
                    <a:pt x="16943"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16" name="Google Shape;1216;p32"/>
            <p:cNvSpPr/>
            <p:nvPr/>
          </p:nvSpPr>
          <p:spPr>
            <a:xfrm>
              <a:off x="8051684" y="2877856"/>
              <a:ext cx="1633071" cy="944262"/>
            </a:xfrm>
            <a:custGeom>
              <a:avLst/>
              <a:gdLst/>
              <a:ahLst/>
              <a:cxnLst/>
              <a:rect l="l" t="t" r="r" b="b"/>
              <a:pathLst>
                <a:path w="54563" h="31549" extrusionOk="0">
                  <a:moveTo>
                    <a:pt x="17144" y="446"/>
                  </a:moveTo>
                  <a:lnTo>
                    <a:pt x="53936" y="21874"/>
                  </a:lnTo>
                  <a:lnTo>
                    <a:pt x="38322" y="31097"/>
                  </a:lnTo>
                  <a:lnTo>
                    <a:pt x="627" y="9293"/>
                  </a:lnTo>
                  <a:lnTo>
                    <a:pt x="17144" y="446"/>
                  </a:lnTo>
                  <a:close/>
                  <a:moveTo>
                    <a:pt x="17153" y="1"/>
                  </a:moveTo>
                  <a:cubicBezTo>
                    <a:pt x="17119" y="1"/>
                    <a:pt x="17081" y="7"/>
                    <a:pt x="17044" y="19"/>
                  </a:cubicBezTo>
                  <a:lnTo>
                    <a:pt x="101" y="9092"/>
                  </a:lnTo>
                  <a:cubicBezTo>
                    <a:pt x="51" y="9142"/>
                    <a:pt x="1" y="9192"/>
                    <a:pt x="1" y="9268"/>
                  </a:cubicBezTo>
                  <a:cubicBezTo>
                    <a:pt x="1" y="9343"/>
                    <a:pt x="26" y="9418"/>
                    <a:pt x="101" y="9468"/>
                  </a:cubicBezTo>
                  <a:lnTo>
                    <a:pt x="38222" y="31523"/>
                  </a:lnTo>
                  <a:cubicBezTo>
                    <a:pt x="38247" y="31523"/>
                    <a:pt x="38297" y="31548"/>
                    <a:pt x="38322" y="31548"/>
                  </a:cubicBezTo>
                  <a:cubicBezTo>
                    <a:pt x="38372" y="31548"/>
                    <a:pt x="38397" y="31523"/>
                    <a:pt x="38447" y="31523"/>
                  </a:cubicBezTo>
                  <a:lnTo>
                    <a:pt x="54462" y="22050"/>
                  </a:lnTo>
                  <a:cubicBezTo>
                    <a:pt x="54537" y="22025"/>
                    <a:pt x="54563" y="21949"/>
                    <a:pt x="54563" y="21874"/>
                  </a:cubicBezTo>
                  <a:cubicBezTo>
                    <a:pt x="54563" y="21799"/>
                    <a:pt x="54537" y="21724"/>
                    <a:pt x="54462" y="21699"/>
                  </a:cubicBezTo>
                  <a:lnTo>
                    <a:pt x="17244" y="19"/>
                  </a:lnTo>
                  <a:cubicBezTo>
                    <a:pt x="17219" y="7"/>
                    <a:pt x="17188" y="1"/>
                    <a:pt x="171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17" name="Google Shape;1217;p32"/>
            <p:cNvSpPr/>
            <p:nvPr/>
          </p:nvSpPr>
          <p:spPr>
            <a:xfrm>
              <a:off x="9198631" y="3532545"/>
              <a:ext cx="480137" cy="360088"/>
            </a:xfrm>
            <a:custGeom>
              <a:avLst/>
              <a:gdLst/>
              <a:ahLst/>
              <a:cxnLst/>
              <a:rect l="l" t="t" r="r" b="b"/>
              <a:pathLst>
                <a:path w="16042" h="12031" extrusionOk="0">
                  <a:moveTo>
                    <a:pt x="16041" y="0"/>
                  </a:moveTo>
                  <a:lnTo>
                    <a:pt x="1" y="9449"/>
                  </a:lnTo>
                  <a:lnTo>
                    <a:pt x="1" y="12030"/>
                  </a:lnTo>
                  <a:lnTo>
                    <a:pt x="16041" y="2607"/>
                  </a:lnTo>
                  <a:lnTo>
                    <a:pt x="16041" y="0"/>
                  </a:lnTo>
                  <a:close/>
                </a:path>
              </a:pathLst>
            </a:custGeom>
            <a:solidFill>
              <a:srgbClr val="0AAEBF"/>
            </a:solidFill>
            <a:ln>
              <a:noFill/>
            </a:ln>
          </p:spPr>
          <p:txBody>
            <a:bodyPr spcFirstLastPara="1" wrap="square" lIns="121900" tIns="121900" rIns="121900" bIns="121900" anchor="ctr" anchorCtr="0">
              <a:noAutofit/>
            </a:bodyPr>
            <a:lstStyle/>
            <a:p>
              <a:endParaRPr sz="2533"/>
            </a:p>
          </p:txBody>
        </p:sp>
        <p:sp>
          <p:nvSpPr>
            <p:cNvPr id="1218" name="Google Shape;1218;p32"/>
            <p:cNvSpPr/>
            <p:nvPr/>
          </p:nvSpPr>
          <p:spPr>
            <a:xfrm>
              <a:off x="9192645" y="3526170"/>
              <a:ext cx="492109" cy="372449"/>
            </a:xfrm>
            <a:custGeom>
              <a:avLst/>
              <a:gdLst/>
              <a:ahLst/>
              <a:cxnLst/>
              <a:rect l="l" t="t" r="r" b="b"/>
              <a:pathLst>
                <a:path w="16442" h="12444" extrusionOk="0">
                  <a:moveTo>
                    <a:pt x="16041" y="589"/>
                  </a:moveTo>
                  <a:lnTo>
                    <a:pt x="16041" y="2694"/>
                  </a:lnTo>
                  <a:lnTo>
                    <a:pt x="426" y="11893"/>
                  </a:lnTo>
                  <a:lnTo>
                    <a:pt x="426" y="9787"/>
                  </a:lnTo>
                  <a:lnTo>
                    <a:pt x="16041" y="589"/>
                  </a:lnTo>
                  <a:close/>
                  <a:moveTo>
                    <a:pt x="16232" y="0"/>
                  </a:moveTo>
                  <a:cubicBezTo>
                    <a:pt x="16197" y="0"/>
                    <a:pt x="16166" y="13"/>
                    <a:pt x="16141" y="38"/>
                  </a:cubicBezTo>
                  <a:lnTo>
                    <a:pt x="101" y="9486"/>
                  </a:lnTo>
                  <a:cubicBezTo>
                    <a:pt x="50" y="9537"/>
                    <a:pt x="0" y="9612"/>
                    <a:pt x="0" y="9662"/>
                  </a:cubicBezTo>
                  <a:lnTo>
                    <a:pt x="0" y="12243"/>
                  </a:lnTo>
                  <a:cubicBezTo>
                    <a:pt x="0" y="12319"/>
                    <a:pt x="50" y="12394"/>
                    <a:pt x="101" y="12419"/>
                  </a:cubicBezTo>
                  <a:cubicBezTo>
                    <a:pt x="126" y="12444"/>
                    <a:pt x="176" y="12444"/>
                    <a:pt x="201" y="12444"/>
                  </a:cubicBezTo>
                  <a:cubicBezTo>
                    <a:pt x="251" y="12444"/>
                    <a:pt x="276" y="12444"/>
                    <a:pt x="326" y="12419"/>
                  </a:cubicBezTo>
                  <a:lnTo>
                    <a:pt x="16341" y="2995"/>
                  </a:lnTo>
                  <a:cubicBezTo>
                    <a:pt x="16416" y="2945"/>
                    <a:pt x="16442" y="2895"/>
                    <a:pt x="16442" y="2820"/>
                  </a:cubicBezTo>
                  <a:lnTo>
                    <a:pt x="16442" y="213"/>
                  </a:lnTo>
                  <a:cubicBezTo>
                    <a:pt x="16442" y="138"/>
                    <a:pt x="16416" y="63"/>
                    <a:pt x="16341" y="38"/>
                  </a:cubicBezTo>
                  <a:cubicBezTo>
                    <a:pt x="16304" y="13"/>
                    <a:pt x="16266" y="0"/>
                    <a:pt x="16232"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19" name="Google Shape;1219;p32"/>
            <p:cNvSpPr/>
            <p:nvPr/>
          </p:nvSpPr>
          <p:spPr>
            <a:xfrm>
              <a:off x="9198631" y="3610543"/>
              <a:ext cx="480137" cy="361614"/>
            </a:xfrm>
            <a:custGeom>
              <a:avLst/>
              <a:gdLst/>
              <a:ahLst/>
              <a:cxnLst/>
              <a:rect l="l" t="t" r="r" b="b"/>
              <a:pathLst>
                <a:path w="16042" h="12082" extrusionOk="0">
                  <a:moveTo>
                    <a:pt x="16041" y="1"/>
                  </a:moveTo>
                  <a:lnTo>
                    <a:pt x="1" y="9424"/>
                  </a:lnTo>
                  <a:lnTo>
                    <a:pt x="1" y="12081"/>
                  </a:lnTo>
                  <a:lnTo>
                    <a:pt x="16041" y="2833"/>
                  </a:lnTo>
                  <a:lnTo>
                    <a:pt x="16041" y="1"/>
                  </a:lnTo>
                  <a:close/>
                </a:path>
              </a:pathLst>
            </a:custGeom>
            <a:solidFill>
              <a:srgbClr val="E8E7EC"/>
            </a:solidFill>
            <a:ln>
              <a:noFill/>
            </a:ln>
          </p:spPr>
          <p:txBody>
            <a:bodyPr spcFirstLastPara="1" wrap="square" lIns="121900" tIns="121900" rIns="121900" bIns="121900" anchor="ctr" anchorCtr="0">
              <a:noAutofit/>
            </a:bodyPr>
            <a:lstStyle/>
            <a:p>
              <a:endParaRPr sz="2533"/>
            </a:p>
          </p:txBody>
        </p:sp>
        <p:sp>
          <p:nvSpPr>
            <p:cNvPr id="1220" name="Google Shape;1220;p32"/>
            <p:cNvSpPr/>
            <p:nvPr/>
          </p:nvSpPr>
          <p:spPr>
            <a:xfrm>
              <a:off x="9192645" y="3603988"/>
              <a:ext cx="492109" cy="374903"/>
            </a:xfrm>
            <a:custGeom>
              <a:avLst/>
              <a:gdLst/>
              <a:ahLst/>
              <a:cxnLst/>
              <a:rect l="l" t="t" r="r" b="b"/>
              <a:pathLst>
                <a:path w="16442" h="12526" extrusionOk="0">
                  <a:moveTo>
                    <a:pt x="16041" y="571"/>
                  </a:moveTo>
                  <a:lnTo>
                    <a:pt x="16041" y="2952"/>
                  </a:lnTo>
                  <a:lnTo>
                    <a:pt x="426" y="11949"/>
                  </a:lnTo>
                  <a:lnTo>
                    <a:pt x="426" y="9769"/>
                  </a:lnTo>
                  <a:lnTo>
                    <a:pt x="16041" y="571"/>
                  </a:lnTo>
                  <a:close/>
                  <a:moveTo>
                    <a:pt x="16232" y="0"/>
                  </a:moveTo>
                  <a:cubicBezTo>
                    <a:pt x="16197" y="0"/>
                    <a:pt x="16166" y="7"/>
                    <a:pt x="16141" y="19"/>
                  </a:cubicBezTo>
                  <a:lnTo>
                    <a:pt x="101" y="9468"/>
                  </a:lnTo>
                  <a:cubicBezTo>
                    <a:pt x="50" y="9493"/>
                    <a:pt x="0" y="9568"/>
                    <a:pt x="0" y="9643"/>
                  </a:cubicBezTo>
                  <a:lnTo>
                    <a:pt x="0" y="12300"/>
                  </a:lnTo>
                  <a:cubicBezTo>
                    <a:pt x="0" y="12375"/>
                    <a:pt x="50" y="12450"/>
                    <a:pt x="101" y="12501"/>
                  </a:cubicBezTo>
                  <a:cubicBezTo>
                    <a:pt x="126" y="12501"/>
                    <a:pt x="176" y="12526"/>
                    <a:pt x="201" y="12526"/>
                  </a:cubicBezTo>
                  <a:cubicBezTo>
                    <a:pt x="251" y="12526"/>
                    <a:pt x="276" y="12501"/>
                    <a:pt x="301" y="12501"/>
                  </a:cubicBezTo>
                  <a:lnTo>
                    <a:pt x="16341" y="3252"/>
                  </a:lnTo>
                  <a:cubicBezTo>
                    <a:pt x="16416" y="3202"/>
                    <a:pt x="16442" y="3127"/>
                    <a:pt x="16442" y="3052"/>
                  </a:cubicBezTo>
                  <a:lnTo>
                    <a:pt x="16442" y="220"/>
                  </a:lnTo>
                  <a:cubicBezTo>
                    <a:pt x="16442" y="145"/>
                    <a:pt x="16416" y="69"/>
                    <a:pt x="16341" y="19"/>
                  </a:cubicBezTo>
                  <a:cubicBezTo>
                    <a:pt x="16304" y="7"/>
                    <a:pt x="16266" y="0"/>
                    <a:pt x="16232"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21" name="Google Shape;1221;p32"/>
            <p:cNvSpPr/>
            <p:nvPr/>
          </p:nvSpPr>
          <p:spPr>
            <a:xfrm>
              <a:off x="9198631" y="3477773"/>
              <a:ext cx="480137" cy="337580"/>
            </a:xfrm>
            <a:custGeom>
              <a:avLst/>
              <a:gdLst/>
              <a:ahLst/>
              <a:cxnLst/>
              <a:rect l="l" t="t" r="r" b="b"/>
              <a:pathLst>
                <a:path w="16042" h="11279" extrusionOk="0">
                  <a:moveTo>
                    <a:pt x="16041" y="1"/>
                  </a:moveTo>
                  <a:lnTo>
                    <a:pt x="1" y="9073"/>
                  </a:lnTo>
                  <a:lnTo>
                    <a:pt x="1" y="11279"/>
                  </a:lnTo>
                  <a:lnTo>
                    <a:pt x="16041" y="1830"/>
                  </a:lnTo>
                  <a:lnTo>
                    <a:pt x="16041" y="1"/>
                  </a:lnTo>
                  <a:close/>
                </a:path>
              </a:pathLst>
            </a:custGeom>
            <a:solidFill>
              <a:srgbClr val="0AAEBF"/>
            </a:solidFill>
            <a:ln>
              <a:noFill/>
            </a:ln>
          </p:spPr>
          <p:txBody>
            <a:bodyPr spcFirstLastPara="1" wrap="square" lIns="121900" tIns="121900" rIns="121900" bIns="121900" anchor="ctr" anchorCtr="0">
              <a:noAutofit/>
            </a:bodyPr>
            <a:lstStyle/>
            <a:p>
              <a:endParaRPr sz="2533"/>
            </a:p>
          </p:txBody>
        </p:sp>
        <p:sp>
          <p:nvSpPr>
            <p:cNvPr id="1222" name="Google Shape;1222;p32"/>
            <p:cNvSpPr/>
            <p:nvPr/>
          </p:nvSpPr>
          <p:spPr>
            <a:xfrm>
              <a:off x="9192645" y="3471967"/>
              <a:ext cx="492109" cy="350151"/>
            </a:xfrm>
            <a:custGeom>
              <a:avLst/>
              <a:gdLst/>
              <a:ahLst/>
              <a:cxnLst/>
              <a:rect l="l" t="t" r="r" b="b"/>
              <a:pathLst>
                <a:path w="16442" h="11699" extrusionOk="0">
                  <a:moveTo>
                    <a:pt x="16041" y="571"/>
                  </a:moveTo>
                  <a:lnTo>
                    <a:pt x="16041" y="1899"/>
                  </a:lnTo>
                  <a:lnTo>
                    <a:pt x="426" y="11122"/>
                  </a:lnTo>
                  <a:lnTo>
                    <a:pt x="426" y="9368"/>
                  </a:lnTo>
                  <a:lnTo>
                    <a:pt x="16041" y="571"/>
                  </a:lnTo>
                  <a:close/>
                  <a:moveTo>
                    <a:pt x="16241" y="0"/>
                  </a:moveTo>
                  <a:cubicBezTo>
                    <a:pt x="16203" y="0"/>
                    <a:pt x="16166" y="7"/>
                    <a:pt x="16141" y="19"/>
                  </a:cubicBezTo>
                  <a:lnTo>
                    <a:pt x="101" y="9067"/>
                  </a:lnTo>
                  <a:cubicBezTo>
                    <a:pt x="50" y="9117"/>
                    <a:pt x="0" y="9192"/>
                    <a:pt x="0" y="9267"/>
                  </a:cubicBezTo>
                  <a:lnTo>
                    <a:pt x="0" y="11473"/>
                  </a:lnTo>
                  <a:cubicBezTo>
                    <a:pt x="0" y="11548"/>
                    <a:pt x="50" y="11623"/>
                    <a:pt x="101" y="11673"/>
                  </a:cubicBezTo>
                  <a:cubicBezTo>
                    <a:pt x="126" y="11673"/>
                    <a:pt x="176" y="11698"/>
                    <a:pt x="201" y="11698"/>
                  </a:cubicBezTo>
                  <a:cubicBezTo>
                    <a:pt x="251" y="11698"/>
                    <a:pt x="276" y="11673"/>
                    <a:pt x="326" y="11673"/>
                  </a:cubicBezTo>
                  <a:lnTo>
                    <a:pt x="16341" y="2200"/>
                  </a:lnTo>
                  <a:cubicBezTo>
                    <a:pt x="16416" y="2175"/>
                    <a:pt x="16442" y="2099"/>
                    <a:pt x="16442" y="2024"/>
                  </a:cubicBezTo>
                  <a:lnTo>
                    <a:pt x="16442" y="195"/>
                  </a:lnTo>
                  <a:cubicBezTo>
                    <a:pt x="16442" y="119"/>
                    <a:pt x="16416" y="69"/>
                    <a:pt x="16341" y="19"/>
                  </a:cubicBezTo>
                  <a:cubicBezTo>
                    <a:pt x="16316" y="7"/>
                    <a:pt x="16279" y="0"/>
                    <a:pt x="16241"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23" name="Google Shape;1223;p32"/>
            <p:cNvSpPr/>
            <p:nvPr/>
          </p:nvSpPr>
          <p:spPr>
            <a:xfrm>
              <a:off x="8429011" y="3299989"/>
              <a:ext cx="769650" cy="515365"/>
            </a:xfrm>
            <a:custGeom>
              <a:avLst/>
              <a:gdLst/>
              <a:ahLst/>
              <a:cxnLst/>
              <a:rect l="l" t="t" r="r" b="b"/>
              <a:pathLst>
                <a:path w="25715" h="17219" extrusionOk="0">
                  <a:moveTo>
                    <a:pt x="0" y="1"/>
                  </a:moveTo>
                  <a:lnTo>
                    <a:pt x="0" y="2332"/>
                  </a:lnTo>
                  <a:lnTo>
                    <a:pt x="25715" y="17219"/>
                  </a:lnTo>
                  <a:lnTo>
                    <a:pt x="25715" y="15013"/>
                  </a:lnTo>
                  <a:lnTo>
                    <a:pt x="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24" name="Google Shape;1224;p32"/>
            <p:cNvSpPr/>
            <p:nvPr/>
          </p:nvSpPr>
          <p:spPr>
            <a:xfrm>
              <a:off x="8422247" y="3293614"/>
              <a:ext cx="783178" cy="528504"/>
            </a:xfrm>
            <a:custGeom>
              <a:avLst/>
              <a:gdLst/>
              <a:ahLst/>
              <a:cxnLst/>
              <a:rect l="l" t="t" r="r" b="b"/>
              <a:pathLst>
                <a:path w="26167" h="17658" extrusionOk="0">
                  <a:moveTo>
                    <a:pt x="427" y="565"/>
                  </a:moveTo>
                  <a:lnTo>
                    <a:pt x="25740" y="15327"/>
                  </a:lnTo>
                  <a:lnTo>
                    <a:pt x="25740" y="17081"/>
                  </a:lnTo>
                  <a:lnTo>
                    <a:pt x="427" y="2444"/>
                  </a:lnTo>
                  <a:lnTo>
                    <a:pt x="427" y="565"/>
                  </a:lnTo>
                  <a:close/>
                  <a:moveTo>
                    <a:pt x="214" y="1"/>
                  </a:moveTo>
                  <a:cubicBezTo>
                    <a:pt x="176" y="1"/>
                    <a:pt x="139" y="13"/>
                    <a:pt x="101" y="38"/>
                  </a:cubicBezTo>
                  <a:cubicBezTo>
                    <a:pt x="51" y="63"/>
                    <a:pt x="1" y="139"/>
                    <a:pt x="1" y="214"/>
                  </a:cubicBezTo>
                  <a:lnTo>
                    <a:pt x="1" y="2545"/>
                  </a:lnTo>
                  <a:cubicBezTo>
                    <a:pt x="1" y="2620"/>
                    <a:pt x="51" y="2695"/>
                    <a:pt x="101" y="2745"/>
                  </a:cubicBezTo>
                  <a:lnTo>
                    <a:pt x="25841" y="17632"/>
                  </a:lnTo>
                  <a:cubicBezTo>
                    <a:pt x="25866" y="17632"/>
                    <a:pt x="25916" y="17657"/>
                    <a:pt x="25941" y="17657"/>
                  </a:cubicBezTo>
                  <a:cubicBezTo>
                    <a:pt x="25991" y="17657"/>
                    <a:pt x="26016" y="17632"/>
                    <a:pt x="26066" y="17632"/>
                  </a:cubicBezTo>
                  <a:cubicBezTo>
                    <a:pt x="26116" y="17582"/>
                    <a:pt x="26166" y="17507"/>
                    <a:pt x="26166" y="17432"/>
                  </a:cubicBezTo>
                  <a:lnTo>
                    <a:pt x="26166" y="15226"/>
                  </a:lnTo>
                  <a:cubicBezTo>
                    <a:pt x="26166" y="15151"/>
                    <a:pt x="26116" y="15076"/>
                    <a:pt x="26066" y="15026"/>
                  </a:cubicBezTo>
                  <a:lnTo>
                    <a:pt x="327" y="38"/>
                  </a:lnTo>
                  <a:cubicBezTo>
                    <a:pt x="289" y="13"/>
                    <a:pt x="252"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25" name="Google Shape;1225;p32"/>
            <p:cNvSpPr/>
            <p:nvPr/>
          </p:nvSpPr>
          <p:spPr>
            <a:xfrm>
              <a:off x="8429011" y="3032953"/>
              <a:ext cx="1249757" cy="716404"/>
            </a:xfrm>
            <a:custGeom>
              <a:avLst/>
              <a:gdLst/>
              <a:ahLst/>
              <a:cxnLst/>
              <a:rect l="l" t="t" r="r" b="b"/>
              <a:pathLst>
                <a:path w="41756" h="23936" extrusionOk="0">
                  <a:moveTo>
                    <a:pt x="15464" y="0"/>
                  </a:moveTo>
                  <a:lnTo>
                    <a:pt x="0" y="8923"/>
                  </a:lnTo>
                  <a:lnTo>
                    <a:pt x="25715" y="23935"/>
                  </a:lnTo>
                  <a:lnTo>
                    <a:pt x="41755" y="14863"/>
                  </a:lnTo>
                  <a:lnTo>
                    <a:pt x="15464"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226" name="Google Shape;1226;p32"/>
            <p:cNvSpPr/>
            <p:nvPr/>
          </p:nvSpPr>
          <p:spPr>
            <a:xfrm>
              <a:off x="8422247" y="3026399"/>
              <a:ext cx="1262507" cy="728945"/>
            </a:xfrm>
            <a:custGeom>
              <a:avLst/>
              <a:gdLst/>
              <a:ahLst/>
              <a:cxnLst/>
              <a:rect l="l" t="t" r="r" b="b"/>
              <a:pathLst>
                <a:path w="42182" h="24355" extrusionOk="0">
                  <a:moveTo>
                    <a:pt x="15690" y="445"/>
                  </a:moveTo>
                  <a:lnTo>
                    <a:pt x="41555" y="15082"/>
                  </a:lnTo>
                  <a:lnTo>
                    <a:pt x="25941" y="23904"/>
                  </a:lnTo>
                  <a:lnTo>
                    <a:pt x="627" y="9142"/>
                  </a:lnTo>
                  <a:lnTo>
                    <a:pt x="15690" y="445"/>
                  </a:lnTo>
                  <a:close/>
                  <a:moveTo>
                    <a:pt x="15681" y="0"/>
                  </a:moveTo>
                  <a:cubicBezTo>
                    <a:pt x="15646" y="0"/>
                    <a:pt x="15615" y="6"/>
                    <a:pt x="15590" y="19"/>
                  </a:cubicBezTo>
                  <a:lnTo>
                    <a:pt x="101" y="8966"/>
                  </a:lnTo>
                  <a:cubicBezTo>
                    <a:pt x="51" y="8991"/>
                    <a:pt x="1" y="9067"/>
                    <a:pt x="1" y="9142"/>
                  </a:cubicBezTo>
                  <a:cubicBezTo>
                    <a:pt x="1" y="9217"/>
                    <a:pt x="51" y="9292"/>
                    <a:pt x="101" y="9317"/>
                  </a:cubicBezTo>
                  <a:lnTo>
                    <a:pt x="25841" y="24330"/>
                  </a:lnTo>
                  <a:cubicBezTo>
                    <a:pt x="25866" y="24355"/>
                    <a:pt x="25916" y="24355"/>
                    <a:pt x="25941" y="24355"/>
                  </a:cubicBezTo>
                  <a:cubicBezTo>
                    <a:pt x="25991" y="24355"/>
                    <a:pt x="26016" y="24355"/>
                    <a:pt x="26041" y="24330"/>
                  </a:cubicBezTo>
                  <a:lnTo>
                    <a:pt x="42081" y="15282"/>
                  </a:lnTo>
                  <a:cubicBezTo>
                    <a:pt x="42156" y="15232"/>
                    <a:pt x="42182" y="15157"/>
                    <a:pt x="42182" y="15082"/>
                  </a:cubicBezTo>
                  <a:cubicBezTo>
                    <a:pt x="42182" y="15006"/>
                    <a:pt x="42156" y="14956"/>
                    <a:pt x="42081" y="14906"/>
                  </a:cubicBezTo>
                  <a:lnTo>
                    <a:pt x="15790" y="19"/>
                  </a:lnTo>
                  <a:cubicBezTo>
                    <a:pt x="15753" y="6"/>
                    <a:pt x="15715" y="0"/>
                    <a:pt x="1568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27" name="Google Shape;1227;p32"/>
            <p:cNvSpPr/>
            <p:nvPr/>
          </p:nvSpPr>
          <p:spPr>
            <a:xfrm>
              <a:off x="8077962" y="2996199"/>
              <a:ext cx="351079" cy="373586"/>
            </a:xfrm>
            <a:custGeom>
              <a:avLst/>
              <a:gdLst/>
              <a:ahLst/>
              <a:cxnLst/>
              <a:rect l="l" t="t" r="r" b="b"/>
              <a:pathLst>
                <a:path w="11730" h="12482" extrusionOk="0">
                  <a:moveTo>
                    <a:pt x="0" y="0"/>
                  </a:moveTo>
                  <a:lnTo>
                    <a:pt x="0" y="2256"/>
                  </a:lnTo>
                  <a:lnTo>
                    <a:pt x="11729" y="12482"/>
                  </a:lnTo>
                  <a:lnTo>
                    <a:pt x="11729" y="10151"/>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28" name="Google Shape;1228;p32"/>
            <p:cNvSpPr/>
            <p:nvPr/>
          </p:nvSpPr>
          <p:spPr>
            <a:xfrm>
              <a:off x="8071198" y="2990124"/>
              <a:ext cx="363829" cy="386426"/>
            </a:xfrm>
            <a:custGeom>
              <a:avLst/>
              <a:gdLst/>
              <a:ahLst/>
              <a:cxnLst/>
              <a:rect l="l" t="t" r="r" b="b"/>
              <a:pathLst>
                <a:path w="12156" h="12911" extrusionOk="0">
                  <a:moveTo>
                    <a:pt x="427" y="654"/>
                  </a:moveTo>
                  <a:lnTo>
                    <a:pt x="11730" y="10454"/>
                  </a:lnTo>
                  <a:lnTo>
                    <a:pt x="11730" y="12233"/>
                  </a:lnTo>
                  <a:lnTo>
                    <a:pt x="427" y="2359"/>
                  </a:lnTo>
                  <a:lnTo>
                    <a:pt x="427" y="654"/>
                  </a:lnTo>
                  <a:close/>
                  <a:moveTo>
                    <a:pt x="219" y="1"/>
                  </a:moveTo>
                  <a:cubicBezTo>
                    <a:pt x="187" y="1"/>
                    <a:pt x="155" y="9"/>
                    <a:pt x="126" y="28"/>
                  </a:cubicBezTo>
                  <a:cubicBezTo>
                    <a:pt x="51" y="53"/>
                    <a:pt x="0" y="128"/>
                    <a:pt x="0" y="203"/>
                  </a:cubicBezTo>
                  <a:lnTo>
                    <a:pt x="0" y="2459"/>
                  </a:lnTo>
                  <a:cubicBezTo>
                    <a:pt x="0" y="2534"/>
                    <a:pt x="26" y="2584"/>
                    <a:pt x="76" y="2634"/>
                  </a:cubicBezTo>
                  <a:lnTo>
                    <a:pt x="11805" y="12860"/>
                  </a:lnTo>
                  <a:cubicBezTo>
                    <a:pt x="11855" y="12885"/>
                    <a:pt x="11905" y="12910"/>
                    <a:pt x="11955" y="12910"/>
                  </a:cubicBezTo>
                  <a:cubicBezTo>
                    <a:pt x="11981" y="12910"/>
                    <a:pt x="12006" y="12910"/>
                    <a:pt x="12031" y="12885"/>
                  </a:cubicBezTo>
                  <a:cubicBezTo>
                    <a:pt x="12106" y="12860"/>
                    <a:pt x="12156" y="12785"/>
                    <a:pt x="12156" y="12685"/>
                  </a:cubicBezTo>
                  <a:lnTo>
                    <a:pt x="12156" y="10354"/>
                  </a:lnTo>
                  <a:cubicBezTo>
                    <a:pt x="12156" y="10304"/>
                    <a:pt x="12131" y="10228"/>
                    <a:pt x="12081" y="10203"/>
                  </a:cubicBezTo>
                  <a:lnTo>
                    <a:pt x="351" y="53"/>
                  </a:lnTo>
                  <a:cubicBezTo>
                    <a:pt x="320" y="22"/>
                    <a:pt x="270" y="1"/>
                    <a:pt x="21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29" name="Google Shape;1229;p32"/>
            <p:cNvSpPr/>
            <p:nvPr/>
          </p:nvSpPr>
          <p:spPr>
            <a:xfrm>
              <a:off x="8077962" y="2725393"/>
              <a:ext cx="813916" cy="574626"/>
            </a:xfrm>
            <a:custGeom>
              <a:avLst/>
              <a:gdLst/>
              <a:ahLst/>
              <a:cxnLst/>
              <a:rect l="l" t="t" r="r" b="b"/>
              <a:pathLst>
                <a:path w="27194" h="19199" extrusionOk="0">
                  <a:moveTo>
                    <a:pt x="15439" y="1"/>
                  </a:moveTo>
                  <a:lnTo>
                    <a:pt x="0" y="9048"/>
                  </a:lnTo>
                  <a:lnTo>
                    <a:pt x="11729" y="19199"/>
                  </a:lnTo>
                  <a:lnTo>
                    <a:pt x="27193" y="10276"/>
                  </a:lnTo>
                  <a:lnTo>
                    <a:pt x="15439"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30" name="Google Shape;1230;p32"/>
            <p:cNvSpPr/>
            <p:nvPr/>
          </p:nvSpPr>
          <p:spPr>
            <a:xfrm>
              <a:off x="8071198" y="2719108"/>
              <a:ext cx="826667" cy="586927"/>
            </a:xfrm>
            <a:custGeom>
              <a:avLst/>
              <a:gdLst/>
              <a:ahLst/>
              <a:cxnLst/>
              <a:rect l="l" t="t" r="r" b="b"/>
              <a:pathLst>
                <a:path w="27620" h="19610" extrusionOk="0">
                  <a:moveTo>
                    <a:pt x="15640" y="461"/>
                  </a:moveTo>
                  <a:lnTo>
                    <a:pt x="27068" y="10436"/>
                  </a:lnTo>
                  <a:lnTo>
                    <a:pt x="11981" y="19158"/>
                  </a:lnTo>
                  <a:lnTo>
                    <a:pt x="577" y="9308"/>
                  </a:lnTo>
                  <a:lnTo>
                    <a:pt x="15640" y="461"/>
                  </a:lnTo>
                  <a:close/>
                  <a:moveTo>
                    <a:pt x="15651" y="0"/>
                  </a:moveTo>
                  <a:cubicBezTo>
                    <a:pt x="15612" y="0"/>
                    <a:pt x="15573" y="13"/>
                    <a:pt x="15539" y="35"/>
                  </a:cubicBezTo>
                  <a:lnTo>
                    <a:pt x="126" y="9083"/>
                  </a:lnTo>
                  <a:cubicBezTo>
                    <a:pt x="51" y="9108"/>
                    <a:pt x="26" y="9183"/>
                    <a:pt x="0" y="9233"/>
                  </a:cubicBezTo>
                  <a:cubicBezTo>
                    <a:pt x="0" y="9308"/>
                    <a:pt x="26" y="9384"/>
                    <a:pt x="76" y="9434"/>
                  </a:cubicBezTo>
                  <a:lnTo>
                    <a:pt x="11805" y="19559"/>
                  </a:lnTo>
                  <a:cubicBezTo>
                    <a:pt x="11855" y="19609"/>
                    <a:pt x="11905" y="19609"/>
                    <a:pt x="11955" y="19609"/>
                  </a:cubicBezTo>
                  <a:cubicBezTo>
                    <a:pt x="11981" y="19609"/>
                    <a:pt x="12006" y="19609"/>
                    <a:pt x="12056" y="19584"/>
                  </a:cubicBezTo>
                  <a:lnTo>
                    <a:pt x="27519" y="10662"/>
                  </a:lnTo>
                  <a:cubicBezTo>
                    <a:pt x="27570" y="10637"/>
                    <a:pt x="27620" y="10562"/>
                    <a:pt x="27620" y="10486"/>
                  </a:cubicBezTo>
                  <a:cubicBezTo>
                    <a:pt x="27620" y="10436"/>
                    <a:pt x="27595" y="10361"/>
                    <a:pt x="27545" y="10311"/>
                  </a:cubicBezTo>
                  <a:lnTo>
                    <a:pt x="15790" y="60"/>
                  </a:lnTo>
                  <a:cubicBezTo>
                    <a:pt x="15749" y="19"/>
                    <a:pt x="15700" y="0"/>
                    <a:pt x="1565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1" name="Google Shape;1231;p32"/>
            <p:cNvSpPr/>
            <p:nvPr/>
          </p:nvSpPr>
          <p:spPr>
            <a:xfrm>
              <a:off x="8287981" y="2874684"/>
              <a:ext cx="480855" cy="345093"/>
            </a:xfrm>
            <a:custGeom>
              <a:avLst/>
              <a:gdLst/>
              <a:ahLst/>
              <a:cxnLst/>
              <a:rect l="l" t="t" r="r" b="b"/>
              <a:pathLst>
                <a:path w="16066" h="11530" extrusionOk="0">
                  <a:moveTo>
                    <a:pt x="10226" y="0"/>
                  </a:moveTo>
                  <a:cubicBezTo>
                    <a:pt x="4362" y="1805"/>
                    <a:pt x="1" y="5213"/>
                    <a:pt x="1" y="5213"/>
                  </a:cubicBezTo>
                  <a:lnTo>
                    <a:pt x="1" y="6341"/>
                  </a:lnTo>
                  <a:lnTo>
                    <a:pt x="5966" y="11529"/>
                  </a:lnTo>
                  <a:cubicBezTo>
                    <a:pt x="12256" y="9825"/>
                    <a:pt x="16066" y="5489"/>
                    <a:pt x="16066" y="5489"/>
                  </a:cubicBezTo>
                  <a:lnTo>
                    <a:pt x="16066" y="4361"/>
                  </a:lnTo>
                  <a:cubicBezTo>
                    <a:pt x="13359" y="1529"/>
                    <a:pt x="10226" y="0"/>
                    <a:pt x="10226"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32" name="Google Shape;1232;p32"/>
            <p:cNvSpPr/>
            <p:nvPr/>
          </p:nvSpPr>
          <p:spPr>
            <a:xfrm>
              <a:off x="8281247" y="2868668"/>
              <a:ext cx="493606" cy="357095"/>
            </a:xfrm>
            <a:custGeom>
              <a:avLst/>
              <a:gdLst/>
              <a:ahLst/>
              <a:cxnLst/>
              <a:rect l="l" t="t" r="r" b="b"/>
              <a:pathLst>
                <a:path w="16492" h="11931" extrusionOk="0">
                  <a:moveTo>
                    <a:pt x="10426" y="427"/>
                  </a:moveTo>
                  <a:cubicBezTo>
                    <a:pt x="10902" y="677"/>
                    <a:pt x="13659" y="2131"/>
                    <a:pt x="16065" y="4637"/>
                  </a:cubicBezTo>
                  <a:lnTo>
                    <a:pt x="16065" y="5615"/>
                  </a:lnTo>
                  <a:cubicBezTo>
                    <a:pt x="15589" y="6116"/>
                    <a:pt x="11955" y="9900"/>
                    <a:pt x="6241" y="11505"/>
                  </a:cubicBezTo>
                  <a:lnTo>
                    <a:pt x="426" y="6442"/>
                  </a:lnTo>
                  <a:lnTo>
                    <a:pt x="426" y="5514"/>
                  </a:lnTo>
                  <a:cubicBezTo>
                    <a:pt x="1053" y="5063"/>
                    <a:pt x="5138" y="2081"/>
                    <a:pt x="10426" y="427"/>
                  </a:cubicBezTo>
                  <a:close/>
                  <a:moveTo>
                    <a:pt x="10401" y="1"/>
                  </a:moveTo>
                  <a:cubicBezTo>
                    <a:pt x="4562" y="1805"/>
                    <a:pt x="125" y="5214"/>
                    <a:pt x="75" y="5239"/>
                  </a:cubicBezTo>
                  <a:cubicBezTo>
                    <a:pt x="25" y="5289"/>
                    <a:pt x="0" y="5339"/>
                    <a:pt x="0" y="5414"/>
                  </a:cubicBezTo>
                  <a:lnTo>
                    <a:pt x="0" y="6542"/>
                  </a:lnTo>
                  <a:cubicBezTo>
                    <a:pt x="0" y="6617"/>
                    <a:pt x="25" y="6667"/>
                    <a:pt x="75" y="6692"/>
                  </a:cubicBezTo>
                  <a:lnTo>
                    <a:pt x="6040" y="11880"/>
                  </a:lnTo>
                  <a:cubicBezTo>
                    <a:pt x="6090" y="11931"/>
                    <a:pt x="6140" y="11931"/>
                    <a:pt x="6191" y="11931"/>
                  </a:cubicBezTo>
                  <a:lnTo>
                    <a:pt x="6241" y="11931"/>
                  </a:lnTo>
                  <a:cubicBezTo>
                    <a:pt x="12531" y="10226"/>
                    <a:pt x="16391" y="5890"/>
                    <a:pt x="16441" y="5840"/>
                  </a:cubicBezTo>
                  <a:cubicBezTo>
                    <a:pt x="16466" y="5790"/>
                    <a:pt x="16491" y="5740"/>
                    <a:pt x="16491" y="5690"/>
                  </a:cubicBezTo>
                  <a:lnTo>
                    <a:pt x="16491" y="4562"/>
                  </a:lnTo>
                  <a:cubicBezTo>
                    <a:pt x="16491" y="4512"/>
                    <a:pt x="16466" y="4462"/>
                    <a:pt x="16441" y="4412"/>
                  </a:cubicBezTo>
                  <a:cubicBezTo>
                    <a:pt x="13734" y="1580"/>
                    <a:pt x="10577" y="51"/>
                    <a:pt x="10552" y="26"/>
                  </a:cubicBezTo>
                  <a:cubicBezTo>
                    <a:pt x="10501" y="1"/>
                    <a:pt x="10451" y="1"/>
                    <a:pt x="1040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3" name="Google Shape;1233;p32"/>
            <p:cNvSpPr/>
            <p:nvPr/>
          </p:nvSpPr>
          <p:spPr>
            <a:xfrm>
              <a:off x="8287981" y="2840923"/>
              <a:ext cx="480855" cy="345093"/>
            </a:xfrm>
            <a:custGeom>
              <a:avLst/>
              <a:gdLst/>
              <a:ahLst/>
              <a:cxnLst/>
              <a:rect l="l" t="t" r="r" b="b"/>
              <a:pathLst>
                <a:path w="16066" h="11530" extrusionOk="0">
                  <a:moveTo>
                    <a:pt x="10226" y="0"/>
                  </a:moveTo>
                  <a:cubicBezTo>
                    <a:pt x="2808" y="2281"/>
                    <a:pt x="1" y="6341"/>
                    <a:pt x="1" y="6341"/>
                  </a:cubicBezTo>
                  <a:lnTo>
                    <a:pt x="5966" y="11529"/>
                  </a:lnTo>
                  <a:cubicBezTo>
                    <a:pt x="12256" y="9825"/>
                    <a:pt x="16066" y="5489"/>
                    <a:pt x="16066" y="5489"/>
                  </a:cubicBezTo>
                  <a:cubicBezTo>
                    <a:pt x="13209" y="2381"/>
                    <a:pt x="10226" y="0"/>
                    <a:pt x="10226"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34" name="Google Shape;1234;p32"/>
            <p:cNvSpPr/>
            <p:nvPr/>
          </p:nvSpPr>
          <p:spPr>
            <a:xfrm>
              <a:off x="8280499" y="2834907"/>
              <a:ext cx="495102" cy="357095"/>
            </a:xfrm>
            <a:custGeom>
              <a:avLst/>
              <a:gdLst/>
              <a:ahLst/>
              <a:cxnLst/>
              <a:rect l="l" t="t" r="r" b="b"/>
              <a:pathLst>
                <a:path w="16542" h="11931" extrusionOk="0">
                  <a:moveTo>
                    <a:pt x="10426" y="452"/>
                  </a:moveTo>
                  <a:cubicBezTo>
                    <a:pt x="10927" y="853"/>
                    <a:pt x="13509" y="3008"/>
                    <a:pt x="16015" y="5690"/>
                  </a:cubicBezTo>
                  <a:cubicBezTo>
                    <a:pt x="15313" y="6442"/>
                    <a:pt x="11729" y="9976"/>
                    <a:pt x="6266" y="11505"/>
                  </a:cubicBezTo>
                  <a:lnTo>
                    <a:pt x="526" y="6517"/>
                  </a:lnTo>
                  <a:cubicBezTo>
                    <a:pt x="1103" y="5765"/>
                    <a:pt x="4035" y="2432"/>
                    <a:pt x="10426" y="452"/>
                  </a:cubicBezTo>
                  <a:close/>
                  <a:moveTo>
                    <a:pt x="10426" y="1"/>
                  </a:moveTo>
                  <a:cubicBezTo>
                    <a:pt x="3008" y="2282"/>
                    <a:pt x="175" y="6267"/>
                    <a:pt x="75" y="6417"/>
                  </a:cubicBezTo>
                  <a:cubicBezTo>
                    <a:pt x="0" y="6517"/>
                    <a:pt x="25" y="6642"/>
                    <a:pt x="100" y="6693"/>
                  </a:cubicBezTo>
                  <a:lnTo>
                    <a:pt x="6065" y="11881"/>
                  </a:lnTo>
                  <a:cubicBezTo>
                    <a:pt x="6115" y="11906"/>
                    <a:pt x="6165" y="11931"/>
                    <a:pt x="6216" y="11931"/>
                  </a:cubicBezTo>
                  <a:lnTo>
                    <a:pt x="6266" y="11931"/>
                  </a:lnTo>
                  <a:cubicBezTo>
                    <a:pt x="12556" y="10226"/>
                    <a:pt x="16416" y="5866"/>
                    <a:pt x="16466" y="5840"/>
                  </a:cubicBezTo>
                  <a:cubicBezTo>
                    <a:pt x="16541" y="5740"/>
                    <a:pt x="16541" y="5640"/>
                    <a:pt x="16466" y="5540"/>
                  </a:cubicBezTo>
                  <a:cubicBezTo>
                    <a:pt x="13634" y="2482"/>
                    <a:pt x="10652" y="76"/>
                    <a:pt x="10602" y="51"/>
                  </a:cubicBezTo>
                  <a:cubicBezTo>
                    <a:pt x="10551" y="1"/>
                    <a:pt x="10476" y="1"/>
                    <a:pt x="104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5" name="Google Shape;1235;p32"/>
            <p:cNvSpPr/>
            <p:nvPr/>
          </p:nvSpPr>
          <p:spPr>
            <a:xfrm>
              <a:off x="9162625" y="3384152"/>
              <a:ext cx="531138" cy="608986"/>
            </a:xfrm>
            <a:custGeom>
              <a:avLst/>
              <a:gdLst/>
              <a:ahLst/>
              <a:cxnLst/>
              <a:rect l="l" t="t" r="r" b="b"/>
              <a:pathLst>
                <a:path w="17746" h="20347" extrusionOk="0">
                  <a:moveTo>
                    <a:pt x="14157" y="1"/>
                  </a:moveTo>
                  <a:cubicBezTo>
                    <a:pt x="14048" y="1"/>
                    <a:pt x="13937" y="27"/>
                    <a:pt x="13836" y="71"/>
                  </a:cubicBezTo>
                  <a:lnTo>
                    <a:pt x="3059" y="5961"/>
                  </a:lnTo>
                  <a:cubicBezTo>
                    <a:pt x="2958" y="6036"/>
                    <a:pt x="2858" y="6111"/>
                    <a:pt x="2783" y="6236"/>
                  </a:cubicBezTo>
                  <a:lnTo>
                    <a:pt x="176" y="9770"/>
                  </a:lnTo>
                  <a:cubicBezTo>
                    <a:pt x="51" y="9921"/>
                    <a:pt x="1" y="10121"/>
                    <a:pt x="1" y="10297"/>
                  </a:cubicBezTo>
                  <a:lnTo>
                    <a:pt x="1" y="19996"/>
                  </a:lnTo>
                  <a:lnTo>
                    <a:pt x="577" y="20347"/>
                  </a:lnTo>
                  <a:lnTo>
                    <a:pt x="17294" y="9846"/>
                  </a:lnTo>
                  <a:lnTo>
                    <a:pt x="17294" y="2176"/>
                  </a:lnTo>
                  <a:lnTo>
                    <a:pt x="17745" y="2377"/>
                  </a:lnTo>
                  <a:lnTo>
                    <a:pt x="17745" y="1976"/>
                  </a:lnTo>
                  <a:lnTo>
                    <a:pt x="17169" y="1374"/>
                  </a:lnTo>
                  <a:lnTo>
                    <a:pt x="17169" y="1399"/>
                  </a:lnTo>
                  <a:cubicBezTo>
                    <a:pt x="17119" y="1324"/>
                    <a:pt x="17044" y="1249"/>
                    <a:pt x="16943" y="1224"/>
                  </a:cubicBezTo>
                  <a:lnTo>
                    <a:pt x="14387" y="46"/>
                  </a:lnTo>
                  <a:cubicBezTo>
                    <a:pt x="14313" y="14"/>
                    <a:pt x="14236" y="1"/>
                    <a:pt x="1415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36" name="Google Shape;1236;p32"/>
            <p:cNvSpPr/>
            <p:nvPr/>
          </p:nvSpPr>
          <p:spPr>
            <a:xfrm>
              <a:off x="9156639" y="3378106"/>
              <a:ext cx="543858" cy="621796"/>
            </a:xfrm>
            <a:custGeom>
              <a:avLst/>
              <a:gdLst/>
              <a:ahLst/>
              <a:cxnLst/>
              <a:rect l="l" t="t" r="r" b="b"/>
              <a:pathLst>
                <a:path w="18171" h="20775" extrusionOk="0">
                  <a:moveTo>
                    <a:pt x="14339" y="414"/>
                  </a:moveTo>
                  <a:cubicBezTo>
                    <a:pt x="14391" y="414"/>
                    <a:pt x="14442" y="426"/>
                    <a:pt x="14487" y="448"/>
                  </a:cubicBezTo>
                  <a:lnTo>
                    <a:pt x="17068" y="1626"/>
                  </a:lnTo>
                  <a:cubicBezTo>
                    <a:pt x="17118" y="1626"/>
                    <a:pt x="17168" y="1677"/>
                    <a:pt x="17193" y="1727"/>
                  </a:cubicBezTo>
                  <a:cubicBezTo>
                    <a:pt x="17218" y="1752"/>
                    <a:pt x="17244" y="1752"/>
                    <a:pt x="17244" y="1777"/>
                  </a:cubicBezTo>
                  <a:lnTo>
                    <a:pt x="17720" y="2253"/>
                  </a:lnTo>
                  <a:lnTo>
                    <a:pt x="17720" y="2253"/>
                  </a:lnTo>
                  <a:lnTo>
                    <a:pt x="17594" y="2178"/>
                  </a:lnTo>
                  <a:cubicBezTo>
                    <a:pt x="17572" y="2170"/>
                    <a:pt x="17550" y="2167"/>
                    <a:pt x="17529" y="2167"/>
                  </a:cubicBezTo>
                  <a:cubicBezTo>
                    <a:pt x="17477" y="2167"/>
                    <a:pt x="17429" y="2185"/>
                    <a:pt x="17394" y="2203"/>
                  </a:cubicBezTo>
                  <a:cubicBezTo>
                    <a:pt x="17319" y="2253"/>
                    <a:pt x="17294" y="2303"/>
                    <a:pt x="17294" y="2378"/>
                  </a:cubicBezTo>
                  <a:lnTo>
                    <a:pt x="17294" y="9947"/>
                  </a:lnTo>
                  <a:lnTo>
                    <a:pt x="777" y="20298"/>
                  </a:lnTo>
                  <a:lnTo>
                    <a:pt x="401" y="20073"/>
                  </a:lnTo>
                  <a:lnTo>
                    <a:pt x="401" y="10499"/>
                  </a:lnTo>
                  <a:cubicBezTo>
                    <a:pt x="401" y="10348"/>
                    <a:pt x="451" y="10223"/>
                    <a:pt x="552" y="10098"/>
                  </a:cubicBezTo>
                  <a:lnTo>
                    <a:pt x="3133" y="6564"/>
                  </a:lnTo>
                  <a:cubicBezTo>
                    <a:pt x="3208" y="6464"/>
                    <a:pt x="3284" y="6413"/>
                    <a:pt x="3359" y="6363"/>
                  </a:cubicBezTo>
                  <a:lnTo>
                    <a:pt x="14136" y="474"/>
                  </a:lnTo>
                  <a:cubicBezTo>
                    <a:pt x="14205" y="432"/>
                    <a:pt x="14274" y="414"/>
                    <a:pt x="14339" y="414"/>
                  </a:cubicBezTo>
                  <a:close/>
                  <a:moveTo>
                    <a:pt x="14320" y="0"/>
                  </a:moveTo>
                  <a:cubicBezTo>
                    <a:pt x="14187" y="0"/>
                    <a:pt x="14054" y="31"/>
                    <a:pt x="13935" y="98"/>
                  </a:cubicBezTo>
                  <a:lnTo>
                    <a:pt x="3158" y="5987"/>
                  </a:lnTo>
                  <a:cubicBezTo>
                    <a:pt x="3033" y="6063"/>
                    <a:pt x="2908" y="6188"/>
                    <a:pt x="2807" y="6313"/>
                  </a:cubicBezTo>
                  <a:lnTo>
                    <a:pt x="201" y="9847"/>
                  </a:lnTo>
                  <a:cubicBezTo>
                    <a:pt x="76" y="10048"/>
                    <a:pt x="0" y="10273"/>
                    <a:pt x="0" y="10499"/>
                  </a:cubicBezTo>
                  <a:lnTo>
                    <a:pt x="0" y="20198"/>
                  </a:lnTo>
                  <a:cubicBezTo>
                    <a:pt x="0" y="20273"/>
                    <a:pt x="25" y="20348"/>
                    <a:pt x="101" y="20373"/>
                  </a:cubicBezTo>
                  <a:lnTo>
                    <a:pt x="677" y="20724"/>
                  </a:lnTo>
                  <a:cubicBezTo>
                    <a:pt x="702" y="20749"/>
                    <a:pt x="752" y="20774"/>
                    <a:pt x="777" y="20774"/>
                  </a:cubicBezTo>
                  <a:cubicBezTo>
                    <a:pt x="827" y="20774"/>
                    <a:pt x="852" y="20749"/>
                    <a:pt x="903" y="20724"/>
                  </a:cubicBezTo>
                  <a:lnTo>
                    <a:pt x="17619" y="10223"/>
                  </a:lnTo>
                  <a:cubicBezTo>
                    <a:pt x="17670" y="10198"/>
                    <a:pt x="17720" y="10123"/>
                    <a:pt x="17720" y="10048"/>
                  </a:cubicBezTo>
                  <a:lnTo>
                    <a:pt x="17720" y="2679"/>
                  </a:lnTo>
                  <a:lnTo>
                    <a:pt x="17870" y="2754"/>
                  </a:lnTo>
                  <a:cubicBezTo>
                    <a:pt x="17901" y="2765"/>
                    <a:pt x="17932" y="2771"/>
                    <a:pt x="17962" y="2771"/>
                  </a:cubicBezTo>
                  <a:cubicBezTo>
                    <a:pt x="18003" y="2771"/>
                    <a:pt x="18041" y="2759"/>
                    <a:pt x="18071" y="2729"/>
                  </a:cubicBezTo>
                  <a:cubicBezTo>
                    <a:pt x="18121" y="2704"/>
                    <a:pt x="18171" y="2629"/>
                    <a:pt x="18171" y="2554"/>
                  </a:cubicBezTo>
                  <a:lnTo>
                    <a:pt x="18171" y="2178"/>
                  </a:lnTo>
                  <a:cubicBezTo>
                    <a:pt x="18171" y="2128"/>
                    <a:pt x="18146" y="2078"/>
                    <a:pt x="18096" y="2027"/>
                  </a:cubicBezTo>
                  <a:lnTo>
                    <a:pt x="17519" y="1451"/>
                  </a:lnTo>
                  <a:cubicBezTo>
                    <a:pt x="17494" y="1426"/>
                    <a:pt x="17494" y="1426"/>
                    <a:pt x="17494" y="1426"/>
                  </a:cubicBezTo>
                  <a:cubicBezTo>
                    <a:pt x="17419" y="1326"/>
                    <a:pt x="17319" y="1276"/>
                    <a:pt x="17244" y="1225"/>
                  </a:cubicBezTo>
                  <a:lnTo>
                    <a:pt x="14662" y="73"/>
                  </a:lnTo>
                  <a:cubicBezTo>
                    <a:pt x="14556" y="25"/>
                    <a:pt x="14438" y="0"/>
                    <a:pt x="1432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7" name="Google Shape;1237;p32"/>
            <p:cNvSpPr/>
            <p:nvPr/>
          </p:nvSpPr>
          <p:spPr>
            <a:xfrm>
              <a:off x="9179895" y="3401841"/>
              <a:ext cx="518358" cy="591297"/>
            </a:xfrm>
            <a:custGeom>
              <a:avLst/>
              <a:gdLst/>
              <a:ahLst/>
              <a:cxnLst/>
              <a:rect l="l" t="t" r="r" b="b"/>
              <a:pathLst>
                <a:path w="17319" h="19756" extrusionOk="0">
                  <a:moveTo>
                    <a:pt x="14114" y="0"/>
                  </a:moveTo>
                  <a:cubicBezTo>
                    <a:pt x="14023" y="0"/>
                    <a:pt x="13935" y="19"/>
                    <a:pt x="13860" y="56"/>
                  </a:cubicBezTo>
                  <a:lnTo>
                    <a:pt x="3083" y="5971"/>
                  </a:lnTo>
                  <a:cubicBezTo>
                    <a:pt x="2958" y="6021"/>
                    <a:pt x="2857" y="6122"/>
                    <a:pt x="2782" y="6222"/>
                  </a:cubicBezTo>
                  <a:lnTo>
                    <a:pt x="176" y="9756"/>
                  </a:lnTo>
                  <a:cubicBezTo>
                    <a:pt x="75" y="9931"/>
                    <a:pt x="0" y="10107"/>
                    <a:pt x="0" y="10307"/>
                  </a:cubicBezTo>
                  <a:lnTo>
                    <a:pt x="0" y="19756"/>
                  </a:lnTo>
                  <a:lnTo>
                    <a:pt x="17319" y="9856"/>
                  </a:lnTo>
                  <a:lnTo>
                    <a:pt x="17319" y="1761"/>
                  </a:lnTo>
                  <a:cubicBezTo>
                    <a:pt x="17319" y="1535"/>
                    <a:pt x="17168" y="1310"/>
                    <a:pt x="16968" y="1209"/>
                  </a:cubicBezTo>
                  <a:lnTo>
                    <a:pt x="14386" y="56"/>
                  </a:lnTo>
                  <a:cubicBezTo>
                    <a:pt x="14299" y="19"/>
                    <a:pt x="14205" y="0"/>
                    <a:pt x="14114"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38" name="Google Shape;1238;p32"/>
            <p:cNvSpPr/>
            <p:nvPr/>
          </p:nvSpPr>
          <p:spPr>
            <a:xfrm>
              <a:off x="9173879" y="3395346"/>
              <a:ext cx="530390" cy="604556"/>
            </a:xfrm>
            <a:custGeom>
              <a:avLst/>
              <a:gdLst/>
              <a:ahLst/>
              <a:cxnLst/>
              <a:rect l="l" t="t" r="r" b="b"/>
              <a:pathLst>
                <a:path w="17721" h="20199" extrusionOk="0">
                  <a:moveTo>
                    <a:pt x="14337" y="424"/>
                  </a:moveTo>
                  <a:cubicBezTo>
                    <a:pt x="14387" y="424"/>
                    <a:pt x="14437" y="424"/>
                    <a:pt x="14487" y="449"/>
                  </a:cubicBezTo>
                  <a:lnTo>
                    <a:pt x="17069" y="1627"/>
                  </a:lnTo>
                  <a:cubicBezTo>
                    <a:pt x="17219" y="1677"/>
                    <a:pt x="17294" y="1827"/>
                    <a:pt x="17294" y="1978"/>
                  </a:cubicBezTo>
                  <a:lnTo>
                    <a:pt x="17294" y="9948"/>
                  </a:lnTo>
                  <a:lnTo>
                    <a:pt x="427" y="19622"/>
                  </a:lnTo>
                  <a:lnTo>
                    <a:pt x="427" y="10524"/>
                  </a:lnTo>
                  <a:cubicBezTo>
                    <a:pt x="427" y="10374"/>
                    <a:pt x="452" y="10223"/>
                    <a:pt x="552" y="10098"/>
                  </a:cubicBezTo>
                  <a:lnTo>
                    <a:pt x="3159" y="6564"/>
                  </a:lnTo>
                  <a:cubicBezTo>
                    <a:pt x="3209" y="6489"/>
                    <a:pt x="3284" y="6414"/>
                    <a:pt x="3384" y="6364"/>
                  </a:cubicBezTo>
                  <a:lnTo>
                    <a:pt x="14161" y="474"/>
                  </a:lnTo>
                  <a:cubicBezTo>
                    <a:pt x="14211" y="449"/>
                    <a:pt x="14287" y="424"/>
                    <a:pt x="14337" y="424"/>
                  </a:cubicBezTo>
                  <a:close/>
                  <a:moveTo>
                    <a:pt x="14323" y="1"/>
                  </a:moveTo>
                  <a:cubicBezTo>
                    <a:pt x="14193" y="1"/>
                    <a:pt x="14067" y="32"/>
                    <a:pt x="13961" y="98"/>
                  </a:cubicBezTo>
                  <a:lnTo>
                    <a:pt x="3184" y="5988"/>
                  </a:lnTo>
                  <a:cubicBezTo>
                    <a:pt x="3033" y="6063"/>
                    <a:pt x="2908" y="6188"/>
                    <a:pt x="2808" y="6314"/>
                  </a:cubicBezTo>
                  <a:lnTo>
                    <a:pt x="201" y="9847"/>
                  </a:lnTo>
                  <a:cubicBezTo>
                    <a:pt x="76" y="10048"/>
                    <a:pt x="1" y="10274"/>
                    <a:pt x="1" y="10524"/>
                  </a:cubicBezTo>
                  <a:lnTo>
                    <a:pt x="1" y="19973"/>
                  </a:lnTo>
                  <a:cubicBezTo>
                    <a:pt x="1" y="20048"/>
                    <a:pt x="26" y="20123"/>
                    <a:pt x="101" y="20148"/>
                  </a:cubicBezTo>
                  <a:cubicBezTo>
                    <a:pt x="126" y="20173"/>
                    <a:pt x="176" y="20198"/>
                    <a:pt x="201" y="20198"/>
                  </a:cubicBezTo>
                  <a:cubicBezTo>
                    <a:pt x="251" y="20198"/>
                    <a:pt x="276" y="20173"/>
                    <a:pt x="302" y="20148"/>
                  </a:cubicBezTo>
                  <a:lnTo>
                    <a:pt x="17620" y="10248"/>
                  </a:lnTo>
                  <a:cubicBezTo>
                    <a:pt x="17670" y="10198"/>
                    <a:pt x="17720" y="10148"/>
                    <a:pt x="17720" y="10073"/>
                  </a:cubicBezTo>
                  <a:lnTo>
                    <a:pt x="17720" y="1978"/>
                  </a:lnTo>
                  <a:cubicBezTo>
                    <a:pt x="17720" y="1652"/>
                    <a:pt x="17545" y="1376"/>
                    <a:pt x="17244" y="1251"/>
                  </a:cubicBezTo>
                  <a:lnTo>
                    <a:pt x="14663" y="73"/>
                  </a:lnTo>
                  <a:cubicBezTo>
                    <a:pt x="14556" y="26"/>
                    <a:pt x="14438" y="1"/>
                    <a:pt x="1432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39" name="Google Shape;1239;p32"/>
            <p:cNvSpPr/>
            <p:nvPr/>
          </p:nvSpPr>
          <p:spPr>
            <a:xfrm>
              <a:off x="9253403" y="3481514"/>
              <a:ext cx="371342" cy="384870"/>
            </a:xfrm>
            <a:custGeom>
              <a:avLst/>
              <a:gdLst/>
              <a:ahLst/>
              <a:cxnLst/>
              <a:rect l="l" t="t" r="r" b="b"/>
              <a:pathLst>
                <a:path w="12407" h="12859" extrusionOk="0">
                  <a:moveTo>
                    <a:pt x="11755" y="1"/>
                  </a:moveTo>
                  <a:lnTo>
                    <a:pt x="2106" y="5289"/>
                  </a:lnTo>
                  <a:lnTo>
                    <a:pt x="0" y="8146"/>
                  </a:lnTo>
                  <a:lnTo>
                    <a:pt x="0" y="12858"/>
                  </a:lnTo>
                  <a:lnTo>
                    <a:pt x="12407" y="5765"/>
                  </a:lnTo>
                  <a:lnTo>
                    <a:pt x="12407" y="302"/>
                  </a:lnTo>
                  <a:lnTo>
                    <a:pt x="11755"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40" name="Google Shape;1240;p32"/>
            <p:cNvSpPr/>
            <p:nvPr/>
          </p:nvSpPr>
          <p:spPr>
            <a:xfrm>
              <a:off x="9247387" y="3475050"/>
              <a:ext cx="383373" cy="398069"/>
            </a:xfrm>
            <a:custGeom>
              <a:avLst/>
              <a:gdLst/>
              <a:ahLst/>
              <a:cxnLst/>
              <a:rect l="l" t="t" r="r" b="b"/>
              <a:pathLst>
                <a:path w="12809" h="13300" extrusionOk="0">
                  <a:moveTo>
                    <a:pt x="11981" y="443"/>
                  </a:moveTo>
                  <a:lnTo>
                    <a:pt x="12382" y="643"/>
                  </a:lnTo>
                  <a:lnTo>
                    <a:pt x="12382" y="5856"/>
                  </a:lnTo>
                  <a:lnTo>
                    <a:pt x="402" y="12723"/>
                  </a:lnTo>
                  <a:lnTo>
                    <a:pt x="402" y="8438"/>
                  </a:lnTo>
                  <a:lnTo>
                    <a:pt x="2432" y="5656"/>
                  </a:lnTo>
                  <a:lnTo>
                    <a:pt x="11981" y="443"/>
                  </a:lnTo>
                  <a:close/>
                  <a:moveTo>
                    <a:pt x="11965" y="0"/>
                  </a:moveTo>
                  <a:cubicBezTo>
                    <a:pt x="11923" y="0"/>
                    <a:pt x="11885" y="12"/>
                    <a:pt x="11856" y="42"/>
                  </a:cubicBezTo>
                  <a:lnTo>
                    <a:pt x="2206" y="5330"/>
                  </a:lnTo>
                  <a:cubicBezTo>
                    <a:pt x="2181" y="5330"/>
                    <a:pt x="2156" y="5355"/>
                    <a:pt x="2131" y="5380"/>
                  </a:cubicBezTo>
                  <a:lnTo>
                    <a:pt x="26" y="8237"/>
                  </a:lnTo>
                  <a:cubicBezTo>
                    <a:pt x="1" y="8262"/>
                    <a:pt x="1" y="8312"/>
                    <a:pt x="1" y="8362"/>
                  </a:cubicBezTo>
                  <a:lnTo>
                    <a:pt x="1" y="13074"/>
                  </a:lnTo>
                  <a:cubicBezTo>
                    <a:pt x="1" y="13149"/>
                    <a:pt x="26" y="13225"/>
                    <a:pt x="101" y="13275"/>
                  </a:cubicBezTo>
                  <a:cubicBezTo>
                    <a:pt x="126" y="13275"/>
                    <a:pt x="176" y="13300"/>
                    <a:pt x="201" y="13300"/>
                  </a:cubicBezTo>
                  <a:cubicBezTo>
                    <a:pt x="227" y="13300"/>
                    <a:pt x="277" y="13275"/>
                    <a:pt x="302" y="13275"/>
                  </a:cubicBezTo>
                  <a:lnTo>
                    <a:pt x="12708" y="6157"/>
                  </a:lnTo>
                  <a:cubicBezTo>
                    <a:pt x="12783" y="6132"/>
                    <a:pt x="12808" y="6057"/>
                    <a:pt x="12808" y="5981"/>
                  </a:cubicBezTo>
                  <a:lnTo>
                    <a:pt x="12808" y="518"/>
                  </a:lnTo>
                  <a:cubicBezTo>
                    <a:pt x="12808" y="417"/>
                    <a:pt x="12758" y="342"/>
                    <a:pt x="12683" y="317"/>
                  </a:cubicBezTo>
                  <a:lnTo>
                    <a:pt x="12056" y="16"/>
                  </a:lnTo>
                  <a:cubicBezTo>
                    <a:pt x="12025" y="6"/>
                    <a:pt x="11994" y="0"/>
                    <a:pt x="1196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1" name="Google Shape;1241;p32"/>
            <p:cNvSpPr/>
            <p:nvPr/>
          </p:nvSpPr>
          <p:spPr>
            <a:xfrm>
              <a:off x="8295494" y="3155786"/>
              <a:ext cx="681147" cy="661094"/>
            </a:xfrm>
            <a:custGeom>
              <a:avLst/>
              <a:gdLst/>
              <a:ahLst/>
              <a:cxnLst/>
              <a:rect l="l" t="t" r="r" b="b"/>
              <a:pathLst>
                <a:path w="22758" h="22088" extrusionOk="0">
                  <a:moveTo>
                    <a:pt x="6231" y="5240"/>
                  </a:moveTo>
                  <a:cubicBezTo>
                    <a:pt x="6300" y="5240"/>
                    <a:pt x="6372" y="5257"/>
                    <a:pt x="6441" y="5295"/>
                  </a:cubicBezTo>
                  <a:lnTo>
                    <a:pt x="14988" y="10257"/>
                  </a:lnTo>
                  <a:cubicBezTo>
                    <a:pt x="15264" y="10408"/>
                    <a:pt x="15439" y="10709"/>
                    <a:pt x="15439" y="11034"/>
                  </a:cubicBezTo>
                  <a:lnTo>
                    <a:pt x="15439" y="15019"/>
                  </a:lnTo>
                  <a:lnTo>
                    <a:pt x="5840" y="9556"/>
                  </a:lnTo>
                  <a:lnTo>
                    <a:pt x="5840" y="5621"/>
                  </a:lnTo>
                  <a:cubicBezTo>
                    <a:pt x="5840" y="5395"/>
                    <a:pt x="6023" y="5240"/>
                    <a:pt x="6231" y="5240"/>
                  </a:cubicBezTo>
                  <a:close/>
                  <a:moveTo>
                    <a:pt x="1780" y="0"/>
                  </a:moveTo>
                  <a:cubicBezTo>
                    <a:pt x="1504" y="0"/>
                    <a:pt x="1228" y="69"/>
                    <a:pt x="978" y="207"/>
                  </a:cubicBezTo>
                  <a:cubicBezTo>
                    <a:pt x="852" y="282"/>
                    <a:pt x="752" y="358"/>
                    <a:pt x="677" y="433"/>
                  </a:cubicBezTo>
                  <a:lnTo>
                    <a:pt x="0" y="1034"/>
                  </a:lnTo>
                  <a:lnTo>
                    <a:pt x="176" y="1335"/>
                  </a:lnTo>
                  <a:cubicBezTo>
                    <a:pt x="176" y="1410"/>
                    <a:pt x="151" y="1510"/>
                    <a:pt x="151" y="1611"/>
                  </a:cubicBezTo>
                  <a:lnTo>
                    <a:pt x="151" y="9105"/>
                  </a:lnTo>
                  <a:lnTo>
                    <a:pt x="22757" y="22087"/>
                  </a:lnTo>
                  <a:lnTo>
                    <a:pt x="22757" y="13866"/>
                  </a:lnTo>
                  <a:cubicBezTo>
                    <a:pt x="22757" y="12689"/>
                    <a:pt x="22131" y="11586"/>
                    <a:pt x="21103" y="10984"/>
                  </a:cubicBezTo>
                  <a:lnTo>
                    <a:pt x="2582" y="207"/>
                  </a:lnTo>
                  <a:cubicBezTo>
                    <a:pt x="2331" y="69"/>
                    <a:pt x="2055" y="0"/>
                    <a:pt x="178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42" name="Google Shape;1242;p32"/>
            <p:cNvSpPr/>
            <p:nvPr/>
          </p:nvSpPr>
          <p:spPr>
            <a:xfrm>
              <a:off x="8288729" y="3149411"/>
              <a:ext cx="693897" cy="674203"/>
            </a:xfrm>
            <a:custGeom>
              <a:avLst/>
              <a:gdLst/>
              <a:ahLst/>
              <a:cxnLst/>
              <a:rect l="l" t="t" r="r" b="b"/>
              <a:pathLst>
                <a:path w="23184" h="22526" extrusionOk="0">
                  <a:moveTo>
                    <a:pt x="6455" y="5654"/>
                  </a:moveTo>
                  <a:cubicBezTo>
                    <a:pt x="6487" y="5654"/>
                    <a:pt x="6525" y="5662"/>
                    <a:pt x="6567" y="5683"/>
                  </a:cubicBezTo>
                  <a:lnTo>
                    <a:pt x="15114" y="10646"/>
                  </a:lnTo>
                  <a:cubicBezTo>
                    <a:pt x="15314" y="10771"/>
                    <a:pt x="15464" y="10997"/>
                    <a:pt x="15464" y="11247"/>
                  </a:cubicBezTo>
                  <a:lnTo>
                    <a:pt x="15464" y="14881"/>
                  </a:lnTo>
                  <a:lnTo>
                    <a:pt x="6291" y="9668"/>
                  </a:lnTo>
                  <a:lnTo>
                    <a:pt x="6291" y="5834"/>
                  </a:lnTo>
                  <a:cubicBezTo>
                    <a:pt x="6291" y="5734"/>
                    <a:pt x="6342" y="5683"/>
                    <a:pt x="6367" y="5683"/>
                  </a:cubicBezTo>
                  <a:cubicBezTo>
                    <a:pt x="6381" y="5669"/>
                    <a:pt x="6412" y="5654"/>
                    <a:pt x="6455" y="5654"/>
                  </a:cubicBezTo>
                  <a:close/>
                  <a:moveTo>
                    <a:pt x="6467" y="5232"/>
                  </a:moveTo>
                  <a:cubicBezTo>
                    <a:pt x="6367" y="5232"/>
                    <a:pt x="6266" y="5257"/>
                    <a:pt x="6166" y="5307"/>
                  </a:cubicBezTo>
                  <a:cubicBezTo>
                    <a:pt x="5991" y="5433"/>
                    <a:pt x="5865" y="5608"/>
                    <a:pt x="5865" y="5834"/>
                  </a:cubicBezTo>
                  <a:lnTo>
                    <a:pt x="5865" y="9769"/>
                  </a:lnTo>
                  <a:cubicBezTo>
                    <a:pt x="5865" y="9844"/>
                    <a:pt x="5916" y="9919"/>
                    <a:pt x="5966" y="9969"/>
                  </a:cubicBezTo>
                  <a:lnTo>
                    <a:pt x="15565" y="15408"/>
                  </a:lnTo>
                  <a:cubicBezTo>
                    <a:pt x="15590" y="15433"/>
                    <a:pt x="15615" y="15433"/>
                    <a:pt x="15665" y="15433"/>
                  </a:cubicBezTo>
                  <a:cubicBezTo>
                    <a:pt x="15690" y="15433"/>
                    <a:pt x="15740" y="15433"/>
                    <a:pt x="15765" y="15408"/>
                  </a:cubicBezTo>
                  <a:cubicBezTo>
                    <a:pt x="15840" y="15383"/>
                    <a:pt x="15865" y="15308"/>
                    <a:pt x="15865" y="15232"/>
                  </a:cubicBezTo>
                  <a:lnTo>
                    <a:pt x="15865" y="11247"/>
                  </a:lnTo>
                  <a:cubicBezTo>
                    <a:pt x="15865" y="10846"/>
                    <a:pt x="15665" y="10495"/>
                    <a:pt x="15314" y="10295"/>
                  </a:cubicBezTo>
                  <a:lnTo>
                    <a:pt x="6768" y="5307"/>
                  </a:lnTo>
                  <a:cubicBezTo>
                    <a:pt x="6667" y="5257"/>
                    <a:pt x="6567" y="5232"/>
                    <a:pt x="6467" y="5232"/>
                  </a:cubicBezTo>
                  <a:close/>
                  <a:moveTo>
                    <a:pt x="1979" y="411"/>
                  </a:moveTo>
                  <a:cubicBezTo>
                    <a:pt x="2226" y="411"/>
                    <a:pt x="2477" y="480"/>
                    <a:pt x="2707" y="621"/>
                  </a:cubicBezTo>
                  <a:lnTo>
                    <a:pt x="21229" y="11373"/>
                  </a:lnTo>
                  <a:cubicBezTo>
                    <a:pt x="22181" y="11949"/>
                    <a:pt x="22783" y="12977"/>
                    <a:pt x="22783" y="14079"/>
                  </a:cubicBezTo>
                  <a:lnTo>
                    <a:pt x="22783" y="21949"/>
                  </a:lnTo>
                  <a:lnTo>
                    <a:pt x="602" y="9217"/>
                  </a:lnTo>
                  <a:lnTo>
                    <a:pt x="602" y="1824"/>
                  </a:lnTo>
                  <a:cubicBezTo>
                    <a:pt x="602" y="1749"/>
                    <a:pt x="602" y="1648"/>
                    <a:pt x="627" y="1573"/>
                  </a:cubicBezTo>
                  <a:cubicBezTo>
                    <a:pt x="627" y="1523"/>
                    <a:pt x="627" y="1473"/>
                    <a:pt x="577" y="1423"/>
                  </a:cubicBezTo>
                  <a:lnTo>
                    <a:pt x="502" y="1297"/>
                  </a:lnTo>
                  <a:lnTo>
                    <a:pt x="1028" y="821"/>
                  </a:lnTo>
                  <a:cubicBezTo>
                    <a:pt x="1028" y="821"/>
                    <a:pt x="1028" y="796"/>
                    <a:pt x="1053" y="796"/>
                  </a:cubicBezTo>
                  <a:cubicBezTo>
                    <a:pt x="1129" y="721"/>
                    <a:pt x="1204" y="646"/>
                    <a:pt x="1304" y="596"/>
                  </a:cubicBezTo>
                  <a:cubicBezTo>
                    <a:pt x="1512" y="473"/>
                    <a:pt x="1744" y="411"/>
                    <a:pt x="1979" y="411"/>
                  </a:cubicBezTo>
                  <a:close/>
                  <a:moveTo>
                    <a:pt x="2006" y="0"/>
                  </a:moveTo>
                  <a:cubicBezTo>
                    <a:pt x="1692" y="0"/>
                    <a:pt x="1379" y="82"/>
                    <a:pt x="1103" y="245"/>
                  </a:cubicBezTo>
                  <a:cubicBezTo>
                    <a:pt x="978" y="295"/>
                    <a:pt x="878" y="370"/>
                    <a:pt x="778" y="470"/>
                  </a:cubicBezTo>
                  <a:cubicBezTo>
                    <a:pt x="778" y="470"/>
                    <a:pt x="753" y="470"/>
                    <a:pt x="753" y="495"/>
                  </a:cubicBezTo>
                  <a:lnTo>
                    <a:pt x="76" y="1097"/>
                  </a:lnTo>
                  <a:cubicBezTo>
                    <a:pt x="1" y="1172"/>
                    <a:pt x="1" y="1297"/>
                    <a:pt x="51" y="1373"/>
                  </a:cubicBezTo>
                  <a:lnTo>
                    <a:pt x="201" y="1598"/>
                  </a:lnTo>
                  <a:cubicBezTo>
                    <a:pt x="176" y="1673"/>
                    <a:pt x="176" y="1749"/>
                    <a:pt x="176" y="1824"/>
                  </a:cubicBezTo>
                  <a:lnTo>
                    <a:pt x="176" y="9318"/>
                  </a:lnTo>
                  <a:cubicBezTo>
                    <a:pt x="176" y="9393"/>
                    <a:pt x="226" y="9468"/>
                    <a:pt x="276" y="9518"/>
                  </a:cubicBezTo>
                  <a:lnTo>
                    <a:pt x="22883" y="22475"/>
                  </a:lnTo>
                  <a:cubicBezTo>
                    <a:pt x="22908" y="22501"/>
                    <a:pt x="22958" y="22526"/>
                    <a:pt x="22983" y="22526"/>
                  </a:cubicBezTo>
                  <a:cubicBezTo>
                    <a:pt x="23008" y="22526"/>
                    <a:pt x="23058" y="22501"/>
                    <a:pt x="23084" y="22475"/>
                  </a:cubicBezTo>
                  <a:cubicBezTo>
                    <a:pt x="23159" y="22450"/>
                    <a:pt x="23184" y="22375"/>
                    <a:pt x="23184" y="22300"/>
                  </a:cubicBezTo>
                  <a:lnTo>
                    <a:pt x="23184" y="14079"/>
                  </a:lnTo>
                  <a:cubicBezTo>
                    <a:pt x="23184" y="12826"/>
                    <a:pt x="22532" y="11648"/>
                    <a:pt x="21429" y="11022"/>
                  </a:cubicBezTo>
                  <a:lnTo>
                    <a:pt x="2908" y="245"/>
                  </a:lnTo>
                  <a:cubicBezTo>
                    <a:pt x="2632" y="82"/>
                    <a:pt x="2319" y="0"/>
                    <a:pt x="200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3" name="Google Shape;1243;p32"/>
            <p:cNvSpPr/>
            <p:nvPr/>
          </p:nvSpPr>
          <p:spPr>
            <a:xfrm>
              <a:off x="8280499" y="3173984"/>
              <a:ext cx="675879" cy="661633"/>
            </a:xfrm>
            <a:custGeom>
              <a:avLst/>
              <a:gdLst/>
              <a:ahLst/>
              <a:cxnLst/>
              <a:rect l="l" t="t" r="r" b="b"/>
              <a:pathLst>
                <a:path w="22582" h="22106" extrusionOk="0">
                  <a:moveTo>
                    <a:pt x="6058" y="5234"/>
                  </a:moveTo>
                  <a:cubicBezTo>
                    <a:pt x="6126" y="5234"/>
                    <a:pt x="6198" y="5251"/>
                    <a:pt x="6266" y="5288"/>
                  </a:cubicBezTo>
                  <a:lnTo>
                    <a:pt x="14812" y="10276"/>
                  </a:lnTo>
                  <a:cubicBezTo>
                    <a:pt x="15088" y="10426"/>
                    <a:pt x="15263" y="10727"/>
                    <a:pt x="15263" y="11028"/>
                  </a:cubicBezTo>
                  <a:lnTo>
                    <a:pt x="15263" y="15013"/>
                  </a:lnTo>
                  <a:lnTo>
                    <a:pt x="5664" y="9574"/>
                  </a:lnTo>
                  <a:lnTo>
                    <a:pt x="5664" y="5639"/>
                  </a:lnTo>
                  <a:cubicBezTo>
                    <a:pt x="5664" y="5394"/>
                    <a:pt x="5849" y="5234"/>
                    <a:pt x="6058" y="5234"/>
                  </a:cubicBezTo>
                  <a:close/>
                  <a:moveTo>
                    <a:pt x="1604" y="0"/>
                  </a:moveTo>
                  <a:cubicBezTo>
                    <a:pt x="1328" y="0"/>
                    <a:pt x="1053" y="75"/>
                    <a:pt x="802" y="226"/>
                  </a:cubicBezTo>
                  <a:cubicBezTo>
                    <a:pt x="301" y="501"/>
                    <a:pt x="0" y="1028"/>
                    <a:pt x="0" y="1604"/>
                  </a:cubicBezTo>
                  <a:lnTo>
                    <a:pt x="0" y="9123"/>
                  </a:lnTo>
                  <a:lnTo>
                    <a:pt x="22582" y="22106"/>
                  </a:lnTo>
                  <a:lnTo>
                    <a:pt x="22582" y="13860"/>
                  </a:lnTo>
                  <a:cubicBezTo>
                    <a:pt x="22582" y="12682"/>
                    <a:pt x="21955" y="11579"/>
                    <a:pt x="20927" y="11003"/>
                  </a:cubicBezTo>
                  <a:lnTo>
                    <a:pt x="2406" y="226"/>
                  </a:lnTo>
                  <a:cubicBezTo>
                    <a:pt x="2155" y="75"/>
                    <a:pt x="1880" y="0"/>
                    <a:pt x="1604"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44" name="Google Shape;1244;p32"/>
            <p:cNvSpPr/>
            <p:nvPr/>
          </p:nvSpPr>
          <p:spPr>
            <a:xfrm>
              <a:off x="8273734" y="3167489"/>
              <a:ext cx="688659" cy="674143"/>
            </a:xfrm>
            <a:custGeom>
              <a:avLst/>
              <a:gdLst/>
              <a:ahLst/>
              <a:cxnLst/>
              <a:rect l="l" t="t" r="r" b="b"/>
              <a:pathLst>
                <a:path w="23009" h="22524" extrusionOk="0">
                  <a:moveTo>
                    <a:pt x="6300" y="5659"/>
                  </a:moveTo>
                  <a:cubicBezTo>
                    <a:pt x="6327" y="5659"/>
                    <a:pt x="6358" y="5664"/>
                    <a:pt x="6391" y="5681"/>
                  </a:cubicBezTo>
                  <a:lnTo>
                    <a:pt x="14938" y="10668"/>
                  </a:lnTo>
                  <a:cubicBezTo>
                    <a:pt x="15138" y="10794"/>
                    <a:pt x="15289" y="11019"/>
                    <a:pt x="15289" y="11245"/>
                  </a:cubicBezTo>
                  <a:lnTo>
                    <a:pt x="15289" y="14879"/>
                  </a:lnTo>
                  <a:lnTo>
                    <a:pt x="6116" y="9666"/>
                  </a:lnTo>
                  <a:lnTo>
                    <a:pt x="6116" y="5856"/>
                  </a:lnTo>
                  <a:cubicBezTo>
                    <a:pt x="6116" y="5756"/>
                    <a:pt x="6166" y="5706"/>
                    <a:pt x="6191" y="5681"/>
                  </a:cubicBezTo>
                  <a:cubicBezTo>
                    <a:pt x="6208" y="5681"/>
                    <a:pt x="6247" y="5659"/>
                    <a:pt x="6300" y="5659"/>
                  </a:cubicBezTo>
                  <a:close/>
                  <a:moveTo>
                    <a:pt x="6291" y="5236"/>
                  </a:moveTo>
                  <a:cubicBezTo>
                    <a:pt x="6191" y="5236"/>
                    <a:pt x="6091" y="5267"/>
                    <a:pt x="5990" y="5330"/>
                  </a:cubicBezTo>
                  <a:cubicBezTo>
                    <a:pt x="5815" y="5430"/>
                    <a:pt x="5690" y="5631"/>
                    <a:pt x="5690" y="5856"/>
                  </a:cubicBezTo>
                  <a:lnTo>
                    <a:pt x="5690" y="9791"/>
                  </a:lnTo>
                  <a:cubicBezTo>
                    <a:pt x="5690" y="9866"/>
                    <a:pt x="5740" y="9942"/>
                    <a:pt x="5790" y="9967"/>
                  </a:cubicBezTo>
                  <a:lnTo>
                    <a:pt x="15389" y="15430"/>
                  </a:lnTo>
                  <a:cubicBezTo>
                    <a:pt x="15414" y="15430"/>
                    <a:pt x="15439" y="15455"/>
                    <a:pt x="15489" y="15455"/>
                  </a:cubicBezTo>
                  <a:cubicBezTo>
                    <a:pt x="15514" y="15455"/>
                    <a:pt x="15564" y="15430"/>
                    <a:pt x="15590" y="15430"/>
                  </a:cubicBezTo>
                  <a:cubicBezTo>
                    <a:pt x="15665" y="15380"/>
                    <a:pt x="15690" y="15305"/>
                    <a:pt x="15690" y="15230"/>
                  </a:cubicBezTo>
                  <a:lnTo>
                    <a:pt x="15690" y="11245"/>
                  </a:lnTo>
                  <a:cubicBezTo>
                    <a:pt x="15690" y="10869"/>
                    <a:pt x="15489" y="10493"/>
                    <a:pt x="15163" y="10292"/>
                  </a:cubicBezTo>
                  <a:lnTo>
                    <a:pt x="6592" y="5330"/>
                  </a:lnTo>
                  <a:cubicBezTo>
                    <a:pt x="6492" y="5267"/>
                    <a:pt x="6391" y="5236"/>
                    <a:pt x="6291" y="5236"/>
                  </a:cubicBezTo>
                  <a:close/>
                  <a:moveTo>
                    <a:pt x="1830" y="430"/>
                  </a:moveTo>
                  <a:cubicBezTo>
                    <a:pt x="2068" y="430"/>
                    <a:pt x="2306" y="493"/>
                    <a:pt x="2532" y="618"/>
                  </a:cubicBezTo>
                  <a:lnTo>
                    <a:pt x="21053" y="11395"/>
                  </a:lnTo>
                  <a:cubicBezTo>
                    <a:pt x="22006" y="11947"/>
                    <a:pt x="22607" y="12974"/>
                    <a:pt x="22607" y="14077"/>
                  </a:cubicBezTo>
                  <a:lnTo>
                    <a:pt x="22607" y="21947"/>
                  </a:lnTo>
                  <a:lnTo>
                    <a:pt x="427" y="9215"/>
                  </a:lnTo>
                  <a:lnTo>
                    <a:pt x="427" y="1821"/>
                  </a:lnTo>
                  <a:cubicBezTo>
                    <a:pt x="427" y="1320"/>
                    <a:pt x="677" y="869"/>
                    <a:pt x="1128" y="618"/>
                  </a:cubicBezTo>
                  <a:cubicBezTo>
                    <a:pt x="1354" y="493"/>
                    <a:pt x="1592" y="430"/>
                    <a:pt x="1830" y="430"/>
                  </a:cubicBezTo>
                  <a:close/>
                  <a:moveTo>
                    <a:pt x="1813" y="1"/>
                  </a:moveTo>
                  <a:cubicBezTo>
                    <a:pt x="1505" y="1"/>
                    <a:pt x="1198" y="82"/>
                    <a:pt x="928" y="242"/>
                  </a:cubicBezTo>
                  <a:cubicBezTo>
                    <a:pt x="351" y="568"/>
                    <a:pt x="0" y="1170"/>
                    <a:pt x="0" y="1821"/>
                  </a:cubicBezTo>
                  <a:lnTo>
                    <a:pt x="0" y="9340"/>
                  </a:lnTo>
                  <a:cubicBezTo>
                    <a:pt x="0" y="9415"/>
                    <a:pt x="51" y="9490"/>
                    <a:pt x="101" y="9516"/>
                  </a:cubicBezTo>
                  <a:lnTo>
                    <a:pt x="22707" y="22498"/>
                  </a:lnTo>
                  <a:cubicBezTo>
                    <a:pt x="22732" y="22523"/>
                    <a:pt x="22783" y="22523"/>
                    <a:pt x="22808" y="22523"/>
                  </a:cubicBezTo>
                  <a:cubicBezTo>
                    <a:pt x="22858" y="22523"/>
                    <a:pt x="22883" y="22523"/>
                    <a:pt x="22908" y="22498"/>
                  </a:cubicBezTo>
                  <a:cubicBezTo>
                    <a:pt x="22983" y="22448"/>
                    <a:pt x="23008" y="22398"/>
                    <a:pt x="23008" y="22323"/>
                  </a:cubicBezTo>
                  <a:lnTo>
                    <a:pt x="23008" y="14077"/>
                  </a:lnTo>
                  <a:cubicBezTo>
                    <a:pt x="23008" y="12849"/>
                    <a:pt x="22356" y="11671"/>
                    <a:pt x="21254" y="11019"/>
                  </a:cubicBezTo>
                  <a:lnTo>
                    <a:pt x="2732" y="267"/>
                  </a:lnTo>
                  <a:cubicBezTo>
                    <a:pt x="2451" y="89"/>
                    <a:pt x="2132" y="1"/>
                    <a:pt x="181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5" name="Google Shape;1245;p32"/>
            <p:cNvSpPr/>
            <p:nvPr/>
          </p:nvSpPr>
          <p:spPr>
            <a:xfrm>
              <a:off x="10465598" y="3483789"/>
              <a:ext cx="12780" cy="288825"/>
            </a:xfrm>
            <a:custGeom>
              <a:avLst/>
              <a:gdLst/>
              <a:ahLst/>
              <a:cxnLst/>
              <a:rect l="l" t="t" r="r" b="b"/>
              <a:pathLst>
                <a:path w="427" h="9650" extrusionOk="0">
                  <a:moveTo>
                    <a:pt x="201" y="0"/>
                  </a:moveTo>
                  <a:cubicBezTo>
                    <a:pt x="101" y="0"/>
                    <a:pt x="1" y="100"/>
                    <a:pt x="1" y="226"/>
                  </a:cubicBezTo>
                  <a:lnTo>
                    <a:pt x="1" y="9449"/>
                  </a:lnTo>
                  <a:cubicBezTo>
                    <a:pt x="1" y="9549"/>
                    <a:pt x="101" y="9649"/>
                    <a:pt x="201" y="9649"/>
                  </a:cubicBezTo>
                  <a:cubicBezTo>
                    <a:pt x="327" y="9649"/>
                    <a:pt x="427" y="9549"/>
                    <a:pt x="427" y="9449"/>
                  </a:cubicBezTo>
                  <a:lnTo>
                    <a:pt x="427" y="226"/>
                  </a:lnTo>
                  <a:cubicBezTo>
                    <a:pt x="427" y="100"/>
                    <a:pt x="327" y="0"/>
                    <a:pt x="2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6" name="Google Shape;1246;p32"/>
            <p:cNvSpPr/>
            <p:nvPr/>
          </p:nvSpPr>
          <p:spPr>
            <a:xfrm>
              <a:off x="10676395" y="3369008"/>
              <a:ext cx="12780" cy="288825"/>
            </a:xfrm>
            <a:custGeom>
              <a:avLst/>
              <a:gdLst/>
              <a:ahLst/>
              <a:cxnLst/>
              <a:rect l="l" t="t" r="r" b="b"/>
              <a:pathLst>
                <a:path w="427" h="9650" extrusionOk="0">
                  <a:moveTo>
                    <a:pt x="226" y="1"/>
                  </a:moveTo>
                  <a:cubicBezTo>
                    <a:pt x="101" y="1"/>
                    <a:pt x="1" y="101"/>
                    <a:pt x="1" y="201"/>
                  </a:cubicBezTo>
                  <a:lnTo>
                    <a:pt x="1" y="9424"/>
                  </a:lnTo>
                  <a:cubicBezTo>
                    <a:pt x="1" y="9549"/>
                    <a:pt x="101" y="9650"/>
                    <a:pt x="226" y="9650"/>
                  </a:cubicBezTo>
                  <a:cubicBezTo>
                    <a:pt x="326" y="9650"/>
                    <a:pt x="427" y="9549"/>
                    <a:pt x="427" y="9424"/>
                  </a:cubicBezTo>
                  <a:lnTo>
                    <a:pt x="427" y="201"/>
                  </a:lnTo>
                  <a:cubicBezTo>
                    <a:pt x="427" y="101"/>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7" name="Google Shape;1247;p32"/>
            <p:cNvSpPr/>
            <p:nvPr/>
          </p:nvSpPr>
          <p:spPr>
            <a:xfrm>
              <a:off x="10092042" y="3276733"/>
              <a:ext cx="12780" cy="288854"/>
            </a:xfrm>
            <a:custGeom>
              <a:avLst/>
              <a:gdLst/>
              <a:ahLst/>
              <a:cxnLst/>
              <a:rect l="l" t="t" r="r" b="b"/>
              <a:pathLst>
                <a:path w="427" h="9651" extrusionOk="0">
                  <a:moveTo>
                    <a:pt x="226" y="1"/>
                  </a:moveTo>
                  <a:cubicBezTo>
                    <a:pt x="101" y="1"/>
                    <a:pt x="1" y="76"/>
                    <a:pt x="1" y="201"/>
                  </a:cubicBezTo>
                  <a:lnTo>
                    <a:pt x="1" y="9424"/>
                  </a:lnTo>
                  <a:cubicBezTo>
                    <a:pt x="1" y="9550"/>
                    <a:pt x="101" y="9650"/>
                    <a:pt x="226" y="9650"/>
                  </a:cubicBezTo>
                  <a:cubicBezTo>
                    <a:pt x="326" y="9650"/>
                    <a:pt x="427" y="9550"/>
                    <a:pt x="427" y="9424"/>
                  </a:cubicBezTo>
                  <a:lnTo>
                    <a:pt x="427" y="201"/>
                  </a:lnTo>
                  <a:cubicBezTo>
                    <a:pt x="427" y="76"/>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48" name="Google Shape;1248;p32"/>
            <p:cNvSpPr/>
            <p:nvPr/>
          </p:nvSpPr>
          <p:spPr>
            <a:xfrm>
              <a:off x="10303587" y="3161233"/>
              <a:ext cx="12780" cy="288824"/>
            </a:xfrm>
            <a:custGeom>
              <a:avLst/>
              <a:gdLst/>
              <a:ahLst/>
              <a:cxnLst/>
              <a:rect l="l" t="t" r="r" b="b"/>
              <a:pathLst>
                <a:path w="427" h="9650" extrusionOk="0">
                  <a:moveTo>
                    <a:pt x="201" y="0"/>
                  </a:moveTo>
                  <a:cubicBezTo>
                    <a:pt x="101" y="0"/>
                    <a:pt x="0" y="100"/>
                    <a:pt x="0" y="226"/>
                  </a:cubicBezTo>
                  <a:lnTo>
                    <a:pt x="0" y="9449"/>
                  </a:lnTo>
                  <a:cubicBezTo>
                    <a:pt x="0" y="9549"/>
                    <a:pt x="101" y="9649"/>
                    <a:pt x="201" y="9649"/>
                  </a:cubicBezTo>
                  <a:cubicBezTo>
                    <a:pt x="326" y="9649"/>
                    <a:pt x="426" y="9549"/>
                    <a:pt x="426" y="9449"/>
                  </a:cubicBezTo>
                  <a:lnTo>
                    <a:pt x="426" y="226"/>
                  </a:lnTo>
                  <a:cubicBezTo>
                    <a:pt x="426" y="100"/>
                    <a:pt x="326" y="0"/>
                    <a:pt x="201"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49" name="Google Shape;1249;p32"/>
            <p:cNvSpPr/>
            <p:nvPr/>
          </p:nvSpPr>
          <p:spPr>
            <a:xfrm>
              <a:off x="10057532" y="3229474"/>
              <a:ext cx="669893" cy="383343"/>
            </a:xfrm>
            <a:custGeom>
              <a:avLst/>
              <a:gdLst/>
              <a:ahLst/>
              <a:cxnLst/>
              <a:rect l="l" t="t" r="r" b="b"/>
              <a:pathLst>
                <a:path w="22382" h="12808" extrusionOk="0">
                  <a:moveTo>
                    <a:pt x="8597" y="1"/>
                  </a:moveTo>
                  <a:lnTo>
                    <a:pt x="1" y="4186"/>
                  </a:lnTo>
                  <a:lnTo>
                    <a:pt x="1" y="4813"/>
                  </a:lnTo>
                  <a:lnTo>
                    <a:pt x="13760" y="12808"/>
                  </a:lnTo>
                  <a:lnTo>
                    <a:pt x="22382" y="7896"/>
                  </a:lnTo>
                  <a:lnTo>
                    <a:pt x="22382" y="7244"/>
                  </a:lnTo>
                  <a:lnTo>
                    <a:pt x="8597"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50" name="Google Shape;1250;p32"/>
            <p:cNvSpPr/>
            <p:nvPr/>
          </p:nvSpPr>
          <p:spPr>
            <a:xfrm>
              <a:off x="10051546" y="3223667"/>
              <a:ext cx="681895" cy="395166"/>
            </a:xfrm>
            <a:custGeom>
              <a:avLst/>
              <a:gdLst/>
              <a:ahLst/>
              <a:cxnLst/>
              <a:rect l="l" t="t" r="r" b="b"/>
              <a:pathLst>
                <a:path w="22783" h="13203" extrusionOk="0">
                  <a:moveTo>
                    <a:pt x="8797" y="446"/>
                  </a:moveTo>
                  <a:lnTo>
                    <a:pt x="22356" y="7563"/>
                  </a:lnTo>
                  <a:lnTo>
                    <a:pt x="22356" y="7964"/>
                  </a:lnTo>
                  <a:lnTo>
                    <a:pt x="13960" y="12751"/>
                  </a:lnTo>
                  <a:lnTo>
                    <a:pt x="401" y="4907"/>
                  </a:lnTo>
                  <a:lnTo>
                    <a:pt x="401" y="4506"/>
                  </a:lnTo>
                  <a:lnTo>
                    <a:pt x="8797" y="446"/>
                  </a:lnTo>
                  <a:close/>
                  <a:moveTo>
                    <a:pt x="8810" y="1"/>
                  </a:moveTo>
                  <a:cubicBezTo>
                    <a:pt x="8779" y="1"/>
                    <a:pt x="8747" y="7"/>
                    <a:pt x="8722" y="19"/>
                  </a:cubicBezTo>
                  <a:lnTo>
                    <a:pt x="101" y="4180"/>
                  </a:lnTo>
                  <a:cubicBezTo>
                    <a:pt x="25" y="4230"/>
                    <a:pt x="0" y="4305"/>
                    <a:pt x="0" y="4380"/>
                  </a:cubicBezTo>
                  <a:lnTo>
                    <a:pt x="0" y="5007"/>
                  </a:lnTo>
                  <a:cubicBezTo>
                    <a:pt x="0" y="5082"/>
                    <a:pt x="25" y="5157"/>
                    <a:pt x="101" y="5207"/>
                  </a:cubicBezTo>
                  <a:lnTo>
                    <a:pt x="13860" y="13177"/>
                  </a:lnTo>
                  <a:cubicBezTo>
                    <a:pt x="13885" y="13202"/>
                    <a:pt x="13910" y="13202"/>
                    <a:pt x="13960" y="13202"/>
                  </a:cubicBezTo>
                  <a:cubicBezTo>
                    <a:pt x="13985" y="13202"/>
                    <a:pt x="14035" y="13202"/>
                    <a:pt x="14060" y="13177"/>
                  </a:cubicBezTo>
                  <a:lnTo>
                    <a:pt x="22682" y="8265"/>
                  </a:lnTo>
                  <a:cubicBezTo>
                    <a:pt x="22732" y="8240"/>
                    <a:pt x="22782" y="8165"/>
                    <a:pt x="22782" y="8090"/>
                  </a:cubicBezTo>
                  <a:lnTo>
                    <a:pt x="22782" y="7438"/>
                  </a:lnTo>
                  <a:cubicBezTo>
                    <a:pt x="22782" y="7363"/>
                    <a:pt x="22732" y="7313"/>
                    <a:pt x="22682" y="7263"/>
                  </a:cubicBezTo>
                  <a:lnTo>
                    <a:pt x="8898" y="19"/>
                  </a:lnTo>
                  <a:cubicBezTo>
                    <a:pt x="8872" y="7"/>
                    <a:pt x="8841" y="1"/>
                    <a:pt x="88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1" name="Google Shape;1251;p32"/>
            <p:cNvSpPr/>
            <p:nvPr/>
          </p:nvSpPr>
          <p:spPr>
            <a:xfrm>
              <a:off x="10057532" y="3210738"/>
              <a:ext cx="669893" cy="382595"/>
            </a:xfrm>
            <a:custGeom>
              <a:avLst/>
              <a:gdLst/>
              <a:ahLst/>
              <a:cxnLst/>
              <a:rect l="l" t="t" r="r" b="b"/>
              <a:pathLst>
                <a:path w="22382" h="12783" extrusionOk="0">
                  <a:moveTo>
                    <a:pt x="8597" y="0"/>
                  </a:moveTo>
                  <a:lnTo>
                    <a:pt x="1" y="4812"/>
                  </a:lnTo>
                  <a:lnTo>
                    <a:pt x="13760" y="12782"/>
                  </a:lnTo>
                  <a:lnTo>
                    <a:pt x="22382" y="7870"/>
                  </a:lnTo>
                  <a:lnTo>
                    <a:pt x="8597"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52" name="Google Shape;1252;p32"/>
            <p:cNvSpPr/>
            <p:nvPr/>
          </p:nvSpPr>
          <p:spPr>
            <a:xfrm>
              <a:off x="10051546" y="3204183"/>
              <a:ext cx="681895" cy="395136"/>
            </a:xfrm>
            <a:custGeom>
              <a:avLst/>
              <a:gdLst/>
              <a:ahLst/>
              <a:cxnLst/>
              <a:rect l="l" t="t" r="r" b="b"/>
              <a:pathLst>
                <a:path w="22783" h="13202" extrusionOk="0">
                  <a:moveTo>
                    <a:pt x="8797" y="445"/>
                  </a:moveTo>
                  <a:lnTo>
                    <a:pt x="22156" y="8089"/>
                  </a:lnTo>
                  <a:lnTo>
                    <a:pt x="13960" y="12776"/>
                  </a:lnTo>
                  <a:lnTo>
                    <a:pt x="627" y="5031"/>
                  </a:lnTo>
                  <a:lnTo>
                    <a:pt x="8797" y="445"/>
                  </a:lnTo>
                  <a:close/>
                  <a:moveTo>
                    <a:pt x="8807" y="0"/>
                  </a:moveTo>
                  <a:cubicBezTo>
                    <a:pt x="8772" y="0"/>
                    <a:pt x="8735" y="6"/>
                    <a:pt x="8697" y="19"/>
                  </a:cubicBezTo>
                  <a:lnTo>
                    <a:pt x="101" y="4856"/>
                  </a:lnTo>
                  <a:cubicBezTo>
                    <a:pt x="25" y="4881"/>
                    <a:pt x="0" y="4956"/>
                    <a:pt x="0" y="5031"/>
                  </a:cubicBezTo>
                  <a:cubicBezTo>
                    <a:pt x="0" y="5107"/>
                    <a:pt x="25" y="5182"/>
                    <a:pt x="101" y="5207"/>
                  </a:cubicBezTo>
                  <a:lnTo>
                    <a:pt x="13860" y="13177"/>
                  </a:lnTo>
                  <a:cubicBezTo>
                    <a:pt x="13885" y="13202"/>
                    <a:pt x="13910" y="13202"/>
                    <a:pt x="13960" y="13202"/>
                  </a:cubicBezTo>
                  <a:cubicBezTo>
                    <a:pt x="13985" y="13202"/>
                    <a:pt x="14035" y="13202"/>
                    <a:pt x="14060" y="13177"/>
                  </a:cubicBezTo>
                  <a:lnTo>
                    <a:pt x="22682" y="8290"/>
                  </a:lnTo>
                  <a:cubicBezTo>
                    <a:pt x="22732" y="8239"/>
                    <a:pt x="22782" y="8164"/>
                    <a:pt x="22782" y="8089"/>
                  </a:cubicBezTo>
                  <a:cubicBezTo>
                    <a:pt x="22782" y="8014"/>
                    <a:pt x="22732" y="7964"/>
                    <a:pt x="22682" y="7914"/>
                  </a:cubicBezTo>
                  <a:lnTo>
                    <a:pt x="8898" y="19"/>
                  </a:lnTo>
                  <a:cubicBezTo>
                    <a:pt x="8872" y="6"/>
                    <a:pt x="8841" y="0"/>
                    <a:pt x="88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3" name="Google Shape;1253;p32"/>
            <p:cNvSpPr/>
            <p:nvPr/>
          </p:nvSpPr>
          <p:spPr>
            <a:xfrm>
              <a:off x="10465598" y="3279008"/>
              <a:ext cx="12780" cy="288825"/>
            </a:xfrm>
            <a:custGeom>
              <a:avLst/>
              <a:gdLst/>
              <a:ahLst/>
              <a:cxnLst/>
              <a:rect l="l" t="t" r="r" b="b"/>
              <a:pathLst>
                <a:path w="427" h="9650" extrusionOk="0">
                  <a:moveTo>
                    <a:pt x="201" y="0"/>
                  </a:moveTo>
                  <a:cubicBezTo>
                    <a:pt x="101" y="0"/>
                    <a:pt x="1" y="100"/>
                    <a:pt x="1" y="226"/>
                  </a:cubicBezTo>
                  <a:lnTo>
                    <a:pt x="1" y="9449"/>
                  </a:lnTo>
                  <a:cubicBezTo>
                    <a:pt x="1" y="9549"/>
                    <a:pt x="101" y="9649"/>
                    <a:pt x="201" y="9649"/>
                  </a:cubicBezTo>
                  <a:cubicBezTo>
                    <a:pt x="327" y="9649"/>
                    <a:pt x="427" y="9549"/>
                    <a:pt x="427" y="9449"/>
                  </a:cubicBezTo>
                  <a:lnTo>
                    <a:pt x="427" y="226"/>
                  </a:lnTo>
                  <a:cubicBezTo>
                    <a:pt x="427" y="100"/>
                    <a:pt x="327" y="0"/>
                    <a:pt x="2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4" name="Google Shape;1254;p32"/>
            <p:cNvSpPr/>
            <p:nvPr/>
          </p:nvSpPr>
          <p:spPr>
            <a:xfrm>
              <a:off x="10676395" y="3164226"/>
              <a:ext cx="12780" cy="288824"/>
            </a:xfrm>
            <a:custGeom>
              <a:avLst/>
              <a:gdLst/>
              <a:ahLst/>
              <a:cxnLst/>
              <a:rect l="l" t="t" r="r" b="b"/>
              <a:pathLst>
                <a:path w="427" h="9650" extrusionOk="0">
                  <a:moveTo>
                    <a:pt x="226" y="0"/>
                  </a:moveTo>
                  <a:cubicBezTo>
                    <a:pt x="101" y="0"/>
                    <a:pt x="1" y="101"/>
                    <a:pt x="1" y="201"/>
                  </a:cubicBezTo>
                  <a:lnTo>
                    <a:pt x="1" y="9424"/>
                  </a:lnTo>
                  <a:cubicBezTo>
                    <a:pt x="1" y="9549"/>
                    <a:pt x="101" y="9650"/>
                    <a:pt x="226" y="9650"/>
                  </a:cubicBezTo>
                  <a:cubicBezTo>
                    <a:pt x="326" y="9650"/>
                    <a:pt x="427" y="9549"/>
                    <a:pt x="427" y="9424"/>
                  </a:cubicBezTo>
                  <a:lnTo>
                    <a:pt x="427" y="201"/>
                  </a:lnTo>
                  <a:cubicBezTo>
                    <a:pt x="427" y="101"/>
                    <a:pt x="326" y="0"/>
                    <a:pt x="22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5" name="Google Shape;1255;p32"/>
            <p:cNvSpPr/>
            <p:nvPr/>
          </p:nvSpPr>
          <p:spPr>
            <a:xfrm>
              <a:off x="10471614" y="3195743"/>
              <a:ext cx="222051" cy="263324"/>
            </a:xfrm>
            <a:custGeom>
              <a:avLst/>
              <a:gdLst/>
              <a:ahLst/>
              <a:cxnLst/>
              <a:rect l="l" t="t" r="r" b="b"/>
              <a:pathLst>
                <a:path w="7419" h="8798" extrusionOk="0">
                  <a:moveTo>
                    <a:pt x="7419" y="0"/>
                  </a:moveTo>
                  <a:lnTo>
                    <a:pt x="0" y="3008"/>
                  </a:lnTo>
                  <a:lnTo>
                    <a:pt x="0" y="8797"/>
                  </a:lnTo>
                  <a:lnTo>
                    <a:pt x="7419" y="4612"/>
                  </a:lnTo>
                  <a:lnTo>
                    <a:pt x="7419"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56" name="Google Shape;1256;p32"/>
            <p:cNvSpPr/>
            <p:nvPr/>
          </p:nvSpPr>
          <p:spPr>
            <a:xfrm>
              <a:off x="10465598" y="3189248"/>
              <a:ext cx="234083" cy="276553"/>
            </a:xfrm>
            <a:custGeom>
              <a:avLst/>
              <a:gdLst/>
              <a:ahLst/>
              <a:cxnLst/>
              <a:rect l="l" t="t" r="r" b="b"/>
              <a:pathLst>
                <a:path w="7821" h="9240" extrusionOk="0">
                  <a:moveTo>
                    <a:pt x="7394" y="518"/>
                  </a:moveTo>
                  <a:lnTo>
                    <a:pt x="7394" y="4703"/>
                  </a:lnTo>
                  <a:lnTo>
                    <a:pt x="427" y="8663"/>
                  </a:lnTo>
                  <a:lnTo>
                    <a:pt x="427" y="3350"/>
                  </a:lnTo>
                  <a:lnTo>
                    <a:pt x="7394" y="518"/>
                  </a:lnTo>
                  <a:close/>
                  <a:moveTo>
                    <a:pt x="7616" y="0"/>
                  </a:moveTo>
                  <a:cubicBezTo>
                    <a:pt x="7591" y="0"/>
                    <a:pt x="7566" y="6"/>
                    <a:pt x="7545" y="17"/>
                  </a:cubicBezTo>
                  <a:lnTo>
                    <a:pt x="126" y="3024"/>
                  </a:lnTo>
                  <a:cubicBezTo>
                    <a:pt x="51" y="3049"/>
                    <a:pt x="1" y="3124"/>
                    <a:pt x="1" y="3225"/>
                  </a:cubicBezTo>
                  <a:lnTo>
                    <a:pt x="1" y="9014"/>
                  </a:lnTo>
                  <a:cubicBezTo>
                    <a:pt x="1" y="9089"/>
                    <a:pt x="51" y="9164"/>
                    <a:pt x="101" y="9215"/>
                  </a:cubicBezTo>
                  <a:cubicBezTo>
                    <a:pt x="126" y="9215"/>
                    <a:pt x="176" y="9240"/>
                    <a:pt x="201" y="9240"/>
                  </a:cubicBezTo>
                  <a:cubicBezTo>
                    <a:pt x="252" y="9240"/>
                    <a:pt x="277" y="9215"/>
                    <a:pt x="302" y="9215"/>
                  </a:cubicBezTo>
                  <a:lnTo>
                    <a:pt x="7720" y="5004"/>
                  </a:lnTo>
                  <a:cubicBezTo>
                    <a:pt x="7795" y="4979"/>
                    <a:pt x="7821" y="4904"/>
                    <a:pt x="7821" y="4829"/>
                  </a:cubicBezTo>
                  <a:lnTo>
                    <a:pt x="7821" y="217"/>
                  </a:lnTo>
                  <a:cubicBezTo>
                    <a:pt x="7821" y="142"/>
                    <a:pt x="7795" y="92"/>
                    <a:pt x="7720" y="42"/>
                  </a:cubicBezTo>
                  <a:cubicBezTo>
                    <a:pt x="7691" y="12"/>
                    <a:pt x="7653" y="0"/>
                    <a:pt x="761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7" name="Google Shape;1257;p32"/>
            <p:cNvSpPr/>
            <p:nvPr/>
          </p:nvSpPr>
          <p:spPr>
            <a:xfrm>
              <a:off x="10092042" y="3071952"/>
              <a:ext cx="12780" cy="288076"/>
            </a:xfrm>
            <a:custGeom>
              <a:avLst/>
              <a:gdLst/>
              <a:ahLst/>
              <a:cxnLst/>
              <a:rect l="l" t="t" r="r" b="b"/>
              <a:pathLst>
                <a:path w="427" h="9625" extrusionOk="0">
                  <a:moveTo>
                    <a:pt x="226" y="1"/>
                  </a:moveTo>
                  <a:cubicBezTo>
                    <a:pt x="101" y="1"/>
                    <a:pt x="1" y="76"/>
                    <a:pt x="1" y="201"/>
                  </a:cubicBezTo>
                  <a:lnTo>
                    <a:pt x="1" y="9424"/>
                  </a:lnTo>
                  <a:cubicBezTo>
                    <a:pt x="1" y="9550"/>
                    <a:pt x="101" y="9625"/>
                    <a:pt x="226" y="9625"/>
                  </a:cubicBezTo>
                  <a:cubicBezTo>
                    <a:pt x="326" y="9625"/>
                    <a:pt x="427" y="9550"/>
                    <a:pt x="427" y="9424"/>
                  </a:cubicBezTo>
                  <a:lnTo>
                    <a:pt x="427" y="201"/>
                  </a:lnTo>
                  <a:cubicBezTo>
                    <a:pt x="427" y="76"/>
                    <a:pt x="326" y="1"/>
                    <a:pt x="22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58" name="Google Shape;1258;p32"/>
            <p:cNvSpPr/>
            <p:nvPr/>
          </p:nvSpPr>
          <p:spPr>
            <a:xfrm>
              <a:off x="10303587" y="2956452"/>
              <a:ext cx="12780" cy="288824"/>
            </a:xfrm>
            <a:custGeom>
              <a:avLst/>
              <a:gdLst/>
              <a:ahLst/>
              <a:cxnLst/>
              <a:rect l="l" t="t" r="r" b="b"/>
              <a:pathLst>
                <a:path w="427" h="9650" extrusionOk="0">
                  <a:moveTo>
                    <a:pt x="201" y="0"/>
                  </a:moveTo>
                  <a:cubicBezTo>
                    <a:pt x="101" y="0"/>
                    <a:pt x="0" y="100"/>
                    <a:pt x="0" y="201"/>
                  </a:cubicBezTo>
                  <a:lnTo>
                    <a:pt x="0" y="9449"/>
                  </a:lnTo>
                  <a:cubicBezTo>
                    <a:pt x="0" y="9549"/>
                    <a:pt x="101" y="9649"/>
                    <a:pt x="201" y="9649"/>
                  </a:cubicBezTo>
                  <a:cubicBezTo>
                    <a:pt x="326" y="9649"/>
                    <a:pt x="426" y="9549"/>
                    <a:pt x="426" y="9449"/>
                  </a:cubicBezTo>
                  <a:lnTo>
                    <a:pt x="426" y="201"/>
                  </a:lnTo>
                  <a:cubicBezTo>
                    <a:pt x="426" y="100"/>
                    <a:pt x="326" y="0"/>
                    <a:pt x="201"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259" name="Google Shape;1259;p32"/>
            <p:cNvSpPr/>
            <p:nvPr/>
          </p:nvSpPr>
          <p:spPr>
            <a:xfrm>
              <a:off x="10088301" y="3095208"/>
              <a:ext cx="383343" cy="363859"/>
            </a:xfrm>
            <a:custGeom>
              <a:avLst/>
              <a:gdLst/>
              <a:ahLst/>
              <a:cxnLst/>
              <a:rect l="l" t="t" r="r" b="b"/>
              <a:pathLst>
                <a:path w="12808" h="12157" extrusionOk="0">
                  <a:moveTo>
                    <a:pt x="0" y="1"/>
                  </a:moveTo>
                  <a:lnTo>
                    <a:pt x="0" y="5088"/>
                  </a:lnTo>
                  <a:lnTo>
                    <a:pt x="12807" y="12156"/>
                  </a:lnTo>
                  <a:lnTo>
                    <a:pt x="12807" y="7118"/>
                  </a:lnTo>
                  <a:lnTo>
                    <a:pt x="0"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60" name="Google Shape;1260;p32"/>
            <p:cNvSpPr/>
            <p:nvPr/>
          </p:nvSpPr>
          <p:spPr>
            <a:xfrm>
              <a:off x="10081536" y="3088653"/>
              <a:ext cx="396842" cy="377148"/>
            </a:xfrm>
            <a:custGeom>
              <a:avLst/>
              <a:gdLst/>
              <a:ahLst/>
              <a:cxnLst/>
              <a:rect l="l" t="t" r="r" b="b"/>
              <a:pathLst>
                <a:path w="13259" h="12601" extrusionOk="0">
                  <a:moveTo>
                    <a:pt x="427" y="571"/>
                  </a:moveTo>
                  <a:lnTo>
                    <a:pt x="12833" y="7463"/>
                  </a:lnTo>
                  <a:lnTo>
                    <a:pt x="12833" y="12024"/>
                  </a:lnTo>
                  <a:lnTo>
                    <a:pt x="427" y="5207"/>
                  </a:lnTo>
                  <a:lnTo>
                    <a:pt x="427" y="571"/>
                  </a:lnTo>
                  <a:close/>
                  <a:moveTo>
                    <a:pt x="214" y="0"/>
                  </a:moveTo>
                  <a:cubicBezTo>
                    <a:pt x="176" y="0"/>
                    <a:pt x="139" y="7"/>
                    <a:pt x="101" y="19"/>
                  </a:cubicBezTo>
                  <a:cubicBezTo>
                    <a:pt x="51" y="69"/>
                    <a:pt x="1" y="144"/>
                    <a:pt x="1" y="220"/>
                  </a:cubicBezTo>
                  <a:lnTo>
                    <a:pt x="1" y="5307"/>
                  </a:lnTo>
                  <a:cubicBezTo>
                    <a:pt x="1" y="5408"/>
                    <a:pt x="51" y="5458"/>
                    <a:pt x="126" y="5508"/>
                  </a:cubicBezTo>
                  <a:lnTo>
                    <a:pt x="12933" y="12576"/>
                  </a:lnTo>
                  <a:cubicBezTo>
                    <a:pt x="12983" y="12576"/>
                    <a:pt x="13008" y="12601"/>
                    <a:pt x="13033" y="12601"/>
                  </a:cubicBezTo>
                  <a:cubicBezTo>
                    <a:pt x="13084" y="12601"/>
                    <a:pt x="13109" y="12576"/>
                    <a:pt x="13159" y="12576"/>
                  </a:cubicBezTo>
                  <a:cubicBezTo>
                    <a:pt x="13209" y="12525"/>
                    <a:pt x="13259" y="12450"/>
                    <a:pt x="13259" y="12375"/>
                  </a:cubicBezTo>
                  <a:lnTo>
                    <a:pt x="13259" y="7337"/>
                  </a:lnTo>
                  <a:cubicBezTo>
                    <a:pt x="13259" y="7262"/>
                    <a:pt x="13209" y="7187"/>
                    <a:pt x="13134" y="7162"/>
                  </a:cubicBezTo>
                  <a:lnTo>
                    <a:pt x="327" y="19"/>
                  </a:lnTo>
                  <a:cubicBezTo>
                    <a:pt x="289" y="7"/>
                    <a:pt x="251" y="0"/>
                    <a:pt x="21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1" name="Google Shape;1261;p32"/>
            <p:cNvSpPr/>
            <p:nvPr/>
          </p:nvSpPr>
          <p:spPr>
            <a:xfrm>
              <a:off x="10057532" y="2959445"/>
              <a:ext cx="669893" cy="383343"/>
            </a:xfrm>
            <a:custGeom>
              <a:avLst/>
              <a:gdLst/>
              <a:ahLst/>
              <a:cxnLst/>
              <a:rect l="l" t="t" r="r" b="b"/>
              <a:pathLst>
                <a:path w="22382" h="12808" extrusionOk="0">
                  <a:moveTo>
                    <a:pt x="8597" y="0"/>
                  </a:moveTo>
                  <a:lnTo>
                    <a:pt x="1" y="4186"/>
                  </a:lnTo>
                  <a:lnTo>
                    <a:pt x="1" y="4812"/>
                  </a:lnTo>
                  <a:lnTo>
                    <a:pt x="13760" y="12807"/>
                  </a:lnTo>
                  <a:lnTo>
                    <a:pt x="22382" y="7895"/>
                  </a:lnTo>
                  <a:lnTo>
                    <a:pt x="22382" y="7243"/>
                  </a:lnTo>
                  <a:lnTo>
                    <a:pt x="8597"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262" name="Google Shape;1262;p32"/>
            <p:cNvSpPr/>
            <p:nvPr/>
          </p:nvSpPr>
          <p:spPr>
            <a:xfrm>
              <a:off x="10051546" y="2953070"/>
              <a:ext cx="681895" cy="395705"/>
            </a:xfrm>
            <a:custGeom>
              <a:avLst/>
              <a:gdLst/>
              <a:ahLst/>
              <a:cxnLst/>
              <a:rect l="l" t="t" r="r" b="b"/>
              <a:pathLst>
                <a:path w="22783" h="13221" extrusionOk="0">
                  <a:moveTo>
                    <a:pt x="8797" y="439"/>
                  </a:moveTo>
                  <a:lnTo>
                    <a:pt x="22356" y="7582"/>
                  </a:lnTo>
                  <a:lnTo>
                    <a:pt x="22356" y="7983"/>
                  </a:lnTo>
                  <a:lnTo>
                    <a:pt x="13960" y="12770"/>
                  </a:lnTo>
                  <a:lnTo>
                    <a:pt x="401" y="4900"/>
                  </a:lnTo>
                  <a:lnTo>
                    <a:pt x="401" y="4524"/>
                  </a:lnTo>
                  <a:lnTo>
                    <a:pt x="8797" y="439"/>
                  </a:lnTo>
                  <a:close/>
                  <a:moveTo>
                    <a:pt x="8810" y="0"/>
                  </a:moveTo>
                  <a:cubicBezTo>
                    <a:pt x="8779" y="0"/>
                    <a:pt x="8747" y="13"/>
                    <a:pt x="8722" y="38"/>
                  </a:cubicBezTo>
                  <a:lnTo>
                    <a:pt x="101" y="4198"/>
                  </a:lnTo>
                  <a:cubicBezTo>
                    <a:pt x="25" y="4248"/>
                    <a:pt x="0" y="4324"/>
                    <a:pt x="0" y="4399"/>
                  </a:cubicBezTo>
                  <a:lnTo>
                    <a:pt x="0" y="5025"/>
                  </a:lnTo>
                  <a:cubicBezTo>
                    <a:pt x="0" y="5101"/>
                    <a:pt x="25" y="5176"/>
                    <a:pt x="101" y="5201"/>
                  </a:cubicBezTo>
                  <a:lnTo>
                    <a:pt x="13860" y="13196"/>
                  </a:lnTo>
                  <a:cubicBezTo>
                    <a:pt x="13885" y="13196"/>
                    <a:pt x="13910" y="13221"/>
                    <a:pt x="13960" y="13221"/>
                  </a:cubicBezTo>
                  <a:cubicBezTo>
                    <a:pt x="13985" y="13221"/>
                    <a:pt x="14035" y="13196"/>
                    <a:pt x="14060" y="13196"/>
                  </a:cubicBezTo>
                  <a:lnTo>
                    <a:pt x="22682" y="8283"/>
                  </a:lnTo>
                  <a:cubicBezTo>
                    <a:pt x="22732" y="8258"/>
                    <a:pt x="22782" y="8183"/>
                    <a:pt x="22782" y="8108"/>
                  </a:cubicBezTo>
                  <a:lnTo>
                    <a:pt x="22782" y="7456"/>
                  </a:lnTo>
                  <a:cubicBezTo>
                    <a:pt x="22782" y="7381"/>
                    <a:pt x="22732" y="7306"/>
                    <a:pt x="22682" y="7281"/>
                  </a:cubicBezTo>
                  <a:lnTo>
                    <a:pt x="8898" y="38"/>
                  </a:lnTo>
                  <a:cubicBezTo>
                    <a:pt x="8872" y="13"/>
                    <a:pt x="8841" y="0"/>
                    <a:pt x="88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3" name="Google Shape;1263;p32"/>
            <p:cNvSpPr/>
            <p:nvPr/>
          </p:nvSpPr>
          <p:spPr>
            <a:xfrm>
              <a:off x="10057532" y="2940679"/>
              <a:ext cx="669893" cy="382595"/>
            </a:xfrm>
            <a:custGeom>
              <a:avLst/>
              <a:gdLst/>
              <a:ahLst/>
              <a:cxnLst/>
              <a:rect l="l" t="t" r="r" b="b"/>
              <a:pathLst>
                <a:path w="22382" h="12783" extrusionOk="0">
                  <a:moveTo>
                    <a:pt x="8597" y="1"/>
                  </a:moveTo>
                  <a:lnTo>
                    <a:pt x="1" y="4813"/>
                  </a:lnTo>
                  <a:lnTo>
                    <a:pt x="13760" y="12783"/>
                  </a:lnTo>
                  <a:lnTo>
                    <a:pt x="22382" y="7870"/>
                  </a:lnTo>
                  <a:lnTo>
                    <a:pt x="8597"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64" name="Google Shape;1264;p32"/>
            <p:cNvSpPr/>
            <p:nvPr/>
          </p:nvSpPr>
          <p:spPr>
            <a:xfrm>
              <a:off x="10051546" y="2934125"/>
              <a:ext cx="681895" cy="395166"/>
            </a:xfrm>
            <a:custGeom>
              <a:avLst/>
              <a:gdLst/>
              <a:ahLst/>
              <a:cxnLst/>
              <a:rect l="l" t="t" r="r" b="b"/>
              <a:pathLst>
                <a:path w="22783" h="13203" extrusionOk="0">
                  <a:moveTo>
                    <a:pt x="8797" y="445"/>
                  </a:moveTo>
                  <a:lnTo>
                    <a:pt x="22156" y="8089"/>
                  </a:lnTo>
                  <a:lnTo>
                    <a:pt x="13960" y="12751"/>
                  </a:lnTo>
                  <a:lnTo>
                    <a:pt x="627" y="5032"/>
                  </a:lnTo>
                  <a:lnTo>
                    <a:pt x="8797" y="445"/>
                  </a:lnTo>
                  <a:close/>
                  <a:moveTo>
                    <a:pt x="8807" y="0"/>
                  </a:moveTo>
                  <a:cubicBezTo>
                    <a:pt x="8772" y="0"/>
                    <a:pt x="8735" y="7"/>
                    <a:pt x="8697" y="19"/>
                  </a:cubicBezTo>
                  <a:lnTo>
                    <a:pt x="101" y="4856"/>
                  </a:lnTo>
                  <a:cubicBezTo>
                    <a:pt x="25" y="4881"/>
                    <a:pt x="0" y="4957"/>
                    <a:pt x="0" y="5032"/>
                  </a:cubicBezTo>
                  <a:cubicBezTo>
                    <a:pt x="0" y="5107"/>
                    <a:pt x="25" y="5182"/>
                    <a:pt x="101" y="5207"/>
                  </a:cubicBezTo>
                  <a:lnTo>
                    <a:pt x="13860" y="13177"/>
                  </a:lnTo>
                  <a:cubicBezTo>
                    <a:pt x="13885" y="13202"/>
                    <a:pt x="13910" y="13202"/>
                    <a:pt x="13960" y="13202"/>
                  </a:cubicBezTo>
                  <a:cubicBezTo>
                    <a:pt x="13985" y="13202"/>
                    <a:pt x="14035" y="13202"/>
                    <a:pt x="14060" y="13177"/>
                  </a:cubicBezTo>
                  <a:lnTo>
                    <a:pt x="22682" y="8290"/>
                  </a:lnTo>
                  <a:cubicBezTo>
                    <a:pt x="22732" y="8240"/>
                    <a:pt x="22782" y="8165"/>
                    <a:pt x="22782" y="8089"/>
                  </a:cubicBezTo>
                  <a:cubicBezTo>
                    <a:pt x="22782" y="8014"/>
                    <a:pt x="22732" y="7964"/>
                    <a:pt x="22682" y="7914"/>
                  </a:cubicBezTo>
                  <a:lnTo>
                    <a:pt x="8898" y="19"/>
                  </a:lnTo>
                  <a:cubicBezTo>
                    <a:pt x="8872" y="7"/>
                    <a:pt x="8841" y="0"/>
                    <a:pt x="88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5" name="Google Shape;1265;p32"/>
            <p:cNvSpPr/>
            <p:nvPr/>
          </p:nvSpPr>
          <p:spPr>
            <a:xfrm>
              <a:off x="10495618" y="3134955"/>
              <a:ext cx="59291" cy="101313"/>
            </a:xfrm>
            <a:custGeom>
              <a:avLst/>
              <a:gdLst/>
              <a:ahLst/>
              <a:cxnLst/>
              <a:rect l="l" t="t" r="r" b="b"/>
              <a:pathLst>
                <a:path w="1981" h="3385" extrusionOk="0">
                  <a:moveTo>
                    <a:pt x="1980" y="1"/>
                  </a:moveTo>
                  <a:lnTo>
                    <a:pt x="0" y="1104"/>
                  </a:lnTo>
                  <a:lnTo>
                    <a:pt x="0" y="3384"/>
                  </a:lnTo>
                  <a:lnTo>
                    <a:pt x="1980" y="2232"/>
                  </a:lnTo>
                  <a:lnTo>
                    <a:pt x="198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66" name="Google Shape;1266;p32"/>
            <p:cNvSpPr/>
            <p:nvPr/>
          </p:nvSpPr>
          <p:spPr>
            <a:xfrm>
              <a:off x="10489602" y="3128580"/>
              <a:ext cx="71293" cy="113674"/>
            </a:xfrm>
            <a:custGeom>
              <a:avLst/>
              <a:gdLst/>
              <a:ahLst/>
              <a:cxnLst/>
              <a:rect l="l" t="t" r="r" b="b"/>
              <a:pathLst>
                <a:path w="2382" h="3798" extrusionOk="0">
                  <a:moveTo>
                    <a:pt x="1956" y="565"/>
                  </a:moveTo>
                  <a:lnTo>
                    <a:pt x="1956" y="2344"/>
                  </a:lnTo>
                  <a:lnTo>
                    <a:pt x="427" y="3222"/>
                  </a:lnTo>
                  <a:lnTo>
                    <a:pt x="427" y="1442"/>
                  </a:lnTo>
                  <a:lnTo>
                    <a:pt x="1956" y="565"/>
                  </a:lnTo>
                  <a:close/>
                  <a:moveTo>
                    <a:pt x="2169" y="1"/>
                  </a:moveTo>
                  <a:cubicBezTo>
                    <a:pt x="2131" y="1"/>
                    <a:pt x="2094" y="13"/>
                    <a:pt x="2056" y="39"/>
                  </a:cubicBezTo>
                  <a:lnTo>
                    <a:pt x="101" y="1141"/>
                  </a:lnTo>
                  <a:cubicBezTo>
                    <a:pt x="51" y="1191"/>
                    <a:pt x="1" y="1242"/>
                    <a:pt x="1" y="1317"/>
                  </a:cubicBezTo>
                  <a:lnTo>
                    <a:pt x="1" y="3597"/>
                  </a:lnTo>
                  <a:cubicBezTo>
                    <a:pt x="1" y="3673"/>
                    <a:pt x="51" y="3723"/>
                    <a:pt x="101" y="3773"/>
                  </a:cubicBezTo>
                  <a:cubicBezTo>
                    <a:pt x="126" y="3798"/>
                    <a:pt x="176" y="3798"/>
                    <a:pt x="201" y="3798"/>
                  </a:cubicBezTo>
                  <a:cubicBezTo>
                    <a:pt x="252" y="3798"/>
                    <a:pt x="277" y="3798"/>
                    <a:pt x="302" y="3773"/>
                  </a:cubicBezTo>
                  <a:lnTo>
                    <a:pt x="2282" y="2645"/>
                  </a:lnTo>
                  <a:cubicBezTo>
                    <a:pt x="2332" y="2595"/>
                    <a:pt x="2382" y="2520"/>
                    <a:pt x="2382" y="2445"/>
                  </a:cubicBezTo>
                  <a:lnTo>
                    <a:pt x="2382" y="214"/>
                  </a:lnTo>
                  <a:cubicBezTo>
                    <a:pt x="2382" y="139"/>
                    <a:pt x="2332" y="64"/>
                    <a:pt x="2282" y="39"/>
                  </a:cubicBezTo>
                  <a:cubicBezTo>
                    <a:pt x="2244" y="13"/>
                    <a:pt x="2206" y="1"/>
                    <a:pt x="216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7" name="Google Shape;1267;p32"/>
            <p:cNvSpPr/>
            <p:nvPr/>
          </p:nvSpPr>
          <p:spPr>
            <a:xfrm>
              <a:off x="10380088" y="3067463"/>
              <a:ext cx="174821" cy="100535"/>
            </a:xfrm>
            <a:custGeom>
              <a:avLst/>
              <a:gdLst/>
              <a:ahLst/>
              <a:cxnLst/>
              <a:rect l="l" t="t" r="r" b="b"/>
              <a:pathLst>
                <a:path w="5841" h="3359" extrusionOk="0">
                  <a:moveTo>
                    <a:pt x="1931" y="0"/>
                  </a:moveTo>
                  <a:lnTo>
                    <a:pt x="1" y="1153"/>
                  </a:lnTo>
                  <a:lnTo>
                    <a:pt x="3860" y="3359"/>
                  </a:lnTo>
                  <a:lnTo>
                    <a:pt x="5840" y="2256"/>
                  </a:lnTo>
                  <a:lnTo>
                    <a:pt x="1931"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68" name="Google Shape;1268;p32"/>
            <p:cNvSpPr/>
            <p:nvPr/>
          </p:nvSpPr>
          <p:spPr>
            <a:xfrm>
              <a:off x="10373354" y="3061088"/>
              <a:ext cx="187541" cy="113674"/>
            </a:xfrm>
            <a:custGeom>
              <a:avLst/>
              <a:gdLst/>
              <a:ahLst/>
              <a:cxnLst/>
              <a:rect l="l" t="t" r="r" b="b"/>
              <a:pathLst>
                <a:path w="6266" h="3798" extrusionOk="0">
                  <a:moveTo>
                    <a:pt x="2156" y="439"/>
                  </a:moveTo>
                  <a:lnTo>
                    <a:pt x="5639" y="2469"/>
                  </a:lnTo>
                  <a:lnTo>
                    <a:pt x="4085" y="3346"/>
                  </a:lnTo>
                  <a:lnTo>
                    <a:pt x="627" y="1366"/>
                  </a:lnTo>
                  <a:lnTo>
                    <a:pt x="2156" y="439"/>
                  </a:lnTo>
                  <a:close/>
                  <a:moveTo>
                    <a:pt x="2168" y="0"/>
                  </a:moveTo>
                  <a:cubicBezTo>
                    <a:pt x="2131" y="0"/>
                    <a:pt x="2093" y="13"/>
                    <a:pt x="2055" y="38"/>
                  </a:cubicBezTo>
                  <a:lnTo>
                    <a:pt x="100" y="1191"/>
                  </a:lnTo>
                  <a:cubicBezTo>
                    <a:pt x="50" y="1216"/>
                    <a:pt x="0" y="1291"/>
                    <a:pt x="0" y="1366"/>
                  </a:cubicBezTo>
                  <a:cubicBezTo>
                    <a:pt x="0" y="1441"/>
                    <a:pt x="50" y="1517"/>
                    <a:pt x="126" y="1542"/>
                  </a:cubicBezTo>
                  <a:lnTo>
                    <a:pt x="3985" y="3772"/>
                  </a:lnTo>
                  <a:cubicBezTo>
                    <a:pt x="4010" y="3772"/>
                    <a:pt x="4060" y="3797"/>
                    <a:pt x="4085" y="3797"/>
                  </a:cubicBezTo>
                  <a:cubicBezTo>
                    <a:pt x="4136" y="3797"/>
                    <a:pt x="4161" y="3772"/>
                    <a:pt x="4186" y="3772"/>
                  </a:cubicBezTo>
                  <a:lnTo>
                    <a:pt x="6166" y="2644"/>
                  </a:lnTo>
                  <a:cubicBezTo>
                    <a:pt x="6216" y="2619"/>
                    <a:pt x="6266" y="2544"/>
                    <a:pt x="6266" y="2469"/>
                  </a:cubicBezTo>
                  <a:cubicBezTo>
                    <a:pt x="6266" y="2394"/>
                    <a:pt x="6216" y="2319"/>
                    <a:pt x="6166" y="2294"/>
                  </a:cubicBezTo>
                  <a:lnTo>
                    <a:pt x="2281" y="38"/>
                  </a:lnTo>
                  <a:cubicBezTo>
                    <a:pt x="2243" y="13"/>
                    <a:pt x="2206" y="0"/>
                    <a:pt x="216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69" name="Google Shape;1269;p32"/>
            <p:cNvSpPr/>
            <p:nvPr/>
          </p:nvSpPr>
          <p:spPr>
            <a:xfrm>
              <a:off x="10380088" y="3101972"/>
              <a:ext cx="115560" cy="134296"/>
            </a:xfrm>
            <a:custGeom>
              <a:avLst/>
              <a:gdLst/>
              <a:ahLst/>
              <a:cxnLst/>
              <a:rect l="l" t="t" r="r" b="b"/>
              <a:pathLst>
                <a:path w="3861" h="4487" extrusionOk="0">
                  <a:moveTo>
                    <a:pt x="1" y="0"/>
                  </a:moveTo>
                  <a:lnTo>
                    <a:pt x="1" y="2231"/>
                  </a:lnTo>
                  <a:lnTo>
                    <a:pt x="3860" y="4486"/>
                  </a:lnTo>
                  <a:lnTo>
                    <a:pt x="3860" y="2206"/>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70" name="Google Shape;1270;p32"/>
            <p:cNvSpPr/>
            <p:nvPr/>
          </p:nvSpPr>
          <p:spPr>
            <a:xfrm>
              <a:off x="10373354" y="3095597"/>
              <a:ext cx="129028" cy="146657"/>
            </a:xfrm>
            <a:custGeom>
              <a:avLst/>
              <a:gdLst/>
              <a:ahLst/>
              <a:cxnLst/>
              <a:rect l="l" t="t" r="r" b="b"/>
              <a:pathLst>
                <a:path w="4311" h="4900" extrusionOk="0">
                  <a:moveTo>
                    <a:pt x="426" y="564"/>
                  </a:moveTo>
                  <a:lnTo>
                    <a:pt x="3885" y="2544"/>
                  </a:lnTo>
                  <a:lnTo>
                    <a:pt x="3885" y="4324"/>
                  </a:lnTo>
                  <a:lnTo>
                    <a:pt x="426" y="2318"/>
                  </a:lnTo>
                  <a:lnTo>
                    <a:pt x="426" y="564"/>
                  </a:lnTo>
                  <a:close/>
                  <a:moveTo>
                    <a:pt x="216" y="0"/>
                  </a:moveTo>
                  <a:cubicBezTo>
                    <a:pt x="182" y="0"/>
                    <a:pt x="151" y="13"/>
                    <a:pt x="126" y="38"/>
                  </a:cubicBezTo>
                  <a:cubicBezTo>
                    <a:pt x="50" y="63"/>
                    <a:pt x="0" y="138"/>
                    <a:pt x="0" y="213"/>
                  </a:cubicBezTo>
                  <a:lnTo>
                    <a:pt x="0" y="2444"/>
                  </a:lnTo>
                  <a:cubicBezTo>
                    <a:pt x="0" y="2519"/>
                    <a:pt x="50" y="2594"/>
                    <a:pt x="100" y="2619"/>
                  </a:cubicBezTo>
                  <a:lnTo>
                    <a:pt x="3985" y="4875"/>
                  </a:lnTo>
                  <a:cubicBezTo>
                    <a:pt x="4010" y="4900"/>
                    <a:pt x="4060" y="4900"/>
                    <a:pt x="4085" y="4900"/>
                  </a:cubicBezTo>
                  <a:cubicBezTo>
                    <a:pt x="4136" y="4900"/>
                    <a:pt x="4161" y="4900"/>
                    <a:pt x="4186" y="4875"/>
                  </a:cubicBezTo>
                  <a:cubicBezTo>
                    <a:pt x="4261" y="4825"/>
                    <a:pt x="4311" y="4775"/>
                    <a:pt x="4311" y="4699"/>
                  </a:cubicBezTo>
                  <a:lnTo>
                    <a:pt x="4311" y="2419"/>
                  </a:lnTo>
                  <a:cubicBezTo>
                    <a:pt x="4311" y="2344"/>
                    <a:pt x="4261" y="2293"/>
                    <a:pt x="4186" y="2243"/>
                  </a:cubicBezTo>
                  <a:lnTo>
                    <a:pt x="326" y="38"/>
                  </a:lnTo>
                  <a:cubicBezTo>
                    <a:pt x="288" y="13"/>
                    <a:pt x="251" y="0"/>
                    <a:pt x="21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71" name="Google Shape;1271;p32"/>
            <p:cNvSpPr/>
            <p:nvPr/>
          </p:nvSpPr>
          <p:spPr>
            <a:xfrm>
              <a:off x="10430341" y="3149980"/>
              <a:ext cx="9787" cy="38280"/>
            </a:xfrm>
            <a:custGeom>
              <a:avLst/>
              <a:gdLst/>
              <a:ahLst/>
              <a:cxnLst/>
              <a:rect l="l" t="t" r="r" b="b"/>
              <a:pathLst>
                <a:path w="327" h="1279" extrusionOk="0">
                  <a:moveTo>
                    <a:pt x="1" y="0"/>
                  </a:moveTo>
                  <a:lnTo>
                    <a:pt x="1" y="1078"/>
                  </a:lnTo>
                  <a:lnTo>
                    <a:pt x="327" y="1278"/>
                  </a:lnTo>
                  <a:lnTo>
                    <a:pt x="327" y="176"/>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72" name="Google Shape;1272;p32"/>
            <p:cNvSpPr/>
            <p:nvPr/>
          </p:nvSpPr>
          <p:spPr>
            <a:xfrm>
              <a:off x="10421362" y="3155218"/>
              <a:ext cx="27775" cy="27027"/>
            </a:xfrm>
            <a:custGeom>
              <a:avLst/>
              <a:gdLst/>
              <a:ahLst/>
              <a:cxnLst/>
              <a:rect l="l" t="t" r="r" b="b"/>
              <a:pathLst>
                <a:path w="928" h="903" extrusionOk="0">
                  <a:moveTo>
                    <a:pt x="0" y="1"/>
                  </a:moveTo>
                  <a:lnTo>
                    <a:pt x="0" y="377"/>
                  </a:lnTo>
                  <a:lnTo>
                    <a:pt x="928" y="903"/>
                  </a:lnTo>
                  <a:lnTo>
                    <a:pt x="928" y="552"/>
                  </a:lnTo>
                  <a:lnTo>
                    <a:pt x="0"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73" name="Google Shape;1273;p32"/>
            <p:cNvSpPr/>
            <p:nvPr/>
          </p:nvSpPr>
          <p:spPr>
            <a:xfrm>
              <a:off x="7832656" y="3522788"/>
              <a:ext cx="27775" cy="246084"/>
            </a:xfrm>
            <a:custGeom>
              <a:avLst/>
              <a:gdLst/>
              <a:ahLst/>
              <a:cxnLst/>
              <a:rect l="l" t="t" r="r" b="b"/>
              <a:pathLst>
                <a:path w="928" h="8222" extrusionOk="0">
                  <a:moveTo>
                    <a:pt x="1" y="0"/>
                  </a:moveTo>
                  <a:lnTo>
                    <a:pt x="1" y="7645"/>
                  </a:lnTo>
                  <a:lnTo>
                    <a:pt x="928" y="8221"/>
                  </a:lnTo>
                  <a:lnTo>
                    <a:pt x="928" y="527"/>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74" name="Google Shape;1274;p32"/>
            <p:cNvSpPr/>
            <p:nvPr/>
          </p:nvSpPr>
          <p:spPr>
            <a:xfrm>
              <a:off x="7860401" y="3519795"/>
              <a:ext cx="25530" cy="249077"/>
            </a:xfrm>
            <a:custGeom>
              <a:avLst/>
              <a:gdLst/>
              <a:ahLst/>
              <a:cxnLst/>
              <a:rect l="l" t="t" r="r" b="b"/>
              <a:pathLst>
                <a:path w="853" h="8322" extrusionOk="0">
                  <a:moveTo>
                    <a:pt x="853" y="0"/>
                  </a:moveTo>
                  <a:lnTo>
                    <a:pt x="1" y="627"/>
                  </a:lnTo>
                  <a:lnTo>
                    <a:pt x="1" y="8321"/>
                  </a:lnTo>
                  <a:lnTo>
                    <a:pt x="853" y="7820"/>
                  </a:lnTo>
                  <a:lnTo>
                    <a:pt x="853"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75" name="Google Shape;1275;p32"/>
            <p:cNvSpPr/>
            <p:nvPr/>
          </p:nvSpPr>
          <p:spPr>
            <a:xfrm>
              <a:off x="7640625" y="3043459"/>
              <a:ext cx="218309" cy="497347"/>
            </a:xfrm>
            <a:custGeom>
              <a:avLst/>
              <a:gdLst/>
              <a:ahLst/>
              <a:cxnLst/>
              <a:rect l="l" t="t" r="r" b="b"/>
              <a:pathLst>
                <a:path w="7294" h="16617" extrusionOk="0">
                  <a:moveTo>
                    <a:pt x="0" y="0"/>
                  </a:moveTo>
                  <a:lnTo>
                    <a:pt x="0" y="12381"/>
                  </a:lnTo>
                  <a:lnTo>
                    <a:pt x="7294" y="16617"/>
                  </a:lnTo>
                  <a:lnTo>
                    <a:pt x="7294" y="15514"/>
                  </a:lnTo>
                  <a:lnTo>
                    <a:pt x="928" y="11905"/>
                  </a:lnTo>
                  <a:lnTo>
                    <a:pt x="928" y="451"/>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76" name="Google Shape;1276;p32"/>
            <p:cNvSpPr/>
            <p:nvPr/>
          </p:nvSpPr>
          <p:spPr>
            <a:xfrm>
              <a:off x="7640625" y="3414022"/>
              <a:ext cx="27775" cy="246055"/>
            </a:xfrm>
            <a:custGeom>
              <a:avLst/>
              <a:gdLst/>
              <a:ahLst/>
              <a:cxnLst/>
              <a:rect l="l" t="t" r="r" b="b"/>
              <a:pathLst>
                <a:path w="928" h="8221" extrusionOk="0">
                  <a:moveTo>
                    <a:pt x="0" y="0"/>
                  </a:moveTo>
                  <a:lnTo>
                    <a:pt x="0" y="7670"/>
                  </a:lnTo>
                  <a:lnTo>
                    <a:pt x="928" y="8221"/>
                  </a:lnTo>
                  <a:lnTo>
                    <a:pt x="928" y="552"/>
                  </a:lnTo>
                  <a:lnTo>
                    <a:pt x="0"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77" name="Google Shape;1277;p32"/>
            <p:cNvSpPr/>
            <p:nvPr/>
          </p:nvSpPr>
          <p:spPr>
            <a:xfrm>
              <a:off x="7668370" y="3430514"/>
              <a:ext cx="25530" cy="229563"/>
            </a:xfrm>
            <a:custGeom>
              <a:avLst/>
              <a:gdLst/>
              <a:ahLst/>
              <a:cxnLst/>
              <a:rect l="l" t="t" r="r" b="b"/>
              <a:pathLst>
                <a:path w="853" h="7670" extrusionOk="0">
                  <a:moveTo>
                    <a:pt x="1" y="1"/>
                  </a:moveTo>
                  <a:lnTo>
                    <a:pt x="1" y="7670"/>
                  </a:lnTo>
                  <a:lnTo>
                    <a:pt x="853" y="7194"/>
                  </a:lnTo>
                  <a:lnTo>
                    <a:pt x="853" y="477"/>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78" name="Google Shape;1278;p32"/>
            <p:cNvSpPr/>
            <p:nvPr/>
          </p:nvSpPr>
          <p:spPr>
            <a:xfrm>
              <a:off x="8021694" y="3408755"/>
              <a:ext cx="27775" cy="246084"/>
            </a:xfrm>
            <a:custGeom>
              <a:avLst/>
              <a:gdLst/>
              <a:ahLst/>
              <a:cxnLst/>
              <a:rect l="l" t="t" r="r" b="b"/>
              <a:pathLst>
                <a:path w="928" h="8222" extrusionOk="0">
                  <a:moveTo>
                    <a:pt x="0" y="1"/>
                  </a:moveTo>
                  <a:lnTo>
                    <a:pt x="0" y="7645"/>
                  </a:lnTo>
                  <a:lnTo>
                    <a:pt x="928" y="8221"/>
                  </a:lnTo>
                  <a:lnTo>
                    <a:pt x="928" y="527"/>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79" name="Google Shape;1279;p32"/>
            <p:cNvSpPr/>
            <p:nvPr/>
          </p:nvSpPr>
          <p:spPr>
            <a:xfrm>
              <a:off x="8049439" y="3405762"/>
              <a:ext cx="24782" cy="249077"/>
            </a:xfrm>
            <a:custGeom>
              <a:avLst/>
              <a:gdLst/>
              <a:ahLst/>
              <a:cxnLst/>
              <a:rect l="l" t="t" r="r" b="b"/>
              <a:pathLst>
                <a:path w="828" h="8322" extrusionOk="0">
                  <a:moveTo>
                    <a:pt x="828" y="1"/>
                  </a:moveTo>
                  <a:lnTo>
                    <a:pt x="1" y="627"/>
                  </a:lnTo>
                  <a:lnTo>
                    <a:pt x="1" y="8321"/>
                  </a:lnTo>
                  <a:lnTo>
                    <a:pt x="828" y="7820"/>
                  </a:lnTo>
                  <a:lnTo>
                    <a:pt x="828"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80" name="Google Shape;1280;p32"/>
            <p:cNvSpPr/>
            <p:nvPr/>
          </p:nvSpPr>
          <p:spPr>
            <a:xfrm>
              <a:off x="7825892" y="3516413"/>
              <a:ext cx="40555" cy="258446"/>
            </a:xfrm>
            <a:custGeom>
              <a:avLst/>
              <a:gdLst/>
              <a:ahLst/>
              <a:cxnLst/>
              <a:rect l="l" t="t" r="r" b="b"/>
              <a:pathLst>
                <a:path w="1355" h="8635" extrusionOk="0">
                  <a:moveTo>
                    <a:pt x="427" y="564"/>
                  </a:moveTo>
                  <a:lnTo>
                    <a:pt x="928" y="865"/>
                  </a:lnTo>
                  <a:lnTo>
                    <a:pt x="928" y="8058"/>
                  </a:lnTo>
                  <a:lnTo>
                    <a:pt x="427" y="7732"/>
                  </a:lnTo>
                  <a:lnTo>
                    <a:pt x="427" y="564"/>
                  </a:lnTo>
                  <a:close/>
                  <a:moveTo>
                    <a:pt x="217" y="0"/>
                  </a:moveTo>
                  <a:cubicBezTo>
                    <a:pt x="183" y="0"/>
                    <a:pt x="151" y="13"/>
                    <a:pt x="126" y="38"/>
                  </a:cubicBezTo>
                  <a:cubicBezTo>
                    <a:pt x="51" y="63"/>
                    <a:pt x="1" y="138"/>
                    <a:pt x="1" y="213"/>
                  </a:cubicBezTo>
                  <a:lnTo>
                    <a:pt x="1" y="7858"/>
                  </a:lnTo>
                  <a:cubicBezTo>
                    <a:pt x="1" y="7933"/>
                    <a:pt x="51" y="8008"/>
                    <a:pt x="101" y="8033"/>
                  </a:cubicBezTo>
                  <a:lnTo>
                    <a:pt x="1029" y="8609"/>
                  </a:lnTo>
                  <a:cubicBezTo>
                    <a:pt x="1079" y="8635"/>
                    <a:pt x="1104" y="8635"/>
                    <a:pt x="1154" y="8635"/>
                  </a:cubicBezTo>
                  <a:cubicBezTo>
                    <a:pt x="1179" y="8635"/>
                    <a:pt x="1229" y="8635"/>
                    <a:pt x="1254" y="8609"/>
                  </a:cubicBezTo>
                  <a:cubicBezTo>
                    <a:pt x="1304" y="8559"/>
                    <a:pt x="1354" y="8509"/>
                    <a:pt x="1354" y="8434"/>
                  </a:cubicBezTo>
                  <a:lnTo>
                    <a:pt x="1354" y="740"/>
                  </a:lnTo>
                  <a:cubicBezTo>
                    <a:pt x="1354" y="665"/>
                    <a:pt x="1329" y="614"/>
                    <a:pt x="1254" y="564"/>
                  </a:cubicBezTo>
                  <a:lnTo>
                    <a:pt x="327" y="38"/>
                  </a:lnTo>
                  <a:cubicBezTo>
                    <a:pt x="289" y="13"/>
                    <a:pt x="252" y="0"/>
                    <a:pt x="21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1" name="Google Shape;1281;p32"/>
            <p:cNvSpPr/>
            <p:nvPr/>
          </p:nvSpPr>
          <p:spPr>
            <a:xfrm>
              <a:off x="7853667" y="3514048"/>
              <a:ext cx="38280" cy="260810"/>
            </a:xfrm>
            <a:custGeom>
              <a:avLst/>
              <a:gdLst/>
              <a:ahLst/>
              <a:cxnLst/>
              <a:rect l="l" t="t" r="r" b="b"/>
              <a:pathLst>
                <a:path w="1279" h="8714" extrusionOk="0">
                  <a:moveTo>
                    <a:pt x="852" y="618"/>
                  </a:moveTo>
                  <a:lnTo>
                    <a:pt x="852" y="7912"/>
                  </a:lnTo>
                  <a:lnTo>
                    <a:pt x="426" y="8137"/>
                  </a:lnTo>
                  <a:lnTo>
                    <a:pt x="426" y="919"/>
                  </a:lnTo>
                  <a:lnTo>
                    <a:pt x="852" y="618"/>
                  </a:lnTo>
                  <a:close/>
                  <a:moveTo>
                    <a:pt x="1072" y="0"/>
                  </a:moveTo>
                  <a:cubicBezTo>
                    <a:pt x="1029" y="0"/>
                    <a:pt x="982" y="12"/>
                    <a:pt x="953" y="42"/>
                  </a:cubicBezTo>
                  <a:lnTo>
                    <a:pt x="101" y="668"/>
                  </a:lnTo>
                  <a:cubicBezTo>
                    <a:pt x="50" y="693"/>
                    <a:pt x="0" y="769"/>
                    <a:pt x="0" y="819"/>
                  </a:cubicBezTo>
                  <a:lnTo>
                    <a:pt x="0" y="8513"/>
                  </a:lnTo>
                  <a:cubicBezTo>
                    <a:pt x="0" y="8588"/>
                    <a:pt x="50" y="8638"/>
                    <a:pt x="126" y="8688"/>
                  </a:cubicBezTo>
                  <a:cubicBezTo>
                    <a:pt x="151" y="8714"/>
                    <a:pt x="176" y="8714"/>
                    <a:pt x="226" y="8714"/>
                  </a:cubicBezTo>
                  <a:cubicBezTo>
                    <a:pt x="251" y="8714"/>
                    <a:pt x="301" y="8714"/>
                    <a:pt x="326" y="8688"/>
                  </a:cubicBezTo>
                  <a:lnTo>
                    <a:pt x="1178" y="8212"/>
                  </a:lnTo>
                  <a:cubicBezTo>
                    <a:pt x="1228" y="8162"/>
                    <a:pt x="1278" y="8087"/>
                    <a:pt x="1278" y="8012"/>
                  </a:cubicBezTo>
                  <a:lnTo>
                    <a:pt x="1278" y="192"/>
                  </a:lnTo>
                  <a:cubicBezTo>
                    <a:pt x="1278" y="117"/>
                    <a:pt x="1228" y="42"/>
                    <a:pt x="1153" y="17"/>
                  </a:cubicBezTo>
                  <a:cubicBezTo>
                    <a:pt x="1132" y="6"/>
                    <a:pt x="1103" y="0"/>
                    <a:pt x="107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2" name="Google Shape;1282;p32"/>
            <p:cNvSpPr/>
            <p:nvPr/>
          </p:nvSpPr>
          <p:spPr>
            <a:xfrm>
              <a:off x="7634609" y="3408216"/>
              <a:ext cx="40555" cy="257877"/>
            </a:xfrm>
            <a:custGeom>
              <a:avLst/>
              <a:gdLst/>
              <a:ahLst/>
              <a:cxnLst/>
              <a:rect l="l" t="t" r="r" b="b"/>
              <a:pathLst>
                <a:path w="1355" h="8616" extrusionOk="0">
                  <a:moveTo>
                    <a:pt x="427" y="570"/>
                  </a:moveTo>
                  <a:lnTo>
                    <a:pt x="928" y="846"/>
                  </a:lnTo>
                  <a:lnTo>
                    <a:pt x="928" y="8039"/>
                  </a:lnTo>
                  <a:lnTo>
                    <a:pt x="427" y="7738"/>
                  </a:lnTo>
                  <a:lnTo>
                    <a:pt x="427" y="570"/>
                  </a:lnTo>
                  <a:close/>
                  <a:moveTo>
                    <a:pt x="214" y="0"/>
                  </a:moveTo>
                  <a:cubicBezTo>
                    <a:pt x="176" y="0"/>
                    <a:pt x="139" y="6"/>
                    <a:pt x="101" y="19"/>
                  </a:cubicBezTo>
                  <a:cubicBezTo>
                    <a:pt x="51" y="44"/>
                    <a:pt x="1" y="119"/>
                    <a:pt x="1" y="194"/>
                  </a:cubicBezTo>
                  <a:lnTo>
                    <a:pt x="1" y="7864"/>
                  </a:lnTo>
                  <a:cubicBezTo>
                    <a:pt x="1" y="7914"/>
                    <a:pt x="51" y="7989"/>
                    <a:pt x="101" y="8039"/>
                  </a:cubicBezTo>
                  <a:lnTo>
                    <a:pt x="1029" y="8590"/>
                  </a:lnTo>
                  <a:cubicBezTo>
                    <a:pt x="1054" y="8615"/>
                    <a:pt x="1104" y="8615"/>
                    <a:pt x="1129" y="8615"/>
                  </a:cubicBezTo>
                  <a:cubicBezTo>
                    <a:pt x="1179" y="8615"/>
                    <a:pt x="1204" y="8615"/>
                    <a:pt x="1229" y="8590"/>
                  </a:cubicBezTo>
                  <a:cubicBezTo>
                    <a:pt x="1304" y="8565"/>
                    <a:pt x="1354" y="8490"/>
                    <a:pt x="1354" y="8415"/>
                  </a:cubicBezTo>
                  <a:lnTo>
                    <a:pt x="1354" y="746"/>
                  </a:lnTo>
                  <a:cubicBezTo>
                    <a:pt x="1354" y="671"/>
                    <a:pt x="1304" y="595"/>
                    <a:pt x="1254" y="545"/>
                  </a:cubicBezTo>
                  <a:lnTo>
                    <a:pt x="327" y="19"/>
                  </a:lnTo>
                  <a:cubicBezTo>
                    <a:pt x="289" y="6"/>
                    <a:pt x="252" y="0"/>
                    <a:pt x="21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3" name="Google Shape;1283;p32"/>
            <p:cNvSpPr/>
            <p:nvPr/>
          </p:nvSpPr>
          <p:spPr>
            <a:xfrm>
              <a:off x="7662384" y="3423959"/>
              <a:ext cx="38280" cy="242134"/>
            </a:xfrm>
            <a:custGeom>
              <a:avLst/>
              <a:gdLst/>
              <a:ahLst/>
              <a:cxnLst/>
              <a:rect l="l" t="t" r="r" b="b"/>
              <a:pathLst>
                <a:path w="1279" h="8090" extrusionOk="0">
                  <a:moveTo>
                    <a:pt x="426" y="571"/>
                  </a:moveTo>
                  <a:lnTo>
                    <a:pt x="852" y="821"/>
                  </a:lnTo>
                  <a:lnTo>
                    <a:pt x="852" y="7287"/>
                  </a:lnTo>
                  <a:lnTo>
                    <a:pt x="426" y="7538"/>
                  </a:lnTo>
                  <a:lnTo>
                    <a:pt x="426" y="571"/>
                  </a:lnTo>
                  <a:close/>
                  <a:moveTo>
                    <a:pt x="213" y="0"/>
                  </a:moveTo>
                  <a:cubicBezTo>
                    <a:pt x="176" y="0"/>
                    <a:pt x="138" y="7"/>
                    <a:pt x="101" y="19"/>
                  </a:cubicBezTo>
                  <a:cubicBezTo>
                    <a:pt x="50" y="69"/>
                    <a:pt x="0" y="145"/>
                    <a:pt x="0" y="220"/>
                  </a:cubicBezTo>
                  <a:lnTo>
                    <a:pt x="0" y="7889"/>
                  </a:lnTo>
                  <a:cubicBezTo>
                    <a:pt x="0" y="7964"/>
                    <a:pt x="50" y="8039"/>
                    <a:pt x="101" y="8064"/>
                  </a:cubicBezTo>
                  <a:cubicBezTo>
                    <a:pt x="151" y="8089"/>
                    <a:pt x="176" y="8089"/>
                    <a:pt x="201" y="8089"/>
                  </a:cubicBezTo>
                  <a:cubicBezTo>
                    <a:pt x="251" y="8089"/>
                    <a:pt x="276" y="8089"/>
                    <a:pt x="326" y="8064"/>
                  </a:cubicBezTo>
                  <a:lnTo>
                    <a:pt x="1153" y="7588"/>
                  </a:lnTo>
                  <a:cubicBezTo>
                    <a:pt x="1228" y="7563"/>
                    <a:pt x="1278" y="7488"/>
                    <a:pt x="1278" y="7413"/>
                  </a:cubicBezTo>
                  <a:lnTo>
                    <a:pt x="1278" y="696"/>
                  </a:lnTo>
                  <a:cubicBezTo>
                    <a:pt x="1278" y="621"/>
                    <a:pt x="1228" y="571"/>
                    <a:pt x="1153" y="520"/>
                  </a:cubicBezTo>
                  <a:lnTo>
                    <a:pt x="326" y="19"/>
                  </a:lnTo>
                  <a:cubicBezTo>
                    <a:pt x="288" y="7"/>
                    <a:pt x="251" y="0"/>
                    <a:pt x="2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4" name="Google Shape;1284;p32"/>
            <p:cNvSpPr/>
            <p:nvPr/>
          </p:nvSpPr>
          <p:spPr>
            <a:xfrm>
              <a:off x="8014930" y="3402379"/>
              <a:ext cx="40555" cy="258446"/>
            </a:xfrm>
            <a:custGeom>
              <a:avLst/>
              <a:gdLst/>
              <a:ahLst/>
              <a:cxnLst/>
              <a:rect l="l" t="t" r="r" b="b"/>
              <a:pathLst>
                <a:path w="1355" h="8635" extrusionOk="0">
                  <a:moveTo>
                    <a:pt x="427" y="565"/>
                  </a:moveTo>
                  <a:lnTo>
                    <a:pt x="928" y="866"/>
                  </a:lnTo>
                  <a:lnTo>
                    <a:pt x="928" y="8059"/>
                  </a:lnTo>
                  <a:lnTo>
                    <a:pt x="427" y="7733"/>
                  </a:lnTo>
                  <a:lnTo>
                    <a:pt x="427" y="565"/>
                  </a:lnTo>
                  <a:close/>
                  <a:moveTo>
                    <a:pt x="214" y="1"/>
                  </a:moveTo>
                  <a:cubicBezTo>
                    <a:pt x="176" y="1"/>
                    <a:pt x="139" y="13"/>
                    <a:pt x="101" y="38"/>
                  </a:cubicBezTo>
                  <a:cubicBezTo>
                    <a:pt x="51" y="64"/>
                    <a:pt x="1" y="139"/>
                    <a:pt x="1" y="214"/>
                  </a:cubicBezTo>
                  <a:lnTo>
                    <a:pt x="1" y="7858"/>
                  </a:lnTo>
                  <a:cubicBezTo>
                    <a:pt x="1" y="7933"/>
                    <a:pt x="51" y="8008"/>
                    <a:pt x="101" y="8033"/>
                  </a:cubicBezTo>
                  <a:lnTo>
                    <a:pt x="1028" y="8610"/>
                  </a:lnTo>
                  <a:cubicBezTo>
                    <a:pt x="1078" y="8635"/>
                    <a:pt x="1104" y="8635"/>
                    <a:pt x="1154" y="8635"/>
                  </a:cubicBezTo>
                  <a:cubicBezTo>
                    <a:pt x="1179" y="8635"/>
                    <a:pt x="1204" y="8635"/>
                    <a:pt x="1254" y="8610"/>
                  </a:cubicBezTo>
                  <a:cubicBezTo>
                    <a:pt x="1304" y="8560"/>
                    <a:pt x="1354" y="8510"/>
                    <a:pt x="1354" y="8434"/>
                  </a:cubicBezTo>
                  <a:lnTo>
                    <a:pt x="1354" y="740"/>
                  </a:lnTo>
                  <a:cubicBezTo>
                    <a:pt x="1354" y="665"/>
                    <a:pt x="1304" y="615"/>
                    <a:pt x="1254" y="565"/>
                  </a:cubicBezTo>
                  <a:lnTo>
                    <a:pt x="327" y="38"/>
                  </a:lnTo>
                  <a:cubicBezTo>
                    <a:pt x="289" y="13"/>
                    <a:pt x="251"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5" name="Google Shape;1285;p32"/>
            <p:cNvSpPr/>
            <p:nvPr/>
          </p:nvSpPr>
          <p:spPr>
            <a:xfrm>
              <a:off x="8042705" y="3400015"/>
              <a:ext cx="38280" cy="260810"/>
            </a:xfrm>
            <a:custGeom>
              <a:avLst/>
              <a:gdLst/>
              <a:ahLst/>
              <a:cxnLst/>
              <a:rect l="l" t="t" r="r" b="b"/>
              <a:pathLst>
                <a:path w="1279" h="8714" extrusionOk="0">
                  <a:moveTo>
                    <a:pt x="852" y="619"/>
                  </a:moveTo>
                  <a:lnTo>
                    <a:pt x="852" y="7912"/>
                  </a:lnTo>
                  <a:lnTo>
                    <a:pt x="426" y="8138"/>
                  </a:lnTo>
                  <a:lnTo>
                    <a:pt x="426" y="919"/>
                  </a:lnTo>
                  <a:lnTo>
                    <a:pt x="852" y="619"/>
                  </a:lnTo>
                  <a:close/>
                  <a:moveTo>
                    <a:pt x="1061" y="1"/>
                  </a:moveTo>
                  <a:cubicBezTo>
                    <a:pt x="1020" y="1"/>
                    <a:pt x="982" y="13"/>
                    <a:pt x="952" y="42"/>
                  </a:cubicBezTo>
                  <a:lnTo>
                    <a:pt x="100" y="669"/>
                  </a:lnTo>
                  <a:cubicBezTo>
                    <a:pt x="50" y="694"/>
                    <a:pt x="0" y="769"/>
                    <a:pt x="0" y="819"/>
                  </a:cubicBezTo>
                  <a:lnTo>
                    <a:pt x="0" y="8513"/>
                  </a:lnTo>
                  <a:cubicBezTo>
                    <a:pt x="0" y="8589"/>
                    <a:pt x="50" y="8639"/>
                    <a:pt x="100" y="8689"/>
                  </a:cubicBezTo>
                  <a:cubicBezTo>
                    <a:pt x="150" y="8714"/>
                    <a:pt x="176" y="8714"/>
                    <a:pt x="226" y="8714"/>
                  </a:cubicBezTo>
                  <a:cubicBezTo>
                    <a:pt x="251" y="8714"/>
                    <a:pt x="276" y="8714"/>
                    <a:pt x="326" y="8689"/>
                  </a:cubicBezTo>
                  <a:lnTo>
                    <a:pt x="1178" y="8213"/>
                  </a:lnTo>
                  <a:cubicBezTo>
                    <a:pt x="1228" y="8163"/>
                    <a:pt x="1278" y="8087"/>
                    <a:pt x="1278" y="8012"/>
                  </a:cubicBezTo>
                  <a:lnTo>
                    <a:pt x="1278" y="193"/>
                  </a:lnTo>
                  <a:cubicBezTo>
                    <a:pt x="1278" y="117"/>
                    <a:pt x="1228" y="42"/>
                    <a:pt x="1153" y="17"/>
                  </a:cubicBezTo>
                  <a:cubicBezTo>
                    <a:pt x="1122" y="7"/>
                    <a:pt x="1091" y="1"/>
                    <a:pt x="106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86" name="Google Shape;1286;p32"/>
            <p:cNvSpPr/>
            <p:nvPr/>
          </p:nvSpPr>
          <p:spPr>
            <a:xfrm>
              <a:off x="7858905" y="3382506"/>
              <a:ext cx="215316" cy="158300"/>
            </a:xfrm>
            <a:custGeom>
              <a:avLst/>
              <a:gdLst/>
              <a:ahLst/>
              <a:cxnLst/>
              <a:rect l="l" t="t" r="r" b="b"/>
              <a:pathLst>
                <a:path w="7194" h="5289" extrusionOk="0">
                  <a:moveTo>
                    <a:pt x="7194" y="1"/>
                  </a:moveTo>
                  <a:lnTo>
                    <a:pt x="1" y="4186"/>
                  </a:lnTo>
                  <a:lnTo>
                    <a:pt x="1" y="5289"/>
                  </a:lnTo>
                  <a:lnTo>
                    <a:pt x="7194" y="1053"/>
                  </a:lnTo>
                  <a:lnTo>
                    <a:pt x="7194"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87" name="Google Shape;1287;p32"/>
            <p:cNvSpPr/>
            <p:nvPr/>
          </p:nvSpPr>
          <p:spPr>
            <a:xfrm>
              <a:off x="7668370" y="3273740"/>
              <a:ext cx="405851" cy="234083"/>
            </a:xfrm>
            <a:custGeom>
              <a:avLst/>
              <a:gdLst/>
              <a:ahLst/>
              <a:cxnLst/>
              <a:rect l="l" t="t" r="r" b="b"/>
              <a:pathLst>
                <a:path w="13560" h="7821" extrusionOk="0">
                  <a:moveTo>
                    <a:pt x="7269" y="1"/>
                  </a:moveTo>
                  <a:lnTo>
                    <a:pt x="1" y="4211"/>
                  </a:lnTo>
                  <a:lnTo>
                    <a:pt x="6367" y="7820"/>
                  </a:lnTo>
                  <a:lnTo>
                    <a:pt x="13560" y="3635"/>
                  </a:lnTo>
                  <a:lnTo>
                    <a:pt x="7269"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88" name="Google Shape;1288;p32"/>
            <p:cNvSpPr/>
            <p:nvPr/>
          </p:nvSpPr>
          <p:spPr>
            <a:xfrm>
              <a:off x="7668370" y="2932449"/>
              <a:ext cx="217561" cy="467357"/>
            </a:xfrm>
            <a:custGeom>
              <a:avLst/>
              <a:gdLst/>
              <a:ahLst/>
              <a:cxnLst/>
              <a:rect l="l" t="t" r="r" b="b"/>
              <a:pathLst>
                <a:path w="7269" h="15615" extrusionOk="0">
                  <a:moveTo>
                    <a:pt x="7269" y="0"/>
                  </a:moveTo>
                  <a:lnTo>
                    <a:pt x="1" y="4160"/>
                  </a:lnTo>
                  <a:lnTo>
                    <a:pt x="1" y="15614"/>
                  </a:lnTo>
                  <a:lnTo>
                    <a:pt x="7269" y="11404"/>
                  </a:lnTo>
                  <a:lnTo>
                    <a:pt x="7269"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89" name="Google Shape;1289;p32"/>
            <p:cNvSpPr/>
            <p:nvPr/>
          </p:nvSpPr>
          <p:spPr>
            <a:xfrm>
              <a:off x="7661636" y="2926612"/>
              <a:ext cx="230311" cy="479928"/>
            </a:xfrm>
            <a:custGeom>
              <a:avLst/>
              <a:gdLst/>
              <a:ahLst/>
              <a:cxnLst/>
              <a:rect l="l" t="t" r="r" b="b"/>
              <a:pathLst>
                <a:path w="7695" h="16035" extrusionOk="0">
                  <a:moveTo>
                    <a:pt x="7268" y="571"/>
                  </a:moveTo>
                  <a:lnTo>
                    <a:pt x="7268" y="11473"/>
                  </a:lnTo>
                  <a:lnTo>
                    <a:pt x="426" y="15458"/>
                  </a:lnTo>
                  <a:lnTo>
                    <a:pt x="426" y="4456"/>
                  </a:lnTo>
                  <a:lnTo>
                    <a:pt x="7268" y="571"/>
                  </a:lnTo>
                  <a:close/>
                  <a:moveTo>
                    <a:pt x="7485" y="1"/>
                  </a:moveTo>
                  <a:cubicBezTo>
                    <a:pt x="7450" y="1"/>
                    <a:pt x="7419" y="7"/>
                    <a:pt x="7394" y="20"/>
                  </a:cubicBezTo>
                  <a:lnTo>
                    <a:pt x="100" y="4155"/>
                  </a:lnTo>
                  <a:cubicBezTo>
                    <a:pt x="50" y="4205"/>
                    <a:pt x="0" y="4280"/>
                    <a:pt x="0" y="4355"/>
                  </a:cubicBezTo>
                  <a:lnTo>
                    <a:pt x="0" y="15809"/>
                  </a:lnTo>
                  <a:cubicBezTo>
                    <a:pt x="0" y="15884"/>
                    <a:pt x="50" y="15960"/>
                    <a:pt x="100" y="16010"/>
                  </a:cubicBezTo>
                  <a:cubicBezTo>
                    <a:pt x="151" y="16010"/>
                    <a:pt x="176" y="16035"/>
                    <a:pt x="226" y="16035"/>
                  </a:cubicBezTo>
                  <a:cubicBezTo>
                    <a:pt x="251" y="16035"/>
                    <a:pt x="276" y="16010"/>
                    <a:pt x="326" y="16010"/>
                  </a:cubicBezTo>
                  <a:lnTo>
                    <a:pt x="7594" y="11774"/>
                  </a:lnTo>
                  <a:cubicBezTo>
                    <a:pt x="7644" y="11749"/>
                    <a:pt x="7694" y="11674"/>
                    <a:pt x="7694" y="11599"/>
                  </a:cubicBezTo>
                  <a:lnTo>
                    <a:pt x="7694" y="195"/>
                  </a:lnTo>
                  <a:cubicBezTo>
                    <a:pt x="7694" y="120"/>
                    <a:pt x="7644" y="70"/>
                    <a:pt x="7594" y="20"/>
                  </a:cubicBezTo>
                  <a:cubicBezTo>
                    <a:pt x="7557" y="7"/>
                    <a:pt x="7519" y="1"/>
                    <a:pt x="748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0" name="Google Shape;1290;p32"/>
            <p:cNvSpPr/>
            <p:nvPr/>
          </p:nvSpPr>
          <p:spPr>
            <a:xfrm>
              <a:off x="7640625" y="2915927"/>
              <a:ext cx="245306" cy="141060"/>
            </a:xfrm>
            <a:custGeom>
              <a:avLst/>
              <a:gdLst/>
              <a:ahLst/>
              <a:cxnLst/>
              <a:rect l="l" t="t" r="r" b="b"/>
              <a:pathLst>
                <a:path w="8196" h="4713" extrusionOk="0">
                  <a:moveTo>
                    <a:pt x="7294" y="1"/>
                  </a:moveTo>
                  <a:lnTo>
                    <a:pt x="0" y="4261"/>
                  </a:lnTo>
                  <a:lnTo>
                    <a:pt x="928" y="4712"/>
                  </a:lnTo>
                  <a:lnTo>
                    <a:pt x="8196" y="552"/>
                  </a:lnTo>
                  <a:lnTo>
                    <a:pt x="7294" y="1"/>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291" name="Google Shape;1291;p32"/>
            <p:cNvSpPr/>
            <p:nvPr/>
          </p:nvSpPr>
          <p:spPr>
            <a:xfrm>
              <a:off x="8964609" y="4342690"/>
              <a:ext cx="27775" cy="246055"/>
            </a:xfrm>
            <a:custGeom>
              <a:avLst/>
              <a:gdLst/>
              <a:ahLst/>
              <a:cxnLst/>
              <a:rect l="l" t="t" r="r" b="b"/>
              <a:pathLst>
                <a:path w="928" h="8221" extrusionOk="0">
                  <a:moveTo>
                    <a:pt x="0" y="0"/>
                  </a:moveTo>
                  <a:lnTo>
                    <a:pt x="0" y="7644"/>
                  </a:lnTo>
                  <a:lnTo>
                    <a:pt x="928" y="8221"/>
                  </a:lnTo>
                  <a:lnTo>
                    <a:pt x="928" y="526"/>
                  </a:lnTo>
                  <a:lnTo>
                    <a:pt x="0"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92" name="Google Shape;1292;p32"/>
            <p:cNvSpPr/>
            <p:nvPr/>
          </p:nvSpPr>
          <p:spPr>
            <a:xfrm>
              <a:off x="8957844" y="4336106"/>
              <a:ext cx="40555" cy="258655"/>
            </a:xfrm>
            <a:custGeom>
              <a:avLst/>
              <a:gdLst/>
              <a:ahLst/>
              <a:cxnLst/>
              <a:rect l="l" t="t" r="r" b="b"/>
              <a:pathLst>
                <a:path w="1355" h="8642" extrusionOk="0">
                  <a:moveTo>
                    <a:pt x="427" y="571"/>
                  </a:moveTo>
                  <a:lnTo>
                    <a:pt x="928" y="872"/>
                  </a:lnTo>
                  <a:lnTo>
                    <a:pt x="928" y="8065"/>
                  </a:lnTo>
                  <a:lnTo>
                    <a:pt x="427" y="7739"/>
                  </a:lnTo>
                  <a:lnTo>
                    <a:pt x="427" y="571"/>
                  </a:lnTo>
                  <a:close/>
                  <a:moveTo>
                    <a:pt x="217" y="1"/>
                  </a:moveTo>
                  <a:cubicBezTo>
                    <a:pt x="182" y="1"/>
                    <a:pt x="151" y="7"/>
                    <a:pt x="126" y="20"/>
                  </a:cubicBezTo>
                  <a:cubicBezTo>
                    <a:pt x="51" y="70"/>
                    <a:pt x="1" y="145"/>
                    <a:pt x="1" y="220"/>
                  </a:cubicBezTo>
                  <a:lnTo>
                    <a:pt x="1" y="7864"/>
                  </a:lnTo>
                  <a:cubicBezTo>
                    <a:pt x="1" y="7939"/>
                    <a:pt x="51" y="8015"/>
                    <a:pt x="101" y="8040"/>
                  </a:cubicBezTo>
                  <a:lnTo>
                    <a:pt x="1028" y="8616"/>
                  </a:lnTo>
                  <a:cubicBezTo>
                    <a:pt x="1078" y="8641"/>
                    <a:pt x="1103" y="8641"/>
                    <a:pt x="1154" y="8641"/>
                  </a:cubicBezTo>
                  <a:cubicBezTo>
                    <a:pt x="1179" y="8641"/>
                    <a:pt x="1229" y="8641"/>
                    <a:pt x="1254" y="8616"/>
                  </a:cubicBezTo>
                  <a:cubicBezTo>
                    <a:pt x="1329" y="8566"/>
                    <a:pt x="1354" y="8516"/>
                    <a:pt x="1354" y="8441"/>
                  </a:cubicBezTo>
                  <a:lnTo>
                    <a:pt x="1354" y="746"/>
                  </a:lnTo>
                  <a:cubicBezTo>
                    <a:pt x="1354" y="671"/>
                    <a:pt x="1329" y="596"/>
                    <a:pt x="1254" y="571"/>
                  </a:cubicBezTo>
                  <a:lnTo>
                    <a:pt x="327" y="20"/>
                  </a:lnTo>
                  <a:cubicBezTo>
                    <a:pt x="289" y="7"/>
                    <a:pt x="251" y="1"/>
                    <a:pt x="21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3" name="Google Shape;1293;p32"/>
            <p:cNvSpPr/>
            <p:nvPr/>
          </p:nvSpPr>
          <p:spPr>
            <a:xfrm>
              <a:off x="8992354" y="4339667"/>
              <a:ext cx="25530" cy="249077"/>
            </a:xfrm>
            <a:custGeom>
              <a:avLst/>
              <a:gdLst/>
              <a:ahLst/>
              <a:cxnLst/>
              <a:rect l="l" t="t" r="r" b="b"/>
              <a:pathLst>
                <a:path w="853" h="8322" extrusionOk="0">
                  <a:moveTo>
                    <a:pt x="853" y="1"/>
                  </a:moveTo>
                  <a:lnTo>
                    <a:pt x="1" y="627"/>
                  </a:lnTo>
                  <a:lnTo>
                    <a:pt x="1" y="8322"/>
                  </a:lnTo>
                  <a:lnTo>
                    <a:pt x="853" y="7820"/>
                  </a:lnTo>
                  <a:lnTo>
                    <a:pt x="85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94" name="Google Shape;1294;p32"/>
            <p:cNvSpPr/>
            <p:nvPr/>
          </p:nvSpPr>
          <p:spPr>
            <a:xfrm>
              <a:off x="8985619" y="4333921"/>
              <a:ext cx="38280" cy="260840"/>
            </a:xfrm>
            <a:custGeom>
              <a:avLst/>
              <a:gdLst/>
              <a:ahLst/>
              <a:cxnLst/>
              <a:rect l="l" t="t" r="r" b="b"/>
              <a:pathLst>
                <a:path w="1279" h="8715" extrusionOk="0">
                  <a:moveTo>
                    <a:pt x="852" y="619"/>
                  </a:moveTo>
                  <a:lnTo>
                    <a:pt x="852" y="7887"/>
                  </a:lnTo>
                  <a:lnTo>
                    <a:pt x="426" y="8138"/>
                  </a:lnTo>
                  <a:lnTo>
                    <a:pt x="426" y="920"/>
                  </a:lnTo>
                  <a:lnTo>
                    <a:pt x="852" y="619"/>
                  </a:lnTo>
                  <a:close/>
                  <a:moveTo>
                    <a:pt x="1072" y="1"/>
                  </a:moveTo>
                  <a:cubicBezTo>
                    <a:pt x="1028" y="1"/>
                    <a:pt x="982" y="13"/>
                    <a:pt x="952" y="42"/>
                  </a:cubicBezTo>
                  <a:lnTo>
                    <a:pt x="100" y="644"/>
                  </a:lnTo>
                  <a:cubicBezTo>
                    <a:pt x="50" y="694"/>
                    <a:pt x="0" y="769"/>
                    <a:pt x="0" y="819"/>
                  </a:cubicBezTo>
                  <a:lnTo>
                    <a:pt x="0" y="8514"/>
                  </a:lnTo>
                  <a:cubicBezTo>
                    <a:pt x="0" y="8589"/>
                    <a:pt x="50" y="8639"/>
                    <a:pt x="125" y="8689"/>
                  </a:cubicBezTo>
                  <a:cubicBezTo>
                    <a:pt x="150" y="8714"/>
                    <a:pt x="175" y="8714"/>
                    <a:pt x="226" y="8714"/>
                  </a:cubicBezTo>
                  <a:cubicBezTo>
                    <a:pt x="251" y="8714"/>
                    <a:pt x="301" y="8714"/>
                    <a:pt x="326" y="8689"/>
                  </a:cubicBezTo>
                  <a:lnTo>
                    <a:pt x="1178" y="8213"/>
                  </a:lnTo>
                  <a:cubicBezTo>
                    <a:pt x="1228" y="8163"/>
                    <a:pt x="1278" y="8088"/>
                    <a:pt x="1278" y="8012"/>
                  </a:cubicBezTo>
                  <a:lnTo>
                    <a:pt x="1278" y="193"/>
                  </a:lnTo>
                  <a:cubicBezTo>
                    <a:pt x="1278" y="118"/>
                    <a:pt x="1228" y="42"/>
                    <a:pt x="1153" y="17"/>
                  </a:cubicBezTo>
                  <a:cubicBezTo>
                    <a:pt x="1132" y="7"/>
                    <a:pt x="1103" y="1"/>
                    <a:pt x="1072"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5" name="Google Shape;1295;p32"/>
            <p:cNvSpPr/>
            <p:nvPr/>
          </p:nvSpPr>
          <p:spPr>
            <a:xfrm>
              <a:off x="8772578" y="4233895"/>
              <a:ext cx="27775" cy="246084"/>
            </a:xfrm>
            <a:custGeom>
              <a:avLst/>
              <a:gdLst/>
              <a:ahLst/>
              <a:cxnLst/>
              <a:rect l="l" t="t" r="r" b="b"/>
              <a:pathLst>
                <a:path w="928" h="8222" extrusionOk="0">
                  <a:moveTo>
                    <a:pt x="0" y="1"/>
                  </a:moveTo>
                  <a:lnTo>
                    <a:pt x="0" y="7645"/>
                  </a:lnTo>
                  <a:lnTo>
                    <a:pt x="928" y="8222"/>
                  </a:lnTo>
                  <a:lnTo>
                    <a:pt x="928" y="552"/>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296" name="Google Shape;1296;p32"/>
            <p:cNvSpPr/>
            <p:nvPr/>
          </p:nvSpPr>
          <p:spPr>
            <a:xfrm>
              <a:off x="8766562" y="4227520"/>
              <a:ext cx="40555" cy="258475"/>
            </a:xfrm>
            <a:custGeom>
              <a:avLst/>
              <a:gdLst/>
              <a:ahLst/>
              <a:cxnLst/>
              <a:rect l="l" t="t" r="r" b="b"/>
              <a:pathLst>
                <a:path w="1355" h="8636" extrusionOk="0">
                  <a:moveTo>
                    <a:pt x="427" y="590"/>
                  </a:moveTo>
                  <a:lnTo>
                    <a:pt x="928" y="866"/>
                  </a:lnTo>
                  <a:lnTo>
                    <a:pt x="928" y="8059"/>
                  </a:lnTo>
                  <a:lnTo>
                    <a:pt x="427" y="7758"/>
                  </a:lnTo>
                  <a:lnTo>
                    <a:pt x="427" y="590"/>
                  </a:lnTo>
                  <a:close/>
                  <a:moveTo>
                    <a:pt x="214" y="1"/>
                  </a:moveTo>
                  <a:cubicBezTo>
                    <a:pt x="176" y="1"/>
                    <a:pt x="139" y="13"/>
                    <a:pt x="101" y="39"/>
                  </a:cubicBezTo>
                  <a:cubicBezTo>
                    <a:pt x="51" y="64"/>
                    <a:pt x="1" y="139"/>
                    <a:pt x="1" y="214"/>
                  </a:cubicBezTo>
                  <a:lnTo>
                    <a:pt x="1" y="7858"/>
                  </a:lnTo>
                  <a:cubicBezTo>
                    <a:pt x="1" y="7933"/>
                    <a:pt x="51" y="8008"/>
                    <a:pt x="101" y="8059"/>
                  </a:cubicBezTo>
                  <a:lnTo>
                    <a:pt x="1028" y="8610"/>
                  </a:lnTo>
                  <a:cubicBezTo>
                    <a:pt x="1053" y="8635"/>
                    <a:pt x="1103" y="8635"/>
                    <a:pt x="1129" y="8635"/>
                  </a:cubicBezTo>
                  <a:cubicBezTo>
                    <a:pt x="1179" y="8635"/>
                    <a:pt x="1204" y="8635"/>
                    <a:pt x="1254" y="8610"/>
                  </a:cubicBezTo>
                  <a:cubicBezTo>
                    <a:pt x="1304" y="8585"/>
                    <a:pt x="1354" y="8510"/>
                    <a:pt x="1354" y="8435"/>
                  </a:cubicBezTo>
                  <a:lnTo>
                    <a:pt x="1354" y="765"/>
                  </a:lnTo>
                  <a:cubicBezTo>
                    <a:pt x="1354" y="690"/>
                    <a:pt x="1304" y="615"/>
                    <a:pt x="1254" y="565"/>
                  </a:cubicBezTo>
                  <a:lnTo>
                    <a:pt x="327" y="39"/>
                  </a:lnTo>
                  <a:cubicBezTo>
                    <a:pt x="289" y="13"/>
                    <a:pt x="251"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7" name="Google Shape;1297;p32"/>
            <p:cNvSpPr/>
            <p:nvPr/>
          </p:nvSpPr>
          <p:spPr>
            <a:xfrm>
              <a:off x="8800323" y="4250416"/>
              <a:ext cx="25530" cy="229563"/>
            </a:xfrm>
            <a:custGeom>
              <a:avLst/>
              <a:gdLst/>
              <a:ahLst/>
              <a:cxnLst/>
              <a:rect l="l" t="t" r="r" b="b"/>
              <a:pathLst>
                <a:path w="853" h="7670" extrusionOk="0">
                  <a:moveTo>
                    <a:pt x="1" y="0"/>
                  </a:moveTo>
                  <a:lnTo>
                    <a:pt x="1" y="7670"/>
                  </a:lnTo>
                  <a:lnTo>
                    <a:pt x="853" y="7193"/>
                  </a:lnTo>
                  <a:lnTo>
                    <a:pt x="853" y="477"/>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298" name="Google Shape;1298;p32"/>
            <p:cNvSpPr/>
            <p:nvPr/>
          </p:nvSpPr>
          <p:spPr>
            <a:xfrm>
              <a:off x="8794337" y="4243861"/>
              <a:ext cx="38280" cy="242134"/>
            </a:xfrm>
            <a:custGeom>
              <a:avLst/>
              <a:gdLst/>
              <a:ahLst/>
              <a:cxnLst/>
              <a:rect l="l" t="t" r="r" b="b"/>
              <a:pathLst>
                <a:path w="1279" h="8090" extrusionOk="0">
                  <a:moveTo>
                    <a:pt x="426" y="570"/>
                  </a:moveTo>
                  <a:lnTo>
                    <a:pt x="852" y="821"/>
                  </a:lnTo>
                  <a:lnTo>
                    <a:pt x="852" y="7287"/>
                  </a:lnTo>
                  <a:lnTo>
                    <a:pt x="426" y="7538"/>
                  </a:lnTo>
                  <a:lnTo>
                    <a:pt x="426" y="570"/>
                  </a:lnTo>
                  <a:close/>
                  <a:moveTo>
                    <a:pt x="213" y="0"/>
                  </a:moveTo>
                  <a:cubicBezTo>
                    <a:pt x="175" y="0"/>
                    <a:pt x="138" y="6"/>
                    <a:pt x="100" y="19"/>
                  </a:cubicBezTo>
                  <a:cubicBezTo>
                    <a:pt x="50" y="69"/>
                    <a:pt x="0" y="144"/>
                    <a:pt x="0" y="219"/>
                  </a:cubicBezTo>
                  <a:lnTo>
                    <a:pt x="0" y="7889"/>
                  </a:lnTo>
                  <a:cubicBezTo>
                    <a:pt x="0" y="7964"/>
                    <a:pt x="50" y="8039"/>
                    <a:pt x="100" y="8064"/>
                  </a:cubicBezTo>
                  <a:cubicBezTo>
                    <a:pt x="150" y="8089"/>
                    <a:pt x="175" y="8089"/>
                    <a:pt x="201" y="8089"/>
                  </a:cubicBezTo>
                  <a:cubicBezTo>
                    <a:pt x="251" y="8089"/>
                    <a:pt x="276" y="8089"/>
                    <a:pt x="326" y="8064"/>
                  </a:cubicBezTo>
                  <a:lnTo>
                    <a:pt x="1153" y="7588"/>
                  </a:lnTo>
                  <a:cubicBezTo>
                    <a:pt x="1228" y="7563"/>
                    <a:pt x="1278" y="7488"/>
                    <a:pt x="1278" y="7412"/>
                  </a:cubicBezTo>
                  <a:lnTo>
                    <a:pt x="1278" y="696"/>
                  </a:lnTo>
                  <a:cubicBezTo>
                    <a:pt x="1278" y="620"/>
                    <a:pt x="1228" y="570"/>
                    <a:pt x="1153" y="520"/>
                  </a:cubicBezTo>
                  <a:lnTo>
                    <a:pt x="326" y="19"/>
                  </a:lnTo>
                  <a:cubicBezTo>
                    <a:pt x="288" y="6"/>
                    <a:pt x="251" y="0"/>
                    <a:pt x="21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299" name="Google Shape;1299;p32"/>
            <p:cNvSpPr/>
            <p:nvPr/>
          </p:nvSpPr>
          <p:spPr>
            <a:xfrm>
              <a:off x="9153646" y="4228657"/>
              <a:ext cx="27775" cy="246084"/>
            </a:xfrm>
            <a:custGeom>
              <a:avLst/>
              <a:gdLst/>
              <a:ahLst/>
              <a:cxnLst/>
              <a:rect l="l" t="t" r="r" b="b"/>
              <a:pathLst>
                <a:path w="928" h="8222" extrusionOk="0">
                  <a:moveTo>
                    <a:pt x="0" y="1"/>
                  </a:moveTo>
                  <a:lnTo>
                    <a:pt x="0" y="7645"/>
                  </a:lnTo>
                  <a:lnTo>
                    <a:pt x="927" y="8221"/>
                  </a:lnTo>
                  <a:lnTo>
                    <a:pt x="927" y="527"/>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300" name="Google Shape;1300;p32"/>
            <p:cNvSpPr/>
            <p:nvPr/>
          </p:nvSpPr>
          <p:spPr>
            <a:xfrm>
              <a:off x="9146882" y="4222102"/>
              <a:ext cx="40525" cy="258625"/>
            </a:xfrm>
            <a:custGeom>
              <a:avLst/>
              <a:gdLst/>
              <a:ahLst/>
              <a:cxnLst/>
              <a:rect l="l" t="t" r="r" b="b"/>
              <a:pathLst>
                <a:path w="1354" h="8641" extrusionOk="0">
                  <a:moveTo>
                    <a:pt x="427" y="570"/>
                  </a:moveTo>
                  <a:lnTo>
                    <a:pt x="928" y="871"/>
                  </a:lnTo>
                  <a:lnTo>
                    <a:pt x="928" y="8064"/>
                  </a:lnTo>
                  <a:lnTo>
                    <a:pt x="427" y="7738"/>
                  </a:lnTo>
                  <a:lnTo>
                    <a:pt x="427" y="570"/>
                  </a:lnTo>
                  <a:close/>
                  <a:moveTo>
                    <a:pt x="214" y="0"/>
                  </a:moveTo>
                  <a:cubicBezTo>
                    <a:pt x="176" y="0"/>
                    <a:pt x="138" y="6"/>
                    <a:pt x="101" y="19"/>
                  </a:cubicBezTo>
                  <a:cubicBezTo>
                    <a:pt x="51" y="69"/>
                    <a:pt x="1" y="144"/>
                    <a:pt x="1" y="220"/>
                  </a:cubicBezTo>
                  <a:lnTo>
                    <a:pt x="1" y="7864"/>
                  </a:lnTo>
                  <a:cubicBezTo>
                    <a:pt x="1" y="7939"/>
                    <a:pt x="51" y="8014"/>
                    <a:pt x="101" y="8039"/>
                  </a:cubicBezTo>
                  <a:lnTo>
                    <a:pt x="1028" y="8616"/>
                  </a:lnTo>
                  <a:cubicBezTo>
                    <a:pt x="1078" y="8641"/>
                    <a:pt x="1103" y="8641"/>
                    <a:pt x="1153" y="8641"/>
                  </a:cubicBezTo>
                  <a:cubicBezTo>
                    <a:pt x="1178" y="8641"/>
                    <a:pt x="1204" y="8641"/>
                    <a:pt x="1254" y="8616"/>
                  </a:cubicBezTo>
                  <a:cubicBezTo>
                    <a:pt x="1304" y="8565"/>
                    <a:pt x="1354" y="8515"/>
                    <a:pt x="1354" y="8440"/>
                  </a:cubicBezTo>
                  <a:lnTo>
                    <a:pt x="1354" y="746"/>
                  </a:lnTo>
                  <a:cubicBezTo>
                    <a:pt x="1354" y="671"/>
                    <a:pt x="1304" y="595"/>
                    <a:pt x="1254" y="570"/>
                  </a:cubicBezTo>
                  <a:lnTo>
                    <a:pt x="326" y="19"/>
                  </a:lnTo>
                  <a:cubicBezTo>
                    <a:pt x="289" y="6"/>
                    <a:pt x="251" y="0"/>
                    <a:pt x="21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1" name="Google Shape;1301;p32"/>
            <p:cNvSpPr/>
            <p:nvPr/>
          </p:nvSpPr>
          <p:spPr>
            <a:xfrm>
              <a:off x="9181392" y="4225664"/>
              <a:ext cx="24782" cy="249077"/>
            </a:xfrm>
            <a:custGeom>
              <a:avLst/>
              <a:gdLst/>
              <a:ahLst/>
              <a:cxnLst/>
              <a:rect l="l" t="t" r="r" b="b"/>
              <a:pathLst>
                <a:path w="828" h="8322" extrusionOk="0">
                  <a:moveTo>
                    <a:pt x="827" y="0"/>
                  </a:moveTo>
                  <a:lnTo>
                    <a:pt x="0" y="627"/>
                  </a:lnTo>
                  <a:lnTo>
                    <a:pt x="0" y="8321"/>
                  </a:lnTo>
                  <a:lnTo>
                    <a:pt x="827" y="7820"/>
                  </a:lnTo>
                  <a:lnTo>
                    <a:pt x="82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02" name="Google Shape;1302;p32"/>
            <p:cNvSpPr/>
            <p:nvPr/>
          </p:nvSpPr>
          <p:spPr>
            <a:xfrm>
              <a:off x="9174627" y="4219917"/>
              <a:ext cx="38310" cy="260810"/>
            </a:xfrm>
            <a:custGeom>
              <a:avLst/>
              <a:gdLst/>
              <a:ahLst/>
              <a:cxnLst/>
              <a:rect l="l" t="t" r="r" b="b"/>
              <a:pathLst>
                <a:path w="1280" h="8714" extrusionOk="0">
                  <a:moveTo>
                    <a:pt x="853" y="618"/>
                  </a:moveTo>
                  <a:lnTo>
                    <a:pt x="853" y="7887"/>
                  </a:lnTo>
                  <a:lnTo>
                    <a:pt x="427" y="8137"/>
                  </a:lnTo>
                  <a:lnTo>
                    <a:pt x="427" y="919"/>
                  </a:lnTo>
                  <a:lnTo>
                    <a:pt x="853" y="618"/>
                  </a:lnTo>
                  <a:close/>
                  <a:moveTo>
                    <a:pt x="1062" y="0"/>
                  </a:moveTo>
                  <a:cubicBezTo>
                    <a:pt x="1021" y="0"/>
                    <a:pt x="983" y="13"/>
                    <a:pt x="953" y="42"/>
                  </a:cubicBezTo>
                  <a:lnTo>
                    <a:pt x="101" y="643"/>
                  </a:lnTo>
                  <a:cubicBezTo>
                    <a:pt x="51" y="694"/>
                    <a:pt x="1" y="769"/>
                    <a:pt x="1" y="819"/>
                  </a:cubicBezTo>
                  <a:lnTo>
                    <a:pt x="1" y="8513"/>
                  </a:lnTo>
                  <a:cubicBezTo>
                    <a:pt x="1" y="8588"/>
                    <a:pt x="51" y="8638"/>
                    <a:pt x="101" y="8689"/>
                  </a:cubicBezTo>
                  <a:cubicBezTo>
                    <a:pt x="151" y="8714"/>
                    <a:pt x="176" y="8714"/>
                    <a:pt x="226" y="8714"/>
                  </a:cubicBezTo>
                  <a:cubicBezTo>
                    <a:pt x="251" y="8714"/>
                    <a:pt x="277" y="8714"/>
                    <a:pt x="327" y="8689"/>
                  </a:cubicBezTo>
                  <a:lnTo>
                    <a:pt x="1179" y="8212"/>
                  </a:lnTo>
                  <a:cubicBezTo>
                    <a:pt x="1229" y="8162"/>
                    <a:pt x="1279" y="8087"/>
                    <a:pt x="1279" y="8012"/>
                  </a:cubicBezTo>
                  <a:lnTo>
                    <a:pt x="1279" y="192"/>
                  </a:lnTo>
                  <a:cubicBezTo>
                    <a:pt x="1279" y="117"/>
                    <a:pt x="1229" y="42"/>
                    <a:pt x="1154" y="17"/>
                  </a:cubicBezTo>
                  <a:cubicBezTo>
                    <a:pt x="1123" y="6"/>
                    <a:pt x="1091" y="0"/>
                    <a:pt x="106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3" name="Google Shape;1303;p32"/>
            <p:cNvSpPr/>
            <p:nvPr/>
          </p:nvSpPr>
          <p:spPr>
            <a:xfrm>
              <a:off x="8772578" y="4204653"/>
              <a:ext cx="218309" cy="156055"/>
            </a:xfrm>
            <a:custGeom>
              <a:avLst/>
              <a:gdLst/>
              <a:ahLst/>
              <a:cxnLst/>
              <a:rect l="l" t="t" r="r" b="b"/>
              <a:pathLst>
                <a:path w="7294" h="5214" extrusionOk="0">
                  <a:moveTo>
                    <a:pt x="0" y="1"/>
                  </a:moveTo>
                  <a:lnTo>
                    <a:pt x="0" y="978"/>
                  </a:lnTo>
                  <a:lnTo>
                    <a:pt x="7293" y="5214"/>
                  </a:lnTo>
                  <a:lnTo>
                    <a:pt x="7293" y="4111"/>
                  </a:lnTo>
                  <a:lnTo>
                    <a:pt x="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04" name="Google Shape;1304;p32"/>
            <p:cNvSpPr/>
            <p:nvPr/>
          </p:nvSpPr>
          <p:spPr>
            <a:xfrm>
              <a:off x="8766562" y="4198278"/>
              <a:ext cx="230311" cy="168446"/>
            </a:xfrm>
            <a:custGeom>
              <a:avLst/>
              <a:gdLst/>
              <a:ahLst/>
              <a:cxnLst/>
              <a:rect l="l" t="t" r="r" b="b"/>
              <a:pathLst>
                <a:path w="7695" h="5628" extrusionOk="0">
                  <a:moveTo>
                    <a:pt x="427" y="564"/>
                  </a:moveTo>
                  <a:lnTo>
                    <a:pt x="7294" y="4449"/>
                  </a:lnTo>
                  <a:lnTo>
                    <a:pt x="7294" y="5051"/>
                  </a:lnTo>
                  <a:lnTo>
                    <a:pt x="427" y="1066"/>
                  </a:lnTo>
                  <a:lnTo>
                    <a:pt x="427" y="564"/>
                  </a:lnTo>
                  <a:close/>
                  <a:moveTo>
                    <a:pt x="211" y="0"/>
                  </a:moveTo>
                  <a:cubicBezTo>
                    <a:pt x="176" y="0"/>
                    <a:pt x="139" y="13"/>
                    <a:pt x="101" y="38"/>
                  </a:cubicBezTo>
                  <a:cubicBezTo>
                    <a:pt x="26" y="63"/>
                    <a:pt x="1" y="138"/>
                    <a:pt x="1" y="214"/>
                  </a:cubicBezTo>
                  <a:lnTo>
                    <a:pt x="1" y="1191"/>
                  </a:lnTo>
                  <a:cubicBezTo>
                    <a:pt x="1" y="1266"/>
                    <a:pt x="26" y="1341"/>
                    <a:pt x="101" y="1366"/>
                  </a:cubicBezTo>
                  <a:lnTo>
                    <a:pt x="7394" y="5602"/>
                  </a:lnTo>
                  <a:cubicBezTo>
                    <a:pt x="7419" y="5627"/>
                    <a:pt x="7469" y="5627"/>
                    <a:pt x="7494" y="5627"/>
                  </a:cubicBezTo>
                  <a:cubicBezTo>
                    <a:pt x="7520" y="5627"/>
                    <a:pt x="7570" y="5627"/>
                    <a:pt x="7595" y="5602"/>
                  </a:cubicBezTo>
                  <a:cubicBezTo>
                    <a:pt x="7670" y="5577"/>
                    <a:pt x="7695" y="5502"/>
                    <a:pt x="7695" y="5427"/>
                  </a:cubicBezTo>
                  <a:lnTo>
                    <a:pt x="7695" y="4324"/>
                  </a:lnTo>
                  <a:cubicBezTo>
                    <a:pt x="7695" y="4249"/>
                    <a:pt x="7670" y="4173"/>
                    <a:pt x="7595" y="4148"/>
                  </a:cubicBezTo>
                  <a:lnTo>
                    <a:pt x="301" y="38"/>
                  </a:lnTo>
                  <a:cubicBezTo>
                    <a:pt x="276"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5" name="Google Shape;1305;p32"/>
            <p:cNvSpPr/>
            <p:nvPr/>
          </p:nvSpPr>
          <p:spPr>
            <a:xfrm>
              <a:off x="8990857" y="4202408"/>
              <a:ext cx="215316" cy="158300"/>
            </a:xfrm>
            <a:custGeom>
              <a:avLst/>
              <a:gdLst/>
              <a:ahLst/>
              <a:cxnLst/>
              <a:rect l="l" t="t" r="r" b="b"/>
              <a:pathLst>
                <a:path w="7194" h="5289" extrusionOk="0">
                  <a:moveTo>
                    <a:pt x="7193" y="0"/>
                  </a:moveTo>
                  <a:lnTo>
                    <a:pt x="0" y="4186"/>
                  </a:lnTo>
                  <a:lnTo>
                    <a:pt x="0" y="5289"/>
                  </a:lnTo>
                  <a:lnTo>
                    <a:pt x="7193" y="1053"/>
                  </a:lnTo>
                  <a:lnTo>
                    <a:pt x="7193"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06" name="Google Shape;1306;p32"/>
            <p:cNvSpPr/>
            <p:nvPr/>
          </p:nvSpPr>
          <p:spPr>
            <a:xfrm>
              <a:off x="8984841" y="4196602"/>
              <a:ext cx="228097" cy="170122"/>
            </a:xfrm>
            <a:custGeom>
              <a:avLst/>
              <a:gdLst/>
              <a:ahLst/>
              <a:cxnLst/>
              <a:rect l="l" t="t" r="r" b="b"/>
              <a:pathLst>
                <a:path w="7621" h="5684" extrusionOk="0">
                  <a:moveTo>
                    <a:pt x="7194" y="570"/>
                  </a:moveTo>
                  <a:lnTo>
                    <a:pt x="7194" y="1122"/>
                  </a:lnTo>
                  <a:lnTo>
                    <a:pt x="402" y="5107"/>
                  </a:lnTo>
                  <a:lnTo>
                    <a:pt x="402" y="4505"/>
                  </a:lnTo>
                  <a:lnTo>
                    <a:pt x="7194" y="570"/>
                  </a:lnTo>
                  <a:close/>
                  <a:moveTo>
                    <a:pt x="7407" y="0"/>
                  </a:moveTo>
                  <a:cubicBezTo>
                    <a:pt x="7369" y="0"/>
                    <a:pt x="7332" y="6"/>
                    <a:pt x="7294" y="19"/>
                  </a:cubicBezTo>
                  <a:lnTo>
                    <a:pt x="101" y="4204"/>
                  </a:lnTo>
                  <a:cubicBezTo>
                    <a:pt x="26" y="4229"/>
                    <a:pt x="1" y="4305"/>
                    <a:pt x="1" y="4380"/>
                  </a:cubicBezTo>
                  <a:lnTo>
                    <a:pt x="1" y="5483"/>
                  </a:lnTo>
                  <a:cubicBezTo>
                    <a:pt x="1" y="5558"/>
                    <a:pt x="26" y="5633"/>
                    <a:pt x="101" y="5658"/>
                  </a:cubicBezTo>
                  <a:cubicBezTo>
                    <a:pt x="126" y="5683"/>
                    <a:pt x="176" y="5683"/>
                    <a:pt x="201" y="5683"/>
                  </a:cubicBezTo>
                  <a:cubicBezTo>
                    <a:pt x="227" y="5683"/>
                    <a:pt x="277" y="5683"/>
                    <a:pt x="302" y="5658"/>
                  </a:cubicBezTo>
                  <a:lnTo>
                    <a:pt x="7520" y="1422"/>
                  </a:lnTo>
                  <a:cubicBezTo>
                    <a:pt x="7570" y="1397"/>
                    <a:pt x="7620" y="1322"/>
                    <a:pt x="7620" y="1247"/>
                  </a:cubicBezTo>
                  <a:lnTo>
                    <a:pt x="7620" y="194"/>
                  </a:lnTo>
                  <a:cubicBezTo>
                    <a:pt x="7620" y="119"/>
                    <a:pt x="7570" y="69"/>
                    <a:pt x="7520" y="19"/>
                  </a:cubicBezTo>
                  <a:cubicBezTo>
                    <a:pt x="7482" y="6"/>
                    <a:pt x="7445" y="0"/>
                    <a:pt x="7407"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7" name="Google Shape;1307;p32"/>
            <p:cNvSpPr/>
            <p:nvPr/>
          </p:nvSpPr>
          <p:spPr>
            <a:xfrm>
              <a:off x="8772578" y="4077870"/>
              <a:ext cx="433596" cy="249826"/>
            </a:xfrm>
            <a:custGeom>
              <a:avLst/>
              <a:gdLst/>
              <a:ahLst/>
              <a:cxnLst/>
              <a:rect l="l" t="t" r="r" b="b"/>
              <a:pathLst>
                <a:path w="14487" h="8347" extrusionOk="0">
                  <a:moveTo>
                    <a:pt x="7293" y="1"/>
                  </a:moveTo>
                  <a:lnTo>
                    <a:pt x="0" y="4237"/>
                  </a:lnTo>
                  <a:lnTo>
                    <a:pt x="7293" y="8347"/>
                  </a:lnTo>
                  <a:lnTo>
                    <a:pt x="14486" y="4161"/>
                  </a:lnTo>
                  <a:lnTo>
                    <a:pt x="7293"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308" name="Google Shape;1308;p32"/>
            <p:cNvSpPr/>
            <p:nvPr/>
          </p:nvSpPr>
          <p:spPr>
            <a:xfrm>
              <a:off x="8766562" y="4072063"/>
              <a:ext cx="446376" cy="262396"/>
            </a:xfrm>
            <a:custGeom>
              <a:avLst/>
              <a:gdLst/>
              <a:ahLst/>
              <a:cxnLst/>
              <a:rect l="l" t="t" r="r" b="b"/>
              <a:pathLst>
                <a:path w="14914" h="8767" extrusionOk="0">
                  <a:moveTo>
                    <a:pt x="7494" y="446"/>
                  </a:moveTo>
                  <a:lnTo>
                    <a:pt x="14286" y="4355"/>
                  </a:lnTo>
                  <a:lnTo>
                    <a:pt x="7494" y="8315"/>
                  </a:lnTo>
                  <a:lnTo>
                    <a:pt x="627" y="4431"/>
                  </a:lnTo>
                  <a:lnTo>
                    <a:pt x="7494" y="446"/>
                  </a:lnTo>
                  <a:close/>
                  <a:moveTo>
                    <a:pt x="7494" y="1"/>
                  </a:moveTo>
                  <a:cubicBezTo>
                    <a:pt x="7457" y="1"/>
                    <a:pt x="7419" y="7"/>
                    <a:pt x="7394" y="19"/>
                  </a:cubicBezTo>
                  <a:lnTo>
                    <a:pt x="101" y="4255"/>
                  </a:lnTo>
                  <a:cubicBezTo>
                    <a:pt x="26" y="4280"/>
                    <a:pt x="1" y="4355"/>
                    <a:pt x="1" y="4431"/>
                  </a:cubicBezTo>
                  <a:cubicBezTo>
                    <a:pt x="1" y="4506"/>
                    <a:pt x="26" y="4581"/>
                    <a:pt x="101" y="4606"/>
                  </a:cubicBezTo>
                  <a:lnTo>
                    <a:pt x="7394" y="8716"/>
                  </a:lnTo>
                  <a:cubicBezTo>
                    <a:pt x="7419" y="8741"/>
                    <a:pt x="7469" y="8766"/>
                    <a:pt x="7494" y="8766"/>
                  </a:cubicBezTo>
                  <a:cubicBezTo>
                    <a:pt x="7520" y="8766"/>
                    <a:pt x="7570" y="8741"/>
                    <a:pt x="7595" y="8716"/>
                  </a:cubicBezTo>
                  <a:lnTo>
                    <a:pt x="14813" y="4556"/>
                  </a:lnTo>
                  <a:cubicBezTo>
                    <a:pt x="14863" y="4506"/>
                    <a:pt x="14913" y="4431"/>
                    <a:pt x="14913" y="4355"/>
                  </a:cubicBezTo>
                  <a:cubicBezTo>
                    <a:pt x="14913" y="4280"/>
                    <a:pt x="14863" y="4230"/>
                    <a:pt x="14813" y="4180"/>
                  </a:cubicBezTo>
                  <a:lnTo>
                    <a:pt x="7595" y="19"/>
                  </a:lnTo>
                  <a:cubicBezTo>
                    <a:pt x="7570" y="7"/>
                    <a:pt x="7532" y="1"/>
                    <a:pt x="749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09" name="Google Shape;1309;p32"/>
            <p:cNvSpPr/>
            <p:nvPr/>
          </p:nvSpPr>
          <p:spPr>
            <a:xfrm>
              <a:off x="7279071" y="2437346"/>
              <a:ext cx="1198726" cy="729903"/>
            </a:xfrm>
            <a:custGeom>
              <a:avLst/>
              <a:gdLst/>
              <a:ahLst/>
              <a:cxnLst/>
              <a:rect l="l" t="t" r="r" b="b"/>
              <a:pathLst>
                <a:path w="40051" h="24387" extrusionOk="0">
                  <a:moveTo>
                    <a:pt x="0" y="1"/>
                  </a:moveTo>
                  <a:lnTo>
                    <a:pt x="0" y="1078"/>
                  </a:lnTo>
                  <a:lnTo>
                    <a:pt x="40051" y="24387"/>
                  </a:lnTo>
                  <a:lnTo>
                    <a:pt x="40051" y="23334"/>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0" name="Google Shape;1310;p32"/>
            <p:cNvSpPr/>
            <p:nvPr/>
          </p:nvSpPr>
          <p:spPr>
            <a:xfrm>
              <a:off x="7279071" y="2422352"/>
              <a:ext cx="1227968" cy="713411"/>
            </a:xfrm>
            <a:custGeom>
              <a:avLst/>
              <a:gdLst/>
              <a:ahLst/>
              <a:cxnLst/>
              <a:rect l="l" t="t" r="r" b="b"/>
              <a:pathLst>
                <a:path w="41028" h="23836" extrusionOk="0">
                  <a:moveTo>
                    <a:pt x="902" y="0"/>
                  </a:moveTo>
                  <a:lnTo>
                    <a:pt x="0" y="502"/>
                  </a:lnTo>
                  <a:lnTo>
                    <a:pt x="40051" y="23835"/>
                  </a:lnTo>
                  <a:lnTo>
                    <a:pt x="41028" y="23284"/>
                  </a:lnTo>
                  <a:lnTo>
                    <a:pt x="902"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11" name="Google Shape;1311;p32"/>
            <p:cNvSpPr/>
            <p:nvPr/>
          </p:nvSpPr>
          <p:spPr>
            <a:xfrm>
              <a:off x="8477767" y="3119212"/>
              <a:ext cx="29272" cy="48038"/>
            </a:xfrm>
            <a:custGeom>
              <a:avLst/>
              <a:gdLst/>
              <a:ahLst/>
              <a:cxnLst/>
              <a:rect l="l" t="t" r="r" b="b"/>
              <a:pathLst>
                <a:path w="978" h="1605" extrusionOk="0">
                  <a:moveTo>
                    <a:pt x="978" y="1"/>
                  </a:moveTo>
                  <a:lnTo>
                    <a:pt x="1" y="552"/>
                  </a:lnTo>
                  <a:lnTo>
                    <a:pt x="1" y="1605"/>
                  </a:lnTo>
                  <a:lnTo>
                    <a:pt x="978" y="1053"/>
                  </a:lnTo>
                  <a:lnTo>
                    <a:pt x="978"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2" name="Google Shape;1312;p32"/>
            <p:cNvSpPr/>
            <p:nvPr/>
          </p:nvSpPr>
          <p:spPr>
            <a:xfrm>
              <a:off x="7279071" y="2469611"/>
              <a:ext cx="323334" cy="1463517"/>
            </a:xfrm>
            <a:custGeom>
              <a:avLst/>
              <a:gdLst/>
              <a:ahLst/>
              <a:cxnLst/>
              <a:rect l="l" t="t" r="r" b="b"/>
              <a:pathLst>
                <a:path w="10803" h="48898" extrusionOk="0">
                  <a:moveTo>
                    <a:pt x="0" y="0"/>
                  </a:moveTo>
                  <a:lnTo>
                    <a:pt x="0" y="42607"/>
                  </a:lnTo>
                  <a:lnTo>
                    <a:pt x="10802" y="48898"/>
                  </a:lnTo>
                  <a:lnTo>
                    <a:pt x="10802" y="6291"/>
                  </a:lnTo>
                  <a:lnTo>
                    <a:pt x="0"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13" name="Google Shape;1313;p32"/>
            <p:cNvSpPr/>
            <p:nvPr/>
          </p:nvSpPr>
          <p:spPr>
            <a:xfrm>
              <a:off x="7279071" y="2469611"/>
              <a:ext cx="22537" cy="1288756"/>
            </a:xfrm>
            <a:custGeom>
              <a:avLst/>
              <a:gdLst/>
              <a:ahLst/>
              <a:cxnLst/>
              <a:rect l="l" t="t" r="r" b="b"/>
              <a:pathLst>
                <a:path w="753" h="43059" extrusionOk="0">
                  <a:moveTo>
                    <a:pt x="0" y="0"/>
                  </a:moveTo>
                  <a:lnTo>
                    <a:pt x="0" y="42607"/>
                  </a:lnTo>
                  <a:lnTo>
                    <a:pt x="752" y="43058"/>
                  </a:lnTo>
                  <a:lnTo>
                    <a:pt x="752" y="426"/>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4" name="Google Shape;1314;p32"/>
            <p:cNvSpPr/>
            <p:nvPr/>
          </p:nvSpPr>
          <p:spPr>
            <a:xfrm>
              <a:off x="7325582" y="2497356"/>
              <a:ext cx="21759" cy="1288008"/>
            </a:xfrm>
            <a:custGeom>
              <a:avLst/>
              <a:gdLst/>
              <a:ahLst/>
              <a:cxnLst/>
              <a:rect l="l" t="t" r="r" b="b"/>
              <a:pathLst>
                <a:path w="727" h="43034" extrusionOk="0">
                  <a:moveTo>
                    <a:pt x="0" y="1"/>
                  </a:moveTo>
                  <a:lnTo>
                    <a:pt x="0" y="42607"/>
                  </a:lnTo>
                  <a:lnTo>
                    <a:pt x="727" y="43033"/>
                  </a:lnTo>
                  <a:lnTo>
                    <a:pt x="727" y="427"/>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5" name="Google Shape;1315;p32"/>
            <p:cNvSpPr/>
            <p:nvPr/>
          </p:nvSpPr>
          <p:spPr>
            <a:xfrm>
              <a:off x="7371315" y="2525101"/>
              <a:ext cx="22537" cy="1288008"/>
            </a:xfrm>
            <a:custGeom>
              <a:avLst/>
              <a:gdLst/>
              <a:ahLst/>
              <a:cxnLst/>
              <a:rect l="l" t="t" r="r" b="b"/>
              <a:pathLst>
                <a:path w="753" h="43034" extrusionOk="0">
                  <a:moveTo>
                    <a:pt x="1" y="1"/>
                  </a:moveTo>
                  <a:lnTo>
                    <a:pt x="1" y="42608"/>
                  </a:lnTo>
                  <a:lnTo>
                    <a:pt x="753" y="43034"/>
                  </a:lnTo>
                  <a:lnTo>
                    <a:pt x="753" y="427"/>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6" name="Google Shape;1316;p32"/>
            <p:cNvSpPr/>
            <p:nvPr/>
          </p:nvSpPr>
          <p:spPr>
            <a:xfrm>
              <a:off x="7417826" y="2552128"/>
              <a:ext cx="21789" cy="1288756"/>
            </a:xfrm>
            <a:custGeom>
              <a:avLst/>
              <a:gdLst/>
              <a:ahLst/>
              <a:cxnLst/>
              <a:rect l="l" t="t" r="r" b="b"/>
              <a:pathLst>
                <a:path w="728" h="43059" extrusionOk="0">
                  <a:moveTo>
                    <a:pt x="1" y="0"/>
                  </a:moveTo>
                  <a:lnTo>
                    <a:pt x="1" y="42607"/>
                  </a:lnTo>
                  <a:lnTo>
                    <a:pt x="728" y="43058"/>
                  </a:lnTo>
                  <a:lnTo>
                    <a:pt x="728" y="451"/>
                  </a:lnTo>
                  <a:lnTo>
                    <a:pt x="1"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7" name="Google Shape;1317;p32"/>
            <p:cNvSpPr/>
            <p:nvPr/>
          </p:nvSpPr>
          <p:spPr>
            <a:xfrm>
              <a:off x="7463589" y="2579873"/>
              <a:ext cx="22537" cy="1288756"/>
            </a:xfrm>
            <a:custGeom>
              <a:avLst/>
              <a:gdLst/>
              <a:ahLst/>
              <a:cxnLst/>
              <a:rect l="l" t="t" r="r" b="b"/>
              <a:pathLst>
                <a:path w="753" h="43059" extrusionOk="0">
                  <a:moveTo>
                    <a:pt x="1" y="1"/>
                  </a:moveTo>
                  <a:lnTo>
                    <a:pt x="1" y="42607"/>
                  </a:lnTo>
                  <a:lnTo>
                    <a:pt x="753" y="43058"/>
                  </a:lnTo>
                  <a:lnTo>
                    <a:pt x="753" y="452"/>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8" name="Google Shape;1318;p32"/>
            <p:cNvSpPr/>
            <p:nvPr/>
          </p:nvSpPr>
          <p:spPr>
            <a:xfrm>
              <a:off x="7510100" y="2607618"/>
              <a:ext cx="21789" cy="1288008"/>
            </a:xfrm>
            <a:custGeom>
              <a:avLst/>
              <a:gdLst/>
              <a:ahLst/>
              <a:cxnLst/>
              <a:rect l="l" t="t" r="r" b="b"/>
              <a:pathLst>
                <a:path w="728" h="43034" extrusionOk="0">
                  <a:moveTo>
                    <a:pt x="1" y="1"/>
                  </a:moveTo>
                  <a:lnTo>
                    <a:pt x="1" y="42608"/>
                  </a:lnTo>
                  <a:lnTo>
                    <a:pt x="727" y="43034"/>
                  </a:lnTo>
                  <a:lnTo>
                    <a:pt x="727" y="427"/>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19" name="Google Shape;1319;p32"/>
            <p:cNvSpPr/>
            <p:nvPr/>
          </p:nvSpPr>
          <p:spPr>
            <a:xfrm>
              <a:off x="7555863" y="2635393"/>
              <a:ext cx="22537" cy="1287978"/>
            </a:xfrm>
            <a:custGeom>
              <a:avLst/>
              <a:gdLst/>
              <a:ahLst/>
              <a:cxnLst/>
              <a:rect l="l" t="t" r="r" b="b"/>
              <a:pathLst>
                <a:path w="753" h="43033" extrusionOk="0">
                  <a:moveTo>
                    <a:pt x="0" y="0"/>
                  </a:moveTo>
                  <a:lnTo>
                    <a:pt x="0" y="42607"/>
                  </a:lnTo>
                  <a:lnTo>
                    <a:pt x="752" y="43033"/>
                  </a:lnTo>
                  <a:lnTo>
                    <a:pt x="752" y="426"/>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320" name="Google Shape;1320;p32"/>
            <p:cNvSpPr/>
            <p:nvPr/>
          </p:nvSpPr>
          <p:spPr>
            <a:xfrm>
              <a:off x="7273055" y="2463236"/>
              <a:ext cx="336084" cy="1475908"/>
            </a:xfrm>
            <a:custGeom>
              <a:avLst/>
              <a:gdLst/>
              <a:ahLst/>
              <a:cxnLst/>
              <a:rect l="l" t="t" r="r" b="b"/>
              <a:pathLst>
                <a:path w="11229" h="49312" extrusionOk="0">
                  <a:moveTo>
                    <a:pt x="402" y="589"/>
                  </a:moveTo>
                  <a:lnTo>
                    <a:pt x="10803" y="6629"/>
                  </a:lnTo>
                  <a:lnTo>
                    <a:pt x="10803" y="48735"/>
                  </a:lnTo>
                  <a:lnTo>
                    <a:pt x="402" y="42695"/>
                  </a:lnTo>
                  <a:lnTo>
                    <a:pt x="402" y="589"/>
                  </a:lnTo>
                  <a:close/>
                  <a:moveTo>
                    <a:pt x="211" y="0"/>
                  </a:moveTo>
                  <a:cubicBezTo>
                    <a:pt x="176" y="0"/>
                    <a:pt x="139" y="13"/>
                    <a:pt x="101" y="38"/>
                  </a:cubicBezTo>
                  <a:cubicBezTo>
                    <a:pt x="26" y="63"/>
                    <a:pt x="1" y="138"/>
                    <a:pt x="1" y="213"/>
                  </a:cubicBezTo>
                  <a:lnTo>
                    <a:pt x="1" y="42820"/>
                  </a:lnTo>
                  <a:cubicBezTo>
                    <a:pt x="1" y="42895"/>
                    <a:pt x="26" y="42970"/>
                    <a:pt x="101" y="42995"/>
                  </a:cubicBezTo>
                  <a:lnTo>
                    <a:pt x="10903" y="49286"/>
                  </a:lnTo>
                  <a:cubicBezTo>
                    <a:pt x="10928" y="49311"/>
                    <a:pt x="10978" y="49311"/>
                    <a:pt x="11003" y="49311"/>
                  </a:cubicBezTo>
                  <a:cubicBezTo>
                    <a:pt x="11053" y="49311"/>
                    <a:pt x="11078" y="49311"/>
                    <a:pt x="11103" y="49286"/>
                  </a:cubicBezTo>
                  <a:cubicBezTo>
                    <a:pt x="11179" y="49261"/>
                    <a:pt x="11229" y="49186"/>
                    <a:pt x="11229" y="49111"/>
                  </a:cubicBezTo>
                  <a:lnTo>
                    <a:pt x="11229" y="6504"/>
                  </a:lnTo>
                  <a:cubicBezTo>
                    <a:pt x="11229" y="6429"/>
                    <a:pt x="11179" y="6354"/>
                    <a:pt x="11103" y="6329"/>
                  </a:cubicBezTo>
                  <a:lnTo>
                    <a:pt x="301" y="38"/>
                  </a:lnTo>
                  <a:cubicBezTo>
                    <a:pt x="276"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1" name="Google Shape;1321;p32"/>
            <p:cNvSpPr/>
            <p:nvPr/>
          </p:nvSpPr>
          <p:spPr>
            <a:xfrm>
              <a:off x="7273055" y="2463236"/>
              <a:ext cx="34539" cy="1301117"/>
            </a:xfrm>
            <a:custGeom>
              <a:avLst/>
              <a:gdLst/>
              <a:ahLst/>
              <a:cxnLst/>
              <a:rect l="l" t="t" r="r" b="b"/>
              <a:pathLst>
                <a:path w="1154" h="43472" extrusionOk="0">
                  <a:moveTo>
                    <a:pt x="402" y="589"/>
                  </a:moveTo>
                  <a:lnTo>
                    <a:pt x="753" y="765"/>
                  </a:lnTo>
                  <a:lnTo>
                    <a:pt x="753" y="42895"/>
                  </a:lnTo>
                  <a:lnTo>
                    <a:pt x="402" y="42695"/>
                  </a:lnTo>
                  <a:lnTo>
                    <a:pt x="402" y="589"/>
                  </a:lnTo>
                  <a:close/>
                  <a:moveTo>
                    <a:pt x="211" y="0"/>
                  </a:moveTo>
                  <a:cubicBezTo>
                    <a:pt x="176" y="0"/>
                    <a:pt x="139" y="13"/>
                    <a:pt x="101" y="38"/>
                  </a:cubicBezTo>
                  <a:cubicBezTo>
                    <a:pt x="26" y="63"/>
                    <a:pt x="1" y="138"/>
                    <a:pt x="1" y="213"/>
                  </a:cubicBezTo>
                  <a:lnTo>
                    <a:pt x="1" y="42820"/>
                  </a:lnTo>
                  <a:cubicBezTo>
                    <a:pt x="1" y="42895"/>
                    <a:pt x="26" y="42970"/>
                    <a:pt x="101" y="42995"/>
                  </a:cubicBezTo>
                  <a:lnTo>
                    <a:pt x="853" y="43447"/>
                  </a:lnTo>
                  <a:cubicBezTo>
                    <a:pt x="878" y="43472"/>
                    <a:pt x="903" y="43472"/>
                    <a:pt x="953" y="43472"/>
                  </a:cubicBezTo>
                  <a:cubicBezTo>
                    <a:pt x="978" y="43472"/>
                    <a:pt x="1028" y="43472"/>
                    <a:pt x="1053" y="43447"/>
                  </a:cubicBezTo>
                  <a:cubicBezTo>
                    <a:pt x="1129" y="43396"/>
                    <a:pt x="1154" y="43346"/>
                    <a:pt x="1154" y="43271"/>
                  </a:cubicBezTo>
                  <a:lnTo>
                    <a:pt x="1154" y="639"/>
                  </a:lnTo>
                  <a:cubicBezTo>
                    <a:pt x="1154" y="589"/>
                    <a:pt x="1129" y="514"/>
                    <a:pt x="1053" y="464"/>
                  </a:cubicBezTo>
                  <a:lnTo>
                    <a:pt x="301" y="38"/>
                  </a:lnTo>
                  <a:cubicBezTo>
                    <a:pt x="276"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2" name="Google Shape;1322;p32"/>
            <p:cNvSpPr/>
            <p:nvPr/>
          </p:nvSpPr>
          <p:spPr>
            <a:xfrm>
              <a:off x="7318818" y="2490981"/>
              <a:ext cx="35287" cy="1301117"/>
            </a:xfrm>
            <a:custGeom>
              <a:avLst/>
              <a:gdLst/>
              <a:ahLst/>
              <a:cxnLst/>
              <a:rect l="l" t="t" r="r" b="b"/>
              <a:pathLst>
                <a:path w="1179" h="43472" extrusionOk="0">
                  <a:moveTo>
                    <a:pt x="427" y="564"/>
                  </a:moveTo>
                  <a:lnTo>
                    <a:pt x="752" y="765"/>
                  </a:lnTo>
                  <a:lnTo>
                    <a:pt x="752" y="42896"/>
                  </a:lnTo>
                  <a:lnTo>
                    <a:pt x="427" y="42695"/>
                  </a:lnTo>
                  <a:lnTo>
                    <a:pt x="427" y="564"/>
                  </a:lnTo>
                  <a:close/>
                  <a:moveTo>
                    <a:pt x="214" y="1"/>
                  </a:moveTo>
                  <a:cubicBezTo>
                    <a:pt x="176" y="1"/>
                    <a:pt x="138" y="13"/>
                    <a:pt x="101" y="38"/>
                  </a:cubicBezTo>
                  <a:cubicBezTo>
                    <a:pt x="51" y="63"/>
                    <a:pt x="1" y="138"/>
                    <a:pt x="1" y="214"/>
                  </a:cubicBezTo>
                  <a:lnTo>
                    <a:pt x="1" y="42820"/>
                  </a:lnTo>
                  <a:cubicBezTo>
                    <a:pt x="1" y="42896"/>
                    <a:pt x="51" y="42971"/>
                    <a:pt x="101" y="42996"/>
                  </a:cubicBezTo>
                  <a:lnTo>
                    <a:pt x="853" y="43447"/>
                  </a:lnTo>
                  <a:cubicBezTo>
                    <a:pt x="903" y="43447"/>
                    <a:pt x="928" y="43472"/>
                    <a:pt x="953" y="43472"/>
                  </a:cubicBezTo>
                  <a:cubicBezTo>
                    <a:pt x="1003" y="43472"/>
                    <a:pt x="1028" y="43447"/>
                    <a:pt x="1078" y="43447"/>
                  </a:cubicBezTo>
                  <a:cubicBezTo>
                    <a:pt x="1128" y="43397"/>
                    <a:pt x="1178" y="43322"/>
                    <a:pt x="1178" y="43246"/>
                  </a:cubicBezTo>
                  <a:lnTo>
                    <a:pt x="1178" y="640"/>
                  </a:lnTo>
                  <a:cubicBezTo>
                    <a:pt x="1178" y="564"/>
                    <a:pt x="1128" y="514"/>
                    <a:pt x="1078" y="464"/>
                  </a:cubicBezTo>
                  <a:lnTo>
                    <a:pt x="326" y="38"/>
                  </a:lnTo>
                  <a:cubicBezTo>
                    <a:pt x="289" y="13"/>
                    <a:pt x="251"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3" name="Google Shape;1323;p32"/>
            <p:cNvSpPr/>
            <p:nvPr/>
          </p:nvSpPr>
          <p:spPr>
            <a:xfrm>
              <a:off x="7365329" y="2518547"/>
              <a:ext cx="34539" cy="1300578"/>
            </a:xfrm>
            <a:custGeom>
              <a:avLst/>
              <a:gdLst/>
              <a:ahLst/>
              <a:cxnLst/>
              <a:rect l="l" t="t" r="r" b="b"/>
              <a:pathLst>
                <a:path w="1154" h="43454" extrusionOk="0">
                  <a:moveTo>
                    <a:pt x="401" y="571"/>
                  </a:moveTo>
                  <a:lnTo>
                    <a:pt x="752" y="771"/>
                  </a:lnTo>
                  <a:lnTo>
                    <a:pt x="752" y="42902"/>
                  </a:lnTo>
                  <a:lnTo>
                    <a:pt x="401" y="42701"/>
                  </a:lnTo>
                  <a:lnTo>
                    <a:pt x="401" y="571"/>
                  </a:lnTo>
                  <a:close/>
                  <a:moveTo>
                    <a:pt x="210" y="1"/>
                  </a:moveTo>
                  <a:cubicBezTo>
                    <a:pt x="176" y="1"/>
                    <a:pt x="138" y="7"/>
                    <a:pt x="101" y="19"/>
                  </a:cubicBezTo>
                  <a:cubicBezTo>
                    <a:pt x="25" y="70"/>
                    <a:pt x="0" y="145"/>
                    <a:pt x="0" y="220"/>
                  </a:cubicBezTo>
                  <a:lnTo>
                    <a:pt x="0" y="42827"/>
                  </a:lnTo>
                  <a:cubicBezTo>
                    <a:pt x="0" y="42902"/>
                    <a:pt x="25" y="42952"/>
                    <a:pt x="101" y="43002"/>
                  </a:cubicBezTo>
                  <a:lnTo>
                    <a:pt x="853" y="43428"/>
                  </a:lnTo>
                  <a:cubicBezTo>
                    <a:pt x="878" y="43453"/>
                    <a:pt x="903" y="43453"/>
                    <a:pt x="953" y="43453"/>
                  </a:cubicBezTo>
                  <a:cubicBezTo>
                    <a:pt x="978" y="43453"/>
                    <a:pt x="1028" y="43453"/>
                    <a:pt x="1053" y="43428"/>
                  </a:cubicBezTo>
                  <a:cubicBezTo>
                    <a:pt x="1128" y="43403"/>
                    <a:pt x="1153" y="43328"/>
                    <a:pt x="1153" y="43253"/>
                  </a:cubicBezTo>
                  <a:lnTo>
                    <a:pt x="1153" y="646"/>
                  </a:lnTo>
                  <a:cubicBezTo>
                    <a:pt x="1153" y="571"/>
                    <a:pt x="1128" y="496"/>
                    <a:pt x="1053" y="471"/>
                  </a:cubicBezTo>
                  <a:lnTo>
                    <a:pt x="301" y="19"/>
                  </a:lnTo>
                  <a:cubicBezTo>
                    <a:pt x="276" y="7"/>
                    <a:pt x="245" y="1"/>
                    <a:pt x="2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4" name="Google Shape;1324;p32"/>
            <p:cNvSpPr/>
            <p:nvPr/>
          </p:nvSpPr>
          <p:spPr>
            <a:xfrm>
              <a:off x="7411092" y="2546292"/>
              <a:ext cx="35287" cy="1300578"/>
            </a:xfrm>
            <a:custGeom>
              <a:avLst/>
              <a:gdLst/>
              <a:ahLst/>
              <a:cxnLst/>
              <a:rect l="l" t="t" r="r" b="b"/>
              <a:pathLst>
                <a:path w="1179" h="43454" extrusionOk="0">
                  <a:moveTo>
                    <a:pt x="426" y="571"/>
                  </a:moveTo>
                  <a:lnTo>
                    <a:pt x="752" y="772"/>
                  </a:lnTo>
                  <a:lnTo>
                    <a:pt x="752" y="42877"/>
                  </a:lnTo>
                  <a:lnTo>
                    <a:pt x="426" y="42702"/>
                  </a:lnTo>
                  <a:lnTo>
                    <a:pt x="426" y="571"/>
                  </a:lnTo>
                  <a:close/>
                  <a:moveTo>
                    <a:pt x="213" y="1"/>
                  </a:moveTo>
                  <a:cubicBezTo>
                    <a:pt x="176" y="1"/>
                    <a:pt x="138" y="7"/>
                    <a:pt x="100" y="20"/>
                  </a:cubicBezTo>
                  <a:cubicBezTo>
                    <a:pt x="50" y="70"/>
                    <a:pt x="0" y="120"/>
                    <a:pt x="0" y="195"/>
                  </a:cubicBezTo>
                  <a:lnTo>
                    <a:pt x="0" y="42827"/>
                  </a:lnTo>
                  <a:cubicBezTo>
                    <a:pt x="0" y="42877"/>
                    <a:pt x="50" y="42952"/>
                    <a:pt x="100" y="43002"/>
                  </a:cubicBezTo>
                  <a:lnTo>
                    <a:pt x="852" y="43429"/>
                  </a:lnTo>
                  <a:cubicBezTo>
                    <a:pt x="902" y="43454"/>
                    <a:pt x="928" y="43454"/>
                    <a:pt x="953" y="43454"/>
                  </a:cubicBezTo>
                  <a:cubicBezTo>
                    <a:pt x="1003" y="43454"/>
                    <a:pt x="1028" y="43454"/>
                    <a:pt x="1078" y="43429"/>
                  </a:cubicBezTo>
                  <a:cubicBezTo>
                    <a:pt x="1128" y="43403"/>
                    <a:pt x="1178" y="43328"/>
                    <a:pt x="1178" y="43253"/>
                  </a:cubicBezTo>
                  <a:lnTo>
                    <a:pt x="1178" y="646"/>
                  </a:lnTo>
                  <a:cubicBezTo>
                    <a:pt x="1178" y="571"/>
                    <a:pt x="1128" y="496"/>
                    <a:pt x="1078" y="471"/>
                  </a:cubicBezTo>
                  <a:lnTo>
                    <a:pt x="326" y="20"/>
                  </a:lnTo>
                  <a:cubicBezTo>
                    <a:pt x="288" y="7"/>
                    <a:pt x="251" y="1"/>
                    <a:pt x="21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5" name="Google Shape;1325;p32"/>
            <p:cNvSpPr/>
            <p:nvPr/>
          </p:nvSpPr>
          <p:spPr>
            <a:xfrm>
              <a:off x="7457603" y="2574067"/>
              <a:ext cx="34539" cy="1300548"/>
            </a:xfrm>
            <a:custGeom>
              <a:avLst/>
              <a:gdLst/>
              <a:ahLst/>
              <a:cxnLst/>
              <a:rect l="l" t="t" r="r" b="b"/>
              <a:pathLst>
                <a:path w="1154" h="43453" extrusionOk="0">
                  <a:moveTo>
                    <a:pt x="401" y="570"/>
                  </a:moveTo>
                  <a:lnTo>
                    <a:pt x="752" y="746"/>
                  </a:lnTo>
                  <a:lnTo>
                    <a:pt x="752" y="42876"/>
                  </a:lnTo>
                  <a:lnTo>
                    <a:pt x="401" y="42676"/>
                  </a:lnTo>
                  <a:lnTo>
                    <a:pt x="401" y="570"/>
                  </a:lnTo>
                  <a:close/>
                  <a:moveTo>
                    <a:pt x="210" y="0"/>
                  </a:moveTo>
                  <a:cubicBezTo>
                    <a:pt x="176" y="0"/>
                    <a:pt x="138" y="7"/>
                    <a:pt x="100" y="19"/>
                  </a:cubicBezTo>
                  <a:cubicBezTo>
                    <a:pt x="25" y="44"/>
                    <a:pt x="0" y="119"/>
                    <a:pt x="0" y="195"/>
                  </a:cubicBezTo>
                  <a:lnTo>
                    <a:pt x="0" y="42801"/>
                  </a:lnTo>
                  <a:cubicBezTo>
                    <a:pt x="0" y="42876"/>
                    <a:pt x="25" y="42952"/>
                    <a:pt x="100" y="42977"/>
                  </a:cubicBezTo>
                  <a:lnTo>
                    <a:pt x="852" y="43428"/>
                  </a:lnTo>
                  <a:cubicBezTo>
                    <a:pt x="877" y="43453"/>
                    <a:pt x="902" y="43453"/>
                    <a:pt x="953" y="43453"/>
                  </a:cubicBezTo>
                  <a:cubicBezTo>
                    <a:pt x="978" y="43453"/>
                    <a:pt x="1028" y="43453"/>
                    <a:pt x="1053" y="43428"/>
                  </a:cubicBezTo>
                  <a:cubicBezTo>
                    <a:pt x="1128" y="43378"/>
                    <a:pt x="1153" y="43328"/>
                    <a:pt x="1153" y="43252"/>
                  </a:cubicBezTo>
                  <a:lnTo>
                    <a:pt x="1153" y="646"/>
                  </a:lnTo>
                  <a:cubicBezTo>
                    <a:pt x="1153" y="570"/>
                    <a:pt x="1128" y="495"/>
                    <a:pt x="1053" y="445"/>
                  </a:cubicBezTo>
                  <a:lnTo>
                    <a:pt x="301" y="19"/>
                  </a:lnTo>
                  <a:cubicBezTo>
                    <a:pt x="276" y="7"/>
                    <a:pt x="244"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6" name="Google Shape;1326;p32"/>
            <p:cNvSpPr/>
            <p:nvPr/>
          </p:nvSpPr>
          <p:spPr>
            <a:xfrm>
              <a:off x="7503336" y="2601243"/>
              <a:ext cx="35287" cy="1301147"/>
            </a:xfrm>
            <a:custGeom>
              <a:avLst/>
              <a:gdLst/>
              <a:ahLst/>
              <a:cxnLst/>
              <a:rect l="l" t="t" r="r" b="b"/>
              <a:pathLst>
                <a:path w="1179" h="43473" extrusionOk="0">
                  <a:moveTo>
                    <a:pt x="427" y="565"/>
                  </a:moveTo>
                  <a:lnTo>
                    <a:pt x="753" y="765"/>
                  </a:lnTo>
                  <a:lnTo>
                    <a:pt x="753" y="42896"/>
                  </a:lnTo>
                  <a:lnTo>
                    <a:pt x="427" y="42695"/>
                  </a:lnTo>
                  <a:lnTo>
                    <a:pt x="427" y="565"/>
                  </a:lnTo>
                  <a:close/>
                  <a:moveTo>
                    <a:pt x="214" y="1"/>
                  </a:moveTo>
                  <a:cubicBezTo>
                    <a:pt x="176" y="1"/>
                    <a:pt x="139" y="13"/>
                    <a:pt x="101" y="38"/>
                  </a:cubicBezTo>
                  <a:cubicBezTo>
                    <a:pt x="51" y="63"/>
                    <a:pt x="1" y="139"/>
                    <a:pt x="1" y="214"/>
                  </a:cubicBezTo>
                  <a:lnTo>
                    <a:pt x="1" y="42821"/>
                  </a:lnTo>
                  <a:cubicBezTo>
                    <a:pt x="1" y="42896"/>
                    <a:pt x="51" y="42971"/>
                    <a:pt x="101" y="42996"/>
                  </a:cubicBezTo>
                  <a:lnTo>
                    <a:pt x="853" y="43447"/>
                  </a:lnTo>
                  <a:cubicBezTo>
                    <a:pt x="903" y="43447"/>
                    <a:pt x="928" y="43472"/>
                    <a:pt x="953" y="43472"/>
                  </a:cubicBezTo>
                  <a:cubicBezTo>
                    <a:pt x="1003" y="43472"/>
                    <a:pt x="1029" y="43447"/>
                    <a:pt x="1079" y="43447"/>
                  </a:cubicBezTo>
                  <a:cubicBezTo>
                    <a:pt x="1129" y="43397"/>
                    <a:pt x="1179" y="43322"/>
                    <a:pt x="1179" y="43247"/>
                  </a:cubicBezTo>
                  <a:lnTo>
                    <a:pt x="1179" y="640"/>
                  </a:lnTo>
                  <a:cubicBezTo>
                    <a:pt x="1179" y="565"/>
                    <a:pt x="1129" y="515"/>
                    <a:pt x="1079" y="464"/>
                  </a:cubicBezTo>
                  <a:lnTo>
                    <a:pt x="327" y="38"/>
                  </a:lnTo>
                  <a:cubicBezTo>
                    <a:pt x="289" y="13"/>
                    <a:pt x="252" y="1"/>
                    <a:pt x="21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7" name="Google Shape;1327;p32"/>
            <p:cNvSpPr/>
            <p:nvPr/>
          </p:nvSpPr>
          <p:spPr>
            <a:xfrm>
              <a:off x="7549847" y="2629018"/>
              <a:ext cx="34539" cy="1300369"/>
            </a:xfrm>
            <a:custGeom>
              <a:avLst/>
              <a:gdLst/>
              <a:ahLst/>
              <a:cxnLst/>
              <a:rect l="l" t="t" r="r" b="b"/>
              <a:pathLst>
                <a:path w="1154" h="43447" extrusionOk="0">
                  <a:moveTo>
                    <a:pt x="402" y="564"/>
                  </a:moveTo>
                  <a:lnTo>
                    <a:pt x="753" y="765"/>
                  </a:lnTo>
                  <a:lnTo>
                    <a:pt x="753" y="42895"/>
                  </a:lnTo>
                  <a:lnTo>
                    <a:pt x="402" y="42695"/>
                  </a:lnTo>
                  <a:lnTo>
                    <a:pt x="402" y="564"/>
                  </a:lnTo>
                  <a:close/>
                  <a:moveTo>
                    <a:pt x="211" y="0"/>
                  </a:moveTo>
                  <a:cubicBezTo>
                    <a:pt x="176" y="0"/>
                    <a:pt x="139" y="13"/>
                    <a:pt x="101" y="38"/>
                  </a:cubicBezTo>
                  <a:cubicBezTo>
                    <a:pt x="26" y="63"/>
                    <a:pt x="1" y="138"/>
                    <a:pt x="1" y="213"/>
                  </a:cubicBezTo>
                  <a:lnTo>
                    <a:pt x="1" y="42820"/>
                  </a:lnTo>
                  <a:cubicBezTo>
                    <a:pt x="1" y="42895"/>
                    <a:pt x="26" y="42970"/>
                    <a:pt x="101" y="42995"/>
                  </a:cubicBezTo>
                  <a:lnTo>
                    <a:pt x="853" y="43421"/>
                  </a:lnTo>
                  <a:cubicBezTo>
                    <a:pt x="878" y="43446"/>
                    <a:pt x="903" y="43446"/>
                    <a:pt x="953" y="43446"/>
                  </a:cubicBezTo>
                  <a:cubicBezTo>
                    <a:pt x="978" y="43446"/>
                    <a:pt x="1028" y="43446"/>
                    <a:pt x="1053" y="43421"/>
                  </a:cubicBezTo>
                  <a:cubicBezTo>
                    <a:pt x="1129" y="43396"/>
                    <a:pt x="1154" y="43321"/>
                    <a:pt x="1154" y="43246"/>
                  </a:cubicBezTo>
                  <a:lnTo>
                    <a:pt x="1154" y="639"/>
                  </a:lnTo>
                  <a:cubicBezTo>
                    <a:pt x="1154" y="564"/>
                    <a:pt x="1129" y="489"/>
                    <a:pt x="1053" y="464"/>
                  </a:cubicBezTo>
                  <a:lnTo>
                    <a:pt x="302" y="38"/>
                  </a:lnTo>
                  <a:cubicBezTo>
                    <a:pt x="277" y="13"/>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8" name="Google Shape;1328;p32"/>
            <p:cNvSpPr/>
            <p:nvPr/>
          </p:nvSpPr>
          <p:spPr>
            <a:xfrm>
              <a:off x="7273055" y="2431540"/>
              <a:ext cx="1210758" cy="741725"/>
            </a:xfrm>
            <a:custGeom>
              <a:avLst/>
              <a:gdLst/>
              <a:ahLst/>
              <a:cxnLst/>
              <a:rect l="l" t="t" r="r" b="b"/>
              <a:pathLst>
                <a:path w="40453" h="24782" extrusionOk="0">
                  <a:moveTo>
                    <a:pt x="402" y="571"/>
                  </a:moveTo>
                  <a:lnTo>
                    <a:pt x="40026" y="23653"/>
                  </a:lnTo>
                  <a:lnTo>
                    <a:pt x="40026" y="24205"/>
                  </a:lnTo>
                  <a:lnTo>
                    <a:pt x="402" y="1147"/>
                  </a:lnTo>
                  <a:lnTo>
                    <a:pt x="402" y="571"/>
                  </a:lnTo>
                  <a:close/>
                  <a:moveTo>
                    <a:pt x="211" y="0"/>
                  </a:moveTo>
                  <a:cubicBezTo>
                    <a:pt x="176" y="0"/>
                    <a:pt x="139" y="7"/>
                    <a:pt x="101" y="19"/>
                  </a:cubicBezTo>
                  <a:cubicBezTo>
                    <a:pt x="26" y="69"/>
                    <a:pt x="1" y="119"/>
                    <a:pt x="1" y="195"/>
                  </a:cubicBezTo>
                  <a:lnTo>
                    <a:pt x="1" y="1272"/>
                  </a:lnTo>
                  <a:cubicBezTo>
                    <a:pt x="1" y="1347"/>
                    <a:pt x="26" y="1423"/>
                    <a:pt x="101" y="1448"/>
                  </a:cubicBezTo>
                  <a:lnTo>
                    <a:pt x="40151" y="24756"/>
                  </a:lnTo>
                  <a:cubicBezTo>
                    <a:pt x="40176" y="24781"/>
                    <a:pt x="40201" y="24781"/>
                    <a:pt x="40252" y="24781"/>
                  </a:cubicBezTo>
                  <a:cubicBezTo>
                    <a:pt x="40277" y="24781"/>
                    <a:pt x="40327" y="24781"/>
                    <a:pt x="40352" y="24756"/>
                  </a:cubicBezTo>
                  <a:cubicBezTo>
                    <a:pt x="40402" y="24706"/>
                    <a:pt x="40452" y="24656"/>
                    <a:pt x="40452" y="24581"/>
                  </a:cubicBezTo>
                  <a:lnTo>
                    <a:pt x="40452" y="23528"/>
                  </a:lnTo>
                  <a:cubicBezTo>
                    <a:pt x="40452" y="23453"/>
                    <a:pt x="40402" y="23403"/>
                    <a:pt x="40352" y="23353"/>
                  </a:cubicBezTo>
                  <a:lnTo>
                    <a:pt x="301" y="19"/>
                  </a:lnTo>
                  <a:cubicBezTo>
                    <a:pt x="276" y="7"/>
                    <a:pt x="245" y="0"/>
                    <a:pt x="21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29" name="Google Shape;1329;p32"/>
            <p:cNvSpPr/>
            <p:nvPr/>
          </p:nvSpPr>
          <p:spPr>
            <a:xfrm>
              <a:off x="7273055" y="2415797"/>
              <a:ext cx="1240000" cy="726700"/>
            </a:xfrm>
            <a:custGeom>
              <a:avLst/>
              <a:gdLst/>
              <a:ahLst/>
              <a:cxnLst/>
              <a:rect l="l" t="t" r="r" b="b"/>
              <a:pathLst>
                <a:path w="41430" h="24280" extrusionOk="0">
                  <a:moveTo>
                    <a:pt x="1103" y="445"/>
                  </a:moveTo>
                  <a:lnTo>
                    <a:pt x="40803" y="23503"/>
                  </a:lnTo>
                  <a:lnTo>
                    <a:pt x="40252" y="23828"/>
                  </a:lnTo>
                  <a:lnTo>
                    <a:pt x="627" y="721"/>
                  </a:lnTo>
                  <a:lnTo>
                    <a:pt x="1103" y="445"/>
                  </a:lnTo>
                  <a:close/>
                  <a:moveTo>
                    <a:pt x="1116" y="0"/>
                  </a:moveTo>
                  <a:cubicBezTo>
                    <a:pt x="1078" y="0"/>
                    <a:pt x="1041" y="6"/>
                    <a:pt x="1003" y="19"/>
                  </a:cubicBezTo>
                  <a:lnTo>
                    <a:pt x="101" y="545"/>
                  </a:lnTo>
                  <a:cubicBezTo>
                    <a:pt x="26" y="595"/>
                    <a:pt x="1" y="645"/>
                    <a:pt x="1" y="721"/>
                  </a:cubicBezTo>
                  <a:cubicBezTo>
                    <a:pt x="1" y="796"/>
                    <a:pt x="26" y="871"/>
                    <a:pt x="101" y="921"/>
                  </a:cubicBezTo>
                  <a:lnTo>
                    <a:pt x="40151" y="24255"/>
                  </a:lnTo>
                  <a:cubicBezTo>
                    <a:pt x="40176" y="24255"/>
                    <a:pt x="40201" y="24280"/>
                    <a:pt x="40252" y="24280"/>
                  </a:cubicBezTo>
                  <a:cubicBezTo>
                    <a:pt x="40277" y="24280"/>
                    <a:pt x="40327" y="24255"/>
                    <a:pt x="40352" y="24255"/>
                  </a:cubicBezTo>
                  <a:lnTo>
                    <a:pt x="41329" y="23678"/>
                  </a:lnTo>
                  <a:cubicBezTo>
                    <a:pt x="41404" y="23653"/>
                    <a:pt x="41429" y="23578"/>
                    <a:pt x="41429" y="23503"/>
                  </a:cubicBezTo>
                  <a:cubicBezTo>
                    <a:pt x="41429" y="23427"/>
                    <a:pt x="41404" y="23352"/>
                    <a:pt x="41329" y="23327"/>
                  </a:cubicBezTo>
                  <a:lnTo>
                    <a:pt x="1229" y="19"/>
                  </a:lnTo>
                  <a:cubicBezTo>
                    <a:pt x="1191" y="6"/>
                    <a:pt x="1154" y="0"/>
                    <a:pt x="111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0" name="Google Shape;1330;p32"/>
            <p:cNvSpPr/>
            <p:nvPr/>
          </p:nvSpPr>
          <p:spPr>
            <a:xfrm>
              <a:off x="8471003" y="3112837"/>
              <a:ext cx="42052" cy="60429"/>
            </a:xfrm>
            <a:custGeom>
              <a:avLst/>
              <a:gdLst/>
              <a:ahLst/>
              <a:cxnLst/>
              <a:rect l="l" t="t" r="r" b="b"/>
              <a:pathLst>
                <a:path w="1405" h="2019" extrusionOk="0">
                  <a:moveTo>
                    <a:pt x="978" y="565"/>
                  </a:moveTo>
                  <a:lnTo>
                    <a:pt x="978" y="1141"/>
                  </a:lnTo>
                  <a:lnTo>
                    <a:pt x="427" y="1467"/>
                  </a:lnTo>
                  <a:lnTo>
                    <a:pt x="427" y="890"/>
                  </a:lnTo>
                  <a:lnTo>
                    <a:pt x="978" y="565"/>
                  </a:lnTo>
                  <a:close/>
                  <a:moveTo>
                    <a:pt x="1195" y="1"/>
                  </a:moveTo>
                  <a:cubicBezTo>
                    <a:pt x="1160" y="1"/>
                    <a:pt x="1129" y="13"/>
                    <a:pt x="1104" y="38"/>
                  </a:cubicBezTo>
                  <a:lnTo>
                    <a:pt x="126" y="590"/>
                  </a:lnTo>
                  <a:cubicBezTo>
                    <a:pt x="51" y="640"/>
                    <a:pt x="1" y="690"/>
                    <a:pt x="1" y="765"/>
                  </a:cubicBezTo>
                  <a:lnTo>
                    <a:pt x="1" y="1818"/>
                  </a:lnTo>
                  <a:cubicBezTo>
                    <a:pt x="1" y="1868"/>
                    <a:pt x="51" y="1943"/>
                    <a:pt x="101" y="1993"/>
                  </a:cubicBezTo>
                  <a:cubicBezTo>
                    <a:pt x="151" y="1993"/>
                    <a:pt x="176" y="2018"/>
                    <a:pt x="227" y="2018"/>
                  </a:cubicBezTo>
                  <a:cubicBezTo>
                    <a:pt x="252" y="2018"/>
                    <a:pt x="277" y="2018"/>
                    <a:pt x="327" y="1993"/>
                  </a:cubicBezTo>
                  <a:lnTo>
                    <a:pt x="1304" y="1467"/>
                  </a:lnTo>
                  <a:cubicBezTo>
                    <a:pt x="1354" y="1417"/>
                    <a:pt x="1404" y="1367"/>
                    <a:pt x="1404" y="1266"/>
                  </a:cubicBezTo>
                  <a:lnTo>
                    <a:pt x="1404" y="214"/>
                  </a:lnTo>
                  <a:cubicBezTo>
                    <a:pt x="1404" y="138"/>
                    <a:pt x="1379" y="63"/>
                    <a:pt x="1304" y="38"/>
                  </a:cubicBezTo>
                  <a:cubicBezTo>
                    <a:pt x="1267" y="13"/>
                    <a:pt x="1229" y="1"/>
                    <a:pt x="119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1" name="Google Shape;1331;p32"/>
            <p:cNvSpPr/>
            <p:nvPr/>
          </p:nvSpPr>
          <p:spPr>
            <a:xfrm>
              <a:off x="7634609" y="3036964"/>
              <a:ext cx="230341" cy="509858"/>
            </a:xfrm>
            <a:custGeom>
              <a:avLst/>
              <a:gdLst/>
              <a:ahLst/>
              <a:cxnLst/>
              <a:rect l="l" t="t" r="r" b="b"/>
              <a:pathLst>
                <a:path w="7696" h="17035" extrusionOk="0">
                  <a:moveTo>
                    <a:pt x="427" y="543"/>
                  </a:moveTo>
                  <a:lnTo>
                    <a:pt x="903" y="794"/>
                  </a:lnTo>
                  <a:lnTo>
                    <a:pt x="903" y="12122"/>
                  </a:lnTo>
                  <a:cubicBezTo>
                    <a:pt x="903" y="12197"/>
                    <a:pt x="953" y="12273"/>
                    <a:pt x="1003" y="12323"/>
                  </a:cubicBezTo>
                  <a:lnTo>
                    <a:pt x="7294" y="15856"/>
                  </a:lnTo>
                  <a:lnTo>
                    <a:pt x="7294" y="16458"/>
                  </a:lnTo>
                  <a:lnTo>
                    <a:pt x="427" y="12473"/>
                  </a:lnTo>
                  <a:lnTo>
                    <a:pt x="427" y="543"/>
                  </a:lnTo>
                  <a:close/>
                  <a:moveTo>
                    <a:pt x="210" y="0"/>
                  </a:moveTo>
                  <a:cubicBezTo>
                    <a:pt x="169" y="0"/>
                    <a:pt x="131" y="13"/>
                    <a:pt x="101" y="42"/>
                  </a:cubicBezTo>
                  <a:cubicBezTo>
                    <a:pt x="26" y="67"/>
                    <a:pt x="1" y="142"/>
                    <a:pt x="1" y="217"/>
                  </a:cubicBezTo>
                  <a:lnTo>
                    <a:pt x="1" y="12598"/>
                  </a:lnTo>
                  <a:cubicBezTo>
                    <a:pt x="1" y="12674"/>
                    <a:pt x="26" y="12749"/>
                    <a:pt x="101" y="12774"/>
                  </a:cubicBezTo>
                  <a:lnTo>
                    <a:pt x="7394" y="17009"/>
                  </a:lnTo>
                  <a:cubicBezTo>
                    <a:pt x="7420" y="17034"/>
                    <a:pt x="7470" y="17034"/>
                    <a:pt x="7495" y="17034"/>
                  </a:cubicBezTo>
                  <a:cubicBezTo>
                    <a:pt x="7520" y="17034"/>
                    <a:pt x="7570" y="17034"/>
                    <a:pt x="7595" y="17009"/>
                  </a:cubicBezTo>
                  <a:cubicBezTo>
                    <a:pt x="7670" y="16984"/>
                    <a:pt x="7695" y="16909"/>
                    <a:pt x="7695" y="16834"/>
                  </a:cubicBezTo>
                  <a:lnTo>
                    <a:pt x="7695" y="15731"/>
                  </a:lnTo>
                  <a:cubicBezTo>
                    <a:pt x="7695" y="15656"/>
                    <a:pt x="7670" y="15581"/>
                    <a:pt x="7595" y="15556"/>
                  </a:cubicBezTo>
                  <a:lnTo>
                    <a:pt x="1329" y="11997"/>
                  </a:lnTo>
                  <a:lnTo>
                    <a:pt x="1329" y="668"/>
                  </a:lnTo>
                  <a:cubicBezTo>
                    <a:pt x="1329" y="568"/>
                    <a:pt x="1279" y="518"/>
                    <a:pt x="1204" y="468"/>
                  </a:cubicBezTo>
                  <a:lnTo>
                    <a:pt x="302" y="17"/>
                  </a:lnTo>
                  <a:cubicBezTo>
                    <a:pt x="271" y="6"/>
                    <a:pt x="239"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2" name="Google Shape;1332;p32"/>
            <p:cNvSpPr/>
            <p:nvPr/>
          </p:nvSpPr>
          <p:spPr>
            <a:xfrm>
              <a:off x="7661636" y="3267365"/>
              <a:ext cx="419349" cy="247192"/>
            </a:xfrm>
            <a:custGeom>
              <a:avLst/>
              <a:gdLst/>
              <a:ahLst/>
              <a:cxnLst/>
              <a:rect l="l" t="t" r="r" b="b"/>
              <a:pathLst>
                <a:path w="14011" h="8259" extrusionOk="0">
                  <a:moveTo>
                    <a:pt x="7494" y="439"/>
                  </a:moveTo>
                  <a:lnTo>
                    <a:pt x="13384" y="3848"/>
                  </a:lnTo>
                  <a:lnTo>
                    <a:pt x="6592" y="7808"/>
                  </a:lnTo>
                  <a:lnTo>
                    <a:pt x="627" y="4424"/>
                  </a:lnTo>
                  <a:lnTo>
                    <a:pt x="7494" y="439"/>
                  </a:lnTo>
                  <a:close/>
                  <a:moveTo>
                    <a:pt x="7507" y="1"/>
                  </a:moveTo>
                  <a:cubicBezTo>
                    <a:pt x="7469" y="1"/>
                    <a:pt x="7431" y="13"/>
                    <a:pt x="7394" y="38"/>
                  </a:cubicBezTo>
                  <a:lnTo>
                    <a:pt x="100" y="4249"/>
                  </a:lnTo>
                  <a:cubicBezTo>
                    <a:pt x="50" y="4299"/>
                    <a:pt x="0" y="4349"/>
                    <a:pt x="0" y="4424"/>
                  </a:cubicBezTo>
                  <a:cubicBezTo>
                    <a:pt x="0" y="4499"/>
                    <a:pt x="50" y="4575"/>
                    <a:pt x="100" y="4625"/>
                  </a:cubicBezTo>
                  <a:lnTo>
                    <a:pt x="6491" y="8234"/>
                  </a:lnTo>
                  <a:cubicBezTo>
                    <a:pt x="6517" y="8234"/>
                    <a:pt x="6567" y="8259"/>
                    <a:pt x="6592" y="8259"/>
                  </a:cubicBezTo>
                  <a:cubicBezTo>
                    <a:pt x="6617" y="8259"/>
                    <a:pt x="6667" y="8234"/>
                    <a:pt x="6692" y="8209"/>
                  </a:cubicBezTo>
                  <a:lnTo>
                    <a:pt x="13910" y="4048"/>
                  </a:lnTo>
                  <a:cubicBezTo>
                    <a:pt x="13960" y="3998"/>
                    <a:pt x="14010" y="3923"/>
                    <a:pt x="14010" y="3848"/>
                  </a:cubicBezTo>
                  <a:cubicBezTo>
                    <a:pt x="14010" y="3773"/>
                    <a:pt x="13960" y="3722"/>
                    <a:pt x="13910" y="3672"/>
                  </a:cubicBezTo>
                  <a:lnTo>
                    <a:pt x="7619" y="38"/>
                  </a:lnTo>
                  <a:cubicBezTo>
                    <a:pt x="7582" y="13"/>
                    <a:pt x="7544" y="1"/>
                    <a:pt x="750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3" name="Google Shape;1333;p32"/>
            <p:cNvSpPr/>
            <p:nvPr/>
          </p:nvSpPr>
          <p:spPr>
            <a:xfrm>
              <a:off x="7852919" y="3376700"/>
              <a:ext cx="228067" cy="170122"/>
            </a:xfrm>
            <a:custGeom>
              <a:avLst/>
              <a:gdLst/>
              <a:ahLst/>
              <a:cxnLst/>
              <a:rect l="l" t="t" r="r" b="b"/>
              <a:pathLst>
                <a:path w="7620" h="5684" extrusionOk="0">
                  <a:moveTo>
                    <a:pt x="7193" y="571"/>
                  </a:moveTo>
                  <a:lnTo>
                    <a:pt x="7193" y="1122"/>
                  </a:lnTo>
                  <a:lnTo>
                    <a:pt x="401" y="5107"/>
                  </a:lnTo>
                  <a:lnTo>
                    <a:pt x="401" y="4505"/>
                  </a:lnTo>
                  <a:lnTo>
                    <a:pt x="7193" y="571"/>
                  </a:lnTo>
                  <a:close/>
                  <a:moveTo>
                    <a:pt x="7406" y="0"/>
                  </a:moveTo>
                  <a:cubicBezTo>
                    <a:pt x="7369" y="0"/>
                    <a:pt x="7331" y="7"/>
                    <a:pt x="7293" y="19"/>
                  </a:cubicBezTo>
                  <a:lnTo>
                    <a:pt x="100" y="4205"/>
                  </a:lnTo>
                  <a:cubicBezTo>
                    <a:pt x="25" y="4255"/>
                    <a:pt x="0" y="4305"/>
                    <a:pt x="0" y="4380"/>
                  </a:cubicBezTo>
                  <a:lnTo>
                    <a:pt x="0" y="5483"/>
                  </a:lnTo>
                  <a:cubicBezTo>
                    <a:pt x="0" y="5558"/>
                    <a:pt x="25" y="5633"/>
                    <a:pt x="100" y="5658"/>
                  </a:cubicBezTo>
                  <a:cubicBezTo>
                    <a:pt x="126" y="5683"/>
                    <a:pt x="176" y="5683"/>
                    <a:pt x="201" y="5683"/>
                  </a:cubicBezTo>
                  <a:cubicBezTo>
                    <a:pt x="226" y="5683"/>
                    <a:pt x="276" y="5683"/>
                    <a:pt x="301" y="5658"/>
                  </a:cubicBezTo>
                  <a:lnTo>
                    <a:pt x="7519" y="1423"/>
                  </a:lnTo>
                  <a:cubicBezTo>
                    <a:pt x="7569" y="1398"/>
                    <a:pt x="7619" y="1323"/>
                    <a:pt x="7619" y="1247"/>
                  </a:cubicBezTo>
                  <a:lnTo>
                    <a:pt x="7619" y="195"/>
                  </a:lnTo>
                  <a:cubicBezTo>
                    <a:pt x="7619" y="120"/>
                    <a:pt x="7569" y="69"/>
                    <a:pt x="7519" y="19"/>
                  </a:cubicBezTo>
                  <a:cubicBezTo>
                    <a:pt x="7481" y="7"/>
                    <a:pt x="7444" y="0"/>
                    <a:pt x="740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4" name="Google Shape;1334;p32"/>
            <p:cNvSpPr/>
            <p:nvPr/>
          </p:nvSpPr>
          <p:spPr>
            <a:xfrm>
              <a:off x="7634609" y="2910121"/>
              <a:ext cx="257338" cy="152853"/>
            </a:xfrm>
            <a:custGeom>
              <a:avLst/>
              <a:gdLst/>
              <a:ahLst/>
              <a:cxnLst/>
              <a:rect l="l" t="t" r="r" b="b"/>
              <a:pathLst>
                <a:path w="8598" h="5107" extrusionOk="0">
                  <a:moveTo>
                    <a:pt x="7495" y="445"/>
                  </a:moveTo>
                  <a:lnTo>
                    <a:pt x="7971" y="746"/>
                  </a:lnTo>
                  <a:lnTo>
                    <a:pt x="1104" y="4656"/>
                  </a:lnTo>
                  <a:lnTo>
                    <a:pt x="653" y="4430"/>
                  </a:lnTo>
                  <a:lnTo>
                    <a:pt x="7495" y="445"/>
                  </a:lnTo>
                  <a:close/>
                  <a:moveTo>
                    <a:pt x="7495" y="0"/>
                  </a:moveTo>
                  <a:cubicBezTo>
                    <a:pt x="7457" y="0"/>
                    <a:pt x="7420" y="7"/>
                    <a:pt x="7394" y="19"/>
                  </a:cubicBezTo>
                  <a:lnTo>
                    <a:pt x="101" y="4280"/>
                  </a:lnTo>
                  <a:cubicBezTo>
                    <a:pt x="26" y="4305"/>
                    <a:pt x="1" y="4380"/>
                    <a:pt x="1" y="4455"/>
                  </a:cubicBezTo>
                  <a:cubicBezTo>
                    <a:pt x="1" y="4531"/>
                    <a:pt x="51" y="4606"/>
                    <a:pt x="126" y="4631"/>
                  </a:cubicBezTo>
                  <a:lnTo>
                    <a:pt x="1029" y="5082"/>
                  </a:lnTo>
                  <a:cubicBezTo>
                    <a:pt x="1054" y="5107"/>
                    <a:pt x="1079" y="5107"/>
                    <a:pt x="1129" y="5107"/>
                  </a:cubicBezTo>
                  <a:cubicBezTo>
                    <a:pt x="1154" y="5107"/>
                    <a:pt x="1179" y="5107"/>
                    <a:pt x="1229" y="5082"/>
                  </a:cubicBezTo>
                  <a:lnTo>
                    <a:pt x="8497" y="947"/>
                  </a:lnTo>
                  <a:cubicBezTo>
                    <a:pt x="8547" y="896"/>
                    <a:pt x="8597" y="821"/>
                    <a:pt x="8597" y="771"/>
                  </a:cubicBezTo>
                  <a:cubicBezTo>
                    <a:pt x="8597" y="696"/>
                    <a:pt x="8572" y="621"/>
                    <a:pt x="8497" y="571"/>
                  </a:cubicBezTo>
                  <a:lnTo>
                    <a:pt x="7595" y="19"/>
                  </a:lnTo>
                  <a:cubicBezTo>
                    <a:pt x="7570" y="7"/>
                    <a:pt x="7532" y="0"/>
                    <a:pt x="749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5" name="Google Shape;1335;p32"/>
            <p:cNvSpPr/>
            <p:nvPr/>
          </p:nvSpPr>
          <p:spPr>
            <a:xfrm>
              <a:off x="7876922" y="1743090"/>
              <a:ext cx="657143" cy="866054"/>
            </a:xfrm>
            <a:custGeom>
              <a:avLst/>
              <a:gdLst/>
              <a:ahLst/>
              <a:cxnLst/>
              <a:rect l="l" t="t" r="r" b="b"/>
              <a:pathLst>
                <a:path w="21956" h="28936" extrusionOk="0">
                  <a:moveTo>
                    <a:pt x="21253" y="465"/>
                  </a:moveTo>
                  <a:lnTo>
                    <a:pt x="21504" y="615"/>
                  </a:lnTo>
                  <a:lnTo>
                    <a:pt x="21554" y="16179"/>
                  </a:lnTo>
                  <a:lnTo>
                    <a:pt x="527" y="28485"/>
                  </a:lnTo>
                  <a:lnTo>
                    <a:pt x="401" y="28410"/>
                  </a:lnTo>
                  <a:lnTo>
                    <a:pt x="401" y="12645"/>
                  </a:lnTo>
                  <a:lnTo>
                    <a:pt x="21253" y="465"/>
                  </a:lnTo>
                  <a:close/>
                  <a:moveTo>
                    <a:pt x="21253" y="1"/>
                  </a:moveTo>
                  <a:cubicBezTo>
                    <a:pt x="21216" y="1"/>
                    <a:pt x="21178" y="13"/>
                    <a:pt x="21153" y="39"/>
                  </a:cubicBezTo>
                  <a:lnTo>
                    <a:pt x="100" y="12344"/>
                  </a:lnTo>
                  <a:cubicBezTo>
                    <a:pt x="25" y="12369"/>
                    <a:pt x="0" y="12445"/>
                    <a:pt x="0" y="12520"/>
                  </a:cubicBezTo>
                  <a:lnTo>
                    <a:pt x="0" y="28510"/>
                  </a:lnTo>
                  <a:cubicBezTo>
                    <a:pt x="0" y="28585"/>
                    <a:pt x="25" y="28660"/>
                    <a:pt x="100" y="28710"/>
                  </a:cubicBezTo>
                  <a:lnTo>
                    <a:pt x="426" y="28911"/>
                  </a:lnTo>
                  <a:cubicBezTo>
                    <a:pt x="451" y="28911"/>
                    <a:pt x="501" y="28936"/>
                    <a:pt x="527" y="28936"/>
                  </a:cubicBezTo>
                  <a:cubicBezTo>
                    <a:pt x="577" y="28936"/>
                    <a:pt x="602" y="28911"/>
                    <a:pt x="652" y="28911"/>
                  </a:cubicBezTo>
                  <a:lnTo>
                    <a:pt x="21855" y="16480"/>
                  </a:lnTo>
                  <a:cubicBezTo>
                    <a:pt x="21930" y="16430"/>
                    <a:pt x="21955" y="16379"/>
                    <a:pt x="21955" y="16304"/>
                  </a:cubicBezTo>
                  <a:lnTo>
                    <a:pt x="21930" y="490"/>
                  </a:lnTo>
                  <a:cubicBezTo>
                    <a:pt x="21930" y="414"/>
                    <a:pt x="21880" y="364"/>
                    <a:pt x="21830" y="314"/>
                  </a:cubicBezTo>
                  <a:lnTo>
                    <a:pt x="21354" y="39"/>
                  </a:lnTo>
                  <a:cubicBezTo>
                    <a:pt x="21329" y="13"/>
                    <a:pt x="21291" y="1"/>
                    <a:pt x="2125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6" name="Google Shape;1336;p32"/>
            <p:cNvSpPr/>
            <p:nvPr/>
          </p:nvSpPr>
          <p:spPr>
            <a:xfrm>
              <a:off x="7886680" y="1751920"/>
              <a:ext cx="647386" cy="857225"/>
            </a:xfrm>
            <a:custGeom>
              <a:avLst/>
              <a:gdLst/>
              <a:ahLst/>
              <a:cxnLst/>
              <a:rect l="l" t="t" r="r" b="b"/>
              <a:pathLst>
                <a:path w="21630" h="28641" extrusionOk="0">
                  <a:moveTo>
                    <a:pt x="20176" y="2300"/>
                  </a:moveTo>
                  <a:lnTo>
                    <a:pt x="20201" y="15583"/>
                  </a:lnTo>
                  <a:lnTo>
                    <a:pt x="1429" y="26335"/>
                  </a:lnTo>
                  <a:lnTo>
                    <a:pt x="1429" y="13303"/>
                  </a:lnTo>
                  <a:lnTo>
                    <a:pt x="20176" y="2300"/>
                  </a:lnTo>
                  <a:close/>
                  <a:moveTo>
                    <a:pt x="20376" y="1736"/>
                  </a:moveTo>
                  <a:cubicBezTo>
                    <a:pt x="20339" y="1736"/>
                    <a:pt x="20301" y="1749"/>
                    <a:pt x="20276" y="1774"/>
                  </a:cubicBezTo>
                  <a:lnTo>
                    <a:pt x="1128" y="13002"/>
                  </a:lnTo>
                  <a:cubicBezTo>
                    <a:pt x="1053" y="13052"/>
                    <a:pt x="1028" y="13127"/>
                    <a:pt x="1028" y="13202"/>
                  </a:cubicBezTo>
                  <a:lnTo>
                    <a:pt x="1028" y="26686"/>
                  </a:lnTo>
                  <a:cubicBezTo>
                    <a:pt x="1028" y="26761"/>
                    <a:pt x="1053" y="26836"/>
                    <a:pt x="1128" y="26861"/>
                  </a:cubicBezTo>
                  <a:cubicBezTo>
                    <a:pt x="1153" y="26887"/>
                    <a:pt x="1178" y="26887"/>
                    <a:pt x="1228" y="26887"/>
                  </a:cubicBezTo>
                  <a:cubicBezTo>
                    <a:pt x="1253" y="26887"/>
                    <a:pt x="1303" y="26887"/>
                    <a:pt x="1328" y="26861"/>
                  </a:cubicBezTo>
                  <a:lnTo>
                    <a:pt x="20526" y="15884"/>
                  </a:lnTo>
                  <a:cubicBezTo>
                    <a:pt x="20577" y="15859"/>
                    <a:pt x="20627" y="15784"/>
                    <a:pt x="20627" y="15709"/>
                  </a:cubicBezTo>
                  <a:lnTo>
                    <a:pt x="20577" y="1949"/>
                  </a:lnTo>
                  <a:cubicBezTo>
                    <a:pt x="20577" y="1874"/>
                    <a:pt x="20552" y="1799"/>
                    <a:pt x="20476" y="1774"/>
                  </a:cubicBezTo>
                  <a:cubicBezTo>
                    <a:pt x="20451" y="1749"/>
                    <a:pt x="20414" y="1736"/>
                    <a:pt x="20376" y="1736"/>
                  </a:cubicBezTo>
                  <a:close/>
                  <a:moveTo>
                    <a:pt x="21178" y="571"/>
                  </a:moveTo>
                  <a:lnTo>
                    <a:pt x="21228" y="16210"/>
                  </a:lnTo>
                  <a:lnTo>
                    <a:pt x="426" y="28065"/>
                  </a:lnTo>
                  <a:lnTo>
                    <a:pt x="426" y="12676"/>
                  </a:lnTo>
                  <a:lnTo>
                    <a:pt x="21178" y="571"/>
                  </a:lnTo>
                  <a:close/>
                  <a:moveTo>
                    <a:pt x="21391" y="0"/>
                  </a:moveTo>
                  <a:cubicBezTo>
                    <a:pt x="21354" y="0"/>
                    <a:pt x="21316" y="7"/>
                    <a:pt x="21278" y="19"/>
                  </a:cubicBezTo>
                  <a:lnTo>
                    <a:pt x="100" y="12375"/>
                  </a:lnTo>
                  <a:cubicBezTo>
                    <a:pt x="50" y="12425"/>
                    <a:pt x="0" y="12501"/>
                    <a:pt x="0" y="12576"/>
                  </a:cubicBezTo>
                  <a:lnTo>
                    <a:pt x="0" y="28415"/>
                  </a:lnTo>
                  <a:cubicBezTo>
                    <a:pt x="0" y="28491"/>
                    <a:pt x="50" y="28566"/>
                    <a:pt x="100" y="28616"/>
                  </a:cubicBezTo>
                  <a:cubicBezTo>
                    <a:pt x="125" y="28616"/>
                    <a:pt x="175" y="28641"/>
                    <a:pt x="201" y="28641"/>
                  </a:cubicBezTo>
                  <a:cubicBezTo>
                    <a:pt x="251" y="28641"/>
                    <a:pt x="276" y="28616"/>
                    <a:pt x="301" y="28616"/>
                  </a:cubicBezTo>
                  <a:lnTo>
                    <a:pt x="21529" y="16511"/>
                  </a:lnTo>
                  <a:cubicBezTo>
                    <a:pt x="21604" y="16460"/>
                    <a:pt x="21629" y="16385"/>
                    <a:pt x="21629" y="16310"/>
                  </a:cubicBezTo>
                  <a:lnTo>
                    <a:pt x="21604" y="195"/>
                  </a:lnTo>
                  <a:cubicBezTo>
                    <a:pt x="21604" y="119"/>
                    <a:pt x="21554" y="69"/>
                    <a:pt x="21504" y="19"/>
                  </a:cubicBezTo>
                  <a:cubicBezTo>
                    <a:pt x="21466" y="7"/>
                    <a:pt x="21429" y="0"/>
                    <a:pt x="2139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37" name="Google Shape;1337;p32"/>
            <p:cNvSpPr/>
            <p:nvPr/>
          </p:nvSpPr>
          <p:spPr>
            <a:xfrm>
              <a:off x="9433432" y="2344649"/>
              <a:ext cx="28523" cy="16372"/>
            </a:xfrm>
            <a:custGeom>
              <a:avLst/>
              <a:gdLst/>
              <a:ahLst/>
              <a:cxnLst/>
              <a:rect l="l" t="t" r="r" b="b"/>
              <a:pathLst>
                <a:path w="953" h="547" extrusionOk="0">
                  <a:moveTo>
                    <a:pt x="470" y="1"/>
                  </a:moveTo>
                  <a:cubicBezTo>
                    <a:pt x="364" y="1"/>
                    <a:pt x="259" y="26"/>
                    <a:pt x="176" y="73"/>
                  </a:cubicBezTo>
                  <a:cubicBezTo>
                    <a:pt x="0" y="174"/>
                    <a:pt x="0" y="349"/>
                    <a:pt x="151" y="449"/>
                  </a:cubicBezTo>
                  <a:cubicBezTo>
                    <a:pt x="243" y="515"/>
                    <a:pt x="364" y="547"/>
                    <a:pt x="483" y="547"/>
                  </a:cubicBezTo>
                  <a:cubicBezTo>
                    <a:pt x="589" y="547"/>
                    <a:pt x="694" y="522"/>
                    <a:pt x="777" y="474"/>
                  </a:cubicBezTo>
                  <a:cubicBezTo>
                    <a:pt x="953" y="374"/>
                    <a:pt x="953" y="199"/>
                    <a:pt x="802" y="98"/>
                  </a:cubicBezTo>
                  <a:cubicBezTo>
                    <a:pt x="710" y="32"/>
                    <a:pt x="589" y="1"/>
                    <a:pt x="470" y="1"/>
                  </a:cubicBezTo>
                  <a:close/>
                </a:path>
              </a:pathLst>
            </a:custGeom>
            <a:solidFill>
              <a:schemeClr val="accent6"/>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38" name="Google Shape;1338;p32"/>
            <p:cNvSpPr/>
            <p:nvPr/>
          </p:nvSpPr>
          <p:spPr>
            <a:xfrm>
              <a:off x="9725125" y="1710375"/>
              <a:ext cx="434850" cy="737500"/>
            </a:xfrm>
            <a:custGeom>
              <a:avLst/>
              <a:gdLst/>
              <a:ahLst/>
              <a:cxnLst/>
              <a:rect l="l" t="t" r="r" b="b"/>
              <a:pathLst>
                <a:path w="17394" h="29500" extrusionOk="0">
                  <a:moveTo>
                    <a:pt x="50" y="1"/>
                  </a:moveTo>
                  <a:lnTo>
                    <a:pt x="0" y="20051"/>
                  </a:lnTo>
                  <a:lnTo>
                    <a:pt x="17394" y="29499"/>
                  </a:lnTo>
                  <a:lnTo>
                    <a:pt x="17394" y="9374"/>
                  </a:lnTo>
                  <a:lnTo>
                    <a:pt x="50"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339" name="Google Shape;1339;p32"/>
            <p:cNvSpPr/>
            <p:nvPr/>
          </p:nvSpPr>
          <p:spPr>
            <a:xfrm>
              <a:off x="9720100" y="1704950"/>
              <a:ext cx="445525" cy="747925"/>
            </a:xfrm>
            <a:custGeom>
              <a:avLst/>
              <a:gdLst/>
              <a:ahLst/>
              <a:cxnLst/>
              <a:rect l="l" t="t" r="r" b="b"/>
              <a:pathLst>
                <a:path w="17821" h="29917" extrusionOk="0">
                  <a:moveTo>
                    <a:pt x="452" y="568"/>
                  </a:moveTo>
                  <a:lnTo>
                    <a:pt x="17394" y="9716"/>
                  </a:lnTo>
                  <a:lnTo>
                    <a:pt x="17394" y="29366"/>
                  </a:lnTo>
                  <a:lnTo>
                    <a:pt x="402" y="20142"/>
                  </a:lnTo>
                  <a:lnTo>
                    <a:pt x="452" y="568"/>
                  </a:lnTo>
                  <a:close/>
                  <a:moveTo>
                    <a:pt x="260" y="1"/>
                  </a:moveTo>
                  <a:cubicBezTo>
                    <a:pt x="219" y="1"/>
                    <a:pt x="181" y="13"/>
                    <a:pt x="151" y="42"/>
                  </a:cubicBezTo>
                  <a:cubicBezTo>
                    <a:pt x="76" y="67"/>
                    <a:pt x="51" y="142"/>
                    <a:pt x="51" y="218"/>
                  </a:cubicBezTo>
                  <a:lnTo>
                    <a:pt x="1" y="20268"/>
                  </a:lnTo>
                  <a:cubicBezTo>
                    <a:pt x="1" y="20343"/>
                    <a:pt x="26" y="20418"/>
                    <a:pt x="101" y="20443"/>
                  </a:cubicBezTo>
                  <a:lnTo>
                    <a:pt x="17495" y="29892"/>
                  </a:lnTo>
                  <a:cubicBezTo>
                    <a:pt x="17520" y="29917"/>
                    <a:pt x="17570" y="29917"/>
                    <a:pt x="17595" y="29917"/>
                  </a:cubicBezTo>
                  <a:cubicBezTo>
                    <a:pt x="17645" y="29917"/>
                    <a:pt x="17670" y="29917"/>
                    <a:pt x="17695" y="29892"/>
                  </a:cubicBezTo>
                  <a:cubicBezTo>
                    <a:pt x="17770" y="29867"/>
                    <a:pt x="17820" y="29792"/>
                    <a:pt x="17820" y="29716"/>
                  </a:cubicBezTo>
                  <a:lnTo>
                    <a:pt x="17820" y="9591"/>
                  </a:lnTo>
                  <a:cubicBezTo>
                    <a:pt x="17820" y="9516"/>
                    <a:pt x="17770" y="9441"/>
                    <a:pt x="17695" y="9390"/>
                  </a:cubicBezTo>
                  <a:lnTo>
                    <a:pt x="352" y="17"/>
                  </a:lnTo>
                  <a:cubicBezTo>
                    <a:pt x="321" y="7"/>
                    <a:pt x="289" y="1"/>
                    <a:pt x="260"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340" name="Google Shape;1340;p32"/>
            <p:cNvSpPr/>
            <p:nvPr/>
          </p:nvSpPr>
          <p:spPr>
            <a:xfrm>
              <a:off x="9997675" y="1857000"/>
              <a:ext cx="162300" cy="409175"/>
            </a:xfrm>
            <a:custGeom>
              <a:avLst/>
              <a:gdLst/>
              <a:ahLst/>
              <a:cxnLst/>
              <a:rect l="l" t="t" r="r" b="b"/>
              <a:pathLst>
                <a:path w="6492" h="16367" extrusionOk="0">
                  <a:moveTo>
                    <a:pt x="1" y="0"/>
                  </a:moveTo>
                  <a:cubicBezTo>
                    <a:pt x="1855" y="5589"/>
                    <a:pt x="3835" y="11153"/>
                    <a:pt x="6492" y="16366"/>
                  </a:cubicBezTo>
                  <a:lnTo>
                    <a:pt x="6492" y="9499"/>
                  </a:lnTo>
                  <a:cubicBezTo>
                    <a:pt x="6016" y="8496"/>
                    <a:pt x="5540" y="7494"/>
                    <a:pt x="5113" y="6466"/>
                  </a:cubicBezTo>
                  <a:cubicBezTo>
                    <a:pt x="4437" y="4913"/>
                    <a:pt x="3835" y="3308"/>
                    <a:pt x="3184" y="1704"/>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41" name="Google Shape;1341;p32"/>
            <p:cNvSpPr/>
            <p:nvPr/>
          </p:nvSpPr>
          <p:spPr>
            <a:xfrm>
              <a:off x="9725750" y="1947225"/>
              <a:ext cx="130350" cy="335225"/>
            </a:xfrm>
            <a:custGeom>
              <a:avLst/>
              <a:gdLst/>
              <a:ahLst/>
              <a:cxnLst/>
              <a:rect l="l" t="t" r="r" b="b"/>
              <a:pathLst>
                <a:path w="5214" h="13409" extrusionOk="0">
                  <a:moveTo>
                    <a:pt x="0" y="0"/>
                  </a:moveTo>
                  <a:lnTo>
                    <a:pt x="0" y="3659"/>
                  </a:lnTo>
                  <a:cubicBezTo>
                    <a:pt x="602" y="5364"/>
                    <a:pt x="1178" y="7093"/>
                    <a:pt x="1830" y="8797"/>
                  </a:cubicBezTo>
                  <a:cubicBezTo>
                    <a:pt x="2256" y="10000"/>
                    <a:pt x="2732" y="11178"/>
                    <a:pt x="3259" y="12356"/>
                  </a:cubicBezTo>
                  <a:lnTo>
                    <a:pt x="5213" y="13409"/>
                  </a:lnTo>
                  <a:cubicBezTo>
                    <a:pt x="3384" y="8973"/>
                    <a:pt x="1880" y="4411"/>
                    <a:pt x="0" y="0"/>
                  </a:cubicBez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42" name="Google Shape;1342;p32"/>
            <p:cNvSpPr/>
            <p:nvPr/>
          </p:nvSpPr>
          <p:spPr>
            <a:xfrm>
              <a:off x="9759575" y="1727925"/>
              <a:ext cx="347150" cy="691125"/>
            </a:xfrm>
            <a:custGeom>
              <a:avLst/>
              <a:gdLst/>
              <a:ahLst/>
              <a:cxnLst/>
              <a:rect l="l" t="t" r="r" b="b"/>
              <a:pathLst>
                <a:path w="13886" h="27645" extrusionOk="0">
                  <a:moveTo>
                    <a:pt x="1" y="0"/>
                  </a:moveTo>
                  <a:lnTo>
                    <a:pt x="1" y="0"/>
                  </a:lnTo>
                  <a:cubicBezTo>
                    <a:pt x="151" y="426"/>
                    <a:pt x="327" y="852"/>
                    <a:pt x="477" y="1304"/>
                  </a:cubicBezTo>
                  <a:cubicBezTo>
                    <a:pt x="1129" y="2908"/>
                    <a:pt x="1780" y="4512"/>
                    <a:pt x="2457" y="6116"/>
                  </a:cubicBezTo>
                  <a:cubicBezTo>
                    <a:pt x="3710" y="9223"/>
                    <a:pt x="4813" y="12406"/>
                    <a:pt x="5966" y="15539"/>
                  </a:cubicBezTo>
                  <a:cubicBezTo>
                    <a:pt x="7144" y="18747"/>
                    <a:pt x="8372" y="21905"/>
                    <a:pt x="9800" y="24988"/>
                  </a:cubicBezTo>
                  <a:cubicBezTo>
                    <a:pt x="9876" y="25188"/>
                    <a:pt x="9976" y="25364"/>
                    <a:pt x="10076" y="25564"/>
                  </a:cubicBezTo>
                  <a:lnTo>
                    <a:pt x="13886" y="27645"/>
                  </a:lnTo>
                  <a:cubicBezTo>
                    <a:pt x="11931" y="23484"/>
                    <a:pt x="10051" y="19274"/>
                    <a:pt x="8297" y="15038"/>
                  </a:cubicBezTo>
                  <a:cubicBezTo>
                    <a:pt x="7344" y="12707"/>
                    <a:pt x="6442" y="10376"/>
                    <a:pt x="5590" y="8020"/>
                  </a:cubicBezTo>
                  <a:cubicBezTo>
                    <a:pt x="4838" y="5965"/>
                    <a:pt x="4061" y="3910"/>
                    <a:pt x="3033" y="1955"/>
                  </a:cubicBezTo>
                  <a:cubicBezTo>
                    <a:pt x="2958" y="1805"/>
                    <a:pt x="2883" y="1679"/>
                    <a:pt x="2808" y="1529"/>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533"/>
            </a:p>
          </p:txBody>
        </p:sp>
        <p:sp>
          <p:nvSpPr>
            <p:cNvPr id="1343" name="Google Shape;1343;p32"/>
            <p:cNvSpPr/>
            <p:nvPr/>
          </p:nvSpPr>
          <p:spPr>
            <a:xfrm>
              <a:off x="9682525" y="1631575"/>
              <a:ext cx="532600" cy="884600"/>
            </a:xfrm>
            <a:custGeom>
              <a:avLst/>
              <a:gdLst/>
              <a:ahLst/>
              <a:cxnLst/>
              <a:rect l="l" t="t" r="r" b="b"/>
              <a:pathLst>
                <a:path w="21304" h="35384" extrusionOk="0">
                  <a:moveTo>
                    <a:pt x="2456" y="2977"/>
                  </a:moveTo>
                  <a:lnTo>
                    <a:pt x="19399" y="12125"/>
                  </a:lnTo>
                  <a:lnTo>
                    <a:pt x="19399" y="31774"/>
                  </a:lnTo>
                  <a:lnTo>
                    <a:pt x="2406" y="22551"/>
                  </a:lnTo>
                  <a:lnTo>
                    <a:pt x="2456" y="2977"/>
                  </a:lnTo>
                  <a:close/>
                  <a:moveTo>
                    <a:pt x="2246" y="2432"/>
                  </a:moveTo>
                  <a:cubicBezTo>
                    <a:pt x="2212" y="2432"/>
                    <a:pt x="2181" y="2438"/>
                    <a:pt x="2155" y="2451"/>
                  </a:cubicBezTo>
                  <a:cubicBezTo>
                    <a:pt x="2080" y="2501"/>
                    <a:pt x="2030" y="2551"/>
                    <a:pt x="2030" y="2626"/>
                  </a:cubicBezTo>
                  <a:lnTo>
                    <a:pt x="1980" y="22676"/>
                  </a:lnTo>
                  <a:cubicBezTo>
                    <a:pt x="1980" y="22752"/>
                    <a:pt x="2030" y="22827"/>
                    <a:pt x="2105" y="22877"/>
                  </a:cubicBezTo>
                  <a:lnTo>
                    <a:pt x="19499" y="32326"/>
                  </a:lnTo>
                  <a:cubicBezTo>
                    <a:pt x="19524" y="32326"/>
                    <a:pt x="19574" y="32351"/>
                    <a:pt x="19599" y="32351"/>
                  </a:cubicBezTo>
                  <a:cubicBezTo>
                    <a:pt x="19624" y="32351"/>
                    <a:pt x="19674" y="32326"/>
                    <a:pt x="19699" y="32326"/>
                  </a:cubicBezTo>
                  <a:cubicBezTo>
                    <a:pt x="19775" y="32275"/>
                    <a:pt x="19800" y="32200"/>
                    <a:pt x="19800" y="32125"/>
                  </a:cubicBezTo>
                  <a:lnTo>
                    <a:pt x="19800" y="12000"/>
                  </a:lnTo>
                  <a:cubicBezTo>
                    <a:pt x="19800" y="11924"/>
                    <a:pt x="19775" y="11849"/>
                    <a:pt x="19699" y="11824"/>
                  </a:cubicBezTo>
                  <a:lnTo>
                    <a:pt x="2356" y="2451"/>
                  </a:lnTo>
                  <a:cubicBezTo>
                    <a:pt x="2318" y="2438"/>
                    <a:pt x="2281" y="2432"/>
                    <a:pt x="2246" y="2432"/>
                  </a:cubicBezTo>
                  <a:close/>
                  <a:moveTo>
                    <a:pt x="952" y="446"/>
                  </a:moveTo>
                  <a:lnTo>
                    <a:pt x="20877" y="11198"/>
                  </a:lnTo>
                  <a:lnTo>
                    <a:pt x="20877" y="34757"/>
                  </a:lnTo>
                  <a:lnTo>
                    <a:pt x="20602" y="34932"/>
                  </a:lnTo>
                  <a:lnTo>
                    <a:pt x="426" y="23529"/>
                  </a:lnTo>
                  <a:lnTo>
                    <a:pt x="476" y="746"/>
                  </a:lnTo>
                  <a:lnTo>
                    <a:pt x="952" y="446"/>
                  </a:lnTo>
                  <a:close/>
                  <a:moveTo>
                    <a:pt x="943" y="1"/>
                  </a:moveTo>
                  <a:cubicBezTo>
                    <a:pt x="909" y="1"/>
                    <a:pt x="877" y="7"/>
                    <a:pt x="852" y="20"/>
                  </a:cubicBezTo>
                  <a:lnTo>
                    <a:pt x="176" y="446"/>
                  </a:lnTo>
                  <a:cubicBezTo>
                    <a:pt x="100" y="471"/>
                    <a:pt x="75" y="546"/>
                    <a:pt x="75" y="621"/>
                  </a:cubicBezTo>
                  <a:lnTo>
                    <a:pt x="0" y="23629"/>
                  </a:lnTo>
                  <a:cubicBezTo>
                    <a:pt x="0" y="23729"/>
                    <a:pt x="50" y="23779"/>
                    <a:pt x="100" y="23829"/>
                  </a:cubicBezTo>
                  <a:lnTo>
                    <a:pt x="20501" y="35358"/>
                  </a:lnTo>
                  <a:cubicBezTo>
                    <a:pt x="20527" y="35383"/>
                    <a:pt x="20552" y="35383"/>
                    <a:pt x="20602" y="35383"/>
                  </a:cubicBezTo>
                  <a:cubicBezTo>
                    <a:pt x="20627" y="35383"/>
                    <a:pt x="20677" y="35383"/>
                    <a:pt x="20702" y="35358"/>
                  </a:cubicBezTo>
                  <a:lnTo>
                    <a:pt x="21203" y="35057"/>
                  </a:lnTo>
                  <a:cubicBezTo>
                    <a:pt x="21253" y="35007"/>
                    <a:pt x="21303" y="34957"/>
                    <a:pt x="21303" y="34882"/>
                  </a:cubicBezTo>
                  <a:lnTo>
                    <a:pt x="21303" y="11097"/>
                  </a:lnTo>
                  <a:cubicBezTo>
                    <a:pt x="21303" y="10997"/>
                    <a:pt x="21253" y="10947"/>
                    <a:pt x="21178" y="10897"/>
                  </a:cubicBezTo>
                  <a:lnTo>
                    <a:pt x="1053" y="20"/>
                  </a:lnTo>
                  <a:cubicBezTo>
                    <a:pt x="1015" y="7"/>
                    <a:pt x="978" y="1"/>
                    <a:pt x="94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44" name="Google Shape;1344;p32"/>
            <p:cNvSpPr/>
            <p:nvPr/>
          </p:nvSpPr>
          <p:spPr>
            <a:xfrm>
              <a:off x="9688150" y="1636450"/>
              <a:ext cx="521325" cy="874700"/>
            </a:xfrm>
            <a:custGeom>
              <a:avLst/>
              <a:gdLst/>
              <a:ahLst/>
              <a:cxnLst/>
              <a:rect l="l" t="t" r="r" b="b"/>
              <a:pathLst>
                <a:path w="20853" h="34988" extrusionOk="0">
                  <a:moveTo>
                    <a:pt x="2031" y="2431"/>
                  </a:moveTo>
                  <a:lnTo>
                    <a:pt x="19374" y="11805"/>
                  </a:lnTo>
                  <a:lnTo>
                    <a:pt x="19374" y="31930"/>
                  </a:lnTo>
                  <a:lnTo>
                    <a:pt x="1981" y="22481"/>
                  </a:lnTo>
                  <a:lnTo>
                    <a:pt x="2031" y="2431"/>
                  </a:lnTo>
                  <a:close/>
                  <a:moveTo>
                    <a:pt x="727" y="0"/>
                  </a:moveTo>
                  <a:lnTo>
                    <a:pt x="51" y="426"/>
                  </a:lnTo>
                  <a:lnTo>
                    <a:pt x="1" y="23459"/>
                  </a:lnTo>
                  <a:lnTo>
                    <a:pt x="20377" y="34988"/>
                  </a:lnTo>
                  <a:lnTo>
                    <a:pt x="20853" y="34687"/>
                  </a:lnTo>
                  <a:lnTo>
                    <a:pt x="20853" y="10902"/>
                  </a:lnTo>
                  <a:lnTo>
                    <a:pt x="72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45" name="Google Shape;1345;p32"/>
            <p:cNvSpPr/>
            <p:nvPr/>
          </p:nvSpPr>
          <p:spPr>
            <a:xfrm>
              <a:off x="9918100" y="1792600"/>
              <a:ext cx="75225" cy="577575"/>
            </a:xfrm>
            <a:custGeom>
              <a:avLst/>
              <a:gdLst/>
              <a:ahLst/>
              <a:cxnLst/>
              <a:rect l="l" t="t" r="r" b="b"/>
              <a:pathLst>
                <a:path w="3009" h="23103" extrusionOk="0">
                  <a:moveTo>
                    <a:pt x="502" y="546"/>
                  </a:moveTo>
                  <a:lnTo>
                    <a:pt x="2557" y="1674"/>
                  </a:lnTo>
                  <a:lnTo>
                    <a:pt x="2607" y="22551"/>
                  </a:lnTo>
                  <a:lnTo>
                    <a:pt x="402" y="21499"/>
                  </a:lnTo>
                  <a:lnTo>
                    <a:pt x="502" y="546"/>
                  </a:lnTo>
                  <a:close/>
                  <a:moveTo>
                    <a:pt x="286" y="1"/>
                  </a:moveTo>
                  <a:cubicBezTo>
                    <a:pt x="251" y="1"/>
                    <a:pt x="214" y="7"/>
                    <a:pt x="176" y="20"/>
                  </a:cubicBezTo>
                  <a:cubicBezTo>
                    <a:pt x="126" y="70"/>
                    <a:pt x="76" y="145"/>
                    <a:pt x="76" y="195"/>
                  </a:cubicBezTo>
                  <a:lnTo>
                    <a:pt x="1" y="21624"/>
                  </a:lnTo>
                  <a:cubicBezTo>
                    <a:pt x="1" y="21699"/>
                    <a:pt x="26" y="21774"/>
                    <a:pt x="101" y="21824"/>
                  </a:cubicBezTo>
                  <a:lnTo>
                    <a:pt x="2707" y="23078"/>
                  </a:lnTo>
                  <a:cubicBezTo>
                    <a:pt x="2733" y="23103"/>
                    <a:pt x="2783" y="23103"/>
                    <a:pt x="2808" y="23103"/>
                  </a:cubicBezTo>
                  <a:cubicBezTo>
                    <a:pt x="2833" y="23103"/>
                    <a:pt x="2883" y="23103"/>
                    <a:pt x="2908" y="23078"/>
                  </a:cubicBezTo>
                  <a:cubicBezTo>
                    <a:pt x="2983" y="23027"/>
                    <a:pt x="3008" y="22977"/>
                    <a:pt x="3008" y="22902"/>
                  </a:cubicBezTo>
                  <a:lnTo>
                    <a:pt x="2983" y="1549"/>
                  </a:lnTo>
                  <a:cubicBezTo>
                    <a:pt x="2983" y="1473"/>
                    <a:pt x="2933" y="1398"/>
                    <a:pt x="2883" y="1373"/>
                  </a:cubicBezTo>
                  <a:lnTo>
                    <a:pt x="377" y="20"/>
                  </a:lnTo>
                  <a:cubicBezTo>
                    <a:pt x="352" y="7"/>
                    <a:pt x="320" y="1"/>
                    <a:pt x="28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46" name="Google Shape;1346;p32"/>
            <p:cNvSpPr/>
            <p:nvPr/>
          </p:nvSpPr>
          <p:spPr>
            <a:xfrm>
              <a:off x="9717600" y="1901800"/>
              <a:ext cx="476850" cy="334300"/>
            </a:xfrm>
            <a:custGeom>
              <a:avLst/>
              <a:gdLst/>
              <a:ahLst/>
              <a:cxnLst/>
              <a:rect l="l" t="t" r="r" b="b"/>
              <a:pathLst>
                <a:path w="19074" h="13372" extrusionOk="0">
                  <a:moveTo>
                    <a:pt x="427" y="564"/>
                  </a:moveTo>
                  <a:lnTo>
                    <a:pt x="18647" y="10414"/>
                  </a:lnTo>
                  <a:lnTo>
                    <a:pt x="18647" y="12795"/>
                  </a:lnTo>
                  <a:lnTo>
                    <a:pt x="427" y="2920"/>
                  </a:lnTo>
                  <a:lnTo>
                    <a:pt x="427" y="564"/>
                  </a:lnTo>
                  <a:close/>
                  <a:moveTo>
                    <a:pt x="210" y="0"/>
                  </a:moveTo>
                  <a:cubicBezTo>
                    <a:pt x="176" y="0"/>
                    <a:pt x="138" y="13"/>
                    <a:pt x="101" y="38"/>
                  </a:cubicBezTo>
                  <a:cubicBezTo>
                    <a:pt x="51" y="63"/>
                    <a:pt x="1" y="138"/>
                    <a:pt x="1" y="213"/>
                  </a:cubicBezTo>
                  <a:lnTo>
                    <a:pt x="1" y="3045"/>
                  </a:lnTo>
                  <a:cubicBezTo>
                    <a:pt x="1" y="3121"/>
                    <a:pt x="51" y="3196"/>
                    <a:pt x="101" y="3221"/>
                  </a:cubicBezTo>
                  <a:lnTo>
                    <a:pt x="18773" y="13346"/>
                  </a:lnTo>
                  <a:cubicBezTo>
                    <a:pt x="18798" y="13346"/>
                    <a:pt x="18823" y="13371"/>
                    <a:pt x="18873" y="13371"/>
                  </a:cubicBezTo>
                  <a:cubicBezTo>
                    <a:pt x="18898" y="13371"/>
                    <a:pt x="18948" y="13346"/>
                    <a:pt x="18973" y="13346"/>
                  </a:cubicBezTo>
                  <a:cubicBezTo>
                    <a:pt x="19048" y="13296"/>
                    <a:pt x="19073" y="13221"/>
                    <a:pt x="19073" y="13146"/>
                  </a:cubicBezTo>
                  <a:lnTo>
                    <a:pt x="19073" y="10288"/>
                  </a:lnTo>
                  <a:cubicBezTo>
                    <a:pt x="19073" y="10213"/>
                    <a:pt x="19023" y="10138"/>
                    <a:pt x="18973" y="10113"/>
                  </a:cubicBezTo>
                  <a:lnTo>
                    <a:pt x="301" y="38"/>
                  </a:lnTo>
                  <a:cubicBezTo>
                    <a:pt x="276" y="13"/>
                    <a:pt x="245" y="0"/>
                    <a:pt x="21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47" name="Google Shape;1347;p32"/>
            <p:cNvSpPr/>
            <p:nvPr/>
          </p:nvSpPr>
          <p:spPr>
            <a:xfrm>
              <a:off x="9923125" y="1797475"/>
              <a:ext cx="65175" cy="567700"/>
            </a:xfrm>
            <a:custGeom>
              <a:avLst/>
              <a:gdLst/>
              <a:ahLst/>
              <a:cxnLst/>
              <a:rect l="l" t="t" r="r" b="b"/>
              <a:pathLst>
                <a:path w="2607" h="22708" extrusionOk="0">
                  <a:moveTo>
                    <a:pt x="100" y="0"/>
                  </a:moveTo>
                  <a:lnTo>
                    <a:pt x="0" y="21429"/>
                  </a:lnTo>
                  <a:lnTo>
                    <a:pt x="2607" y="22707"/>
                  </a:lnTo>
                  <a:lnTo>
                    <a:pt x="2582" y="1354"/>
                  </a:lnTo>
                  <a:lnTo>
                    <a:pt x="100"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48" name="Google Shape;1348;p32"/>
            <p:cNvSpPr/>
            <p:nvPr/>
          </p:nvSpPr>
          <p:spPr>
            <a:xfrm>
              <a:off x="9722625" y="1907125"/>
              <a:ext cx="466800" cy="323325"/>
            </a:xfrm>
            <a:custGeom>
              <a:avLst/>
              <a:gdLst/>
              <a:ahLst/>
              <a:cxnLst/>
              <a:rect l="l" t="t" r="r" b="b"/>
              <a:pathLst>
                <a:path w="18672" h="12933" extrusionOk="0">
                  <a:moveTo>
                    <a:pt x="0" y="0"/>
                  </a:moveTo>
                  <a:lnTo>
                    <a:pt x="0" y="2832"/>
                  </a:lnTo>
                  <a:lnTo>
                    <a:pt x="18672" y="12933"/>
                  </a:lnTo>
                  <a:lnTo>
                    <a:pt x="18672" y="10075"/>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349" name="Google Shape;1349;p32"/>
            <p:cNvSpPr/>
            <p:nvPr/>
          </p:nvSpPr>
          <p:spPr>
            <a:xfrm>
              <a:off x="9909325" y="1779925"/>
              <a:ext cx="65200" cy="594650"/>
            </a:xfrm>
            <a:custGeom>
              <a:avLst/>
              <a:gdLst/>
              <a:ahLst/>
              <a:cxnLst/>
              <a:rect l="l" t="t" r="r" b="b"/>
              <a:pathLst>
                <a:path w="2608" h="23786" extrusionOk="0">
                  <a:moveTo>
                    <a:pt x="101" y="0"/>
                  </a:moveTo>
                  <a:lnTo>
                    <a:pt x="1" y="22532"/>
                  </a:lnTo>
                  <a:lnTo>
                    <a:pt x="2607" y="23785"/>
                  </a:lnTo>
                  <a:lnTo>
                    <a:pt x="2582" y="1354"/>
                  </a:lnTo>
                  <a:lnTo>
                    <a:pt x="101"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350" name="Google Shape;1350;p32"/>
            <p:cNvSpPr/>
            <p:nvPr/>
          </p:nvSpPr>
          <p:spPr>
            <a:xfrm>
              <a:off x="9904325" y="1775075"/>
              <a:ext cx="75200" cy="604500"/>
            </a:xfrm>
            <a:custGeom>
              <a:avLst/>
              <a:gdLst/>
              <a:ahLst/>
              <a:cxnLst/>
              <a:rect l="l" t="t" r="r" b="b"/>
              <a:pathLst>
                <a:path w="3008" h="24180" extrusionOk="0">
                  <a:moveTo>
                    <a:pt x="502" y="545"/>
                  </a:moveTo>
                  <a:lnTo>
                    <a:pt x="2557" y="1673"/>
                  </a:lnTo>
                  <a:lnTo>
                    <a:pt x="2607" y="23653"/>
                  </a:lnTo>
                  <a:lnTo>
                    <a:pt x="401" y="22576"/>
                  </a:lnTo>
                  <a:lnTo>
                    <a:pt x="502" y="545"/>
                  </a:lnTo>
                  <a:close/>
                  <a:moveTo>
                    <a:pt x="289" y="0"/>
                  </a:moveTo>
                  <a:cubicBezTo>
                    <a:pt x="251" y="0"/>
                    <a:pt x="213" y="7"/>
                    <a:pt x="176" y="19"/>
                  </a:cubicBezTo>
                  <a:cubicBezTo>
                    <a:pt x="126" y="69"/>
                    <a:pt x="75" y="119"/>
                    <a:pt x="75" y="194"/>
                  </a:cubicBezTo>
                  <a:lnTo>
                    <a:pt x="0" y="22701"/>
                  </a:lnTo>
                  <a:cubicBezTo>
                    <a:pt x="0" y="22801"/>
                    <a:pt x="25" y="22876"/>
                    <a:pt x="101" y="22901"/>
                  </a:cubicBezTo>
                  <a:lnTo>
                    <a:pt x="2707" y="24180"/>
                  </a:lnTo>
                  <a:lnTo>
                    <a:pt x="2807" y="24180"/>
                  </a:lnTo>
                  <a:cubicBezTo>
                    <a:pt x="2857" y="24180"/>
                    <a:pt x="2883" y="24180"/>
                    <a:pt x="2908" y="24154"/>
                  </a:cubicBezTo>
                  <a:cubicBezTo>
                    <a:pt x="2983" y="24129"/>
                    <a:pt x="3008" y="24054"/>
                    <a:pt x="3008" y="23979"/>
                  </a:cubicBezTo>
                  <a:lnTo>
                    <a:pt x="2983" y="1548"/>
                  </a:lnTo>
                  <a:cubicBezTo>
                    <a:pt x="2983" y="1473"/>
                    <a:pt x="2933" y="1397"/>
                    <a:pt x="2883" y="1372"/>
                  </a:cubicBezTo>
                  <a:lnTo>
                    <a:pt x="401" y="19"/>
                  </a:lnTo>
                  <a:cubicBezTo>
                    <a:pt x="364" y="7"/>
                    <a:pt x="326" y="0"/>
                    <a:pt x="28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51" name="Google Shape;1351;p32"/>
            <p:cNvSpPr/>
            <p:nvPr/>
          </p:nvSpPr>
          <p:spPr>
            <a:xfrm>
              <a:off x="9708825" y="1916525"/>
              <a:ext cx="466825" cy="323950"/>
            </a:xfrm>
            <a:custGeom>
              <a:avLst/>
              <a:gdLst/>
              <a:ahLst/>
              <a:cxnLst/>
              <a:rect l="l" t="t" r="r" b="b"/>
              <a:pathLst>
                <a:path w="18673" h="12958" extrusionOk="0">
                  <a:moveTo>
                    <a:pt x="1" y="0"/>
                  </a:moveTo>
                  <a:lnTo>
                    <a:pt x="1" y="2832"/>
                  </a:lnTo>
                  <a:lnTo>
                    <a:pt x="18672" y="12958"/>
                  </a:lnTo>
                  <a:lnTo>
                    <a:pt x="18672" y="10100"/>
                  </a:lnTo>
                  <a:lnTo>
                    <a:pt x="1"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352" name="Google Shape;1352;p32"/>
            <p:cNvSpPr/>
            <p:nvPr/>
          </p:nvSpPr>
          <p:spPr>
            <a:xfrm>
              <a:off x="9703825" y="1911650"/>
              <a:ext cx="476825" cy="333850"/>
            </a:xfrm>
            <a:custGeom>
              <a:avLst/>
              <a:gdLst/>
              <a:ahLst/>
              <a:cxnLst/>
              <a:rect l="l" t="t" r="r" b="b"/>
              <a:pathLst>
                <a:path w="19073" h="13354" extrusionOk="0">
                  <a:moveTo>
                    <a:pt x="426" y="546"/>
                  </a:moveTo>
                  <a:lnTo>
                    <a:pt x="18672" y="10421"/>
                  </a:lnTo>
                  <a:lnTo>
                    <a:pt x="18672" y="12802"/>
                  </a:lnTo>
                  <a:lnTo>
                    <a:pt x="426" y="2902"/>
                  </a:lnTo>
                  <a:lnTo>
                    <a:pt x="426" y="546"/>
                  </a:lnTo>
                  <a:close/>
                  <a:moveTo>
                    <a:pt x="210" y="1"/>
                  </a:moveTo>
                  <a:cubicBezTo>
                    <a:pt x="176" y="1"/>
                    <a:pt x="138" y="7"/>
                    <a:pt x="100" y="20"/>
                  </a:cubicBezTo>
                  <a:cubicBezTo>
                    <a:pt x="50" y="70"/>
                    <a:pt x="0" y="120"/>
                    <a:pt x="0" y="195"/>
                  </a:cubicBezTo>
                  <a:lnTo>
                    <a:pt x="0" y="3027"/>
                  </a:lnTo>
                  <a:cubicBezTo>
                    <a:pt x="0" y="3102"/>
                    <a:pt x="50" y="3178"/>
                    <a:pt x="100" y="3203"/>
                  </a:cubicBezTo>
                  <a:lnTo>
                    <a:pt x="18772" y="13328"/>
                  </a:lnTo>
                  <a:cubicBezTo>
                    <a:pt x="18797" y="13353"/>
                    <a:pt x="18847" y="13353"/>
                    <a:pt x="18872" y="13353"/>
                  </a:cubicBezTo>
                  <a:cubicBezTo>
                    <a:pt x="18898" y="13353"/>
                    <a:pt x="18948" y="13353"/>
                    <a:pt x="18973" y="13328"/>
                  </a:cubicBezTo>
                  <a:cubicBezTo>
                    <a:pt x="19048" y="13278"/>
                    <a:pt x="19073" y="13228"/>
                    <a:pt x="19073" y="13153"/>
                  </a:cubicBezTo>
                  <a:lnTo>
                    <a:pt x="19073" y="10295"/>
                  </a:lnTo>
                  <a:cubicBezTo>
                    <a:pt x="19073" y="10220"/>
                    <a:pt x="19048" y="10145"/>
                    <a:pt x="18973" y="10095"/>
                  </a:cubicBezTo>
                  <a:lnTo>
                    <a:pt x="301" y="20"/>
                  </a:lnTo>
                  <a:cubicBezTo>
                    <a:pt x="276" y="7"/>
                    <a:pt x="245" y="1"/>
                    <a:pt x="21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353" name="Google Shape;1353;p32"/>
            <p:cNvSpPr/>
            <p:nvPr/>
          </p:nvSpPr>
          <p:spPr>
            <a:xfrm>
              <a:off x="9687525" y="1647100"/>
              <a:ext cx="510050" cy="864050"/>
            </a:xfrm>
            <a:custGeom>
              <a:avLst/>
              <a:gdLst/>
              <a:ahLst/>
              <a:cxnLst/>
              <a:rect l="l" t="t" r="r" b="b"/>
              <a:pathLst>
                <a:path w="20402" h="34562" extrusionOk="0">
                  <a:moveTo>
                    <a:pt x="1554" y="2532"/>
                  </a:moveTo>
                  <a:lnTo>
                    <a:pt x="18898" y="11905"/>
                  </a:lnTo>
                  <a:lnTo>
                    <a:pt x="18898" y="32030"/>
                  </a:lnTo>
                  <a:lnTo>
                    <a:pt x="1504" y="22582"/>
                  </a:lnTo>
                  <a:lnTo>
                    <a:pt x="1554" y="2532"/>
                  </a:lnTo>
                  <a:close/>
                  <a:moveTo>
                    <a:pt x="76" y="0"/>
                  </a:moveTo>
                  <a:lnTo>
                    <a:pt x="1" y="23484"/>
                  </a:lnTo>
                  <a:lnTo>
                    <a:pt x="20402" y="34562"/>
                  </a:lnTo>
                  <a:lnTo>
                    <a:pt x="20402" y="10978"/>
                  </a:lnTo>
                  <a:lnTo>
                    <a:pt x="76"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354" name="Google Shape;1354;p32"/>
            <p:cNvSpPr/>
            <p:nvPr/>
          </p:nvSpPr>
          <p:spPr>
            <a:xfrm>
              <a:off x="9682525" y="1641775"/>
              <a:ext cx="520075" cy="874400"/>
            </a:xfrm>
            <a:custGeom>
              <a:avLst/>
              <a:gdLst/>
              <a:ahLst/>
              <a:cxnLst/>
              <a:rect l="l" t="t" r="r" b="b"/>
              <a:pathLst>
                <a:path w="20803" h="34976" extrusionOk="0">
                  <a:moveTo>
                    <a:pt x="1955" y="3095"/>
                  </a:moveTo>
                  <a:lnTo>
                    <a:pt x="18897" y="12243"/>
                  </a:lnTo>
                  <a:lnTo>
                    <a:pt x="18897" y="31893"/>
                  </a:lnTo>
                  <a:lnTo>
                    <a:pt x="1905" y="22669"/>
                  </a:lnTo>
                  <a:lnTo>
                    <a:pt x="1955" y="3095"/>
                  </a:lnTo>
                  <a:close/>
                  <a:moveTo>
                    <a:pt x="1763" y="2528"/>
                  </a:moveTo>
                  <a:cubicBezTo>
                    <a:pt x="1722" y="2528"/>
                    <a:pt x="1684" y="2540"/>
                    <a:pt x="1654" y="2569"/>
                  </a:cubicBezTo>
                  <a:cubicBezTo>
                    <a:pt x="1579" y="2594"/>
                    <a:pt x="1554" y="2669"/>
                    <a:pt x="1554" y="2745"/>
                  </a:cubicBezTo>
                  <a:lnTo>
                    <a:pt x="1504" y="22795"/>
                  </a:lnTo>
                  <a:cubicBezTo>
                    <a:pt x="1504" y="22870"/>
                    <a:pt x="1529" y="22945"/>
                    <a:pt x="1604" y="22970"/>
                  </a:cubicBezTo>
                  <a:lnTo>
                    <a:pt x="18998" y="32419"/>
                  </a:lnTo>
                  <a:cubicBezTo>
                    <a:pt x="19023" y="32444"/>
                    <a:pt x="19073" y="32444"/>
                    <a:pt x="19098" y="32444"/>
                  </a:cubicBezTo>
                  <a:cubicBezTo>
                    <a:pt x="19148" y="32444"/>
                    <a:pt x="19173" y="32444"/>
                    <a:pt x="19198" y="32419"/>
                  </a:cubicBezTo>
                  <a:cubicBezTo>
                    <a:pt x="19273" y="32394"/>
                    <a:pt x="19323" y="32319"/>
                    <a:pt x="19323" y="32243"/>
                  </a:cubicBezTo>
                  <a:lnTo>
                    <a:pt x="19323" y="12118"/>
                  </a:lnTo>
                  <a:cubicBezTo>
                    <a:pt x="19323" y="12043"/>
                    <a:pt x="19273" y="11968"/>
                    <a:pt x="19198" y="11917"/>
                  </a:cubicBezTo>
                  <a:lnTo>
                    <a:pt x="1855" y="2544"/>
                  </a:lnTo>
                  <a:cubicBezTo>
                    <a:pt x="1824" y="2534"/>
                    <a:pt x="1792" y="2528"/>
                    <a:pt x="1763" y="2528"/>
                  </a:cubicBezTo>
                  <a:close/>
                  <a:moveTo>
                    <a:pt x="476" y="564"/>
                  </a:moveTo>
                  <a:lnTo>
                    <a:pt x="20376" y="11316"/>
                  </a:lnTo>
                  <a:lnTo>
                    <a:pt x="20376" y="34424"/>
                  </a:lnTo>
                  <a:lnTo>
                    <a:pt x="426" y="23572"/>
                  </a:lnTo>
                  <a:lnTo>
                    <a:pt x="476" y="564"/>
                  </a:lnTo>
                  <a:close/>
                  <a:moveTo>
                    <a:pt x="266" y="0"/>
                  </a:moveTo>
                  <a:cubicBezTo>
                    <a:pt x="232" y="0"/>
                    <a:pt x="201" y="13"/>
                    <a:pt x="176" y="38"/>
                  </a:cubicBezTo>
                  <a:cubicBezTo>
                    <a:pt x="100" y="63"/>
                    <a:pt x="75" y="138"/>
                    <a:pt x="75" y="213"/>
                  </a:cubicBezTo>
                  <a:lnTo>
                    <a:pt x="0" y="23697"/>
                  </a:lnTo>
                  <a:cubicBezTo>
                    <a:pt x="0" y="23772"/>
                    <a:pt x="50" y="23847"/>
                    <a:pt x="100" y="23872"/>
                  </a:cubicBezTo>
                  <a:lnTo>
                    <a:pt x="20501" y="34950"/>
                  </a:lnTo>
                  <a:cubicBezTo>
                    <a:pt x="20527" y="34975"/>
                    <a:pt x="20552" y="34975"/>
                    <a:pt x="20602" y="34975"/>
                  </a:cubicBezTo>
                  <a:cubicBezTo>
                    <a:pt x="20627" y="34975"/>
                    <a:pt x="20677" y="34975"/>
                    <a:pt x="20702" y="34950"/>
                  </a:cubicBezTo>
                  <a:cubicBezTo>
                    <a:pt x="20752" y="34900"/>
                    <a:pt x="20802" y="34850"/>
                    <a:pt x="20802" y="34775"/>
                  </a:cubicBezTo>
                  <a:lnTo>
                    <a:pt x="20802" y="11191"/>
                  </a:lnTo>
                  <a:cubicBezTo>
                    <a:pt x="20802" y="11115"/>
                    <a:pt x="20752" y="11040"/>
                    <a:pt x="20702" y="11015"/>
                  </a:cubicBezTo>
                  <a:lnTo>
                    <a:pt x="376" y="38"/>
                  </a:lnTo>
                  <a:cubicBezTo>
                    <a:pt x="338" y="13"/>
                    <a:pt x="301" y="0"/>
                    <a:pt x="26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sp>
        <p:nvSpPr>
          <p:cNvPr id="1355" name="Google Shape;1355;p32"/>
          <p:cNvSpPr/>
          <p:nvPr/>
        </p:nvSpPr>
        <p:spPr>
          <a:xfrm>
            <a:off x="7501467" y="1502533"/>
            <a:ext cx="1601600" cy="1601600"/>
          </a:xfrm>
          <a:prstGeom prst="ellipse">
            <a:avLst/>
          </a:prstGeom>
          <a:solidFill>
            <a:schemeClr val="accent1"/>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56" name="Google Shape;1356;p32"/>
          <p:cNvSpPr txBox="1">
            <a:spLocks noGrp="1"/>
          </p:cNvSpPr>
          <p:nvPr>
            <p:ph type="title"/>
          </p:nvPr>
        </p:nvSpPr>
        <p:spPr>
          <a:xfrm>
            <a:off x="5266467" y="3334533"/>
            <a:ext cx="6071600" cy="1428800"/>
          </a:xfrm>
          <a:prstGeom prst="rect">
            <a:avLst/>
          </a:prstGeom>
        </p:spPr>
        <p:txBody>
          <a:bodyPr spcFirstLastPara="1" wrap="square" lIns="0" tIns="0" rIns="0" bIns="0" anchor="ctr" anchorCtr="0">
            <a:noAutofit/>
          </a:bodyPr>
          <a:lstStyle/>
          <a:p>
            <a:r>
              <a:rPr lang="en"/>
              <a:t>Sg context</a:t>
            </a:r>
            <a:endParaRPr lang="en-US"/>
          </a:p>
        </p:txBody>
      </p:sp>
      <p:sp>
        <p:nvSpPr>
          <p:cNvPr id="1357" name="Google Shape;1357;p32"/>
          <p:cNvSpPr txBox="1">
            <a:spLocks noGrp="1"/>
          </p:cNvSpPr>
          <p:nvPr>
            <p:ph type="subTitle" idx="1"/>
          </p:nvPr>
        </p:nvSpPr>
        <p:spPr>
          <a:xfrm>
            <a:off x="5266467" y="4763333"/>
            <a:ext cx="6071600" cy="899367"/>
          </a:xfrm>
          <a:prstGeom prst="rect">
            <a:avLst/>
          </a:prstGeom>
        </p:spPr>
        <p:txBody>
          <a:bodyPr spcFirstLastPara="1" wrap="square" lIns="0" tIns="0" rIns="0" bIns="0" anchor="ctr" anchorCtr="0">
            <a:noAutofit/>
          </a:bodyPr>
          <a:lstStyle/>
          <a:p>
            <a:pPr marL="0" indent="0"/>
            <a:r>
              <a:rPr lang="en"/>
              <a:t>How has our healthcare system been affected?</a:t>
            </a:r>
            <a:endParaRPr lang="en-US"/>
          </a:p>
        </p:txBody>
      </p:sp>
      <p:sp>
        <p:nvSpPr>
          <p:cNvPr id="1358" name="Google Shape;1358;p32"/>
          <p:cNvSpPr txBox="1">
            <a:spLocks noGrp="1"/>
          </p:cNvSpPr>
          <p:nvPr>
            <p:ph type="title" idx="2"/>
          </p:nvPr>
        </p:nvSpPr>
        <p:spPr>
          <a:xfrm>
            <a:off x="7687467" y="1714533"/>
            <a:ext cx="1229600" cy="1177600"/>
          </a:xfrm>
          <a:prstGeom prst="rect">
            <a:avLst/>
          </a:prstGeom>
        </p:spPr>
        <p:txBody>
          <a:bodyPr spcFirstLastPara="1" wrap="square" lIns="0" tIns="0" rIns="0" bIns="0" anchor="ctr" anchorCtr="0">
            <a:noAutofit/>
          </a:bodyPr>
          <a:lstStyle/>
          <a:p>
            <a:r>
              <a:rPr lang="en"/>
              <a:t>02</a:t>
            </a:r>
            <a:endParaRPr/>
          </a:p>
        </p:txBody>
      </p:sp>
      <p:sp>
        <p:nvSpPr>
          <p:cNvPr id="1359" name="Google Shape;1359;p32"/>
          <p:cNvSpPr/>
          <p:nvPr/>
        </p:nvSpPr>
        <p:spPr>
          <a:xfrm>
            <a:off x="12067795" y="6108944"/>
            <a:ext cx="28" cy="7853"/>
          </a:xfrm>
          <a:custGeom>
            <a:avLst/>
            <a:gdLst/>
            <a:ahLst/>
            <a:cxnLst/>
            <a:rect l="l" t="t" r="r" b="b"/>
            <a:pathLst>
              <a:path w="1" h="277" extrusionOk="0">
                <a:moveTo>
                  <a:pt x="0" y="1"/>
                </a:moveTo>
                <a:cubicBezTo>
                  <a:pt x="0" y="101"/>
                  <a:pt x="0" y="176"/>
                  <a:pt x="0" y="27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360" name="Google Shape;1360;p32"/>
          <p:cNvSpPr/>
          <p:nvPr/>
        </p:nvSpPr>
        <p:spPr>
          <a:xfrm>
            <a:off x="12067795" y="6215552"/>
            <a:ext cx="28" cy="6408"/>
          </a:xfrm>
          <a:custGeom>
            <a:avLst/>
            <a:gdLst/>
            <a:ahLst/>
            <a:cxnLst/>
            <a:rect l="l" t="t" r="r" b="b"/>
            <a:pathLst>
              <a:path w="1" h="226" extrusionOk="0">
                <a:moveTo>
                  <a:pt x="0" y="0"/>
                </a:moveTo>
                <a:cubicBezTo>
                  <a:pt x="0" y="75"/>
                  <a:pt x="0" y="150"/>
                  <a:pt x="0" y="22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2" name="TextBox 1">
            <a:extLst>
              <a:ext uri="{FF2B5EF4-FFF2-40B4-BE49-F238E27FC236}">
                <a16:creationId xmlns:a16="http://schemas.microsoft.com/office/drawing/2014/main" id="{29697716-B89E-7D49-B4BC-2D7DE9AD40A2}"/>
              </a:ext>
            </a:extLst>
          </p:cNvPr>
          <p:cNvSpPr txBox="1"/>
          <p:nvPr/>
        </p:nvSpPr>
        <p:spPr>
          <a:xfrm>
            <a:off x="9879106" y="3541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Wee Kang</a:t>
            </a:r>
          </a:p>
        </p:txBody>
      </p:sp>
    </p:spTree>
    <p:extLst>
      <p:ext uri="{BB962C8B-B14F-4D97-AF65-F5344CB8AC3E}">
        <p14:creationId xmlns:p14="http://schemas.microsoft.com/office/powerpoint/2010/main" val="299449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34"/>
          <p:cNvSpPr/>
          <p:nvPr/>
        </p:nvSpPr>
        <p:spPr>
          <a:xfrm>
            <a:off x="6794684" y="1610200"/>
            <a:ext cx="3996000" cy="3637600"/>
          </a:xfrm>
          <a:prstGeom prst="roundRect">
            <a:avLst>
              <a:gd name="adj" fmla="val 7654"/>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73" name="Google Shape;1373;p34"/>
          <p:cNvSpPr/>
          <p:nvPr/>
        </p:nvSpPr>
        <p:spPr>
          <a:xfrm>
            <a:off x="1401317" y="1610200"/>
            <a:ext cx="3996000" cy="3637600"/>
          </a:xfrm>
          <a:prstGeom prst="roundRect">
            <a:avLst>
              <a:gd name="adj" fmla="val 7654"/>
            </a:avLst>
          </a:prstGeom>
          <a:solidFill>
            <a:schemeClr val="accent2"/>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74" name="Google Shape;1374;p34"/>
          <p:cNvSpPr txBox="1">
            <a:spLocks noGrp="1"/>
          </p:cNvSpPr>
          <p:nvPr>
            <p:ph type="subTitle" idx="1"/>
          </p:nvPr>
        </p:nvSpPr>
        <p:spPr>
          <a:xfrm>
            <a:off x="1817517" y="2072600"/>
            <a:ext cx="3163600" cy="626400"/>
          </a:xfrm>
          <a:prstGeom prst="rect">
            <a:avLst/>
          </a:prstGeom>
        </p:spPr>
        <p:txBody>
          <a:bodyPr spcFirstLastPara="1" wrap="square" lIns="0" tIns="0" rIns="0" bIns="0" anchor="ctr" anchorCtr="0">
            <a:noAutofit/>
          </a:bodyPr>
          <a:lstStyle/>
          <a:p>
            <a:pPr marL="0" indent="0"/>
            <a:r>
              <a:rPr lang="en"/>
              <a:t>Economic</a:t>
            </a:r>
            <a:endParaRPr/>
          </a:p>
        </p:txBody>
      </p:sp>
      <p:sp>
        <p:nvSpPr>
          <p:cNvPr id="1375" name="Google Shape;1375;p34"/>
          <p:cNvSpPr txBox="1">
            <a:spLocks noGrp="1"/>
          </p:cNvSpPr>
          <p:nvPr>
            <p:ph type="subTitle" idx="2"/>
          </p:nvPr>
        </p:nvSpPr>
        <p:spPr>
          <a:xfrm>
            <a:off x="1817517" y="2699000"/>
            <a:ext cx="3163600" cy="2086400"/>
          </a:xfrm>
          <a:prstGeom prst="rect">
            <a:avLst/>
          </a:prstGeom>
        </p:spPr>
        <p:txBody>
          <a:bodyPr spcFirstLastPara="1" wrap="square" lIns="0" tIns="0" rIns="0" bIns="0" anchor="ctr" anchorCtr="0">
            <a:noAutofit/>
          </a:bodyPr>
          <a:lstStyle/>
          <a:p>
            <a:pPr marL="0" indent="0"/>
            <a:r>
              <a:rPr lang="en"/>
              <a:t>- Insufficient medical resources</a:t>
            </a:r>
          </a:p>
          <a:p>
            <a:pPr marL="0" indent="0"/>
            <a:endParaRPr lang="en"/>
          </a:p>
          <a:p>
            <a:pPr marL="0" indent="0"/>
            <a:r>
              <a:rPr lang="en"/>
              <a:t>- Loss of manpower </a:t>
            </a:r>
          </a:p>
        </p:txBody>
      </p:sp>
      <p:sp>
        <p:nvSpPr>
          <p:cNvPr id="1376" name="Google Shape;1376;p34"/>
          <p:cNvSpPr txBox="1">
            <a:spLocks noGrp="1"/>
          </p:cNvSpPr>
          <p:nvPr>
            <p:ph type="subTitle" idx="3"/>
          </p:nvPr>
        </p:nvSpPr>
        <p:spPr>
          <a:xfrm>
            <a:off x="7210883" y="2072600"/>
            <a:ext cx="3163600" cy="626400"/>
          </a:xfrm>
          <a:prstGeom prst="rect">
            <a:avLst/>
          </a:prstGeom>
        </p:spPr>
        <p:txBody>
          <a:bodyPr spcFirstLastPara="1" wrap="square" lIns="0" tIns="0" rIns="0" bIns="0" anchor="ctr" anchorCtr="0">
            <a:noAutofit/>
          </a:bodyPr>
          <a:lstStyle/>
          <a:p>
            <a:pPr marL="0" indent="0"/>
            <a:r>
              <a:rPr lang="en"/>
              <a:t>social</a:t>
            </a:r>
            <a:endParaRPr/>
          </a:p>
        </p:txBody>
      </p:sp>
      <p:sp>
        <p:nvSpPr>
          <p:cNvPr id="1377" name="Google Shape;1377;p34"/>
          <p:cNvSpPr txBox="1">
            <a:spLocks noGrp="1"/>
          </p:cNvSpPr>
          <p:nvPr>
            <p:ph type="subTitle" idx="4"/>
          </p:nvPr>
        </p:nvSpPr>
        <p:spPr>
          <a:xfrm>
            <a:off x="7210884" y="2699000"/>
            <a:ext cx="3163600" cy="2086400"/>
          </a:xfrm>
          <a:prstGeom prst="rect">
            <a:avLst/>
          </a:prstGeom>
        </p:spPr>
        <p:txBody>
          <a:bodyPr spcFirstLastPara="1" wrap="square" lIns="0" tIns="0" rIns="0" bIns="0" anchor="ctr" anchorCtr="0">
            <a:noAutofit/>
          </a:bodyPr>
          <a:lstStyle/>
          <a:p>
            <a:pPr marL="0" indent="0"/>
            <a:r>
              <a:rPr lang="en"/>
              <a:t>- Outpatient complicates workers' jobs</a:t>
            </a:r>
          </a:p>
          <a:p>
            <a:pPr marL="0" indent="0"/>
            <a:endParaRPr lang="en"/>
          </a:p>
          <a:p>
            <a:pPr marL="0" indent="0"/>
            <a:r>
              <a:rPr lang="en"/>
              <a:t>- Discrimination against workers</a:t>
            </a:r>
          </a:p>
        </p:txBody>
      </p:sp>
      <p:sp>
        <p:nvSpPr>
          <p:cNvPr id="3" name="TextBox 2">
            <a:extLst>
              <a:ext uri="{FF2B5EF4-FFF2-40B4-BE49-F238E27FC236}">
                <a16:creationId xmlns:a16="http://schemas.microsoft.com/office/drawing/2014/main" id="{9CBF2D25-F415-848E-E853-C519C9B24DFA}"/>
              </a:ext>
            </a:extLst>
          </p:cNvPr>
          <p:cNvSpPr txBox="1"/>
          <p:nvPr/>
        </p:nvSpPr>
        <p:spPr>
          <a:xfrm>
            <a:off x="186018" y="2420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Wee Kang</a:t>
            </a:r>
          </a:p>
        </p:txBody>
      </p:sp>
    </p:spTree>
    <p:extLst>
      <p:ext uri="{BB962C8B-B14F-4D97-AF65-F5344CB8AC3E}">
        <p14:creationId xmlns:p14="http://schemas.microsoft.com/office/powerpoint/2010/main" val="3493497932"/>
      </p:ext>
    </p:extLst>
  </p:cSld>
  <p:clrMapOvr>
    <a:masterClrMapping/>
  </p:clrMapOvr>
</p:sld>
</file>

<file path=ppt/theme/theme1.xml><?xml version="1.0" encoding="utf-8"?>
<a:theme xmlns:a="http://schemas.openxmlformats.org/drawingml/2006/main" name="Healthcare Infographics by Slidesgo">
  <a:themeElements>
    <a:clrScheme name="Simple Light">
      <a:dk1>
        <a:srgbClr val="000000"/>
      </a:dk1>
      <a:lt1>
        <a:srgbClr val="FFFFFF"/>
      </a:lt1>
      <a:dk2>
        <a:srgbClr val="1DABA8"/>
      </a:dk2>
      <a:lt2>
        <a:srgbClr val="5FCAAB"/>
      </a:lt2>
      <a:accent1>
        <a:srgbClr val="008F74"/>
      </a:accent1>
      <a:accent2>
        <a:srgbClr val="0F5980"/>
      </a:accent2>
      <a:accent3>
        <a:srgbClr val="1C7B83"/>
      </a:accent3>
      <a:accent4>
        <a:srgbClr val="115358"/>
      </a:accent4>
      <a:accent5>
        <a:srgbClr val="138C8A"/>
      </a:accent5>
      <a:accent6>
        <a:srgbClr val="1B8FAA"/>
      </a:accent6>
      <a:hlink>
        <a:srgbClr val="006D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sometric Linear Healthcare Center by Slidesgo">
  <a:themeElements>
    <a:clrScheme name="Simple Light">
      <a:dk1>
        <a:srgbClr val="3A5AA3"/>
      </a:dk1>
      <a:lt1>
        <a:srgbClr val="FFFFFF"/>
      </a:lt1>
      <a:dk2>
        <a:srgbClr val="000000"/>
      </a:dk2>
      <a:lt2>
        <a:srgbClr val="FA8396"/>
      </a:lt2>
      <a:accent1>
        <a:srgbClr val="BFD6FF"/>
      </a:accent1>
      <a:accent2>
        <a:srgbClr val="E5F0FE"/>
      </a:accent2>
      <a:accent3>
        <a:srgbClr val="3A5AA3"/>
      </a:accent3>
      <a:accent4>
        <a:srgbClr val="D85D70"/>
      </a:accent4>
      <a:accent5>
        <a:srgbClr val="9CD597"/>
      </a:accent5>
      <a:accent6>
        <a:srgbClr val="D9D9D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6617</Words>
  <Application>Microsoft Macintosh PowerPoint</Application>
  <PresentationFormat>Widescreen</PresentationFormat>
  <Paragraphs>635</Paragraphs>
  <Slides>41</Slides>
  <Notes>37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41</vt:i4>
      </vt:variant>
    </vt:vector>
  </HeadingPairs>
  <TitlesOfParts>
    <vt:vector size="54" baseType="lpstr">
      <vt:lpstr>Arial</vt:lpstr>
      <vt:lpstr>Arial,Sans-Serif</vt:lpstr>
      <vt:lpstr>Avenir</vt:lpstr>
      <vt:lpstr>Calibri</vt:lpstr>
      <vt:lpstr>Fira Sans</vt:lpstr>
      <vt:lpstr>Nunito</vt:lpstr>
      <vt:lpstr>Poppins</vt:lpstr>
      <vt:lpstr>Roboto Condensed Light</vt:lpstr>
      <vt:lpstr>SelaneText</vt:lpstr>
      <vt:lpstr>sofia-pro</vt:lpstr>
      <vt:lpstr>Staatliches</vt:lpstr>
      <vt:lpstr>Healthcare Infographics by Slidesgo</vt:lpstr>
      <vt:lpstr>Isometric Linear Healthcare Center by Slidesgo</vt:lpstr>
      <vt:lpstr>Pandemics IMPACT on  HEALTHCARE Systems</vt:lpstr>
      <vt:lpstr>INTRODUCTION</vt:lpstr>
      <vt:lpstr>Healthcare fail?</vt:lpstr>
      <vt:lpstr>Global Importance</vt:lpstr>
      <vt:lpstr>Outcomes</vt:lpstr>
      <vt:lpstr>Lower quality of life</vt:lpstr>
      <vt:lpstr>Health of frontline workers</vt:lpstr>
      <vt:lpstr>Sg context</vt:lpstr>
      <vt:lpstr>PowerPoint Presentation</vt:lpstr>
      <vt:lpstr>Lack of resources (economic)</vt:lpstr>
      <vt:lpstr>Insufficient resources</vt:lpstr>
      <vt:lpstr>Total number of beds (covid patients)</vt:lpstr>
      <vt:lpstr>Manpower juggle (economic)</vt:lpstr>
      <vt:lpstr>HIGH churn rate</vt:lpstr>
      <vt:lpstr>Dry source of Manpower</vt:lpstr>
      <vt:lpstr>Problems concerning  non-covid patients &amp; healthcare  workers</vt:lpstr>
      <vt:lpstr>Struggles of healthcare worker</vt:lpstr>
      <vt:lpstr> Further Struggles of Healthcare Worker</vt:lpstr>
      <vt:lpstr>OUTPATIENTS (Social and resources)</vt:lpstr>
      <vt:lpstr>Hospitals prioritizing COVID-19  patients to outpatients</vt:lpstr>
      <vt:lpstr> outpatients backing out  from appointments  </vt:lpstr>
      <vt:lpstr> outpatients making unnecessary  medical appointments </vt:lpstr>
      <vt:lpstr>Existing measures &amp; limitations</vt:lpstr>
      <vt:lpstr>Singapore in Bloomberg's COVID-19 resilience ranking</vt:lpstr>
      <vt:lpstr>Singapore vs United States (16 July 2022)</vt:lpstr>
      <vt:lpstr>Circuit Breaker</vt:lpstr>
      <vt:lpstr>Circuit braker (Limitation)</vt:lpstr>
      <vt:lpstr>TraceTogether</vt:lpstr>
      <vt:lpstr>TraceTogether (Limitation)</vt:lpstr>
      <vt:lpstr>Recommendation MAde</vt:lpstr>
      <vt:lpstr>Most recent Pandemics Singapore can learn from</vt:lpstr>
      <vt:lpstr>Recall limitations mentioned</vt:lpstr>
      <vt:lpstr>How to prepare for the future</vt:lpstr>
      <vt:lpstr>How to prepare for the future</vt:lpstr>
      <vt:lpstr>How to prepare for the future</vt:lpstr>
      <vt:lpstr>THANKS!</vt:lpstr>
      <vt:lpstr>References</vt:lpstr>
      <vt:lpstr>PowerPoint Presentation</vt:lpstr>
      <vt:lpstr>References</vt:lpstr>
      <vt:lpstr>References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Yu Yee Dominic /CSF</dc:creator>
  <cp:lastModifiedBy>Lee Yu Yee Dominic /CSF</cp:lastModifiedBy>
  <cp:revision>1</cp:revision>
  <dcterms:created xsi:type="dcterms:W3CDTF">2022-06-27T11:24:30Z</dcterms:created>
  <dcterms:modified xsi:type="dcterms:W3CDTF">2022-08-14T03:21:49Z</dcterms:modified>
</cp:coreProperties>
</file>