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4"/>
  </p:sldMasterIdLst>
  <p:notesMasterIdLst>
    <p:notesMasterId r:id="rId21"/>
  </p:notesMasterIdLst>
  <p:sldIdLst>
    <p:sldId id="547" r:id="rId5"/>
    <p:sldId id="548" r:id="rId6"/>
    <p:sldId id="549" r:id="rId7"/>
    <p:sldId id="550" r:id="rId8"/>
    <p:sldId id="492" r:id="rId9"/>
    <p:sldId id="266" r:id="rId10"/>
    <p:sldId id="551" r:id="rId11"/>
    <p:sldId id="573" r:id="rId12"/>
    <p:sldId id="574" r:id="rId13"/>
    <p:sldId id="575" r:id="rId14"/>
    <p:sldId id="576" r:id="rId15"/>
    <p:sldId id="577" r:id="rId16"/>
    <p:sldId id="578" r:id="rId17"/>
    <p:sldId id="599" r:id="rId18"/>
    <p:sldId id="600" r:id="rId19"/>
    <p:sldId id="5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A65A-3192-412A-A4B4-4B08BA3728B7}" v="42" dt="2021-09-19T02:01:30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5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98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9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G Tan" userId="426d0d0486ea01c2" providerId="LiveId" clId="{ACC2A65A-3192-412A-A4B4-4B08BA3728B7}"/>
    <pc:docChg chg="undo redo custSel addSld delSld modSld sldOrd">
      <pc:chgData name="HG Tan" userId="426d0d0486ea01c2" providerId="LiveId" clId="{ACC2A65A-3192-412A-A4B4-4B08BA3728B7}" dt="2021-09-19T02:35:25.097" v="1743" actId="680"/>
      <pc:docMkLst>
        <pc:docMk/>
      </pc:docMkLst>
      <pc:sldChg chg="modSp mod">
        <pc:chgData name="HG Tan" userId="426d0d0486ea01c2" providerId="LiveId" clId="{ACC2A65A-3192-412A-A4B4-4B08BA3728B7}" dt="2021-09-18T08:04:08.615" v="0" actId="113"/>
        <pc:sldMkLst>
          <pc:docMk/>
          <pc:sldMk cId="0" sldId="401"/>
        </pc:sldMkLst>
        <pc:spChg chg="mod">
          <ac:chgData name="HG Tan" userId="426d0d0486ea01c2" providerId="LiveId" clId="{ACC2A65A-3192-412A-A4B4-4B08BA3728B7}" dt="2021-09-18T08:04:08.615" v="0" actId="113"/>
          <ac:spMkLst>
            <pc:docMk/>
            <pc:sldMk cId="0" sldId="401"/>
            <ac:spMk id="2" creationId="{00000000-0000-0000-0000-000000000000}"/>
          </ac:spMkLst>
        </pc:spChg>
      </pc:sldChg>
      <pc:sldChg chg="modSp mod">
        <pc:chgData name="HG Tan" userId="426d0d0486ea01c2" providerId="LiveId" clId="{ACC2A65A-3192-412A-A4B4-4B08BA3728B7}" dt="2021-09-19T00:54:10.124" v="1114" actId="1035"/>
        <pc:sldMkLst>
          <pc:docMk/>
          <pc:sldMk cId="0" sldId="419"/>
        </pc:sldMkLst>
        <pc:spChg chg="mod">
          <ac:chgData name="HG Tan" userId="426d0d0486ea01c2" providerId="LiveId" clId="{ACC2A65A-3192-412A-A4B4-4B08BA3728B7}" dt="2021-09-19T00:54:10.124" v="1114" actId="1035"/>
          <ac:spMkLst>
            <pc:docMk/>
            <pc:sldMk cId="0" sldId="419"/>
            <ac:spMk id="4" creationId="{00000000-0000-0000-0000-000000000000}"/>
          </ac:spMkLst>
        </pc:spChg>
      </pc:sldChg>
      <pc:sldChg chg="modSp add del mod">
        <pc:chgData name="HG Tan" userId="426d0d0486ea01c2" providerId="LiveId" clId="{ACC2A65A-3192-412A-A4B4-4B08BA3728B7}" dt="2021-09-18T09:18:40.256" v="444" actId="20577"/>
        <pc:sldMkLst>
          <pc:docMk/>
          <pc:sldMk cId="120797681" sldId="428"/>
        </pc:sldMkLst>
        <pc:spChg chg="mod">
          <ac:chgData name="HG Tan" userId="426d0d0486ea01c2" providerId="LiveId" clId="{ACC2A65A-3192-412A-A4B4-4B08BA3728B7}" dt="2021-09-18T09:18:40.256" v="444" actId="20577"/>
          <ac:spMkLst>
            <pc:docMk/>
            <pc:sldMk cId="120797681" sldId="428"/>
            <ac:spMk id="6" creationId="{F62B1972-AA65-492B-BCF1-92A98165FD95}"/>
          </ac:spMkLst>
        </pc:spChg>
      </pc:sldChg>
      <pc:sldChg chg="modSp mod">
        <pc:chgData name="HG Tan" userId="426d0d0486ea01c2" providerId="LiveId" clId="{ACC2A65A-3192-412A-A4B4-4B08BA3728B7}" dt="2021-09-18T15:40:10.794" v="990" actId="403"/>
        <pc:sldMkLst>
          <pc:docMk/>
          <pc:sldMk cId="0" sldId="431"/>
        </pc:sldMkLst>
        <pc:spChg chg="mod">
          <ac:chgData name="HG Tan" userId="426d0d0486ea01c2" providerId="LiveId" clId="{ACC2A65A-3192-412A-A4B4-4B08BA3728B7}" dt="2021-09-18T15:40:10.794" v="990" actId="403"/>
          <ac:spMkLst>
            <pc:docMk/>
            <pc:sldMk cId="0" sldId="431"/>
            <ac:spMk id="3" creationId="{00000000-0000-0000-0000-000000000000}"/>
          </ac:spMkLst>
        </pc:spChg>
      </pc:sldChg>
      <pc:sldChg chg="delSp modSp mod">
        <pc:chgData name="HG Tan" userId="426d0d0486ea01c2" providerId="LiveId" clId="{ACC2A65A-3192-412A-A4B4-4B08BA3728B7}" dt="2021-09-18T23:43:09.396" v="992" actId="478"/>
        <pc:sldMkLst>
          <pc:docMk/>
          <pc:sldMk cId="0" sldId="433"/>
        </pc:sldMkLst>
        <pc:spChg chg="del mod">
          <ac:chgData name="HG Tan" userId="426d0d0486ea01c2" providerId="LiveId" clId="{ACC2A65A-3192-412A-A4B4-4B08BA3728B7}" dt="2021-09-18T23:43:09.396" v="992" actId="478"/>
          <ac:spMkLst>
            <pc:docMk/>
            <pc:sldMk cId="0" sldId="433"/>
            <ac:spMk id="3" creationId="{00000000-0000-0000-0000-000000000000}"/>
          </ac:spMkLst>
        </pc:spChg>
      </pc:sldChg>
      <pc:sldChg chg="modSp mod">
        <pc:chgData name="HG Tan" userId="426d0d0486ea01c2" providerId="LiveId" clId="{ACC2A65A-3192-412A-A4B4-4B08BA3728B7}" dt="2021-09-19T01:52:34.236" v="1159"/>
        <pc:sldMkLst>
          <pc:docMk/>
          <pc:sldMk cId="748529470" sldId="503"/>
        </pc:sldMkLst>
        <pc:spChg chg="mod">
          <ac:chgData name="HG Tan" userId="426d0d0486ea01c2" providerId="LiveId" clId="{ACC2A65A-3192-412A-A4B4-4B08BA3728B7}" dt="2021-09-19T00:56:35.898" v="1127" actId="20577"/>
          <ac:spMkLst>
            <pc:docMk/>
            <pc:sldMk cId="748529470" sldId="503"/>
            <ac:spMk id="3" creationId="{0EA8DA23-47C9-46B8-8721-C4FBA2C545C1}"/>
          </ac:spMkLst>
        </pc:spChg>
        <pc:spChg chg="mod">
          <ac:chgData name="HG Tan" userId="426d0d0486ea01c2" providerId="LiveId" clId="{ACC2A65A-3192-412A-A4B4-4B08BA3728B7}" dt="2021-09-19T01:52:34.236" v="1159"/>
          <ac:spMkLst>
            <pc:docMk/>
            <pc:sldMk cId="748529470" sldId="503"/>
            <ac:spMk id="4" creationId="{F854A9B4-0EA0-4853-A5A2-F6B1CBA3C3E1}"/>
          </ac:spMkLst>
        </pc:spChg>
      </pc:sldChg>
      <pc:sldChg chg="modSp mod">
        <pc:chgData name="HG Tan" userId="426d0d0486ea01c2" providerId="LiveId" clId="{ACC2A65A-3192-412A-A4B4-4B08BA3728B7}" dt="2021-09-19T02:33:16.659" v="1716" actId="207"/>
        <pc:sldMkLst>
          <pc:docMk/>
          <pc:sldMk cId="379043951" sldId="504"/>
        </pc:sldMkLst>
        <pc:spChg chg="mod">
          <ac:chgData name="HG Tan" userId="426d0d0486ea01c2" providerId="LiveId" clId="{ACC2A65A-3192-412A-A4B4-4B08BA3728B7}" dt="2021-09-19T02:33:16.659" v="1716" actId="207"/>
          <ac:spMkLst>
            <pc:docMk/>
            <pc:sldMk cId="379043951" sldId="504"/>
            <ac:spMk id="5" creationId="{C4F35425-EEE9-4003-B9D4-F07E91500F14}"/>
          </ac:spMkLst>
        </pc:spChg>
      </pc:sldChg>
      <pc:sldChg chg="addSp modSp mod">
        <pc:chgData name="HG Tan" userId="426d0d0486ea01c2" providerId="LiveId" clId="{ACC2A65A-3192-412A-A4B4-4B08BA3728B7}" dt="2021-09-18T10:34:12.680" v="966" actId="6549"/>
        <pc:sldMkLst>
          <pc:docMk/>
          <pc:sldMk cId="3776429408" sldId="508"/>
        </pc:sldMkLst>
        <pc:spChg chg="add mod">
          <ac:chgData name="HG Tan" userId="426d0d0486ea01c2" providerId="LiveId" clId="{ACC2A65A-3192-412A-A4B4-4B08BA3728B7}" dt="2021-09-18T10:34:12.680" v="966" actId="6549"/>
          <ac:spMkLst>
            <pc:docMk/>
            <pc:sldMk cId="3776429408" sldId="508"/>
            <ac:spMk id="4" creationId="{4E17B862-F419-40DF-87D0-089A634BFF94}"/>
          </ac:spMkLst>
        </pc:spChg>
        <pc:spChg chg="add mod">
          <ac:chgData name="HG Tan" userId="426d0d0486ea01c2" providerId="LiveId" clId="{ACC2A65A-3192-412A-A4B4-4B08BA3728B7}" dt="2021-09-18T09:24:29.586" v="611" actId="20577"/>
          <ac:spMkLst>
            <pc:docMk/>
            <pc:sldMk cId="3776429408" sldId="508"/>
            <ac:spMk id="6" creationId="{3F1DFF5B-5FA7-4EBA-9C73-95864B3457AE}"/>
          </ac:spMkLst>
        </pc:spChg>
      </pc:sldChg>
      <pc:sldChg chg="modSp mod">
        <pc:chgData name="HG Tan" userId="426d0d0486ea01c2" providerId="LiveId" clId="{ACC2A65A-3192-412A-A4B4-4B08BA3728B7}" dt="2021-09-18T08:44:04.470" v="281" actId="1076"/>
        <pc:sldMkLst>
          <pc:docMk/>
          <pc:sldMk cId="3170618340" sldId="514"/>
        </pc:sldMkLst>
        <pc:spChg chg="mod">
          <ac:chgData name="HG Tan" userId="426d0d0486ea01c2" providerId="LiveId" clId="{ACC2A65A-3192-412A-A4B4-4B08BA3728B7}" dt="2021-09-18T08:44:04.470" v="281" actId="1076"/>
          <ac:spMkLst>
            <pc:docMk/>
            <pc:sldMk cId="3170618340" sldId="514"/>
            <ac:spMk id="6" creationId="{029F4502-FF2B-4B3E-B06E-5BC8019FB1EE}"/>
          </ac:spMkLst>
        </pc:spChg>
        <pc:picChg chg="mod">
          <ac:chgData name="HG Tan" userId="426d0d0486ea01c2" providerId="LiveId" clId="{ACC2A65A-3192-412A-A4B4-4B08BA3728B7}" dt="2021-09-18T08:44:04.470" v="281" actId="1076"/>
          <ac:picMkLst>
            <pc:docMk/>
            <pc:sldMk cId="3170618340" sldId="514"/>
            <ac:picMk id="5" creationId="{D3227081-7657-4A5D-80BE-6A48365A8561}"/>
          </ac:picMkLst>
        </pc:picChg>
      </pc:sldChg>
      <pc:sldChg chg="modSp mod">
        <pc:chgData name="HG Tan" userId="426d0d0486ea01c2" providerId="LiveId" clId="{ACC2A65A-3192-412A-A4B4-4B08BA3728B7}" dt="2021-09-18T10:33:12.135" v="958" actId="1076"/>
        <pc:sldMkLst>
          <pc:docMk/>
          <pc:sldMk cId="4610365" sldId="515"/>
        </pc:sldMkLst>
        <pc:spChg chg="mod">
          <ac:chgData name="HG Tan" userId="426d0d0486ea01c2" providerId="LiveId" clId="{ACC2A65A-3192-412A-A4B4-4B08BA3728B7}" dt="2021-09-18T10:33:12.135" v="958" actId="1076"/>
          <ac:spMkLst>
            <pc:docMk/>
            <pc:sldMk cId="4610365" sldId="515"/>
            <ac:spMk id="7" creationId="{3D16B838-82C5-46B9-A5CE-B70569F69D87}"/>
          </ac:spMkLst>
        </pc:spChg>
      </pc:sldChg>
      <pc:sldChg chg="addSp modSp add del mod">
        <pc:chgData name="HG Tan" userId="426d0d0486ea01c2" providerId="LiveId" clId="{ACC2A65A-3192-412A-A4B4-4B08BA3728B7}" dt="2021-09-18T08:43:12.437" v="280" actId="14100"/>
        <pc:sldMkLst>
          <pc:docMk/>
          <pc:sldMk cId="2290264823" sldId="517"/>
        </pc:sldMkLst>
        <pc:spChg chg="add mod">
          <ac:chgData name="HG Tan" userId="426d0d0486ea01c2" providerId="LiveId" clId="{ACC2A65A-3192-412A-A4B4-4B08BA3728B7}" dt="2021-09-18T08:43:12.437" v="280" actId="14100"/>
          <ac:spMkLst>
            <pc:docMk/>
            <pc:sldMk cId="2290264823" sldId="517"/>
            <ac:spMk id="3" creationId="{58F9F42C-42B5-41AF-9A06-5750A394BBC1}"/>
          </ac:spMkLst>
        </pc:spChg>
      </pc:sldChg>
      <pc:sldChg chg="modSp mod">
        <pc:chgData name="HG Tan" userId="426d0d0486ea01c2" providerId="LiveId" clId="{ACC2A65A-3192-412A-A4B4-4B08BA3728B7}" dt="2021-09-18T08:10:43.279" v="233" actId="20577"/>
        <pc:sldMkLst>
          <pc:docMk/>
          <pc:sldMk cId="3742599741" sldId="521"/>
        </pc:sldMkLst>
        <pc:spChg chg="mod">
          <ac:chgData name="HG Tan" userId="426d0d0486ea01c2" providerId="LiveId" clId="{ACC2A65A-3192-412A-A4B4-4B08BA3728B7}" dt="2021-09-18T08:10:43.279" v="233" actId="20577"/>
          <ac:spMkLst>
            <pc:docMk/>
            <pc:sldMk cId="3742599741" sldId="521"/>
            <ac:spMk id="4" creationId="{3320A295-E5A6-4123-8219-1D3BB1BA0E5C}"/>
          </ac:spMkLst>
        </pc:spChg>
      </pc:sldChg>
      <pc:sldChg chg="del">
        <pc:chgData name="HG Tan" userId="426d0d0486ea01c2" providerId="LiveId" clId="{ACC2A65A-3192-412A-A4B4-4B08BA3728B7}" dt="2021-09-18T08:05:43.926" v="9" actId="47"/>
        <pc:sldMkLst>
          <pc:docMk/>
          <pc:sldMk cId="2988560047" sldId="522"/>
        </pc:sldMkLst>
      </pc:sldChg>
      <pc:sldChg chg="addSp modSp mod">
        <pc:chgData name="HG Tan" userId="426d0d0486ea01c2" providerId="LiveId" clId="{ACC2A65A-3192-412A-A4B4-4B08BA3728B7}" dt="2021-09-18T08:11:37.681" v="240" actId="14100"/>
        <pc:sldMkLst>
          <pc:docMk/>
          <pc:sldMk cId="2507331113" sldId="523"/>
        </pc:sldMkLst>
        <pc:spChg chg="add mod">
          <ac:chgData name="HG Tan" userId="426d0d0486ea01c2" providerId="LiveId" clId="{ACC2A65A-3192-412A-A4B4-4B08BA3728B7}" dt="2021-09-18T08:11:26.367" v="237" actId="14100"/>
          <ac:spMkLst>
            <pc:docMk/>
            <pc:sldMk cId="2507331113" sldId="523"/>
            <ac:spMk id="10" creationId="{7CA652F1-660B-4518-8431-324D19EA66EF}"/>
          </ac:spMkLst>
        </pc:spChg>
        <pc:spChg chg="add mod">
          <ac:chgData name="HG Tan" userId="426d0d0486ea01c2" providerId="LiveId" clId="{ACC2A65A-3192-412A-A4B4-4B08BA3728B7}" dt="2021-09-18T08:11:37.681" v="240" actId="14100"/>
          <ac:spMkLst>
            <pc:docMk/>
            <pc:sldMk cId="2507331113" sldId="523"/>
            <ac:spMk id="11" creationId="{06682EA4-1AEF-4625-8958-3D6B34FFE532}"/>
          </ac:spMkLst>
        </pc:spChg>
      </pc:sldChg>
      <pc:sldChg chg="del">
        <pc:chgData name="HG Tan" userId="426d0d0486ea01c2" providerId="LiveId" clId="{ACC2A65A-3192-412A-A4B4-4B08BA3728B7}" dt="2021-09-18T08:11:59.536" v="241" actId="47"/>
        <pc:sldMkLst>
          <pc:docMk/>
          <pc:sldMk cId="1542182736" sldId="524"/>
        </pc:sldMkLst>
      </pc:sldChg>
      <pc:sldChg chg="addSp delSp modSp add mod">
        <pc:chgData name="HG Tan" userId="426d0d0486ea01c2" providerId="LiveId" clId="{ACC2A65A-3192-412A-A4B4-4B08BA3728B7}" dt="2021-09-18T09:29:02.442" v="684" actId="1076"/>
        <pc:sldMkLst>
          <pc:docMk/>
          <pc:sldMk cId="709516473" sldId="525"/>
        </pc:sldMkLst>
        <pc:spChg chg="mod">
          <ac:chgData name="HG Tan" userId="426d0d0486ea01c2" providerId="LiveId" clId="{ACC2A65A-3192-412A-A4B4-4B08BA3728B7}" dt="2021-09-18T08:14:54.051" v="251" actId="20577"/>
          <ac:spMkLst>
            <pc:docMk/>
            <pc:sldMk cId="709516473" sldId="525"/>
            <ac:spMk id="3" creationId="{0AE62B8F-6365-4A15-B58D-85871C31B076}"/>
          </ac:spMkLst>
        </pc:spChg>
        <pc:spChg chg="mod">
          <ac:chgData name="HG Tan" userId="426d0d0486ea01c2" providerId="LiveId" clId="{ACC2A65A-3192-412A-A4B4-4B08BA3728B7}" dt="2021-09-18T08:14:04.282" v="248" actId="20577"/>
          <ac:spMkLst>
            <pc:docMk/>
            <pc:sldMk cId="709516473" sldId="525"/>
            <ac:spMk id="4" creationId="{E1244806-A279-4FD8-A202-BDF4CE28566D}"/>
          </ac:spMkLst>
        </pc:spChg>
        <pc:picChg chg="add mod">
          <ac:chgData name="HG Tan" userId="426d0d0486ea01c2" providerId="LiveId" clId="{ACC2A65A-3192-412A-A4B4-4B08BA3728B7}" dt="2021-09-18T09:29:02.442" v="684" actId="1076"/>
          <ac:picMkLst>
            <pc:docMk/>
            <pc:sldMk cId="709516473" sldId="525"/>
            <ac:picMk id="5" creationId="{52FCE0D7-A75E-4EC5-BF7C-EA767E3A546E}"/>
          </ac:picMkLst>
        </pc:picChg>
        <pc:picChg chg="add del mod">
          <ac:chgData name="HG Tan" userId="426d0d0486ea01c2" providerId="LiveId" clId="{ACC2A65A-3192-412A-A4B4-4B08BA3728B7}" dt="2021-09-18T09:28:55.285" v="681" actId="478"/>
          <ac:picMkLst>
            <pc:docMk/>
            <pc:sldMk cId="709516473" sldId="525"/>
            <ac:picMk id="6" creationId="{FDE27A90-23A8-42A8-96DA-05028FE4ADCC}"/>
          </ac:picMkLst>
        </pc:picChg>
      </pc:sldChg>
      <pc:sldChg chg="del">
        <pc:chgData name="HG Tan" userId="426d0d0486ea01c2" providerId="LiveId" clId="{ACC2A65A-3192-412A-A4B4-4B08BA3728B7}" dt="2021-09-18T08:13:37.407" v="244" actId="2696"/>
        <pc:sldMkLst>
          <pc:docMk/>
          <pc:sldMk cId="1194659628" sldId="525"/>
        </pc:sldMkLst>
      </pc:sldChg>
      <pc:sldChg chg="del">
        <pc:chgData name="HG Tan" userId="426d0d0486ea01c2" providerId="LiveId" clId="{ACC2A65A-3192-412A-A4B4-4B08BA3728B7}" dt="2021-09-18T08:13:37.407" v="244" actId="2696"/>
        <pc:sldMkLst>
          <pc:docMk/>
          <pc:sldMk cId="1737384013" sldId="526"/>
        </pc:sldMkLst>
      </pc:sldChg>
      <pc:sldChg chg="addSp delSp modSp add mod">
        <pc:chgData name="HG Tan" userId="426d0d0486ea01c2" providerId="LiveId" clId="{ACC2A65A-3192-412A-A4B4-4B08BA3728B7}" dt="2021-09-18T09:21:02.669" v="459" actId="14100"/>
        <pc:sldMkLst>
          <pc:docMk/>
          <pc:sldMk cId="1825232659" sldId="526"/>
        </pc:sldMkLst>
        <pc:spChg chg="mod">
          <ac:chgData name="HG Tan" userId="426d0d0486ea01c2" providerId="LiveId" clId="{ACC2A65A-3192-412A-A4B4-4B08BA3728B7}" dt="2021-09-18T09:20:41.508" v="454" actId="5793"/>
          <ac:spMkLst>
            <pc:docMk/>
            <pc:sldMk cId="1825232659" sldId="526"/>
            <ac:spMk id="3" creationId="{ED5216E2-E951-4F7A-846B-1479B6B6D233}"/>
          </ac:spMkLst>
        </pc:spChg>
        <pc:spChg chg="add mod">
          <ac:chgData name="HG Tan" userId="426d0d0486ea01c2" providerId="LiveId" clId="{ACC2A65A-3192-412A-A4B4-4B08BA3728B7}" dt="2021-09-18T09:21:02.669" v="459" actId="14100"/>
          <ac:spMkLst>
            <pc:docMk/>
            <pc:sldMk cId="1825232659" sldId="526"/>
            <ac:spMk id="6" creationId="{BAD30AD1-8521-4BA3-AAC9-0AEAD141DE05}"/>
          </ac:spMkLst>
        </pc:spChg>
        <pc:picChg chg="add mod">
          <ac:chgData name="HG Tan" userId="426d0d0486ea01c2" providerId="LiveId" clId="{ACC2A65A-3192-412A-A4B4-4B08BA3728B7}" dt="2021-09-18T09:20:48.082" v="456" actId="14100"/>
          <ac:picMkLst>
            <pc:docMk/>
            <pc:sldMk cId="1825232659" sldId="526"/>
            <ac:picMk id="4" creationId="{379B3FF1-6A57-4DA2-AFAF-0D34F6036BF2}"/>
          </ac:picMkLst>
        </pc:picChg>
        <pc:picChg chg="del">
          <ac:chgData name="HG Tan" userId="426d0d0486ea01c2" providerId="LiveId" clId="{ACC2A65A-3192-412A-A4B4-4B08BA3728B7}" dt="2021-09-18T09:19:16.539" v="445" actId="478"/>
          <ac:picMkLst>
            <pc:docMk/>
            <pc:sldMk cId="1825232659" sldId="526"/>
            <ac:picMk id="5" creationId="{0B28A742-6973-4889-8D7F-459ECFD6DD56}"/>
          </ac:picMkLst>
        </pc:picChg>
      </pc:sldChg>
      <pc:sldChg chg="del">
        <pc:chgData name="HG Tan" userId="426d0d0486ea01c2" providerId="LiveId" clId="{ACC2A65A-3192-412A-A4B4-4B08BA3728B7}" dt="2021-09-18T09:12:40.687" v="282" actId="47"/>
        <pc:sldMkLst>
          <pc:docMk/>
          <pc:sldMk cId="711737817" sldId="527"/>
        </pc:sldMkLst>
      </pc:sldChg>
      <pc:sldChg chg="addSp delSp modSp add del mod">
        <pc:chgData name="HG Tan" userId="426d0d0486ea01c2" providerId="LiveId" clId="{ACC2A65A-3192-412A-A4B4-4B08BA3728B7}" dt="2021-09-18T08:41:46.250" v="277" actId="207"/>
        <pc:sldMkLst>
          <pc:docMk/>
          <pc:sldMk cId="4274067471" sldId="528"/>
        </pc:sldMkLst>
        <pc:spChg chg="del">
          <ac:chgData name="HG Tan" userId="426d0d0486ea01c2" providerId="LiveId" clId="{ACC2A65A-3192-412A-A4B4-4B08BA3728B7}" dt="2021-09-18T08:38:44.013" v="260" actId="478"/>
          <ac:spMkLst>
            <pc:docMk/>
            <pc:sldMk cId="4274067471" sldId="528"/>
            <ac:spMk id="2" creationId="{C9E0A5CD-4ABD-4E5C-81E1-2259E41C28CF}"/>
          </ac:spMkLst>
        </pc:spChg>
        <pc:spChg chg="del">
          <ac:chgData name="HG Tan" userId="426d0d0486ea01c2" providerId="LiveId" clId="{ACC2A65A-3192-412A-A4B4-4B08BA3728B7}" dt="2021-09-18T08:38:41.908" v="259" actId="478"/>
          <ac:spMkLst>
            <pc:docMk/>
            <pc:sldMk cId="4274067471" sldId="528"/>
            <ac:spMk id="3" creationId="{B00E9D95-9596-4464-BD2B-52853A480C15}"/>
          </ac:spMkLst>
        </pc:spChg>
        <pc:spChg chg="add mod">
          <ac:chgData name="HG Tan" userId="426d0d0486ea01c2" providerId="LiveId" clId="{ACC2A65A-3192-412A-A4B4-4B08BA3728B7}" dt="2021-09-18T08:39:41.001" v="267" actId="14100"/>
          <ac:spMkLst>
            <pc:docMk/>
            <pc:sldMk cId="4274067471" sldId="528"/>
            <ac:spMk id="6" creationId="{3C677050-F3A3-4CDC-8627-C97A379FFC72}"/>
          </ac:spMkLst>
        </pc:spChg>
        <pc:spChg chg="add mod">
          <ac:chgData name="HG Tan" userId="426d0d0486ea01c2" providerId="LiveId" clId="{ACC2A65A-3192-412A-A4B4-4B08BA3728B7}" dt="2021-09-18T08:40:35.179" v="271" actId="14100"/>
          <ac:spMkLst>
            <pc:docMk/>
            <pc:sldMk cId="4274067471" sldId="528"/>
            <ac:spMk id="7" creationId="{0EA3F001-EC53-4EDB-9A28-14093AD1FAB0}"/>
          </ac:spMkLst>
        </pc:spChg>
        <pc:spChg chg="add mod">
          <ac:chgData name="HG Tan" userId="426d0d0486ea01c2" providerId="LiveId" clId="{ACC2A65A-3192-412A-A4B4-4B08BA3728B7}" dt="2021-09-18T08:41:46.250" v="277" actId="207"/>
          <ac:spMkLst>
            <pc:docMk/>
            <pc:sldMk cId="4274067471" sldId="528"/>
            <ac:spMk id="9" creationId="{8ED96748-B611-4865-9A11-AA25499C34F1}"/>
          </ac:spMkLst>
        </pc:spChg>
        <pc:picChg chg="add mod">
          <ac:chgData name="HG Tan" userId="426d0d0486ea01c2" providerId="LiveId" clId="{ACC2A65A-3192-412A-A4B4-4B08BA3728B7}" dt="2021-09-18T08:38:46.739" v="263" actId="962"/>
          <ac:picMkLst>
            <pc:docMk/>
            <pc:sldMk cId="4274067471" sldId="528"/>
            <ac:picMk id="5" creationId="{796A415D-B4ED-4FB2-B52E-1C76F7FC7FEA}"/>
          </ac:picMkLst>
        </pc:picChg>
      </pc:sldChg>
      <pc:sldChg chg="addSp delSp modSp new mod">
        <pc:chgData name="HG Tan" userId="426d0d0486ea01c2" providerId="LiveId" clId="{ACC2A65A-3192-412A-A4B4-4B08BA3728B7}" dt="2021-09-18T08:10:15.295" v="200" actId="20577"/>
        <pc:sldMkLst>
          <pc:docMk/>
          <pc:sldMk cId="3951298681" sldId="531"/>
        </pc:sldMkLst>
        <pc:spChg chg="del">
          <ac:chgData name="HG Tan" userId="426d0d0486ea01c2" providerId="LiveId" clId="{ACC2A65A-3192-412A-A4B4-4B08BA3728B7}" dt="2021-09-18T08:07:02.931" v="74" actId="478"/>
          <ac:spMkLst>
            <pc:docMk/>
            <pc:sldMk cId="3951298681" sldId="531"/>
            <ac:spMk id="2" creationId="{F12503F4-A60D-49DB-96D9-188C9437FA86}"/>
          </ac:spMkLst>
        </pc:spChg>
        <pc:spChg chg="del">
          <ac:chgData name="HG Tan" userId="426d0d0486ea01c2" providerId="LiveId" clId="{ACC2A65A-3192-412A-A4B4-4B08BA3728B7}" dt="2021-09-18T08:07:05.032" v="75" actId="478"/>
          <ac:spMkLst>
            <pc:docMk/>
            <pc:sldMk cId="3951298681" sldId="531"/>
            <ac:spMk id="3" creationId="{5B3D6ACB-56A8-4612-AC83-E60DAEDD19BD}"/>
          </ac:spMkLst>
        </pc:spChg>
        <pc:spChg chg="add mod">
          <ac:chgData name="HG Tan" userId="426d0d0486ea01c2" providerId="LiveId" clId="{ACC2A65A-3192-412A-A4B4-4B08BA3728B7}" dt="2021-09-18T08:08:37.338" v="84" actId="14100"/>
          <ac:spMkLst>
            <pc:docMk/>
            <pc:sldMk cId="3951298681" sldId="531"/>
            <ac:spMk id="7" creationId="{F39E2749-3DC4-4AE4-AC08-537E76DDB28D}"/>
          </ac:spMkLst>
        </pc:spChg>
        <pc:spChg chg="add mod">
          <ac:chgData name="HG Tan" userId="426d0d0486ea01c2" providerId="LiveId" clId="{ACC2A65A-3192-412A-A4B4-4B08BA3728B7}" dt="2021-09-18T08:10:15.295" v="200" actId="20577"/>
          <ac:spMkLst>
            <pc:docMk/>
            <pc:sldMk cId="3951298681" sldId="531"/>
            <ac:spMk id="8" creationId="{4E2A6E58-9BAD-4017-B3BB-03146D660065}"/>
          </ac:spMkLst>
        </pc:spChg>
        <pc:spChg chg="add del mod">
          <ac:chgData name="HG Tan" userId="426d0d0486ea01c2" providerId="LiveId" clId="{ACC2A65A-3192-412A-A4B4-4B08BA3728B7}" dt="2021-09-18T08:08:12.743" v="81" actId="478"/>
          <ac:spMkLst>
            <pc:docMk/>
            <pc:sldMk cId="3951298681" sldId="531"/>
            <ac:spMk id="10" creationId="{073D32F5-2C13-4213-B2F9-441EE59AF852}"/>
          </ac:spMkLst>
        </pc:spChg>
        <pc:picChg chg="add mod">
          <ac:chgData name="HG Tan" userId="426d0d0486ea01c2" providerId="LiveId" clId="{ACC2A65A-3192-412A-A4B4-4B08BA3728B7}" dt="2021-09-18T08:08:05.647" v="79" actId="26606"/>
          <ac:picMkLst>
            <pc:docMk/>
            <pc:sldMk cId="3951298681" sldId="531"/>
            <ac:picMk id="5" creationId="{4A3707F6-F6A7-4EC7-A60C-AAA7689691F7}"/>
          </ac:picMkLst>
        </pc:picChg>
      </pc:sldChg>
      <pc:sldChg chg="addSp delSp modSp new mod">
        <pc:chgData name="HG Tan" userId="426d0d0486ea01c2" providerId="LiveId" clId="{ACC2A65A-3192-412A-A4B4-4B08BA3728B7}" dt="2021-09-18T09:17:39.750" v="415" actId="313"/>
        <pc:sldMkLst>
          <pc:docMk/>
          <pc:sldMk cId="2100195726" sldId="532"/>
        </pc:sldMkLst>
        <pc:spChg chg="del">
          <ac:chgData name="HG Tan" userId="426d0d0486ea01c2" providerId="LiveId" clId="{ACC2A65A-3192-412A-A4B4-4B08BA3728B7}" dt="2021-09-18T09:14:57.217" v="288" actId="478"/>
          <ac:spMkLst>
            <pc:docMk/>
            <pc:sldMk cId="2100195726" sldId="532"/>
            <ac:spMk id="2" creationId="{39F5DB4D-E2B9-4E00-9F27-39454C540549}"/>
          </ac:spMkLst>
        </pc:spChg>
        <pc:spChg chg="del">
          <ac:chgData name="HG Tan" userId="426d0d0486ea01c2" providerId="LiveId" clId="{ACC2A65A-3192-412A-A4B4-4B08BA3728B7}" dt="2021-09-18T09:14:52.177" v="284" actId="478"/>
          <ac:spMkLst>
            <pc:docMk/>
            <pc:sldMk cId="2100195726" sldId="532"/>
            <ac:spMk id="3" creationId="{E9191F44-A234-40D2-8DD4-888EC213637C}"/>
          </ac:spMkLst>
        </pc:spChg>
        <pc:spChg chg="add mod">
          <ac:chgData name="HG Tan" userId="426d0d0486ea01c2" providerId="LiveId" clId="{ACC2A65A-3192-412A-A4B4-4B08BA3728B7}" dt="2021-09-18T09:17:39.750" v="415" actId="313"/>
          <ac:spMkLst>
            <pc:docMk/>
            <pc:sldMk cId="2100195726" sldId="532"/>
            <ac:spMk id="6" creationId="{F1EB11F4-CE8C-4A5F-8C9A-C8E1A61E90A8}"/>
          </ac:spMkLst>
        </pc:spChg>
        <pc:picChg chg="add mod">
          <ac:chgData name="HG Tan" userId="426d0d0486ea01c2" providerId="LiveId" clId="{ACC2A65A-3192-412A-A4B4-4B08BA3728B7}" dt="2021-09-18T09:17:26.620" v="414" actId="1076"/>
          <ac:picMkLst>
            <pc:docMk/>
            <pc:sldMk cId="2100195726" sldId="532"/>
            <ac:picMk id="5" creationId="{19F570ED-8C87-4290-86CF-33CBEB3D8D3E}"/>
          </ac:picMkLst>
        </pc:picChg>
      </pc:sldChg>
      <pc:sldChg chg="addSp delSp modSp new mod ord">
        <pc:chgData name="HG Tan" userId="426d0d0486ea01c2" providerId="LiveId" clId="{ACC2A65A-3192-412A-A4B4-4B08BA3728B7}" dt="2021-09-18T10:32:19.044" v="948"/>
        <pc:sldMkLst>
          <pc:docMk/>
          <pc:sldMk cId="3110943597" sldId="533"/>
        </pc:sldMkLst>
        <pc:spChg chg="del">
          <ac:chgData name="HG Tan" userId="426d0d0486ea01c2" providerId="LiveId" clId="{ACC2A65A-3192-412A-A4B4-4B08BA3728B7}" dt="2021-09-18T09:34:34.120" v="705" actId="478"/>
          <ac:spMkLst>
            <pc:docMk/>
            <pc:sldMk cId="3110943597" sldId="533"/>
            <ac:spMk id="2" creationId="{D3DD876C-FD16-4BAD-94C5-815428F0397F}"/>
          </ac:spMkLst>
        </pc:spChg>
        <pc:spChg chg="del">
          <ac:chgData name="HG Tan" userId="426d0d0486ea01c2" providerId="LiveId" clId="{ACC2A65A-3192-412A-A4B4-4B08BA3728B7}" dt="2021-09-18T09:34:28.584" v="703" actId="478"/>
          <ac:spMkLst>
            <pc:docMk/>
            <pc:sldMk cId="3110943597" sldId="533"/>
            <ac:spMk id="3" creationId="{B33D5AD4-7932-4D6A-8932-C032E1E35075}"/>
          </ac:spMkLst>
        </pc:spChg>
        <pc:spChg chg="add mod">
          <ac:chgData name="HG Tan" userId="426d0d0486ea01c2" providerId="LiveId" clId="{ACC2A65A-3192-412A-A4B4-4B08BA3728B7}" dt="2021-09-18T09:34:31.725" v="704" actId="1076"/>
          <ac:spMkLst>
            <pc:docMk/>
            <pc:sldMk cId="3110943597" sldId="533"/>
            <ac:spMk id="4" creationId="{F3AA0733-8DA3-45CF-8E80-B86C19A34939}"/>
          </ac:spMkLst>
        </pc:spChg>
        <pc:spChg chg="add mod">
          <ac:chgData name="HG Tan" userId="426d0d0486ea01c2" providerId="LiveId" clId="{ACC2A65A-3192-412A-A4B4-4B08BA3728B7}" dt="2021-09-18T09:35:27.840" v="714" actId="14100"/>
          <ac:spMkLst>
            <pc:docMk/>
            <pc:sldMk cId="3110943597" sldId="533"/>
            <ac:spMk id="7" creationId="{5D5BD1FC-8EC4-4700-A525-38FF50815DFD}"/>
          </ac:spMkLst>
        </pc:spChg>
        <pc:picChg chg="add mod">
          <ac:chgData name="HG Tan" userId="426d0d0486ea01c2" providerId="LiveId" clId="{ACC2A65A-3192-412A-A4B4-4B08BA3728B7}" dt="2021-09-18T09:35:01.703" v="710" actId="1076"/>
          <ac:picMkLst>
            <pc:docMk/>
            <pc:sldMk cId="3110943597" sldId="533"/>
            <ac:picMk id="6" creationId="{74F8FF60-B1C6-437D-9E61-46CB837B7940}"/>
          </ac:picMkLst>
        </pc:picChg>
      </pc:sldChg>
      <pc:sldChg chg="addSp delSp modSp add mod ord">
        <pc:chgData name="HG Tan" userId="426d0d0486ea01c2" providerId="LiveId" clId="{ACC2A65A-3192-412A-A4B4-4B08BA3728B7}" dt="2021-09-18T10:32:16.215" v="946"/>
        <pc:sldMkLst>
          <pc:docMk/>
          <pc:sldMk cId="2205799657" sldId="534"/>
        </pc:sldMkLst>
        <pc:spChg chg="mod">
          <ac:chgData name="HG Tan" userId="426d0d0486ea01c2" providerId="LiveId" clId="{ACC2A65A-3192-412A-A4B4-4B08BA3728B7}" dt="2021-09-18T09:29:34.374" v="686" actId="404"/>
          <ac:spMkLst>
            <pc:docMk/>
            <pc:sldMk cId="2205799657" sldId="534"/>
            <ac:spMk id="3" creationId="{0AE62B8F-6365-4A15-B58D-85871C31B076}"/>
          </ac:spMkLst>
        </pc:spChg>
        <pc:spChg chg="mod">
          <ac:chgData name="HG Tan" userId="426d0d0486ea01c2" providerId="LiveId" clId="{ACC2A65A-3192-412A-A4B4-4B08BA3728B7}" dt="2021-09-18T09:25:52.702" v="617" actId="20577"/>
          <ac:spMkLst>
            <pc:docMk/>
            <pc:sldMk cId="2205799657" sldId="534"/>
            <ac:spMk id="4" creationId="{E1244806-A279-4FD8-A202-BDF4CE28566D}"/>
          </ac:spMkLst>
        </pc:spChg>
        <pc:spChg chg="add mod">
          <ac:chgData name="HG Tan" userId="426d0d0486ea01c2" providerId="LiveId" clId="{ACC2A65A-3192-412A-A4B4-4B08BA3728B7}" dt="2021-09-18T09:33:45.714" v="695" actId="1076"/>
          <ac:spMkLst>
            <pc:docMk/>
            <pc:sldMk cId="2205799657" sldId="534"/>
            <ac:spMk id="9" creationId="{76BFBD22-FDED-4884-8AF2-62DB0C68541A}"/>
          </ac:spMkLst>
        </pc:spChg>
        <pc:spChg chg="add mod">
          <ac:chgData name="HG Tan" userId="426d0d0486ea01c2" providerId="LiveId" clId="{ACC2A65A-3192-412A-A4B4-4B08BA3728B7}" dt="2021-09-18T09:33:58.384" v="700" actId="14100"/>
          <ac:spMkLst>
            <pc:docMk/>
            <pc:sldMk cId="2205799657" sldId="534"/>
            <ac:spMk id="10" creationId="{849ADEA5-3CB2-4453-B55A-142A012C4951}"/>
          </ac:spMkLst>
        </pc:spChg>
        <pc:spChg chg="add del mod">
          <ac:chgData name="HG Tan" userId="426d0d0486ea01c2" providerId="LiveId" clId="{ACC2A65A-3192-412A-A4B4-4B08BA3728B7}" dt="2021-09-18T09:34:01.111" v="701" actId="478"/>
          <ac:spMkLst>
            <pc:docMk/>
            <pc:sldMk cId="2205799657" sldId="534"/>
            <ac:spMk id="11" creationId="{3B2C8ECD-CE75-4C0E-AF84-5A728F838824}"/>
          </ac:spMkLst>
        </pc:spChg>
        <pc:picChg chg="add del mod">
          <ac:chgData name="HG Tan" userId="426d0d0486ea01c2" providerId="LiveId" clId="{ACC2A65A-3192-412A-A4B4-4B08BA3728B7}" dt="2021-09-18T09:28:43.499" v="680" actId="21"/>
          <ac:picMkLst>
            <pc:docMk/>
            <pc:sldMk cId="2205799657" sldId="534"/>
            <ac:picMk id="5" creationId="{7F4977EE-4412-44B4-8260-A58CEADEA97E}"/>
          </ac:picMkLst>
        </pc:picChg>
        <pc:picChg chg="del">
          <ac:chgData name="HG Tan" userId="426d0d0486ea01c2" providerId="LiveId" clId="{ACC2A65A-3192-412A-A4B4-4B08BA3728B7}" dt="2021-09-18T09:28:12.778" v="650" actId="478"/>
          <ac:picMkLst>
            <pc:docMk/>
            <pc:sldMk cId="2205799657" sldId="534"/>
            <ac:picMk id="6" creationId="{FDE27A90-23A8-42A8-96DA-05028FE4ADCC}"/>
          </ac:picMkLst>
        </pc:picChg>
        <pc:picChg chg="add mod">
          <ac:chgData name="HG Tan" userId="426d0d0486ea01c2" providerId="LiveId" clId="{ACC2A65A-3192-412A-A4B4-4B08BA3728B7}" dt="2021-09-18T09:33:28.237" v="693" actId="14100"/>
          <ac:picMkLst>
            <pc:docMk/>
            <pc:sldMk cId="2205799657" sldId="534"/>
            <ac:picMk id="8" creationId="{F33E2784-3B78-4C45-BB59-3BFAB843B781}"/>
          </ac:picMkLst>
        </pc:picChg>
      </pc:sldChg>
      <pc:sldChg chg="addSp delSp modSp new mod">
        <pc:chgData name="HG Tan" userId="426d0d0486ea01c2" providerId="LiveId" clId="{ACC2A65A-3192-412A-A4B4-4B08BA3728B7}" dt="2021-09-18T09:39:27.476" v="766" actId="5793"/>
        <pc:sldMkLst>
          <pc:docMk/>
          <pc:sldMk cId="2918725603" sldId="535"/>
        </pc:sldMkLst>
        <pc:spChg chg="del">
          <ac:chgData name="HG Tan" userId="426d0d0486ea01c2" providerId="LiveId" clId="{ACC2A65A-3192-412A-A4B4-4B08BA3728B7}" dt="2021-09-18T09:39:23.687" v="763" actId="478"/>
          <ac:spMkLst>
            <pc:docMk/>
            <pc:sldMk cId="2918725603" sldId="535"/>
            <ac:spMk id="2" creationId="{58398655-6533-4881-BEDE-A89B57593F21}"/>
          </ac:spMkLst>
        </pc:spChg>
        <pc:spChg chg="del">
          <ac:chgData name="HG Tan" userId="426d0d0486ea01c2" providerId="LiveId" clId="{ACC2A65A-3192-412A-A4B4-4B08BA3728B7}" dt="2021-09-18T09:38:46.194" v="716" actId="22"/>
          <ac:spMkLst>
            <pc:docMk/>
            <pc:sldMk cId="2918725603" sldId="535"/>
            <ac:spMk id="3" creationId="{FD42CCAD-8E4A-46C7-A792-2B533B5151ED}"/>
          </ac:spMkLst>
        </pc:spChg>
        <pc:spChg chg="add mod">
          <ac:chgData name="HG Tan" userId="426d0d0486ea01c2" providerId="LiveId" clId="{ACC2A65A-3192-412A-A4B4-4B08BA3728B7}" dt="2021-09-18T09:39:27.476" v="766" actId="5793"/>
          <ac:spMkLst>
            <pc:docMk/>
            <pc:sldMk cId="2918725603" sldId="535"/>
            <ac:spMk id="6" creationId="{B3F29B47-05E7-4689-A530-503B0D9EFECA}"/>
          </ac:spMkLst>
        </pc:spChg>
        <pc:picChg chg="add mod ord">
          <ac:chgData name="HG Tan" userId="426d0d0486ea01c2" providerId="LiveId" clId="{ACC2A65A-3192-412A-A4B4-4B08BA3728B7}" dt="2021-09-18T09:38:46.724" v="718" actId="962"/>
          <ac:picMkLst>
            <pc:docMk/>
            <pc:sldMk cId="2918725603" sldId="535"/>
            <ac:picMk id="5" creationId="{52F57E69-4B17-4E32-9210-924A6244CB4A}"/>
          </ac:picMkLst>
        </pc:picChg>
      </pc:sldChg>
      <pc:sldChg chg="addSp delSp modSp new mod ord">
        <pc:chgData name="HG Tan" userId="426d0d0486ea01c2" providerId="LiveId" clId="{ACC2A65A-3192-412A-A4B4-4B08BA3728B7}" dt="2021-09-18T10:32:56.148" v="954" actId="1076"/>
        <pc:sldMkLst>
          <pc:docMk/>
          <pc:sldMk cId="1456838719" sldId="536"/>
        </pc:sldMkLst>
        <pc:spChg chg="del">
          <ac:chgData name="HG Tan" userId="426d0d0486ea01c2" providerId="LiveId" clId="{ACC2A65A-3192-412A-A4B4-4B08BA3728B7}" dt="2021-09-18T09:40:02.402" v="768" actId="478"/>
          <ac:spMkLst>
            <pc:docMk/>
            <pc:sldMk cId="1456838719" sldId="536"/>
            <ac:spMk id="2" creationId="{575F66C3-25FB-4746-9DD7-D8AA54D20425}"/>
          </ac:spMkLst>
        </pc:spChg>
        <pc:spChg chg="del">
          <ac:chgData name="HG Tan" userId="426d0d0486ea01c2" providerId="LiveId" clId="{ACC2A65A-3192-412A-A4B4-4B08BA3728B7}" dt="2021-09-18T09:40:06.662" v="769" actId="478"/>
          <ac:spMkLst>
            <pc:docMk/>
            <pc:sldMk cId="1456838719" sldId="536"/>
            <ac:spMk id="3" creationId="{F2902654-F0B0-4B1B-AC76-B04D1A898F19}"/>
          </ac:spMkLst>
        </pc:spChg>
        <pc:spChg chg="add del mod">
          <ac:chgData name="HG Tan" userId="426d0d0486ea01c2" providerId="LiveId" clId="{ACC2A65A-3192-412A-A4B4-4B08BA3728B7}" dt="2021-09-18T10:30:54.635" v="870" actId="478"/>
          <ac:spMkLst>
            <pc:docMk/>
            <pc:sldMk cId="1456838719" sldId="536"/>
            <ac:spMk id="9" creationId="{0D67447A-8CDE-45C7-AB56-118766121831}"/>
          </ac:spMkLst>
        </pc:spChg>
        <pc:spChg chg="add mod ord">
          <ac:chgData name="HG Tan" userId="426d0d0486ea01c2" providerId="LiveId" clId="{ACC2A65A-3192-412A-A4B4-4B08BA3728B7}" dt="2021-09-18T10:31:21.729" v="873" actId="14100"/>
          <ac:spMkLst>
            <pc:docMk/>
            <pc:sldMk cId="1456838719" sldId="536"/>
            <ac:spMk id="10" creationId="{15157549-8DAA-4D39-8CA6-988058DD635B}"/>
          </ac:spMkLst>
        </pc:spChg>
        <pc:spChg chg="add mod">
          <ac:chgData name="HG Tan" userId="426d0d0486ea01c2" providerId="LiveId" clId="{ACC2A65A-3192-412A-A4B4-4B08BA3728B7}" dt="2021-09-18T10:19:03.072" v="787" actId="14100"/>
          <ac:spMkLst>
            <pc:docMk/>
            <pc:sldMk cId="1456838719" sldId="536"/>
            <ac:spMk id="11" creationId="{8758271E-FAAF-4375-967F-29C7BB2ED50E}"/>
          </ac:spMkLst>
        </pc:spChg>
        <pc:spChg chg="add mod">
          <ac:chgData name="HG Tan" userId="426d0d0486ea01c2" providerId="LiveId" clId="{ACC2A65A-3192-412A-A4B4-4B08BA3728B7}" dt="2021-09-18T10:30:48.459" v="869" actId="1036"/>
          <ac:spMkLst>
            <pc:docMk/>
            <pc:sldMk cId="1456838719" sldId="536"/>
            <ac:spMk id="12" creationId="{4C755B3E-2133-4D71-9284-D823922AAF48}"/>
          </ac:spMkLst>
        </pc:spChg>
        <pc:spChg chg="add mod">
          <ac:chgData name="HG Tan" userId="426d0d0486ea01c2" providerId="LiveId" clId="{ACC2A65A-3192-412A-A4B4-4B08BA3728B7}" dt="2021-09-18T10:32:05.478" v="944" actId="20577"/>
          <ac:spMkLst>
            <pc:docMk/>
            <pc:sldMk cId="1456838719" sldId="536"/>
            <ac:spMk id="13" creationId="{1AA2A018-F679-42E4-BC95-6C6F2903403D}"/>
          </ac:spMkLst>
        </pc:spChg>
        <pc:spChg chg="add mod">
          <ac:chgData name="HG Tan" userId="426d0d0486ea01c2" providerId="LiveId" clId="{ACC2A65A-3192-412A-A4B4-4B08BA3728B7}" dt="2021-09-18T10:32:56.148" v="954" actId="1076"/>
          <ac:spMkLst>
            <pc:docMk/>
            <pc:sldMk cId="1456838719" sldId="536"/>
            <ac:spMk id="17" creationId="{B9006501-3ED2-4843-8A09-AA934ED314D6}"/>
          </ac:spMkLst>
        </pc:spChg>
        <pc:picChg chg="add del mod">
          <ac:chgData name="HG Tan" userId="426d0d0486ea01c2" providerId="LiveId" clId="{ACC2A65A-3192-412A-A4B4-4B08BA3728B7}" dt="2021-09-18T10:17:55.982" v="773" actId="478"/>
          <ac:picMkLst>
            <pc:docMk/>
            <pc:sldMk cId="1456838719" sldId="536"/>
            <ac:picMk id="5" creationId="{065DA497-E35B-47EF-AAA6-89A83FF4E8B3}"/>
          </ac:picMkLst>
        </pc:picChg>
        <pc:picChg chg="add del mod">
          <ac:chgData name="HG Tan" userId="426d0d0486ea01c2" providerId="LiveId" clId="{ACC2A65A-3192-412A-A4B4-4B08BA3728B7}" dt="2021-09-18T10:30:31.959" v="853" actId="478"/>
          <ac:picMkLst>
            <pc:docMk/>
            <pc:sldMk cId="1456838719" sldId="536"/>
            <ac:picMk id="7" creationId="{C05A0C67-C71F-45B5-AF40-4C041EBC73F1}"/>
          </ac:picMkLst>
        </pc:picChg>
        <pc:picChg chg="add mod ord">
          <ac:chgData name="HG Tan" userId="426d0d0486ea01c2" providerId="LiveId" clId="{ACC2A65A-3192-412A-A4B4-4B08BA3728B7}" dt="2021-09-18T10:30:39.665" v="858" actId="171"/>
          <ac:picMkLst>
            <pc:docMk/>
            <pc:sldMk cId="1456838719" sldId="536"/>
            <ac:picMk id="15" creationId="{36BC43EF-0061-4454-A1B1-E9443A243C7B}"/>
          </ac:picMkLst>
        </pc:picChg>
      </pc:sldChg>
      <pc:sldChg chg="new del">
        <pc:chgData name="HG Tan" userId="426d0d0486ea01c2" providerId="LiveId" clId="{ACC2A65A-3192-412A-A4B4-4B08BA3728B7}" dt="2021-09-18T10:42:06.497" v="967" actId="47"/>
        <pc:sldMkLst>
          <pc:docMk/>
          <pc:sldMk cId="3122897656" sldId="537"/>
        </pc:sldMkLst>
      </pc:sldChg>
      <pc:sldChg chg="addSp delSp modSp new mod">
        <pc:chgData name="HG Tan" userId="426d0d0486ea01c2" providerId="LiveId" clId="{ACC2A65A-3192-412A-A4B4-4B08BA3728B7}" dt="2021-09-18T10:45:58.720" v="988" actId="1076"/>
        <pc:sldMkLst>
          <pc:docMk/>
          <pc:sldMk cId="4167269821" sldId="537"/>
        </pc:sldMkLst>
        <pc:spChg chg="del">
          <ac:chgData name="HG Tan" userId="426d0d0486ea01c2" providerId="LiveId" clId="{ACC2A65A-3192-412A-A4B4-4B08BA3728B7}" dt="2021-09-18T10:42:39.138" v="969"/>
          <ac:spMkLst>
            <pc:docMk/>
            <pc:sldMk cId="4167269821" sldId="537"/>
            <ac:spMk id="2" creationId="{9FDB4549-AC70-452E-A6C6-22D7EA68AB4B}"/>
          </ac:spMkLst>
        </pc:spChg>
        <pc:spChg chg="del">
          <ac:chgData name="HG Tan" userId="426d0d0486ea01c2" providerId="LiveId" clId="{ACC2A65A-3192-412A-A4B4-4B08BA3728B7}" dt="2021-09-18T10:42:50.561" v="977" actId="478"/>
          <ac:spMkLst>
            <pc:docMk/>
            <pc:sldMk cId="4167269821" sldId="537"/>
            <ac:spMk id="3" creationId="{F87F390B-B96E-474B-BB86-40AFECBA2D5A}"/>
          </ac:spMkLst>
        </pc:spChg>
        <pc:spChg chg="add mod">
          <ac:chgData name="HG Tan" userId="426d0d0486ea01c2" providerId="LiveId" clId="{ACC2A65A-3192-412A-A4B4-4B08BA3728B7}" dt="2021-09-18T10:45:31.214" v="986" actId="26606"/>
          <ac:spMkLst>
            <pc:docMk/>
            <pc:sldMk cId="4167269821" sldId="537"/>
            <ac:spMk id="4" creationId="{B9BE0028-51BA-4916-BBAE-0E2D96BD115E}"/>
          </ac:spMkLst>
        </pc:spChg>
        <pc:spChg chg="add mod">
          <ac:chgData name="HG Tan" userId="426d0d0486ea01c2" providerId="LiveId" clId="{ACC2A65A-3192-412A-A4B4-4B08BA3728B7}" dt="2021-09-18T10:45:58.720" v="988" actId="1076"/>
          <ac:spMkLst>
            <pc:docMk/>
            <pc:sldMk cId="4167269821" sldId="537"/>
            <ac:spMk id="8" creationId="{EACB18DE-97ED-4E29-9D6F-7C53405B30B2}"/>
          </ac:spMkLst>
        </pc:spChg>
        <pc:picChg chg="add mod">
          <ac:chgData name="HG Tan" userId="426d0d0486ea01c2" providerId="LiveId" clId="{ACC2A65A-3192-412A-A4B4-4B08BA3728B7}" dt="2021-09-18T10:45:31.214" v="986" actId="26606"/>
          <ac:picMkLst>
            <pc:docMk/>
            <pc:sldMk cId="4167269821" sldId="537"/>
            <ac:picMk id="6" creationId="{908AA45D-E2CF-4CF2-B578-D06C84F1547C}"/>
          </ac:picMkLst>
        </pc:picChg>
      </pc:sldChg>
      <pc:sldChg chg="addSp delSp modSp new mod modClrScheme chgLayout">
        <pc:chgData name="HG Tan" userId="426d0d0486ea01c2" providerId="LiveId" clId="{ACC2A65A-3192-412A-A4B4-4B08BA3728B7}" dt="2021-09-18T10:44:56.988" v="982" actId="962"/>
        <pc:sldMkLst>
          <pc:docMk/>
          <pc:sldMk cId="137623830" sldId="538"/>
        </pc:sldMkLst>
        <pc:spChg chg="del">
          <ac:chgData name="HG Tan" userId="426d0d0486ea01c2" providerId="LiveId" clId="{ACC2A65A-3192-412A-A4B4-4B08BA3728B7}" dt="2021-09-18T10:44:35.233" v="979" actId="700"/>
          <ac:spMkLst>
            <pc:docMk/>
            <pc:sldMk cId="137623830" sldId="538"/>
            <ac:spMk id="2" creationId="{BAAAED01-82C9-44EA-A4FE-6DE11052B57C}"/>
          </ac:spMkLst>
        </pc:spChg>
        <pc:spChg chg="del">
          <ac:chgData name="HG Tan" userId="426d0d0486ea01c2" providerId="LiveId" clId="{ACC2A65A-3192-412A-A4B4-4B08BA3728B7}" dt="2021-09-18T10:44:35.233" v="979" actId="700"/>
          <ac:spMkLst>
            <pc:docMk/>
            <pc:sldMk cId="137623830" sldId="538"/>
            <ac:spMk id="3" creationId="{7EA091B8-A6DD-43F4-8EF3-9DCB75E8F086}"/>
          </ac:spMkLst>
        </pc:spChg>
        <pc:picChg chg="add mod">
          <ac:chgData name="HG Tan" userId="426d0d0486ea01c2" providerId="LiveId" clId="{ACC2A65A-3192-412A-A4B4-4B08BA3728B7}" dt="2021-09-18T10:44:56.988" v="982" actId="962"/>
          <ac:picMkLst>
            <pc:docMk/>
            <pc:sldMk cId="137623830" sldId="538"/>
            <ac:picMk id="5" creationId="{72DD4747-B17E-4695-B0DD-F89CA9B654D5}"/>
          </ac:picMkLst>
        </pc:picChg>
      </pc:sldChg>
      <pc:sldChg chg="new del">
        <pc:chgData name="HG Tan" userId="426d0d0486ea01c2" providerId="LiveId" clId="{ACC2A65A-3192-412A-A4B4-4B08BA3728B7}" dt="2021-09-19T00:51:48.268" v="993" actId="47"/>
        <pc:sldMkLst>
          <pc:docMk/>
          <pc:sldMk cId="1280547076" sldId="539"/>
        </pc:sldMkLst>
      </pc:sldChg>
      <pc:sldChg chg="modSp add mod">
        <pc:chgData name="HG Tan" userId="426d0d0486ea01c2" providerId="LiveId" clId="{ACC2A65A-3192-412A-A4B4-4B08BA3728B7}" dt="2021-09-19T00:54:52.657" v="1125" actId="20577"/>
        <pc:sldMkLst>
          <pc:docMk/>
          <pc:sldMk cId="1546085570" sldId="539"/>
        </pc:sldMkLst>
        <pc:spChg chg="mod">
          <ac:chgData name="HG Tan" userId="426d0d0486ea01c2" providerId="LiveId" clId="{ACC2A65A-3192-412A-A4B4-4B08BA3728B7}" dt="2021-09-19T00:54:52.657" v="1125" actId="20577"/>
          <ac:spMkLst>
            <pc:docMk/>
            <pc:sldMk cId="1546085570" sldId="539"/>
            <ac:spMk id="5" creationId="{C4F35425-EEE9-4003-B9D4-F07E91500F14}"/>
          </ac:spMkLst>
        </pc:spChg>
      </pc:sldChg>
      <pc:sldChg chg="addSp delSp modSp add mod chgLayout">
        <pc:chgData name="HG Tan" userId="426d0d0486ea01c2" providerId="LiveId" clId="{ACC2A65A-3192-412A-A4B4-4B08BA3728B7}" dt="2021-09-19T02:14:44.162" v="1671" actId="313"/>
        <pc:sldMkLst>
          <pc:docMk/>
          <pc:sldMk cId="539436199" sldId="540"/>
        </pc:sldMkLst>
        <pc:spChg chg="add del">
          <ac:chgData name="HG Tan" userId="426d0d0486ea01c2" providerId="LiveId" clId="{ACC2A65A-3192-412A-A4B4-4B08BA3728B7}" dt="2021-09-19T01:56:48.578" v="1165"/>
          <ac:spMkLst>
            <pc:docMk/>
            <pc:sldMk cId="539436199" sldId="540"/>
            <ac:spMk id="2" creationId="{8E4D65D5-C68C-481E-A6A5-BF4B87D068C7}"/>
          </ac:spMkLst>
        </pc:spChg>
        <pc:spChg chg="mod ord">
          <ac:chgData name="HG Tan" userId="426d0d0486ea01c2" providerId="LiveId" clId="{ACC2A65A-3192-412A-A4B4-4B08BA3728B7}" dt="2021-09-19T01:56:42.050" v="1163" actId="700"/>
          <ac:spMkLst>
            <pc:docMk/>
            <pc:sldMk cId="539436199" sldId="540"/>
            <ac:spMk id="3" creationId="{00000000-0000-0000-0000-000000000000}"/>
          </ac:spMkLst>
        </pc:spChg>
        <pc:spChg chg="mod ord">
          <ac:chgData name="HG Tan" userId="426d0d0486ea01c2" providerId="LiveId" clId="{ACC2A65A-3192-412A-A4B4-4B08BA3728B7}" dt="2021-09-19T02:14:44.162" v="1671" actId="313"/>
          <ac:spMkLst>
            <pc:docMk/>
            <pc:sldMk cId="539436199" sldId="540"/>
            <ac:spMk id="4" creationId="{00000000-0000-0000-0000-000000000000}"/>
          </ac:spMkLst>
        </pc:spChg>
        <pc:spChg chg="add del">
          <ac:chgData name="HG Tan" userId="426d0d0486ea01c2" providerId="LiveId" clId="{ACC2A65A-3192-412A-A4B4-4B08BA3728B7}" dt="2021-09-19T01:57:04.501" v="1169"/>
          <ac:spMkLst>
            <pc:docMk/>
            <pc:sldMk cId="539436199" sldId="540"/>
            <ac:spMk id="8" creationId="{57727DEE-0777-45EC-92F2-EBE98722ABE7}"/>
          </ac:spMkLst>
        </pc:spChg>
      </pc:sldChg>
      <pc:sldChg chg="delSp modSp new mod">
        <pc:chgData name="HG Tan" userId="426d0d0486ea01c2" providerId="LiveId" clId="{ACC2A65A-3192-412A-A4B4-4B08BA3728B7}" dt="2021-09-19T02:33:46.207" v="1742" actId="20577"/>
        <pc:sldMkLst>
          <pc:docMk/>
          <pc:sldMk cId="2257840592" sldId="541"/>
        </pc:sldMkLst>
        <pc:spChg chg="del">
          <ac:chgData name="HG Tan" userId="426d0d0486ea01c2" providerId="LiveId" clId="{ACC2A65A-3192-412A-A4B4-4B08BA3728B7}" dt="2021-09-19T02:07:14.681" v="1434" actId="478"/>
          <ac:spMkLst>
            <pc:docMk/>
            <pc:sldMk cId="2257840592" sldId="541"/>
            <ac:spMk id="2" creationId="{114D1273-1C66-42F1-AA19-5333E6D9F2F5}"/>
          </ac:spMkLst>
        </pc:spChg>
        <pc:spChg chg="mod">
          <ac:chgData name="HG Tan" userId="426d0d0486ea01c2" providerId="LiveId" clId="{ACC2A65A-3192-412A-A4B4-4B08BA3728B7}" dt="2021-09-19T02:33:46.207" v="1742" actId="20577"/>
          <ac:spMkLst>
            <pc:docMk/>
            <pc:sldMk cId="2257840592" sldId="541"/>
            <ac:spMk id="3" creationId="{ADB6485E-5E98-4B9B-B617-DD8E432767BD}"/>
          </ac:spMkLst>
        </pc:spChg>
      </pc:sldChg>
      <pc:sldChg chg="new">
        <pc:chgData name="HG Tan" userId="426d0d0486ea01c2" providerId="LiveId" clId="{ACC2A65A-3192-412A-A4B4-4B08BA3728B7}" dt="2021-09-19T02:35:25.097" v="1743" actId="680"/>
        <pc:sldMkLst>
          <pc:docMk/>
          <pc:sldMk cId="3447809251" sldId="54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BEA0E-FACB-4798-9BDA-F9AAD17C7D9F}" type="datetimeFigureOut">
              <a:rPr lang="en-SG" smtClean="0"/>
              <a:t>30/11/2022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D4D55-B56C-4DD5-BDDE-333B379BEA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8956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609600"/>
            <a:ext cx="10160000" cy="838200"/>
          </a:xfrm>
          <a:solidFill>
            <a:srgbClr val="0000FF"/>
          </a:solidFill>
          <a:ln w="9525"/>
        </p:spPr>
        <p:txBody>
          <a:bodyPr anchor="b"/>
          <a:lstStyle>
            <a:lvl1pPr algn="ctr">
              <a:defRPr sz="4400">
                <a:solidFill>
                  <a:srgbClr val="FFFF00"/>
                </a:solidFill>
                <a:effectLst/>
                <a:uFillTx/>
              </a:defRPr>
            </a:lvl1pPr>
          </a:lstStyle>
          <a:p>
            <a:r>
              <a:rPr lang="en-US" dirty="0">
                <a:uFillTx/>
              </a:rPr>
              <a:t>Chapter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2190308"/>
            <a:ext cx="58928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>
                <a:uFillTx/>
                <a:latin typeface="Verdana" pitchFamily="34" charset="0"/>
              </a:defRPr>
            </a:lvl1pPr>
          </a:lstStyle>
          <a:p>
            <a:r>
              <a:rPr lang="en-US" dirty="0">
                <a:uFillTx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1913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170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4800" y="0"/>
            <a:ext cx="2997200" cy="6248400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8788400" cy="6248400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172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622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uFillTx/>
              </a:defRPr>
            </a:lvl1pPr>
            <a:lvl2pPr marL="457189" indent="0">
              <a:buNone/>
              <a:defRPr sz="1800">
                <a:uFillTx/>
              </a:defRPr>
            </a:lvl2pPr>
            <a:lvl3pPr marL="914377" indent="0">
              <a:buNone/>
              <a:defRPr sz="1600">
                <a:uFillTx/>
              </a:defRPr>
            </a:lvl3pPr>
            <a:lvl4pPr marL="1371566" indent="0">
              <a:buNone/>
              <a:defRPr sz="1400">
                <a:uFillTx/>
              </a:defRPr>
            </a:lvl4pPr>
            <a:lvl5pPr marL="1828754" indent="0">
              <a:buNone/>
              <a:defRPr sz="1400">
                <a:uFillTx/>
              </a:defRPr>
            </a:lvl5pPr>
            <a:lvl6pPr marL="2285943" indent="0">
              <a:buNone/>
              <a:defRPr sz="1400">
                <a:uFillTx/>
              </a:defRPr>
            </a:lvl6pPr>
            <a:lvl7pPr marL="2743131" indent="0">
              <a:buNone/>
              <a:defRPr sz="1400">
                <a:uFillTx/>
              </a:defRPr>
            </a:lvl7pPr>
            <a:lvl8pPr marL="3200320" indent="0">
              <a:buNone/>
              <a:defRPr sz="1400">
                <a:uFillTx/>
              </a:defRPr>
            </a:lvl8pPr>
            <a:lvl9pPr marL="3657509" indent="0">
              <a:buNone/>
              <a:defRPr sz="14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852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066800"/>
            <a:ext cx="5334000" cy="5181600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1066800"/>
            <a:ext cx="5334000" cy="5181600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451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189" indent="0">
              <a:buNone/>
              <a:defRPr sz="2000" b="1">
                <a:uFillTx/>
              </a:defRPr>
            </a:lvl2pPr>
            <a:lvl3pPr marL="914377" indent="0">
              <a:buNone/>
              <a:defRPr sz="1800" b="1">
                <a:uFillTx/>
              </a:defRPr>
            </a:lvl3pPr>
            <a:lvl4pPr marL="1371566" indent="0">
              <a:buNone/>
              <a:defRPr sz="1600" b="1">
                <a:uFillTx/>
              </a:defRPr>
            </a:lvl4pPr>
            <a:lvl5pPr marL="1828754" indent="0">
              <a:buNone/>
              <a:defRPr sz="1600" b="1">
                <a:uFillTx/>
              </a:defRPr>
            </a:lvl5pPr>
            <a:lvl6pPr marL="2285943" indent="0">
              <a:buNone/>
              <a:defRPr sz="1600" b="1">
                <a:uFillTx/>
              </a:defRPr>
            </a:lvl6pPr>
            <a:lvl7pPr marL="2743131" indent="0">
              <a:buNone/>
              <a:defRPr sz="1600" b="1">
                <a:uFillTx/>
              </a:defRPr>
            </a:lvl7pPr>
            <a:lvl8pPr marL="3200320" indent="0">
              <a:buNone/>
              <a:defRPr sz="1600" b="1">
                <a:uFillTx/>
              </a:defRPr>
            </a:lvl8pPr>
            <a:lvl9pPr marL="3657509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189" indent="0">
              <a:buNone/>
              <a:defRPr sz="2000" b="1">
                <a:uFillTx/>
              </a:defRPr>
            </a:lvl2pPr>
            <a:lvl3pPr marL="914377" indent="0">
              <a:buNone/>
              <a:defRPr sz="1800" b="1">
                <a:uFillTx/>
              </a:defRPr>
            </a:lvl3pPr>
            <a:lvl4pPr marL="1371566" indent="0">
              <a:buNone/>
              <a:defRPr sz="1600" b="1">
                <a:uFillTx/>
              </a:defRPr>
            </a:lvl4pPr>
            <a:lvl5pPr marL="1828754" indent="0">
              <a:buNone/>
              <a:defRPr sz="1600" b="1">
                <a:uFillTx/>
              </a:defRPr>
            </a:lvl5pPr>
            <a:lvl6pPr marL="2285943" indent="0">
              <a:buNone/>
              <a:defRPr sz="1600" b="1">
                <a:uFillTx/>
              </a:defRPr>
            </a:lvl6pPr>
            <a:lvl7pPr marL="2743131" indent="0">
              <a:buNone/>
              <a:defRPr sz="1600" b="1">
                <a:uFillTx/>
              </a:defRPr>
            </a:lvl7pPr>
            <a:lvl8pPr marL="3200320" indent="0">
              <a:buNone/>
              <a:defRPr sz="1600" b="1">
                <a:uFillTx/>
              </a:defRPr>
            </a:lvl8pPr>
            <a:lvl9pPr marL="3657509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018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>
                <a:effectLst/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15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48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189" indent="0">
              <a:buNone/>
              <a:defRPr sz="1200">
                <a:uFillTx/>
              </a:defRPr>
            </a:lvl2pPr>
            <a:lvl3pPr marL="914377" indent="0">
              <a:buNone/>
              <a:defRPr sz="1000">
                <a:uFillTx/>
              </a:defRPr>
            </a:lvl3pPr>
            <a:lvl4pPr marL="1371566" indent="0">
              <a:buNone/>
              <a:defRPr sz="900">
                <a:uFillTx/>
              </a:defRPr>
            </a:lvl4pPr>
            <a:lvl5pPr marL="1828754" indent="0">
              <a:buNone/>
              <a:defRPr sz="900">
                <a:uFillTx/>
              </a:defRPr>
            </a:lvl5pPr>
            <a:lvl6pPr marL="2285943" indent="0">
              <a:buNone/>
              <a:defRPr sz="900">
                <a:uFillTx/>
              </a:defRPr>
            </a:lvl6pPr>
            <a:lvl7pPr marL="2743131" indent="0">
              <a:buNone/>
              <a:defRPr sz="900">
                <a:uFillTx/>
              </a:defRPr>
            </a:lvl7pPr>
            <a:lvl8pPr marL="3200320" indent="0">
              <a:buNone/>
              <a:defRPr sz="900">
                <a:uFillTx/>
              </a:defRPr>
            </a:lvl8pPr>
            <a:lvl9pPr marL="3657509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230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189" indent="0">
              <a:buNone/>
              <a:defRPr sz="2800">
                <a:uFillTx/>
              </a:defRPr>
            </a:lvl2pPr>
            <a:lvl3pPr marL="914377" indent="0">
              <a:buNone/>
              <a:defRPr sz="2400">
                <a:uFillTx/>
              </a:defRPr>
            </a:lvl3pPr>
            <a:lvl4pPr marL="1371566" indent="0">
              <a:buNone/>
              <a:defRPr sz="2000">
                <a:uFillTx/>
              </a:defRPr>
            </a:lvl4pPr>
            <a:lvl5pPr marL="1828754" indent="0">
              <a:buNone/>
              <a:defRPr sz="2000">
                <a:uFillTx/>
              </a:defRPr>
            </a:lvl5pPr>
            <a:lvl6pPr marL="2285943" indent="0">
              <a:buNone/>
              <a:defRPr sz="2000">
                <a:uFillTx/>
              </a:defRPr>
            </a:lvl6pPr>
            <a:lvl7pPr marL="2743131" indent="0">
              <a:buNone/>
              <a:defRPr sz="2000">
                <a:uFillTx/>
              </a:defRPr>
            </a:lvl7pPr>
            <a:lvl8pPr marL="3200320" indent="0">
              <a:buNone/>
              <a:defRPr sz="2000">
                <a:uFillTx/>
              </a:defRPr>
            </a:lvl8pPr>
            <a:lvl9pPr marL="3657509" indent="0">
              <a:buNone/>
              <a:defRPr sz="2000">
                <a:uFillTx/>
              </a:defRPr>
            </a:lvl9pPr>
          </a:lstStyle>
          <a:p>
            <a:pPr lvl="0"/>
            <a:endParaRPr lang="en-US" noProof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189" indent="0">
              <a:buNone/>
              <a:defRPr sz="1200">
                <a:uFillTx/>
              </a:defRPr>
            </a:lvl2pPr>
            <a:lvl3pPr marL="914377" indent="0">
              <a:buNone/>
              <a:defRPr sz="1000">
                <a:uFillTx/>
              </a:defRPr>
            </a:lvl3pPr>
            <a:lvl4pPr marL="1371566" indent="0">
              <a:buNone/>
              <a:defRPr sz="900">
                <a:uFillTx/>
              </a:defRPr>
            </a:lvl4pPr>
            <a:lvl5pPr marL="1828754" indent="0">
              <a:buNone/>
              <a:defRPr sz="900">
                <a:uFillTx/>
              </a:defRPr>
            </a:lvl5pPr>
            <a:lvl6pPr marL="2285943" indent="0">
              <a:buNone/>
              <a:defRPr sz="900">
                <a:uFillTx/>
              </a:defRPr>
            </a:lvl6pPr>
            <a:lvl7pPr marL="2743131" indent="0">
              <a:buNone/>
              <a:defRPr sz="900">
                <a:uFillTx/>
              </a:defRPr>
            </a:lvl7pPr>
            <a:lvl8pPr marL="3200320" indent="0">
              <a:buNone/>
              <a:defRPr sz="900">
                <a:uFillTx/>
              </a:defRPr>
            </a:lvl8pPr>
            <a:lvl9pPr marL="3657509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176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066800"/>
            <a:ext cx="10871200" cy="5181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uFillTx/>
              </a:rPr>
              <a:t>Click to edit Master text styles</a:t>
            </a:r>
          </a:p>
          <a:p>
            <a:pPr lvl="1"/>
            <a:r>
              <a:rPr lang="en-US" altLang="en-US" dirty="0">
                <a:uFillTx/>
              </a:rPr>
              <a:t>Second level</a:t>
            </a:r>
          </a:p>
          <a:p>
            <a:pPr lvl="2"/>
            <a:r>
              <a:rPr lang="en-US" altLang="en-US" dirty="0">
                <a:uFillTx/>
              </a:rPr>
              <a:t>Third level</a:t>
            </a:r>
          </a:p>
          <a:p>
            <a:pPr lvl="3"/>
            <a:r>
              <a:rPr lang="en-US" altLang="en-US" dirty="0">
                <a:uFillTx/>
              </a:rPr>
              <a:t>Fourth level</a:t>
            </a:r>
          </a:p>
          <a:p>
            <a:pPr lvl="4"/>
            <a:r>
              <a:rPr lang="en-US" altLang="en-US" dirty="0">
                <a:uFillTx/>
              </a:rPr>
              <a:t>Fifth level</a:t>
            </a:r>
          </a:p>
        </p:txBody>
      </p:sp>
      <p:sp>
        <p:nvSpPr>
          <p:cNvPr id="48144" name="Rectangle 16"/>
          <p:cNvSpPr>
            <a:spLocks noChangeArrowheads="1"/>
          </p:cNvSpPr>
          <p:nvPr userDrawn="1"/>
        </p:nvSpPr>
        <p:spPr bwMode="auto">
          <a:xfrm>
            <a:off x="2235200" y="6400800"/>
            <a:ext cx="6604000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 marL="342900" indent="-342900"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1pPr>
            <a:lvl2pPr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Diploma in CSF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WAPT  AY21/22 Sem 5</a:t>
            </a: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28" name="Line 17"/>
          <p:cNvSpPr>
            <a:spLocks noChangeShapeType="1"/>
          </p:cNvSpPr>
          <p:nvPr userDrawn="1"/>
        </p:nvSpPr>
        <p:spPr bwMode="auto">
          <a:xfrm>
            <a:off x="508000" y="6248400"/>
            <a:ext cx="1087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48146" name="Rectangle 18"/>
          <p:cNvSpPr>
            <a:spLocks noChangeArrowheads="1"/>
          </p:cNvSpPr>
          <p:nvPr userDrawn="1"/>
        </p:nvSpPr>
        <p:spPr bwMode="auto">
          <a:xfrm>
            <a:off x="0" y="-38100"/>
            <a:ext cx="12192000" cy="762000"/>
          </a:xfrm>
          <a:prstGeom prst="rect">
            <a:avLst/>
          </a:prstGeom>
          <a:solidFill>
            <a:srgbClr val="00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1988800" cy="685800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uFillTx/>
              </a:rPr>
              <a:t>Title</a:t>
            </a:r>
          </a:p>
        </p:txBody>
      </p:sp>
      <p:pic>
        <p:nvPicPr>
          <p:cNvPr id="1031" name="Picture 22" descr="School of ICT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508000" y="6270630"/>
            <a:ext cx="2286000" cy="5873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15"/>
          <p:cNvSpPr txBox="1">
            <a:spLocks noChangeArrowheads="1"/>
          </p:cNvSpPr>
          <p:nvPr userDrawn="1"/>
        </p:nvSpPr>
        <p:spPr bwMode="auto">
          <a:xfrm>
            <a:off x="8636000" y="6642103"/>
            <a:ext cx="2844800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uFillTx/>
                <a:latin typeface="Arial Narrow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Last update: </a:t>
            </a:r>
            <a:fld id="{8ABEE5FE-1DE1-4424-9918-16A677C6523F}" type="datetime8">
              <a:rPr kumimoji="0" lang="en-SG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>
                  <a:uFillTx/>
                </a:defRPr>
              </a:pPr>
              <a:t>30/11/2022 11:56 AM</a:t>
            </a:fld>
            <a:endParaRPr kumimoji="0" lang="en-SG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fld id="{C5590DDD-6585-4C1F-803E-C9EDC7C753FD}" type="slidenum">
              <a:rPr kumimoji="0" lang="en-SG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>
                  <a:uFillTx/>
                </a:defRPr>
              </a:pPr>
              <a:t>‹#›</a:t>
            </a:fld>
            <a:endParaRPr kumimoji="0" lang="en-SG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E91A63-5DC8-40C0-979E-5606F14B9A1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xmlns="" val="hdr"/>
              </p:ext>
            </p:extLst>
          </p:nvPr>
        </p:nvSpPr>
        <p:spPr>
          <a:xfrm>
            <a:off x="0" y="0"/>
            <a:ext cx="1404938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                Official Open</a:t>
            </a:r>
          </a:p>
        </p:txBody>
      </p:sp>
    </p:spTree>
    <p:extLst>
      <p:ext uri="{BB962C8B-B14F-4D97-AF65-F5344CB8AC3E}">
        <p14:creationId xmlns:p14="http://schemas.microsoft.com/office/powerpoint/2010/main" val="112400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0">
          <a:solidFill>
            <a:schemeClr val="bg1"/>
          </a:solidFill>
          <a:effectLst/>
          <a:uFillTx/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uFillTx/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uFillTx/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uFillTx/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uFillTx/>
          <a:latin typeface="Tahoma" pitchFamily="34" charset="0"/>
        </a:defRPr>
      </a:lvl5pPr>
      <a:lvl6pPr marL="457189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uFillTx/>
          <a:latin typeface="Tahoma" pitchFamily="34" charset="0"/>
        </a:defRPr>
      </a:lvl6pPr>
      <a:lvl7pPr marL="914377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uFillTx/>
          <a:latin typeface="Tahoma" pitchFamily="34" charset="0"/>
        </a:defRPr>
      </a:lvl7pPr>
      <a:lvl8pPr marL="1371566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uFillTx/>
          <a:latin typeface="Tahoma" pitchFamily="34" charset="0"/>
        </a:defRPr>
      </a:lvl8pPr>
      <a:lvl9pPr marL="1828754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uFillTx/>
          <a:latin typeface="Tahoma" pitchFamily="34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anose="05000000000000000000" pitchFamily="2" charset="2"/>
        <a:buChar char="§"/>
        <a:defRPr kumimoji="1" sz="3200" b="1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anose="05000000000000000000" pitchFamily="2" charset="2"/>
        <a:buChar char="§"/>
        <a:defRPr kumimoji="1" sz="2800" b="1">
          <a:solidFill>
            <a:srgbClr val="0033CC"/>
          </a:solidFill>
          <a:uFillTx/>
          <a:latin typeface="+mn-lt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kumimoji="1" sz="2400">
          <a:solidFill>
            <a:schemeClr val="hlink"/>
          </a:solidFill>
          <a:uFillTx/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uFillTx/>
          <a:latin typeface="+mn-lt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anose="05000000000000000000" pitchFamily="2" charset="2"/>
        <a:buChar char="§"/>
        <a:defRPr kumimoji="1" sz="2000">
          <a:solidFill>
            <a:srgbClr val="009900"/>
          </a:solidFill>
          <a:uFillTx/>
          <a:latin typeface="+mn-lt"/>
        </a:defRPr>
      </a:lvl5pPr>
      <a:lvl6pPr marL="2514537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uFillTx/>
          <a:latin typeface="+mn-lt"/>
        </a:defRPr>
      </a:lvl6pPr>
      <a:lvl7pPr marL="2971726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uFillTx/>
          <a:latin typeface="+mn-lt"/>
        </a:defRPr>
      </a:lvl7pPr>
      <a:lvl8pPr marL="3428914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uFillTx/>
          <a:latin typeface="+mn-lt"/>
        </a:defRPr>
      </a:lvl8pPr>
      <a:lvl9pPr marL="3886103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uFillTx/>
          <a:latin typeface="+mn-lt"/>
        </a:defRPr>
      </a:lvl9pPr>
    </p:bodyStyle>
    <p:otherStyle>
      <a:defPPr>
        <a:defRPr lang="en-US">
          <a:uFillTx/>
        </a:defRPr>
      </a:defPPr>
      <a:lvl1pPr marL="0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4F35425-EEE9-4003-B9D4-F07E91500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4600" y="2181841"/>
            <a:ext cx="7408333" cy="2895600"/>
          </a:xfrm>
        </p:spPr>
        <p:txBody>
          <a:bodyPr/>
          <a:lstStyle/>
          <a:p>
            <a:pPr algn="ctr"/>
            <a:r>
              <a:rPr lang="en-US" sz="4000" b="0" dirty="0"/>
              <a:t>Types of Web App Pen-Testing</a:t>
            </a:r>
            <a:endParaRPr lang="en-SG" sz="4000" b="0" dirty="0"/>
          </a:p>
        </p:txBody>
      </p:sp>
    </p:spTree>
    <p:extLst>
      <p:ext uri="{BB962C8B-B14F-4D97-AF65-F5344CB8AC3E}">
        <p14:creationId xmlns:p14="http://schemas.microsoft.com/office/powerpoint/2010/main" val="4060206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Pre-Testing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Scoping </a:t>
            </a:r>
            <a:r>
              <a:rPr lang="en-US" b="0" dirty="0"/>
              <a:t>and Establish Rules of Engagement</a:t>
            </a:r>
          </a:p>
          <a:p>
            <a:r>
              <a:rPr lang="en-US" b="0" dirty="0"/>
              <a:t>Contract Signing</a:t>
            </a:r>
          </a:p>
          <a:p>
            <a:r>
              <a:rPr lang="en-US" b="0" dirty="0"/>
              <a:t>Project </a:t>
            </a:r>
            <a:r>
              <a:rPr lang="en-US" b="0" dirty="0" smtClean="0"/>
              <a:t>Planning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51115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47" indent="-457200"/>
            <a:r>
              <a:rPr lang="en-US" dirty="0"/>
              <a:t>Information Gathering(Making use of Open Source Intelligence / Publicly available Information..)</a:t>
            </a:r>
            <a:br>
              <a:rPr lang="en-US" dirty="0"/>
            </a:br>
            <a:r>
              <a:rPr lang="en-US" dirty="0" smtClean="0"/>
              <a:t>Profiling the Web Site (Fingerprinting/Mapping </a:t>
            </a:r>
            <a:r>
              <a:rPr lang="en-US" dirty="0"/>
              <a:t>of Target Web Site</a:t>
            </a:r>
            <a:r>
              <a:rPr lang="en-US" dirty="0" smtClean="0"/>
              <a:t>...)</a:t>
            </a:r>
            <a:endParaRPr lang="en-US" dirty="0"/>
          </a:p>
          <a:p>
            <a:r>
              <a:rPr lang="en-US" dirty="0" smtClean="0"/>
              <a:t>  Vulnerabilities Scanning</a:t>
            </a:r>
            <a:endParaRPr lang="en-US" dirty="0"/>
          </a:p>
          <a:p>
            <a:r>
              <a:rPr lang="en-US" dirty="0" smtClean="0"/>
              <a:t>  Exploitation/Verification </a:t>
            </a:r>
            <a:r>
              <a:rPr lang="en-US" dirty="0"/>
              <a:t>of Exploitation</a:t>
            </a:r>
            <a:r>
              <a:rPr lang="en-US" b="0" dirty="0"/>
              <a:t/>
            </a:r>
            <a:br>
              <a:rPr lang="en-US" b="0" dirty="0"/>
            </a:br>
            <a:endParaRPr lang="en-US" b="0" dirty="0" smtClean="0"/>
          </a:p>
          <a:p>
            <a:pPr marL="531813" indent="-531813"/>
            <a:r>
              <a:rPr lang="en-US" b="0" dirty="0"/>
              <a:t>Noted that some automated tools used for Vulnerabilities Scanning could at the same time exploit the vulnerabilities </a:t>
            </a:r>
            <a:r>
              <a:rPr lang="en-US" b="0" dirty="0" smtClean="0"/>
              <a:t>discovered.</a:t>
            </a:r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27531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Post-Testing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Report </a:t>
            </a:r>
            <a:r>
              <a:rPr lang="en-US" b="0" dirty="0"/>
              <a:t>and Recommendations</a:t>
            </a:r>
          </a:p>
          <a:p>
            <a:r>
              <a:rPr lang="en-US" b="0" dirty="0"/>
              <a:t>Client Debrief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1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go about learning WAPT?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purpose of this module, we will concentrate on developing the technical skills in the activities that is highlighted in </a:t>
            </a:r>
            <a:r>
              <a:rPr lang="en-US" dirty="0" smtClean="0"/>
              <a:t>bold. </a:t>
            </a:r>
            <a:r>
              <a:rPr lang="en-US" dirty="0"/>
              <a:t>Others will be covered in the </a:t>
            </a:r>
            <a:r>
              <a:rPr lang="en-US" dirty="0" smtClean="0"/>
              <a:t>Assignment</a:t>
            </a:r>
            <a:r>
              <a:rPr lang="en-US" dirty="0"/>
              <a:t>. 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299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covered the following in this lecture:</a:t>
            </a:r>
          </a:p>
          <a:p>
            <a:pPr lvl="1"/>
            <a:r>
              <a:rPr lang="en-US" dirty="0" smtClean="0"/>
              <a:t>Web </a:t>
            </a:r>
            <a:r>
              <a:rPr lang="en-US" dirty="0"/>
              <a:t>Applications Penetration Testing and its Purpose</a:t>
            </a:r>
          </a:p>
          <a:p>
            <a:pPr lvl="1"/>
            <a:r>
              <a:rPr lang="en-US" dirty="0"/>
              <a:t>Types of Web App Pen-Testing</a:t>
            </a:r>
          </a:p>
          <a:p>
            <a:pPr lvl="1"/>
            <a:r>
              <a:rPr lang="en-US" dirty="0"/>
              <a:t>Manual vs Automated Web App Pen-Testing</a:t>
            </a:r>
          </a:p>
          <a:p>
            <a:pPr lvl="1"/>
            <a:r>
              <a:rPr lang="en-US" dirty="0"/>
              <a:t>OWASP Top 10 – 2017 Most Critical Web Application Security Risks</a:t>
            </a:r>
          </a:p>
          <a:p>
            <a:pPr lvl="1"/>
            <a:r>
              <a:rPr lang="en-US" dirty="0"/>
              <a:t>OWASP Testing Methodology</a:t>
            </a:r>
          </a:p>
          <a:p>
            <a:pPr lvl="1"/>
            <a:r>
              <a:rPr lang="en-US" dirty="0"/>
              <a:t>Our Web Application Penetration Testing Methodology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311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coming…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84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4F35425-EEE9-4003-B9D4-F07E91500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0186" y="2179676"/>
            <a:ext cx="7671981" cy="2895600"/>
          </a:xfrm>
        </p:spPr>
        <p:txBody>
          <a:bodyPr/>
          <a:lstStyle/>
          <a:p>
            <a:pPr algn="ctr"/>
            <a:r>
              <a:rPr lang="en-US" sz="4000" b="0" dirty="0" smtClean="0"/>
              <a:t>End </a:t>
            </a:r>
            <a:r>
              <a:rPr lang="en-US" sz="4000" b="0" smtClean="0"/>
              <a:t>of </a:t>
            </a:r>
          </a:p>
          <a:p>
            <a:pPr algn="ctr"/>
            <a:r>
              <a:rPr lang="en-US" sz="4000" b="0" smtClean="0"/>
              <a:t>Session 1.1</a:t>
            </a:r>
            <a:endParaRPr lang="en-SG" sz="4000" b="0" dirty="0"/>
          </a:p>
        </p:txBody>
      </p:sp>
    </p:spTree>
    <p:extLst>
      <p:ext uri="{BB962C8B-B14F-4D97-AF65-F5344CB8AC3E}">
        <p14:creationId xmlns:p14="http://schemas.microsoft.com/office/powerpoint/2010/main" val="384402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Black-Box </a:t>
            </a:r>
            <a:r>
              <a:rPr lang="en-US" dirty="0"/>
              <a:t>Web App Pen-Testing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532" y="1066800"/>
            <a:ext cx="7196667" cy="5181600"/>
          </a:xfrm>
        </p:spPr>
        <p:txBody>
          <a:bodyPr/>
          <a:lstStyle/>
          <a:p>
            <a:r>
              <a:rPr lang="en-US" sz="2800" dirty="0"/>
              <a:t>S</a:t>
            </a:r>
            <a:r>
              <a:rPr lang="en-US" sz="2800" dirty="0" smtClean="0"/>
              <a:t>imulates </a:t>
            </a:r>
            <a:r>
              <a:rPr lang="en-US" sz="2800" dirty="0"/>
              <a:t>the process of real hacking whereby the pen-testers are not provided with any information/very little information by the client.</a:t>
            </a:r>
          </a:p>
          <a:p>
            <a:r>
              <a:rPr lang="en-US" sz="2800" dirty="0"/>
              <a:t>Pen-testers need to gather information about the target, web service components and architecture, mapping out the application, assess the vulnerabilities before carrying out the pen-test.</a:t>
            </a:r>
          </a:p>
          <a:p>
            <a:r>
              <a:rPr lang="en-US" sz="2800" dirty="0"/>
              <a:t>It is time consuming and costly.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91" y="1131861"/>
            <a:ext cx="2365375" cy="25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9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White-Box Web App Pen-Testing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532" y="1066800"/>
            <a:ext cx="7196667" cy="5181600"/>
          </a:xfrm>
        </p:spPr>
        <p:txBody>
          <a:bodyPr/>
          <a:lstStyle/>
          <a:p>
            <a:r>
              <a:rPr lang="en-US" sz="2800" dirty="0"/>
              <a:t>The pen-testers will be provided with complete knowledge of the target web application.</a:t>
            </a:r>
          </a:p>
          <a:p>
            <a:r>
              <a:rPr lang="en-US" sz="2800" dirty="0"/>
              <a:t>It provides assurance on complete testing coverage as the pen-testers knows exactly what they have to test.</a:t>
            </a:r>
          </a:p>
          <a:p>
            <a:r>
              <a:rPr lang="en-US" sz="2800" dirty="0"/>
              <a:t>It is less time consuming and costly.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59" y="1504709"/>
            <a:ext cx="2360982" cy="22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0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Grey-Box Web App Pen-Testing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532" y="1066800"/>
            <a:ext cx="7196667" cy="5181600"/>
          </a:xfrm>
        </p:spPr>
        <p:txBody>
          <a:bodyPr/>
          <a:lstStyle/>
          <a:p>
            <a:r>
              <a:rPr lang="en-US" sz="2800" dirty="0"/>
              <a:t>This is a combination of Black-Box and White-Box pen-test whereby the pen-testers will be provided with limited information about web application to be tested.</a:t>
            </a:r>
          </a:p>
          <a:p>
            <a:r>
              <a:rPr lang="en-US" sz="2800" dirty="0"/>
              <a:t>The pen-testers need to gather the missing information to complete the picture about the target.</a:t>
            </a:r>
          </a:p>
          <a:p>
            <a:r>
              <a:rPr lang="en-US" sz="2800" dirty="0"/>
              <a:t>Test may not be as comprehensive as White-Box pen-testing.</a:t>
            </a:r>
          </a:p>
          <a:p>
            <a:r>
              <a:rPr lang="en-US" sz="2800" dirty="0"/>
              <a:t>It is usually less time consuming and </a:t>
            </a:r>
            <a:r>
              <a:rPr lang="en-US" sz="2800" dirty="0" smtClean="0"/>
              <a:t>cost less than </a:t>
            </a:r>
            <a:r>
              <a:rPr lang="en-US" sz="2800" dirty="0"/>
              <a:t>the Black-Box pen-test.</a:t>
            </a:r>
          </a:p>
          <a:p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40" y="1156839"/>
            <a:ext cx="2229875" cy="232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4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4F35425-EEE9-4003-B9D4-F07E91500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7088" y="2169043"/>
            <a:ext cx="7097823" cy="2895600"/>
          </a:xfrm>
        </p:spPr>
        <p:txBody>
          <a:bodyPr/>
          <a:lstStyle/>
          <a:p>
            <a:pPr algn="ctr"/>
            <a:r>
              <a:rPr lang="en-US" sz="4000" b="0" dirty="0"/>
              <a:t>Manual vs Automated Web App Pen-Testing</a:t>
            </a:r>
            <a:endParaRPr lang="en-SG" sz="4000" b="0" dirty="0"/>
          </a:p>
        </p:txBody>
      </p:sp>
    </p:spTree>
    <p:extLst>
      <p:ext uri="{BB962C8B-B14F-4D97-AF65-F5344CB8AC3E}">
        <p14:creationId xmlns:p14="http://schemas.microsoft.com/office/powerpoint/2010/main" val="3109980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5161-D0AB-4FAC-875E-BA397538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Manual Testing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B1018-F16A-4FD5-B936-8A9DA83FA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As </a:t>
            </a:r>
            <a:r>
              <a:rPr lang="en-US" sz="2800" dirty="0"/>
              <a:t>the name suggests, pen-test is carried out by an individual or group of individuals manually based on their knowledge, experiences and expertise on the target web application.</a:t>
            </a:r>
          </a:p>
          <a:p>
            <a:r>
              <a:rPr lang="en-US" sz="2800" dirty="0" smtClean="0"/>
              <a:t>Maybe </a:t>
            </a:r>
            <a:r>
              <a:rPr lang="en-US" sz="2800" dirty="0"/>
              <a:t>time consuming and costly for large application and inexperienced pen-testers.</a:t>
            </a:r>
          </a:p>
          <a:p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01302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5161-D0AB-4FAC-875E-BA397538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Automated Testing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B1018-F16A-4FD5-B936-8A9DA83FA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dirty="0"/>
              <a:t>pen-test is performed with the help </a:t>
            </a:r>
            <a:r>
              <a:rPr lang="en-US" sz="2800" dirty="0" smtClean="0"/>
              <a:t>of </a:t>
            </a:r>
            <a:r>
              <a:rPr lang="en-US" sz="2800" dirty="0"/>
              <a:t>commercial or open source tools available to the pen-testers. These tools can automated part of the testing process.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tools covers only 45% of the known vulnerability types and at time generate false positive results.  They are good for complementing the manual method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Pen-testers must know </a:t>
            </a:r>
            <a:r>
              <a:rPr lang="en-US" sz="2800" u="sng" dirty="0" smtClean="0"/>
              <a:t>what</a:t>
            </a:r>
            <a:r>
              <a:rPr lang="en-US" sz="2800" dirty="0" smtClean="0"/>
              <a:t> (web technologies, database, architecture…) they are testing so that they can choose the right tool to use.</a:t>
            </a:r>
          </a:p>
          <a:p>
            <a:pPr lvl="1"/>
            <a:r>
              <a:rPr lang="en-US" sz="2400" dirty="0" smtClean="0"/>
              <a:t>Common mistakes, use ALL the tools taught in the module to do the pen-test.</a:t>
            </a:r>
          </a:p>
          <a:p>
            <a:r>
              <a:rPr lang="en-US" sz="2800" dirty="0" smtClean="0">
                <a:effectLst/>
              </a:rPr>
              <a:t>Experienced pen-testers develop their own automated tools.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40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4F35425-EEE9-4003-B9D4-F07E91500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0186" y="2179676"/>
            <a:ext cx="7671981" cy="2895600"/>
          </a:xfrm>
        </p:spPr>
        <p:txBody>
          <a:bodyPr/>
          <a:lstStyle/>
          <a:p>
            <a:pPr algn="ctr"/>
            <a:r>
              <a:rPr lang="en-US" sz="4000" b="0" dirty="0"/>
              <a:t>Our Web Application Penetration Testing Methodology</a:t>
            </a:r>
            <a:endParaRPr lang="en-SG" sz="4000" b="0" dirty="0"/>
          </a:p>
        </p:txBody>
      </p:sp>
    </p:spTree>
    <p:extLst>
      <p:ext uri="{BB962C8B-B14F-4D97-AF65-F5344CB8AC3E}">
        <p14:creationId xmlns:p14="http://schemas.microsoft.com/office/powerpoint/2010/main" val="54174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Assuming that we have a client requesting for their web application to be tested, our Web Application Testing Methodology can be generalized to consist of three phases with different </a:t>
            </a:r>
            <a:r>
              <a:rPr lang="en-US" dirty="0" smtClean="0"/>
              <a:t>activities:</a:t>
            </a:r>
          </a:p>
          <a:p>
            <a:pPr lvl="1"/>
            <a:r>
              <a:rPr lang="en-US" dirty="0" smtClean="0"/>
              <a:t>Pre-Testing Phase</a:t>
            </a:r>
          </a:p>
          <a:p>
            <a:pPr lvl="1"/>
            <a:r>
              <a:rPr lang="en-US" dirty="0" smtClean="0"/>
              <a:t>Testing Phase</a:t>
            </a:r>
          </a:p>
          <a:p>
            <a:pPr lvl="1"/>
            <a:r>
              <a:rPr lang="en-US" dirty="0" smtClean="0"/>
              <a:t>Post-Testing Phase</a:t>
            </a:r>
          </a:p>
          <a:p>
            <a:pPr marL="457188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9371811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FontTx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uFillTx/>
            <a:latin typeface="Verdana" pitchFamily="34" charset="0"/>
          </a:defRPr>
        </a:defPPr>
      </a:lstStyle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FontTx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uFillTx/>
            <a:latin typeface="Verdana" pitchFamily="34" charset="0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6724D69C4A2643B32EC3B349496B98" ma:contentTypeVersion="4" ma:contentTypeDescription="Create a new document." ma:contentTypeScope="" ma:versionID="ee4152924b29d86f81969441d5d06d9c">
  <xsd:schema xmlns:xsd="http://www.w3.org/2001/XMLSchema" xmlns:xs="http://www.w3.org/2001/XMLSchema" xmlns:p="http://schemas.microsoft.com/office/2006/metadata/properties" xmlns:ns1="http://schemas.microsoft.com/sharepoint/v3" xmlns:ns2="a5a90c7d-0e98-467f-9b04-54754a86672d" targetNamespace="http://schemas.microsoft.com/office/2006/metadata/properties" ma:root="true" ma:fieldsID="72984446dee5f1dc6110e7f6885e0c60" ns1:_="" ns2:_="">
    <xsd:import namespace="http://schemas.microsoft.com/sharepoint/v3"/>
    <xsd:import namespace="a5a90c7d-0e98-467f-9b04-54754a8667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a90c7d-0e98-467f-9b04-54754a8667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AA2F445-13BA-4B48-B1F9-1080579AA4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26A7F3-C7BF-4FA1-BA2C-0BEAB9AD5EFF}"/>
</file>

<file path=customXml/itemProps3.xml><?xml version="1.0" encoding="utf-8"?>
<ds:datastoreItem xmlns:ds="http://schemas.openxmlformats.org/officeDocument/2006/customXml" ds:itemID="{C7923A0B-D278-451E-85D6-895D826F597B}">
  <ds:schemaRefs>
    <ds:schemaRef ds:uri="http://schemas.microsoft.com/sharepoint/v3"/>
    <ds:schemaRef ds:uri="2de12a03-2b69-4571-b3fe-fc39b4c0d1f1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6673fb3-88a0-4412-9559-9376d0b3299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15080</TotalTime>
  <Words>559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 Narrow</vt:lpstr>
      <vt:lpstr>Calibri</vt:lpstr>
      <vt:lpstr>Tahoma</vt:lpstr>
      <vt:lpstr>Verdana</vt:lpstr>
      <vt:lpstr>Wingdings</vt:lpstr>
      <vt:lpstr>Contport</vt:lpstr>
      <vt:lpstr>PowerPoint Presentation</vt:lpstr>
      <vt:lpstr>Black-Box Web App Pen-Testing</vt:lpstr>
      <vt:lpstr>White-Box Web App Pen-Testing</vt:lpstr>
      <vt:lpstr>Grey-Box Web App Pen-Testing</vt:lpstr>
      <vt:lpstr>PowerPoint Presentation</vt:lpstr>
      <vt:lpstr>Manual Testing</vt:lpstr>
      <vt:lpstr>Automated Testing</vt:lpstr>
      <vt:lpstr>PowerPoint Presentation</vt:lpstr>
      <vt:lpstr>Assumption</vt:lpstr>
      <vt:lpstr>Pre-Testing Phase</vt:lpstr>
      <vt:lpstr>Testing Phase</vt:lpstr>
      <vt:lpstr>Post-Testing Phase</vt:lpstr>
      <vt:lpstr>How do we go about learning WAPT?</vt:lpstr>
      <vt:lpstr>Summary</vt:lpstr>
      <vt:lpstr>What’s coming…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2.1 Web Application Fundamentals -Part 1</dc:title>
  <dc:creator>Hock Guan TAN (NP)</dc:creator>
  <cp:lastModifiedBy>Hock Guan TAN (NP)</cp:lastModifiedBy>
  <cp:revision>56</cp:revision>
  <dcterms:created xsi:type="dcterms:W3CDTF">2021-09-09T04:03:04Z</dcterms:created>
  <dcterms:modified xsi:type="dcterms:W3CDTF">2022-11-30T03:58:57Z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576bca3-5650-4758-abba-bb5d9cf9724e_Enabled">
    <vt:lpwstr>true</vt:lpwstr>
  </property>
  <property fmtid="{D5CDD505-2E9C-101B-9397-08002B2CF9AE}" pid="3" name="MSIP_Label_6576bca3-5650-4758-abba-bb5d9cf9724e_SetDate">
    <vt:lpwstr>2021-09-09T04:03:04Z</vt:lpwstr>
  </property>
  <property fmtid="{D5CDD505-2E9C-101B-9397-08002B2CF9AE}" pid="4" name="MSIP_Label_6576bca3-5650-4758-abba-bb5d9cf9724e_Method">
    <vt:lpwstr>Standard</vt:lpwstr>
  </property>
  <property fmtid="{D5CDD505-2E9C-101B-9397-08002B2CF9AE}" pid="5" name="MSIP_Label_6576bca3-5650-4758-abba-bb5d9cf9724e_Name">
    <vt:lpwstr>6576bca3-5650-4758-abba-bb5d9cf9724e</vt:lpwstr>
  </property>
  <property fmtid="{D5CDD505-2E9C-101B-9397-08002B2CF9AE}" pid="6" name="MSIP_Label_6576bca3-5650-4758-abba-bb5d9cf9724e_SiteId">
    <vt:lpwstr>cba9e115-3016-4462-a1ab-a565cba0cdf1</vt:lpwstr>
  </property>
  <property fmtid="{D5CDD505-2E9C-101B-9397-08002B2CF9AE}" pid="7" name="MSIP_Label_6576bca3-5650-4758-abba-bb5d9cf9724e_ActionId">
    <vt:lpwstr>a87a4472-9b3f-4d63-a6a9-40a81daf237f</vt:lpwstr>
  </property>
  <property fmtid="{D5CDD505-2E9C-101B-9397-08002B2CF9AE}" pid="8" name="MSIP_Label_6576bca3-5650-4758-abba-bb5d9cf9724e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                    Official (Closed) - Sensitive Normal</vt:lpwstr>
  </property>
  <property fmtid="{D5CDD505-2E9C-101B-9397-08002B2CF9AE}" pid="11" name="ContentTypeId">
    <vt:lpwstr>0x0101004F6724D69C4A2643B32EC3B349496B98</vt:lpwstr>
  </property>
</Properties>
</file>