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053" r:id="rId1"/>
    <p:sldMasterId id="2147484066" r:id="rId2"/>
  </p:sldMasterIdLst>
  <p:notesMasterIdLst>
    <p:notesMasterId r:id="rId56"/>
  </p:notesMasterIdLst>
  <p:handoutMasterIdLst>
    <p:handoutMasterId r:id="rId57"/>
  </p:handoutMasterIdLst>
  <p:sldIdLst>
    <p:sldId id="334" r:id="rId3"/>
    <p:sldId id="261" r:id="rId4"/>
    <p:sldId id="335" r:id="rId5"/>
    <p:sldId id="260" r:id="rId6"/>
    <p:sldId id="266" r:id="rId7"/>
    <p:sldId id="267" r:id="rId8"/>
    <p:sldId id="262" r:id="rId9"/>
    <p:sldId id="272" r:id="rId10"/>
    <p:sldId id="337" r:id="rId11"/>
    <p:sldId id="276" r:id="rId12"/>
    <p:sldId id="488" r:id="rId13"/>
    <p:sldId id="457" r:id="rId14"/>
    <p:sldId id="458" r:id="rId15"/>
    <p:sldId id="459" r:id="rId16"/>
    <p:sldId id="462" r:id="rId17"/>
    <p:sldId id="389" r:id="rId18"/>
    <p:sldId id="264" r:id="rId19"/>
    <p:sldId id="500" r:id="rId20"/>
    <p:sldId id="501" r:id="rId21"/>
    <p:sldId id="502" r:id="rId22"/>
    <p:sldId id="503" r:id="rId23"/>
    <p:sldId id="504" r:id="rId24"/>
    <p:sldId id="569" r:id="rId25"/>
    <p:sldId id="561" r:id="rId26"/>
    <p:sldId id="568" r:id="rId27"/>
    <p:sldId id="506" r:id="rId28"/>
    <p:sldId id="507" r:id="rId29"/>
    <p:sldId id="508" r:id="rId30"/>
    <p:sldId id="509" r:id="rId31"/>
    <p:sldId id="510" r:id="rId32"/>
    <p:sldId id="511" r:id="rId33"/>
    <p:sldId id="512" r:id="rId34"/>
    <p:sldId id="513" r:id="rId35"/>
    <p:sldId id="514" r:id="rId36"/>
    <p:sldId id="515" r:id="rId37"/>
    <p:sldId id="516" r:id="rId38"/>
    <p:sldId id="517" r:id="rId39"/>
    <p:sldId id="518" r:id="rId40"/>
    <p:sldId id="520" r:id="rId41"/>
    <p:sldId id="521" r:id="rId42"/>
    <p:sldId id="522" r:id="rId43"/>
    <p:sldId id="523" r:id="rId44"/>
    <p:sldId id="524" r:id="rId45"/>
    <p:sldId id="525" r:id="rId46"/>
    <p:sldId id="526" r:id="rId47"/>
    <p:sldId id="527" r:id="rId48"/>
    <p:sldId id="528" r:id="rId49"/>
    <p:sldId id="529" r:id="rId50"/>
    <p:sldId id="530" r:id="rId51"/>
    <p:sldId id="531" r:id="rId52"/>
    <p:sldId id="532" r:id="rId53"/>
    <p:sldId id="533" r:id="rId54"/>
    <p:sldId id="534" r:id="rId5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406">
          <p15:clr>
            <a:srgbClr val="A4A3A4"/>
          </p15:clr>
        </p15:guide>
        <p15:guide id="3" pos="2880">
          <p15:clr>
            <a:srgbClr val="A4A3A4"/>
          </p15:clr>
        </p15:guide>
        <p15:guide id="4" orient="horz" pos="2114">
          <p15:clr>
            <a:srgbClr val="A4A3A4"/>
          </p15:clr>
        </p15:guide>
        <p15:guide id="5" pos="2759">
          <p15:clr>
            <a:srgbClr val="A4A3A4"/>
          </p15:clr>
        </p15:guide>
        <p15:guide id="6" pos="202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80"/>
    <a:srgbClr val="4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1134" autoAdjust="0"/>
    <p:restoredTop sz="94495" autoAdjust="0"/>
  </p:normalViewPr>
  <p:slideViewPr>
    <p:cSldViewPr snapToGrid="0" snapToObjects="1">
      <p:cViewPr>
        <p:scale>
          <a:sx n="100" d="100"/>
          <a:sy n="100" d="100"/>
        </p:scale>
        <p:origin x="-29" y="-442"/>
      </p:cViewPr>
      <p:guideLst>
        <p:guide orient="horz" pos="2160"/>
        <p:guide pos="2406"/>
        <p:guide pos="2880"/>
        <p:guide orient="horz" pos="2114"/>
        <p:guide pos="2759"/>
        <p:guide pos="202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60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tableStyles" Target="tableStyle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vyan KONIDALA (NP)" userId="e2ebfe62-6476-4e76-a844-708e2daa31c3" providerId="ADAL" clId="{74796FEA-BACE-4010-9602-22366CD33F72}"/>
    <pc:docChg chg="undo custSel addSld delSld modSld">
      <pc:chgData name="Divyan KONIDALA (NP)" userId="e2ebfe62-6476-4e76-a844-708e2daa31c3" providerId="ADAL" clId="{74796FEA-BACE-4010-9602-22366CD33F72}" dt="2022-10-17T23:02:05.634" v="364" actId="20577"/>
      <pc:docMkLst>
        <pc:docMk/>
      </pc:docMkLst>
      <pc:sldChg chg="modSp">
        <pc:chgData name="Divyan KONIDALA (NP)" userId="e2ebfe62-6476-4e76-a844-708e2daa31c3" providerId="ADAL" clId="{74796FEA-BACE-4010-9602-22366CD33F72}" dt="2022-10-17T22:30:19.424" v="18" actId="20577"/>
        <pc:sldMkLst>
          <pc:docMk/>
          <pc:sldMk cId="3934322736" sldId="261"/>
        </pc:sldMkLst>
        <pc:graphicFrameChg chg="mod">
          <ac:chgData name="Divyan KONIDALA (NP)" userId="e2ebfe62-6476-4e76-a844-708e2daa31c3" providerId="ADAL" clId="{74796FEA-BACE-4010-9602-22366CD33F72}" dt="2022-10-17T22:30:19.424" v="18" actId="20577"/>
          <ac:graphicFrameMkLst>
            <pc:docMk/>
            <pc:sldMk cId="3934322736" sldId="261"/>
            <ac:graphicFrameMk id="8" creationId="{00000000-0000-0000-0000-000000000000}"/>
          </ac:graphicFrameMkLst>
        </pc:graphicFrameChg>
      </pc:sldChg>
      <pc:sldChg chg="del">
        <pc:chgData name="Divyan KONIDALA (NP)" userId="e2ebfe62-6476-4e76-a844-708e2daa31c3" providerId="ADAL" clId="{74796FEA-BACE-4010-9602-22366CD33F72}" dt="2022-10-17T22:29:13.037" v="0" actId="47"/>
        <pc:sldMkLst>
          <pc:docMk/>
          <pc:sldMk cId="2802868877" sldId="276"/>
        </pc:sldMkLst>
      </pc:sldChg>
      <pc:sldChg chg="modSp mod">
        <pc:chgData name="Divyan KONIDALA (NP)" userId="e2ebfe62-6476-4e76-a844-708e2daa31c3" providerId="ADAL" clId="{74796FEA-BACE-4010-9602-22366CD33F72}" dt="2022-10-17T23:01:03.905" v="288" actId="20577"/>
        <pc:sldMkLst>
          <pc:docMk/>
          <pc:sldMk cId="3576677040" sldId="281"/>
        </pc:sldMkLst>
        <pc:spChg chg="mod">
          <ac:chgData name="Divyan KONIDALA (NP)" userId="e2ebfe62-6476-4e76-a844-708e2daa31c3" providerId="ADAL" clId="{74796FEA-BACE-4010-9602-22366CD33F72}" dt="2022-10-17T23:01:03.905" v="288" actId="20577"/>
          <ac:spMkLst>
            <pc:docMk/>
            <pc:sldMk cId="3576677040" sldId="281"/>
            <ac:spMk id="5" creationId="{00000000-0000-0000-0000-000000000000}"/>
          </ac:spMkLst>
        </pc:spChg>
      </pc:sldChg>
      <pc:sldChg chg="del">
        <pc:chgData name="Divyan KONIDALA (NP)" userId="e2ebfe62-6476-4e76-a844-708e2daa31c3" providerId="ADAL" clId="{74796FEA-BACE-4010-9602-22366CD33F72}" dt="2022-10-17T22:29:31.488" v="2" actId="47"/>
        <pc:sldMkLst>
          <pc:docMk/>
          <pc:sldMk cId="3544535787" sldId="286"/>
        </pc:sldMkLst>
      </pc:sldChg>
      <pc:sldChg chg="del">
        <pc:chgData name="Divyan KONIDALA (NP)" userId="e2ebfe62-6476-4e76-a844-708e2daa31c3" providerId="ADAL" clId="{74796FEA-BACE-4010-9602-22366CD33F72}" dt="2022-10-17T22:29:32.691" v="3" actId="47"/>
        <pc:sldMkLst>
          <pc:docMk/>
          <pc:sldMk cId="1047659719" sldId="287"/>
        </pc:sldMkLst>
      </pc:sldChg>
      <pc:sldChg chg="del">
        <pc:chgData name="Divyan KONIDALA (NP)" userId="e2ebfe62-6476-4e76-a844-708e2daa31c3" providerId="ADAL" clId="{74796FEA-BACE-4010-9602-22366CD33F72}" dt="2022-10-17T22:29:13.037" v="0" actId="47"/>
        <pc:sldMkLst>
          <pc:docMk/>
          <pc:sldMk cId="1236949916" sldId="310"/>
        </pc:sldMkLst>
      </pc:sldChg>
      <pc:sldChg chg="del">
        <pc:chgData name="Divyan KONIDALA (NP)" userId="e2ebfe62-6476-4e76-a844-708e2daa31c3" providerId="ADAL" clId="{74796FEA-BACE-4010-9602-22366CD33F72}" dt="2022-10-17T22:29:13.037" v="0" actId="47"/>
        <pc:sldMkLst>
          <pc:docMk/>
          <pc:sldMk cId="3410452108" sldId="311"/>
        </pc:sldMkLst>
      </pc:sldChg>
      <pc:sldChg chg="add del">
        <pc:chgData name="Divyan KONIDALA (NP)" userId="e2ebfe62-6476-4e76-a844-708e2daa31c3" providerId="ADAL" clId="{74796FEA-BACE-4010-9602-22366CD33F72}" dt="2022-10-17T22:47:23.553" v="105" actId="47"/>
        <pc:sldMkLst>
          <pc:docMk/>
          <pc:sldMk cId="379043951" sldId="504"/>
        </pc:sldMkLst>
      </pc:sldChg>
      <pc:sldChg chg="delSp modSp add del mod">
        <pc:chgData name="Divyan KONIDALA (NP)" userId="e2ebfe62-6476-4e76-a844-708e2daa31c3" providerId="ADAL" clId="{74796FEA-BACE-4010-9602-22366CD33F72}" dt="2022-10-17T22:47:23.553" v="105" actId="47"/>
        <pc:sldMkLst>
          <pc:docMk/>
          <pc:sldMk cId="539436199" sldId="540"/>
        </pc:sldMkLst>
        <pc:spChg chg="mod">
          <ac:chgData name="Divyan KONIDALA (NP)" userId="e2ebfe62-6476-4e76-a844-708e2daa31c3" providerId="ADAL" clId="{74796FEA-BACE-4010-9602-22366CD33F72}" dt="2022-10-17T22:39:55.378" v="94" actId="6549"/>
          <ac:spMkLst>
            <pc:docMk/>
            <pc:sldMk cId="539436199" sldId="540"/>
            <ac:spMk id="4" creationId="{00000000-0000-0000-0000-000000000000}"/>
          </ac:spMkLst>
        </pc:spChg>
        <pc:spChg chg="del">
          <ac:chgData name="Divyan KONIDALA (NP)" userId="e2ebfe62-6476-4e76-a844-708e2daa31c3" providerId="ADAL" clId="{74796FEA-BACE-4010-9602-22366CD33F72}" dt="2022-10-17T22:39:17.288" v="82" actId="478"/>
          <ac:spMkLst>
            <pc:docMk/>
            <pc:sldMk cId="539436199" sldId="540"/>
            <ac:spMk id="5" creationId="{00000000-0000-0000-0000-000000000000}"/>
          </ac:spMkLst>
        </pc:spChg>
        <pc:spChg chg="del mod">
          <ac:chgData name="Divyan KONIDALA (NP)" userId="e2ebfe62-6476-4e76-a844-708e2daa31c3" providerId="ADAL" clId="{74796FEA-BACE-4010-9602-22366CD33F72}" dt="2022-10-17T22:39:15.096" v="81" actId="478"/>
          <ac:spMkLst>
            <pc:docMk/>
            <pc:sldMk cId="539436199" sldId="540"/>
            <ac:spMk id="6" creationId="{00000000-0000-0000-0000-000000000000}"/>
          </ac:spMkLst>
        </pc:spChg>
        <pc:spChg chg="mod">
          <ac:chgData name="Divyan KONIDALA (NP)" userId="e2ebfe62-6476-4e76-a844-708e2daa31c3" providerId="ADAL" clId="{74796FEA-BACE-4010-9602-22366CD33F72}" dt="2022-10-17T22:46:15.806" v="101" actId="27636"/>
          <ac:spMkLst>
            <pc:docMk/>
            <pc:sldMk cId="539436199" sldId="540"/>
            <ac:spMk id="8" creationId="{9C75F8BB-35A3-056D-ED0F-3F70C7A683C0}"/>
          </ac:spMkLst>
        </pc:spChg>
      </pc:sldChg>
      <pc:sldChg chg="modSp del mod">
        <pc:chgData name="Divyan KONIDALA (NP)" userId="e2ebfe62-6476-4e76-a844-708e2daa31c3" providerId="ADAL" clId="{74796FEA-BACE-4010-9602-22366CD33F72}" dt="2022-10-17T22:36:38.499" v="50" actId="47"/>
        <pc:sldMkLst>
          <pc:docMk/>
          <pc:sldMk cId="2257840592" sldId="541"/>
        </pc:sldMkLst>
        <pc:spChg chg="mod">
          <ac:chgData name="Divyan KONIDALA (NP)" userId="e2ebfe62-6476-4e76-a844-708e2daa31c3" providerId="ADAL" clId="{74796FEA-BACE-4010-9602-22366CD33F72}" dt="2022-10-17T22:35:04.183" v="49" actId="108"/>
          <ac:spMkLst>
            <pc:docMk/>
            <pc:sldMk cId="2257840592" sldId="541"/>
            <ac:spMk id="3" creationId="{ADB6485E-5E98-4B9B-B617-DD8E432767BD}"/>
          </ac:spMkLst>
        </pc:spChg>
      </pc:sldChg>
      <pc:sldChg chg="addSp delSp modSp mod modClrScheme chgLayout">
        <pc:chgData name="Divyan KONIDALA (NP)" userId="e2ebfe62-6476-4e76-a844-708e2daa31c3" providerId="ADAL" clId="{74796FEA-BACE-4010-9602-22366CD33F72}" dt="2022-10-17T22:52:53.980" v="146" actId="478"/>
        <pc:sldMkLst>
          <pc:docMk/>
          <pc:sldMk cId="3245040317" sldId="543"/>
        </pc:sldMkLst>
        <pc:spChg chg="del">
          <ac:chgData name="Divyan KONIDALA (NP)" userId="e2ebfe62-6476-4e76-a844-708e2daa31c3" providerId="ADAL" clId="{74796FEA-BACE-4010-9602-22366CD33F72}" dt="2022-10-17T22:52:53.980" v="146" actId="478"/>
          <ac:spMkLst>
            <pc:docMk/>
            <pc:sldMk cId="3245040317" sldId="543"/>
            <ac:spMk id="2" creationId="{00000000-0000-0000-0000-000000000000}"/>
          </ac:spMkLst>
        </pc:spChg>
        <pc:spChg chg="del">
          <ac:chgData name="Divyan KONIDALA (NP)" userId="e2ebfe62-6476-4e76-a844-708e2daa31c3" providerId="ADAL" clId="{74796FEA-BACE-4010-9602-22366CD33F72}" dt="2022-10-17T22:52:53.980" v="146" actId="478"/>
          <ac:spMkLst>
            <pc:docMk/>
            <pc:sldMk cId="3245040317" sldId="543"/>
            <ac:spMk id="3" creationId="{00000000-0000-0000-0000-000000000000}"/>
          </ac:spMkLst>
        </pc:spChg>
        <pc:spChg chg="mod ord">
          <ac:chgData name="Divyan KONIDALA (NP)" userId="e2ebfe62-6476-4e76-a844-708e2daa31c3" providerId="ADAL" clId="{74796FEA-BACE-4010-9602-22366CD33F72}" dt="2022-10-17T22:50:43.594" v="125" actId="700"/>
          <ac:spMkLst>
            <pc:docMk/>
            <pc:sldMk cId="3245040317" sldId="543"/>
            <ac:spMk id="8" creationId="{5EF34F01-A529-EB6D-5A58-FDA69D096579}"/>
          </ac:spMkLst>
        </pc:spChg>
        <pc:spChg chg="add del mod ord">
          <ac:chgData name="Divyan KONIDALA (NP)" userId="e2ebfe62-6476-4e76-a844-708e2daa31c3" providerId="ADAL" clId="{74796FEA-BACE-4010-9602-22366CD33F72}" dt="2022-10-17T22:50:43.594" v="125" actId="700"/>
          <ac:spMkLst>
            <pc:docMk/>
            <pc:sldMk cId="3245040317" sldId="543"/>
            <ac:spMk id="9" creationId="{4979E169-5E4A-2C73-70A8-D986B1C726B8}"/>
          </ac:spMkLst>
        </pc:spChg>
        <pc:spChg chg="add del mod ord">
          <ac:chgData name="Divyan KONIDALA (NP)" userId="e2ebfe62-6476-4e76-a844-708e2daa31c3" providerId="ADAL" clId="{74796FEA-BACE-4010-9602-22366CD33F72}" dt="2022-10-17T22:50:43.594" v="125" actId="700"/>
          <ac:spMkLst>
            <pc:docMk/>
            <pc:sldMk cId="3245040317" sldId="543"/>
            <ac:spMk id="10" creationId="{C9FCE06A-C10A-39F2-38F8-53D19ED0854F}"/>
          </ac:spMkLst>
        </pc:spChg>
        <pc:spChg chg="add mod ord">
          <ac:chgData name="Divyan KONIDALA (NP)" userId="e2ebfe62-6476-4e76-a844-708e2daa31c3" providerId="ADAL" clId="{74796FEA-BACE-4010-9602-22366CD33F72}" dt="2022-10-17T22:50:50.941" v="126"/>
          <ac:spMkLst>
            <pc:docMk/>
            <pc:sldMk cId="3245040317" sldId="543"/>
            <ac:spMk id="11" creationId="{F309C397-12BB-5FAE-1C84-CC0D234B4FA2}"/>
          </ac:spMkLst>
        </pc:spChg>
      </pc:sldChg>
      <pc:sldChg chg="addSp delSp modSp mod modClrScheme chgLayout">
        <pc:chgData name="Divyan KONIDALA (NP)" userId="e2ebfe62-6476-4e76-a844-708e2daa31c3" providerId="ADAL" clId="{74796FEA-BACE-4010-9602-22366CD33F72}" dt="2022-10-17T22:52:37.653" v="145" actId="1076"/>
        <pc:sldMkLst>
          <pc:docMk/>
          <pc:sldMk cId="120790095" sldId="544"/>
        </pc:sldMkLst>
        <pc:spChg chg="del">
          <ac:chgData name="Divyan KONIDALA (NP)" userId="e2ebfe62-6476-4e76-a844-708e2daa31c3" providerId="ADAL" clId="{74796FEA-BACE-4010-9602-22366CD33F72}" dt="2022-10-17T22:52:25.245" v="144" actId="478"/>
          <ac:spMkLst>
            <pc:docMk/>
            <pc:sldMk cId="120790095" sldId="544"/>
            <ac:spMk id="2" creationId="{00000000-0000-0000-0000-000000000000}"/>
          </ac:spMkLst>
        </pc:spChg>
        <pc:spChg chg="del">
          <ac:chgData name="Divyan KONIDALA (NP)" userId="e2ebfe62-6476-4e76-a844-708e2daa31c3" providerId="ADAL" clId="{74796FEA-BACE-4010-9602-22366CD33F72}" dt="2022-10-17T22:52:25.245" v="144" actId="478"/>
          <ac:spMkLst>
            <pc:docMk/>
            <pc:sldMk cId="120790095" sldId="544"/>
            <ac:spMk id="3" creationId="{00000000-0000-0000-0000-000000000000}"/>
          </ac:spMkLst>
        </pc:spChg>
        <pc:spChg chg="mod">
          <ac:chgData name="Divyan KONIDALA (NP)" userId="e2ebfe62-6476-4e76-a844-708e2daa31c3" providerId="ADAL" clId="{74796FEA-BACE-4010-9602-22366CD33F72}" dt="2022-10-17T22:52:37.653" v="145" actId="1076"/>
          <ac:spMkLst>
            <pc:docMk/>
            <pc:sldMk cId="120790095" sldId="544"/>
            <ac:spMk id="4" creationId="{00000000-0000-0000-0000-000000000000}"/>
          </ac:spMkLst>
        </pc:spChg>
        <pc:spChg chg="mod">
          <ac:chgData name="Divyan KONIDALA (NP)" userId="e2ebfe62-6476-4e76-a844-708e2daa31c3" providerId="ADAL" clId="{74796FEA-BACE-4010-9602-22366CD33F72}" dt="2022-10-17T22:52:37.653" v="145" actId="1076"/>
          <ac:spMkLst>
            <pc:docMk/>
            <pc:sldMk cId="120790095" sldId="544"/>
            <ac:spMk id="6" creationId="{00000000-0000-0000-0000-000000000000}"/>
          </ac:spMkLst>
        </pc:spChg>
        <pc:spChg chg="mod">
          <ac:chgData name="Divyan KONIDALA (NP)" userId="e2ebfe62-6476-4e76-a844-708e2daa31c3" providerId="ADAL" clId="{74796FEA-BACE-4010-9602-22366CD33F72}" dt="2022-10-17T22:52:37.653" v="145" actId="1076"/>
          <ac:spMkLst>
            <pc:docMk/>
            <pc:sldMk cId="120790095" sldId="544"/>
            <ac:spMk id="7" creationId="{00000000-0000-0000-0000-000000000000}"/>
          </ac:spMkLst>
        </pc:spChg>
        <pc:spChg chg="mod">
          <ac:chgData name="Divyan KONIDALA (NP)" userId="e2ebfe62-6476-4e76-a844-708e2daa31c3" providerId="ADAL" clId="{74796FEA-BACE-4010-9602-22366CD33F72}" dt="2022-10-17T22:52:37.653" v="145" actId="1076"/>
          <ac:spMkLst>
            <pc:docMk/>
            <pc:sldMk cId="120790095" sldId="544"/>
            <ac:spMk id="9" creationId="{00000000-0000-0000-0000-000000000000}"/>
          </ac:spMkLst>
        </pc:spChg>
        <pc:spChg chg="mod ord">
          <ac:chgData name="Divyan KONIDALA (NP)" userId="e2ebfe62-6476-4e76-a844-708e2daa31c3" providerId="ADAL" clId="{74796FEA-BACE-4010-9602-22366CD33F72}" dt="2022-10-17T22:50:43.594" v="125" actId="700"/>
          <ac:spMkLst>
            <pc:docMk/>
            <pc:sldMk cId="120790095" sldId="544"/>
            <ac:spMk id="11" creationId="{CCE45351-E664-781D-B9FE-D57596DBB81A}"/>
          </ac:spMkLst>
        </pc:spChg>
        <pc:spChg chg="add del mod ord">
          <ac:chgData name="Divyan KONIDALA (NP)" userId="e2ebfe62-6476-4e76-a844-708e2daa31c3" providerId="ADAL" clId="{74796FEA-BACE-4010-9602-22366CD33F72}" dt="2022-10-17T22:50:43.594" v="125" actId="700"/>
          <ac:spMkLst>
            <pc:docMk/>
            <pc:sldMk cId="120790095" sldId="544"/>
            <ac:spMk id="12" creationId="{F821B511-D44E-89DC-5444-545F634D2105}"/>
          </ac:spMkLst>
        </pc:spChg>
        <pc:spChg chg="add del mod ord">
          <ac:chgData name="Divyan KONIDALA (NP)" userId="e2ebfe62-6476-4e76-a844-708e2daa31c3" providerId="ADAL" clId="{74796FEA-BACE-4010-9602-22366CD33F72}" dt="2022-10-17T22:50:43.594" v="125" actId="700"/>
          <ac:spMkLst>
            <pc:docMk/>
            <pc:sldMk cId="120790095" sldId="544"/>
            <ac:spMk id="13" creationId="{4B0A960D-3972-7BDF-A923-93D32EFDEA49}"/>
          </ac:spMkLst>
        </pc:spChg>
        <pc:spChg chg="add mod ord">
          <ac:chgData name="Divyan KONIDALA (NP)" userId="e2ebfe62-6476-4e76-a844-708e2daa31c3" providerId="ADAL" clId="{74796FEA-BACE-4010-9602-22366CD33F72}" dt="2022-10-17T22:50:53.847" v="127"/>
          <ac:spMkLst>
            <pc:docMk/>
            <pc:sldMk cId="120790095" sldId="544"/>
            <ac:spMk id="14" creationId="{D697898F-2675-E53F-9C16-DD769EC5180F}"/>
          </ac:spMkLst>
        </pc:spChg>
        <pc:picChg chg="mod">
          <ac:chgData name="Divyan KONIDALA (NP)" userId="e2ebfe62-6476-4e76-a844-708e2daa31c3" providerId="ADAL" clId="{74796FEA-BACE-4010-9602-22366CD33F72}" dt="2022-10-17T22:52:37.653" v="145" actId="1076"/>
          <ac:picMkLst>
            <pc:docMk/>
            <pc:sldMk cId="120790095" sldId="544"/>
            <ac:picMk id="5" creationId="{00000000-0000-0000-0000-000000000000}"/>
          </ac:picMkLst>
        </pc:picChg>
        <pc:picChg chg="mod">
          <ac:chgData name="Divyan KONIDALA (NP)" userId="e2ebfe62-6476-4e76-a844-708e2daa31c3" providerId="ADAL" clId="{74796FEA-BACE-4010-9602-22366CD33F72}" dt="2022-10-17T22:52:37.653" v="145" actId="1076"/>
          <ac:picMkLst>
            <pc:docMk/>
            <pc:sldMk cId="120790095" sldId="544"/>
            <ac:picMk id="8" creationId="{00000000-0000-0000-0000-000000000000}"/>
          </ac:picMkLst>
        </pc:picChg>
      </pc:sldChg>
      <pc:sldChg chg="addSp delSp modSp mod modClrScheme chgLayout">
        <pc:chgData name="Divyan KONIDALA (NP)" userId="e2ebfe62-6476-4e76-a844-708e2daa31c3" providerId="ADAL" clId="{74796FEA-BACE-4010-9602-22366CD33F72}" dt="2022-10-17T22:54:35.031" v="177" actId="478"/>
        <pc:sldMkLst>
          <pc:docMk/>
          <pc:sldMk cId="3666901617" sldId="545"/>
        </pc:sldMkLst>
        <pc:spChg chg="del">
          <ac:chgData name="Divyan KONIDALA (NP)" userId="e2ebfe62-6476-4e76-a844-708e2daa31c3" providerId="ADAL" clId="{74796FEA-BACE-4010-9602-22366CD33F72}" dt="2022-10-17T22:54:35.031" v="177" actId="478"/>
          <ac:spMkLst>
            <pc:docMk/>
            <pc:sldMk cId="3666901617" sldId="545"/>
            <ac:spMk id="2" creationId="{00000000-0000-0000-0000-000000000000}"/>
          </ac:spMkLst>
        </pc:spChg>
        <pc:spChg chg="del">
          <ac:chgData name="Divyan KONIDALA (NP)" userId="e2ebfe62-6476-4e76-a844-708e2daa31c3" providerId="ADAL" clId="{74796FEA-BACE-4010-9602-22366CD33F72}" dt="2022-10-17T22:54:35.031" v="177" actId="478"/>
          <ac:spMkLst>
            <pc:docMk/>
            <pc:sldMk cId="3666901617" sldId="545"/>
            <ac:spMk id="3" creationId="{00000000-0000-0000-0000-000000000000}"/>
          </ac:spMkLst>
        </pc:spChg>
        <pc:spChg chg="mod ord">
          <ac:chgData name="Divyan KONIDALA (NP)" userId="e2ebfe62-6476-4e76-a844-708e2daa31c3" providerId="ADAL" clId="{74796FEA-BACE-4010-9602-22366CD33F72}" dt="2022-10-17T22:50:43.594" v="125" actId="700"/>
          <ac:spMkLst>
            <pc:docMk/>
            <pc:sldMk cId="3666901617" sldId="545"/>
            <ac:spMk id="8" creationId="{44415699-F79F-02CD-6FA5-48F52292D3ED}"/>
          </ac:spMkLst>
        </pc:spChg>
        <pc:spChg chg="add del mod ord">
          <ac:chgData name="Divyan KONIDALA (NP)" userId="e2ebfe62-6476-4e76-a844-708e2daa31c3" providerId="ADAL" clId="{74796FEA-BACE-4010-9602-22366CD33F72}" dt="2022-10-17T22:50:43.594" v="125" actId="700"/>
          <ac:spMkLst>
            <pc:docMk/>
            <pc:sldMk cId="3666901617" sldId="545"/>
            <ac:spMk id="9" creationId="{A4BD2554-60E2-F40B-67F0-50B93E8ADDC1}"/>
          </ac:spMkLst>
        </pc:spChg>
        <pc:spChg chg="add del mod ord">
          <ac:chgData name="Divyan KONIDALA (NP)" userId="e2ebfe62-6476-4e76-a844-708e2daa31c3" providerId="ADAL" clId="{74796FEA-BACE-4010-9602-22366CD33F72}" dt="2022-10-17T22:50:43.594" v="125" actId="700"/>
          <ac:spMkLst>
            <pc:docMk/>
            <pc:sldMk cId="3666901617" sldId="545"/>
            <ac:spMk id="10" creationId="{EA66D5C0-75EC-DCE8-27EC-8D50D5F3C3D3}"/>
          </ac:spMkLst>
        </pc:spChg>
        <pc:spChg chg="add mod ord">
          <ac:chgData name="Divyan KONIDALA (NP)" userId="e2ebfe62-6476-4e76-a844-708e2daa31c3" providerId="ADAL" clId="{74796FEA-BACE-4010-9602-22366CD33F72}" dt="2022-10-17T22:51:00.565" v="128"/>
          <ac:spMkLst>
            <pc:docMk/>
            <pc:sldMk cId="3666901617" sldId="545"/>
            <ac:spMk id="11" creationId="{B090EE5E-526B-FF4B-0377-74BF75B307AE}"/>
          </ac:spMkLst>
        </pc:spChg>
      </pc:sldChg>
      <pc:sldChg chg="addSp delSp modSp mod modClrScheme chgLayout">
        <pc:chgData name="Divyan KONIDALA (NP)" userId="e2ebfe62-6476-4e76-a844-708e2daa31c3" providerId="ADAL" clId="{74796FEA-BACE-4010-9602-22366CD33F72}" dt="2022-10-17T22:54:30.670" v="176" actId="478"/>
        <pc:sldMkLst>
          <pc:docMk/>
          <pc:sldMk cId="1630539650" sldId="546"/>
        </pc:sldMkLst>
        <pc:spChg chg="del mod">
          <ac:chgData name="Divyan KONIDALA (NP)" userId="e2ebfe62-6476-4e76-a844-708e2daa31c3" providerId="ADAL" clId="{74796FEA-BACE-4010-9602-22366CD33F72}" dt="2022-10-17T22:53:04.285" v="147" actId="478"/>
          <ac:spMkLst>
            <pc:docMk/>
            <pc:sldMk cId="1630539650" sldId="546"/>
            <ac:spMk id="2" creationId="{00000000-0000-0000-0000-000000000000}"/>
          </ac:spMkLst>
        </pc:spChg>
        <pc:spChg chg="del mod">
          <ac:chgData name="Divyan KONIDALA (NP)" userId="e2ebfe62-6476-4e76-a844-708e2daa31c3" providerId="ADAL" clId="{74796FEA-BACE-4010-9602-22366CD33F72}" dt="2022-10-17T22:54:30.670" v="176" actId="478"/>
          <ac:spMkLst>
            <pc:docMk/>
            <pc:sldMk cId="1630539650" sldId="546"/>
            <ac:spMk id="3" creationId="{00000000-0000-0000-0000-000000000000}"/>
          </ac:spMkLst>
        </pc:spChg>
        <pc:spChg chg="mod">
          <ac:chgData name="Divyan KONIDALA (NP)" userId="e2ebfe62-6476-4e76-a844-708e2daa31c3" providerId="ADAL" clId="{74796FEA-BACE-4010-9602-22366CD33F72}" dt="2022-10-17T22:53:16.096" v="166" actId="1036"/>
          <ac:spMkLst>
            <pc:docMk/>
            <pc:sldMk cId="1630539650" sldId="546"/>
            <ac:spMk id="4" creationId="{00000000-0000-0000-0000-000000000000}"/>
          </ac:spMkLst>
        </pc:spChg>
        <pc:spChg chg="mod">
          <ac:chgData name="Divyan KONIDALA (NP)" userId="e2ebfe62-6476-4e76-a844-708e2daa31c3" providerId="ADAL" clId="{74796FEA-BACE-4010-9602-22366CD33F72}" dt="2022-10-17T22:53:16.096" v="166" actId="1036"/>
          <ac:spMkLst>
            <pc:docMk/>
            <pc:sldMk cId="1630539650" sldId="546"/>
            <ac:spMk id="6" creationId="{00000000-0000-0000-0000-000000000000}"/>
          </ac:spMkLst>
        </pc:spChg>
        <pc:spChg chg="mod">
          <ac:chgData name="Divyan KONIDALA (NP)" userId="e2ebfe62-6476-4e76-a844-708e2daa31c3" providerId="ADAL" clId="{74796FEA-BACE-4010-9602-22366CD33F72}" dt="2022-10-17T22:53:16.096" v="166" actId="1036"/>
          <ac:spMkLst>
            <pc:docMk/>
            <pc:sldMk cId="1630539650" sldId="546"/>
            <ac:spMk id="7" creationId="{00000000-0000-0000-0000-000000000000}"/>
          </ac:spMkLst>
        </pc:spChg>
        <pc:spChg chg="mod">
          <ac:chgData name="Divyan KONIDALA (NP)" userId="e2ebfe62-6476-4e76-a844-708e2daa31c3" providerId="ADAL" clId="{74796FEA-BACE-4010-9602-22366CD33F72}" dt="2022-10-17T22:53:23.773" v="167" actId="14100"/>
          <ac:spMkLst>
            <pc:docMk/>
            <pc:sldMk cId="1630539650" sldId="546"/>
            <ac:spMk id="9" creationId="{00000000-0000-0000-0000-000000000000}"/>
          </ac:spMkLst>
        </pc:spChg>
        <pc:spChg chg="mod ord">
          <ac:chgData name="Divyan KONIDALA (NP)" userId="e2ebfe62-6476-4e76-a844-708e2daa31c3" providerId="ADAL" clId="{74796FEA-BACE-4010-9602-22366CD33F72}" dt="2022-10-17T22:51:15.453" v="136" actId="1036"/>
          <ac:spMkLst>
            <pc:docMk/>
            <pc:sldMk cId="1630539650" sldId="546"/>
            <ac:spMk id="11" creationId="{E4DEAE5F-0D6D-D3BE-3FEC-2FA1DBC7F212}"/>
          </ac:spMkLst>
        </pc:spChg>
        <pc:spChg chg="add del mod ord">
          <ac:chgData name="Divyan KONIDALA (NP)" userId="e2ebfe62-6476-4e76-a844-708e2daa31c3" providerId="ADAL" clId="{74796FEA-BACE-4010-9602-22366CD33F72}" dt="2022-10-17T22:50:43.594" v="125" actId="700"/>
          <ac:spMkLst>
            <pc:docMk/>
            <pc:sldMk cId="1630539650" sldId="546"/>
            <ac:spMk id="12" creationId="{8954FB4C-58D2-FEDC-6852-0B62117B33F7}"/>
          </ac:spMkLst>
        </pc:spChg>
        <pc:spChg chg="add del mod ord">
          <ac:chgData name="Divyan KONIDALA (NP)" userId="e2ebfe62-6476-4e76-a844-708e2daa31c3" providerId="ADAL" clId="{74796FEA-BACE-4010-9602-22366CD33F72}" dt="2022-10-17T22:50:43.594" v="125" actId="700"/>
          <ac:spMkLst>
            <pc:docMk/>
            <pc:sldMk cId="1630539650" sldId="546"/>
            <ac:spMk id="13" creationId="{3083D452-1D7A-EABD-482F-5CF46E2032CF}"/>
          </ac:spMkLst>
        </pc:spChg>
        <pc:spChg chg="add mod ord">
          <ac:chgData name="Divyan KONIDALA (NP)" userId="e2ebfe62-6476-4e76-a844-708e2daa31c3" providerId="ADAL" clId="{74796FEA-BACE-4010-9602-22366CD33F72}" dt="2022-10-17T22:53:56.943" v="172"/>
          <ac:spMkLst>
            <pc:docMk/>
            <pc:sldMk cId="1630539650" sldId="546"/>
            <ac:spMk id="14" creationId="{F8EA1C69-BF2A-794C-F071-E6F38BF4B9C7}"/>
          </ac:spMkLst>
        </pc:spChg>
        <pc:picChg chg="mod">
          <ac:chgData name="Divyan KONIDALA (NP)" userId="e2ebfe62-6476-4e76-a844-708e2daa31c3" providerId="ADAL" clId="{74796FEA-BACE-4010-9602-22366CD33F72}" dt="2022-10-17T22:53:16.096" v="166" actId="1036"/>
          <ac:picMkLst>
            <pc:docMk/>
            <pc:sldMk cId="1630539650" sldId="546"/>
            <ac:picMk id="5" creationId="{00000000-0000-0000-0000-000000000000}"/>
          </ac:picMkLst>
        </pc:picChg>
        <pc:picChg chg="mod">
          <ac:chgData name="Divyan KONIDALA (NP)" userId="e2ebfe62-6476-4e76-a844-708e2daa31c3" providerId="ADAL" clId="{74796FEA-BACE-4010-9602-22366CD33F72}" dt="2022-10-17T22:53:16.096" v="166" actId="1036"/>
          <ac:picMkLst>
            <pc:docMk/>
            <pc:sldMk cId="1630539650" sldId="546"/>
            <ac:picMk id="8" creationId="{00000000-0000-0000-0000-000000000000}"/>
          </ac:picMkLst>
        </pc:picChg>
      </pc:sldChg>
      <pc:sldChg chg="addSp delSp modSp mod modClrScheme chgLayout">
        <pc:chgData name="Divyan KONIDALA (NP)" userId="e2ebfe62-6476-4e76-a844-708e2daa31c3" providerId="ADAL" clId="{74796FEA-BACE-4010-9602-22366CD33F72}" dt="2022-10-17T22:53:53.720" v="171"/>
        <pc:sldMkLst>
          <pc:docMk/>
          <pc:sldMk cId="3183550992" sldId="547"/>
        </pc:sldMkLst>
        <pc:spChg chg="del">
          <ac:chgData name="Divyan KONIDALA (NP)" userId="e2ebfe62-6476-4e76-a844-708e2daa31c3" providerId="ADAL" clId="{74796FEA-BACE-4010-9602-22366CD33F72}" dt="2022-10-17T22:53:34.405" v="169" actId="478"/>
          <ac:spMkLst>
            <pc:docMk/>
            <pc:sldMk cId="3183550992" sldId="547"/>
            <ac:spMk id="2" creationId="{00000000-0000-0000-0000-000000000000}"/>
          </ac:spMkLst>
        </pc:spChg>
        <pc:spChg chg="del">
          <ac:chgData name="Divyan KONIDALA (NP)" userId="e2ebfe62-6476-4e76-a844-708e2daa31c3" providerId="ADAL" clId="{74796FEA-BACE-4010-9602-22366CD33F72}" dt="2022-10-17T22:53:33.302" v="168" actId="478"/>
          <ac:spMkLst>
            <pc:docMk/>
            <pc:sldMk cId="3183550992" sldId="547"/>
            <ac:spMk id="3" creationId="{00000000-0000-0000-0000-000000000000}"/>
          </ac:spMkLst>
        </pc:spChg>
        <pc:spChg chg="mod">
          <ac:chgData name="Divyan KONIDALA (NP)" userId="e2ebfe62-6476-4e76-a844-708e2daa31c3" providerId="ADAL" clId="{74796FEA-BACE-4010-9602-22366CD33F72}" dt="2022-10-17T22:53:42.005" v="170" actId="1076"/>
          <ac:spMkLst>
            <pc:docMk/>
            <pc:sldMk cId="3183550992" sldId="547"/>
            <ac:spMk id="7" creationId="{00000000-0000-0000-0000-000000000000}"/>
          </ac:spMkLst>
        </pc:spChg>
        <pc:spChg chg="mod ord">
          <ac:chgData name="Divyan KONIDALA (NP)" userId="e2ebfe62-6476-4e76-a844-708e2daa31c3" providerId="ADAL" clId="{74796FEA-BACE-4010-9602-22366CD33F72}" dt="2022-10-17T22:50:43.594" v="125" actId="700"/>
          <ac:spMkLst>
            <pc:docMk/>
            <pc:sldMk cId="3183550992" sldId="547"/>
            <ac:spMk id="9" creationId="{C85C6CA7-AD0D-7598-78FB-22F75ECA695C}"/>
          </ac:spMkLst>
        </pc:spChg>
        <pc:spChg chg="add del mod ord">
          <ac:chgData name="Divyan KONIDALA (NP)" userId="e2ebfe62-6476-4e76-a844-708e2daa31c3" providerId="ADAL" clId="{74796FEA-BACE-4010-9602-22366CD33F72}" dt="2022-10-17T22:50:43.594" v="125" actId="700"/>
          <ac:spMkLst>
            <pc:docMk/>
            <pc:sldMk cId="3183550992" sldId="547"/>
            <ac:spMk id="10" creationId="{382ECEE6-5288-4344-F17A-3B4AB2325CA8}"/>
          </ac:spMkLst>
        </pc:spChg>
        <pc:spChg chg="add del mod ord">
          <ac:chgData name="Divyan KONIDALA (NP)" userId="e2ebfe62-6476-4e76-a844-708e2daa31c3" providerId="ADAL" clId="{74796FEA-BACE-4010-9602-22366CD33F72}" dt="2022-10-17T22:50:43.594" v="125" actId="700"/>
          <ac:spMkLst>
            <pc:docMk/>
            <pc:sldMk cId="3183550992" sldId="547"/>
            <ac:spMk id="11" creationId="{5A1CE43F-0EA1-CB41-5C44-C84268A65A0C}"/>
          </ac:spMkLst>
        </pc:spChg>
        <pc:spChg chg="add mod ord">
          <ac:chgData name="Divyan KONIDALA (NP)" userId="e2ebfe62-6476-4e76-a844-708e2daa31c3" providerId="ADAL" clId="{74796FEA-BACE-4010-9602-22366CD33F72}" dt="2022-10-17T22:53:53.720" v="171"/>
          <ac:spMkLst>
            <pc:docMk/>
            <pc:sldMk cId="3183550992" sldId="547"/>
            <ac:spMk id="12" creationId="{8D48FB31-F20B-496C-327F-E86840D77EBB}"/>
          </ac:spMkLst>
        </pc:spChg>
      </pc:sldChg>
      <pc:sldChg chg="addSp delSp modSp mod modClrScheme chgLayout">
        <pc:chgData name="Divyan KONIDALA (NP)" userId="e2ebfe62-6476-4e76-a844-708e2daa31c3" providerId="ADAL" clId="{74796FEA-BACE-4010-9602-22366CD33F72}" dt="2022-10-17T22:57:37.673" v="179"/>
        <pc:sldMkLst>
          <pc:docMk/>
          <pc:sldMk cId="3925390405" sldId="548"/>
        </pc:sldMkLst>
        <pc:spChg chg="del">
          <ac:chgData name="Divyan KONIDALA (NP)" userId="e2ebfe62-6476-4e76-a844-708e2daa31c3" providerId="ADAL" clId="{74796FEA-BACE-4010-9602-22366CD33F72}" dt="2022-10-17T22:54:04.965" v="173" actId="478"/>
          <ac:spMkLst>
            <pc:docMk/>
            <pc:sldMk cId="3925390405" sldId="548"/>
            <ac:spMk id="2" creationId="{00000000-0000-0000-0000-000000000000}"/>
          </ac:spMkLst>
        </pc:spChg>
        <pc:spChg chg="del">
          <ac:chgData name="Divyan KONIDALA (NP)" userId="e2ebfe62-6476-4e76-a844-708e2daa31c3" providerId="ADAL" clId="{74796FEA-BACE-4010-9602-22366CD33F72}" dt="2022-10-17T22:54:12.190" v="174" actId="478"/>
          <ac:spMkLst>
            <pc:docMk/>
            <pc:sldMk cId="3925390405" sldId="548"/>
            <ac:spMk id="3" creationId="{00000000-0000-0000-0000-000000000000}"/>
          </ac:spMkLst>
        </pc:spChg>
        <pc:spChg chg="mod">
          <ac:chgData name="Divyan KONIDALA (NP)" userId="e2ebfe62-6476-4e76-a844-708e2daa31c3" providerId="ADAL" clId="{74796FEA-BACE-4010-9602-22366CD33F72}" dt="2022-10-17T22:57:28.103" v="178" actId="1076"/>
          <ac:spMkLst>
            <pc:docMk/>
            <pc:sldMk cId="3925390405" sldId="548"/>
            <ac:spMk id="4" creationId="{00000000-0000-0000-0000-000000000000}"/>
          </ac:spMkLst>
        </pc:spChg>
        <pc:spChg chg="mod">
          <ac:chgData name="Divyan KONIDALA (NP)" userId="e2ebfe62-6476-4e76-a844-708e2daa31c3" providerId="ADAL" clId="{74796FEA-BACE-4010-9602-22366CD33F72}" dt="2022-10-17T22:57:28.103" v="178" actId="1076"/>
          <ac:spMkLst>
            <pc:docMk/>
            <pc:sldMk cId="3925390405" sldId="548"/>
            <ac:spMk id="5" creationId="{00000000-0000-0000-0000-000000000000}"/>
          </ac:spMkLst>
        </pc:spChg>
        <pc:spChg chg="mod ord">
          <ac:chgData name="Divyan KONIDALA (NP)" userId="e2ebfe62-6476-4e76-a844-708e2daa31c3" providerId="ADAL" clId="{74796FEA-BACE-4010-9602-22366CD33F72}" dt="2022-10-17T22:50:43.594" v="125" actId="700"/>
          <ac:spMkLst>
            <pc:docMk/>
            <pc:sldMk cId="3925390405" sldId="548"/>
            <ac:spMk id="9" creationId="{00198A32-75CA-50F2-16D2-73D3CEB890D6}"/>
          </ac:spMkLst>
        </pc:spChg>
        <pc:spChg chg="add del mod ord">
          <ac:chgData name="Divyan KONIDALA (NP)" userId="e2ebfe62-6476-4e76-a844-708e2daa31c3" providerId="ADAL" clId="{74796FEA-BACE-4010-9602-22366CD33F72}" dt="2022-10-17T22:50:43.594" v="125" actId="700"/>
          <ac:spMkLst>
            <pc:docMk/>
            <pc:sldMk cId="3925390405" sldId="548"/>
            <ac:spMk id="10" creationId="{CEB92644-106C-5C02-8D54-4E9E251B472A}"/>
          </ac:spMkLst>
        </pc:spChg>
        <pc:spChg chg="add del mod ord">
          <ac:chgData name="Divyan KONIDALA (NP)" userId="e2ebfe62-6476-4e76-a844-708e2daa31c3" providerId="ADAL" clId="{74796FEA-BACE-4010-9602-22366CD33F72}" dt="2022-10-17T22:50:43.594" v="125" actId="700"/>
          <ac:spMkLst>
            <pc:docMk/>
            <pc:sldMk cId="3925390405" sldId="548"/>
            <ac:spMk id="11" creationId="{2280036D-B120-242C-EDDA-0BF7D987832C}"/>
          </ac:spMkLst>
        </pc:spChg>
        <pc:spChg chg="add mod ord">
          <ac:chgData name="Divyan KONIDALA (NP)" userId="e2ebfe62-6476-4e76-a844-708e2daa31c3" providerId="ADAL" clId="{74796FEA-BACE-4010-9602-22366CD33F72}" dt="2022-10-17T22:57:37.673" v="179"/>
          <ac:spMkLst>
            <pc:docMk/>
            <pc:sldMk cId="3925390405" sldId="548"/>
            <ac:spMk id="12" creationId="{10DEBA14-A980-0739-411F-C8CC03660D57}"/>
          </ac:spMkLst>
        </pc:spChg>
        <pc:picChg chg="mod">
          <ac:chgData name="Divyan KONIDALA (NP)" userId="e2ebfe62-6476-4e76-a844-708e2daa31c3" providerId="ADAL" clId="{74796FEA-BACE-4010-9602-22366CD33F72}" dt="2022-10-17T22:57:28.103" v="178" actId="1076"/>
          <ac:picMkLst>
            <pc:docMk/>
            <pc:sldMk cId="3925390405" sldId="548"/>
            <ac:picMk id="6" creationId="{00000000-0000-0000-0000-000000000000}"/>
          </ac:picMkLst>
        </pc:picChg>
        <pc:picChg chg="mod">
          <ac:chgData name="Divyan KONIDALA (NP)" userId="e2ebfe62-6476-4e76-a844-708e2daa31c3" providerId="ADAL" clId="{74796FEA-BACE-4010-9602-22366CD33F72}" dt="2022-10-17T22:57:28.103" v="178" actId="1076"/>
          <ac:picMkLst>
            <pc:docMk/>
            <pc:sldMk cId="3925390405" sldId="548"/>
            <ac:picMk id="7" creationId="{00000000-0000-0000-0000-000000000000}"/>
          </ac:picMkLst>
        </pc:picChg>
      </pc:sldChg>
      <pc:sldChg chg="addSp delSp modSp mod modClrScheme chgLayout">
        <pc:chgData name="Divyan KONIDALA (NP)" userId="e2ebfe62-6476-4e76-a844-708e2daa31c3" providerId="ADAL" clId="{74796FEA-BACE-4010-9602-22366CD33F72}" dt="2022-10-17T22:57:40.944" v="180"/>
        <pc:sldMkLst>
          <pc:docMk/>
          <pc:sldMk cId="2001249486" sldId="549"/>
        </pc:sldMkLst>
        <pc:spChg chg="del">
          <ac:chgData name="Divyan KONIDALA (NP)" userId="e2ebfe62-6476-4e76-a844-708e2daa31c3" providerId="ADAL" clId="{74796FEA-BACE-4010-9602-22366CD33F72}" dt="2022-10-17T22:54:18.077" v="175" actId="478"/>
          <ac:spMkLst>
            <pc:docMk/>
            <pc:sldMk cId="2001249486" sldId="549"/>
            <ac:spMk id="2" creationId="{00000000-0000-0000-0000-000000000000}"/>
          </ac:spMkLst>
        </pc:spChg>
        <pc:spChg chg="del">
          <ac:chgData name="Divyan KONIDALA (NP)" userId="e2ebfe62-6476-4e76-a844-708e2daa31c3" providerId="ADAL" clId="{74796FEA-BACE-4010-9602-22366CD33F72}" dt="2022-10-17T22:54:18.077" v="175" actId="478"/>
          <ac:spMkLst>
            <pc:docMk/>
            <pc:sldMk cId="2001249486" sldId="549"/>
            <ac:spMk id="3" creationId="{00000000-0000-0000-0000-000000000000}"/>
          </ac:spMkLst>
        </pc:spChg>
        <pc:spChg chg="mod ord">
          <ac:chgData name="Divyan KONIDALA (NP)" userId="e2ebfe62-6476-4e76-a844-708e2daa31c3" providerId="ADAL" clId="{74796FEA-BACE-4010-9602-22366CD33F72}" dt="2022-10-17T22:50:43.594" v="125" actId="700"/>
          <ac:spMkLst>
            <pc:docMk/>
            <pc:sldMk cId="2001249486" sldId="549"/>
            <ac:spMk id="7" creationId="{3E332F91-9AA6-A854-0EEB-10FA1CF8223F}"/>
          </ac:spMkLst>
        </pc:spChg>
        <pc:spChg chg="add del mod ord">
          <ac:chgData name="Divyan KONIDALA (NP)" userId="e2ebfe62-6476-4e76-a844-708e2daa31c3" providerId="ADAL" clId="{74796FEA-BACE-4010-9602-22366CD33F72}" dt="2022-10-17T22:50:43.594" v="125" actId="700"/>
          <ac:spMkLst>
            <pc:docMk/>
            <pc:sldMk cId="2001249486" sldId="549"/>
            <ac:spMk id="8" creationId="{EBF4856B-D1C1-0BA1-1392-CEB3B441CAF8}"/>
          </ac:spMkLst>
        </pc:spChg>
        <pc:spChg chg="add del mod ord">
          <ac:chgData name="Divyan KONIDALA (NP)" userId="e2ebfe62-6476-4e76-a844-708e2daa31c3" providerId="ADAL" clId="{74796FEA-BACE-4010-9602-22366CD33F72}" dt="2022-10-17T22:50:43.594" v="125" actId="700"/>
          <ac:spMkLst>
            <pc:docMk/>
            <pc:sldMk cId="2001249486" sldId="549"/>
            <ac:spMk id="9" creationId="{D5F5B98E-BDBE-1BF2-67E9-35B2D09C9B4C}"/>
          </ac:spMkLst>
        </pc:spChg>
        <pc:spChg chg="add mod ord">
          <ac:chgData name="Divyan KONIDALA (NP)" userId="e2ebfe62-6476-4e76-a844-708e2daa31c3" providerId="ADAL" clId="{74796FEA-BACE-4010-9602-22366CD33F72}" dt="2022-10-17T22:57:40.944" v="180"/>
          <ac:spMkLst>
            <pc:docMk/>
            <pc:sldMk cId="2001249486" sldId="549"/>
            <ac:spMk id="10" creationId="{E6F38C17-3894-DC0B-FC34-BDADED439571}"/>
          </ac:spMkLst>
        </pc:spChg>
      </pc:sldChg>
      <pc:sldChg chg="modSp mod">
        <pc:chgData name="Divyan KONIDALA (NP)" userId="e2ebfe62-6476-4e76-a844-708e2daa31c3" providerId="ADAL" clId="{74796FEA-BACE-4010-9602-22366CD33F72}" dt="2022-10-17T23:02:05.634" v="364" actId="20577"/>
        <pc:sldMkLst>
          <pc:docMk/>
          <pc:sldMk cId="704371066" sldId="551"/>
        </pc:sldMkLst>
        <pc:spChg chg="mod">
          <ac:chgData name="Divyan KONIDALA (NP)" userId="e2ebfe62-6476-4e76-a844-708e2daa31c3" providerId="ADAL" clId="{74796FEA-BACE-4010-9602-22366CD33F72}" dt="2022-10-17T22:50:16.044" v="117" actId="20577"/>
          <ac:spMkLst>
            <pc:docMk/>
            <pc:sldMk cId="704371066" sldId="551"/>
            <ac:spMk id="2" creationId="{00000000-0000-0000-0000-000000000000}"/>
          </ac:spMkLst>
        </pc:spChg>
        <pc:spChg chg="mod">
          <ac:chgData name="Divyan KONIDALA (NP)" userId="e2ebfe62-6476-4e76-a844-708e2daa31c3" providerId="ADAL" clId="{74796FEA-BACE-4010-9602-22366CD33F72}" dt="2022-10-17T23:02:05.634" v="364" actId="20577"/>
          <ac:spMkLst>
            <pc:docMk/>
            <pc:sldMk cId="704371066" sldId="551"/>
            <ac:spMk id="3" creationId="{00000000-0000-0000-0000-000000000000}"/>
          </ac:spMkLst>
        </pc:spChg>
        <pc:spChg chg="mod">
          <ac:chgData name="Divyan KONIDALA (NP)" userId="e2ebfe62-6476-4e76-a844-708e2daa31c3" providerId="ADAL" clId="{74796FEA-BACE-4010-9602-22366CD33F72}" dt="2022-10-17T22:46:15.780" v="99" actId="27636"/>
          <ac:spMkLst>
            <pc:docMk/>
            <pc:sldMk cId="704371066" sldId="551"/>
            <ac:spMk id="8" creationId="{D507E8DF-F2D4-293A-7A3D-2BE084D2C458}"/>
          </ac:spMkLst>
        </pc:spChg>
      </pc:sldChg>
      <pc:sldChg chg="modSp mod">
        <pc:chgData name="Divyan KONIDALA (NP)" userId="e2ebfe62-6476-4e76-a844-708e2daa31c3" providerId="ADAL" clId="{74796FEA-BACE-4010-9602-22366CD33F72}" dt="2022-10-17T22:47:38.716" v="107" actId="27636"/>
        <pc:sldMkLst>
          <pc:docMk/>
          <pc:sldMk cId="2756798375" sldId="553"/>
        </pc:sldMkLst>
        <pc:spChg chg="mod">
          <ac:chgData name="Divyan KONIDALA (NP)" userId="e2ebfe62-6476-4e76-a844-708e2daa31c3" providerId="ADAL" clId="{74796FEA-BACE-4010-9602-22366CD33F72}" dt="2022-10-17T22:47:38.716" v="107" actId="27636"/>
          <ac:spMkLst>
            <pc:docMk/>
            <pc:sldMk cId="2756798375" sldId="553"/>
            <ac:spMk id="3" creationId="{00000000-0000-0000-0000-000000000000}"/>
          </ac:spMkLst>
        </pc:spChg>
        <pc:spChg chg="mod">
          <ac:chgData name="Divyan KONIDALA (NP)" userId="e2ebfe62-6476-4e76-a844-708e2daa31c3" providerId="ADAL" clId="{74796FEA-BACE-4010-9602-22366CD33F72}" dt="2022-10-17T22:46:15.839" v="103" actId="27636"/>
          <ac:spMkLst>
            <pc:docMk/>
            <pc:sldMk cId="2756798375" sldId="553"/>
            <ac:spMk id="5" creationId="{EF05179A-D861-C3F5-04DF-5CCDCE314153}"/>
          </ac:spMkLst>
        </pc:spChg>
      </pc:sldChg>
      <pc:sldChg chg="modSp mod">
        <pc:chgData name="Divyan KONIDALA (NP)" userId="e2ebfe62-6476-4e76-a844-708e2daa31c3" providerId="ADAL" clId="{74796FEA-BACE-4010-9602-22366CD33F72}" dt="2022-10-17T22:46:15.824" v="102" actId="27636"/>
        <pc:sldMkLst>
          <pc:docMk/>
          <pc:sldMk cId="2776057881" sldId="559"/>
        </pc:sldMkLst>
        <pc:spChg chg="mod">
          <ac:chgData name="Divyan KONIDALA (NP)" userId="e2ebfe62-6476-4e76-a844-708e2daa31c3" providerId="ADAL" clId="{74796FEA-BACE-4010-9602-22366CD33F72}" dt="2022-10-17T22:46:15.824" v="102" actId="27636"/>
          <ac:spMkLst>
            <pc:docMk/>
            <pc:sldMk cId="2776057881" sldId="559"/>
            <ac:spMk id="5" creationId="{A34F9416-DA46-8771-0135-53BD7E88D52E}"/>
          </ac:spMkLst>
        </pc:spChg>
      </pc:sldChg>
      <pc:sldChg chg="modSp mod">
        <pc:chgData name="Divyan KONIDALA (NP)" userId="e2ebfe62-6476-4e76-a844-708e2daa31c3" providerId="ADAL" clId="{74796FEA-BACE-4010-9602-22366CD33F72}" dt="2022-10-17T22:49:28.203" v="115" actId="20577"/>
        <pc:sldMkLst>
          <pc:docMk/>
          <pc:sldMk cId="787375782" sldId="561"/>
        </pc:sldMkLst>
        <pc:spChg chg="mod">
          <ac:chgData name="Divyan KONIDALA (NP)" userId="e2ebfe62-6476-4e76-a844-708e2daa31c3" providerId="ADAL" clId="{74796FEA-BACE-4010-9602-22366CD33F72}" dt="2022-10-17T22:49:28.203" v="115" actId="20577"/>
          <ac:spMkLst>
            <pc:docMk/>
            <pc:sldMk cId="787375782" sldId="561"/>
            <ac:spMk id="5" creationId="{C4F35425-EEE9-4003-B9D4-F07E91500F14}"/>
          </ac:spMkLst>
        </pc:spChg>
      </pc:sldChg>
      <pc:sldChg chg="addSp modSp add del mod chgLayout">
        <pc:chgData name="Divyan KONIDALA (NP)" userId="e2ebfe62-6476-4e76-a844-708e2daa31c3" providerId="ADAL" clId="{74796FEA-BACE-4010-9602-22366CD33F72}" dt="2022-10-17T22:47:23.553" v="105" actId="47"/>
        <pc:sldMkLst>
          <pc:docMk/>
          <pc:sldMk cId="2167917095" sldId="564"/>
        </pc:sldMkLst>
        <pc:spChg chg="add mod ord">
          <ac:chgData name="Divyan KONIDALA (NP)" userId="e2ebfe62-6476-4e76-a844-708e2daa31c3" providerId="ADAL" clId="{74796FEA-BACE-4010-9602-22366CD33F72}" dt="2022-10-17T22:30:56.806" v="21"/>
          <ac:spMkLst>
            <pc:docMk/>
            <pc:sldMk cId="2167917095" sldId="564"/>
            <ac:spMk id="2" creationId="{7500F083-4961-62D0-6C22-BAD16D41C4CE}"/>
          </ac:spMkLst>
        </pc:spChg>
        <pc:spChg chg="mod ord">
          <ac:chgData name="Divyan KONIDALA (NP)" userId="e2ebfe62-6476-4e76-a844-708e2daa31c3" providerId="ADAL" clId="{74796FEA-BACE-4010-9602-22366CD33F72}" dt="2022-10-17T22:30:55.139" v="20" actId="700"/>
          <ac:spMkLst>
            <pc:docMk/>
            <pc:sldMk cId="2167917095" sldId="564"/>
            <ac:spMk id="4" creationId="{00000000-0000-0000-0000-000000000000}"/>
          </ac:spMkLst>
        </pc:spChg>
        <pc:spChg chg="mod ord">
          <ac:chgData name="Divyan KONIDALA (NP)" userId="e2ebfe62-6476-4e76-a844-708e2daa31c3" providerId="ADAL" clId="{74796FEA-BACE-4010-9602-22366CD33F72}" dt="2022-10-17T22:37:36.134" v="68" actId="108"/>
          <ac:spMkLst>
            <pc:docMk/>
            <pc:sldMk cId="2167917095" sldId="564"/>
            <ac:spMk id="5" creationId="{00000000-0000-0000-0000-000000000000}"/>
          </ac:spMkLst>
        </pc:spChg>
        <pc:spChg chg="mod ord">
          <ac:chgData name="Divyan KONIDALA (NP)" userId="e2ebfe62-6476-4e76-a844-708e2daa31c3" providerId="ADAL" clId="{74796FEA-BACE-4010-9602-22366CD33F72}" dt="2022-10-17T22:30:55.139" v="20" actId="700"/>
          <ac:spMkLst>
            <pc:docMk/>
            <pc:sldMk cId="2167917095" sldId="564"/>
            <ac:spMk id="6" creationId="{00000000-0000-0000-0000-000000000000}"/>
          </ac:spMkLst>
        </pc:spChg>
      </pc:sldChg>
      <pc:sldChg chg="modSp del mod">
        <pc:chgData name="Divyan KONIDALA (NP)" userId="e2ebfe62-6476-4e76-a844-708e2daa31c3" providerId="ADAL" clId="{74796FEA-BACE-4010-9602-22366CD33F72}" dt="2022-10-17T22:36:49.719" v="51" actId="47"/>
        <pc:sldMkLst>
          <pc:docMk/>
          <pc:sldMk cId="38284154" sldId="565"/>
        </pc:sldMkLst>
        <pc:picChg chg="mod">
          <ac:chgData name="Divyan KONIDALA (NP)" userId="e2ebfe62-6476-4e76-a844-708e2daa31c3" providerId="ADAL" clId="{74796FEA-BACE-4010-9602-22366CD33F72}" dt="2022-10-17T22:30:39.671" v="19" actId="1076"/>
          <ac:picMkLst>
            <pc:docMk/>
            <pc:sldMk cId="38284154" sldId="565"/>
            <ac:picMk id="6" creationId="{00000000-0000-0000-0000-000000000000}"/>
          </ac:picMkLst>
        </pc:picChg>
      </pc:sldChg>
      <pc:sldChg chg="modSp new del mod">
        <pc:chgData name="Divyan KONIDALA (NP)" userId="e2ebfe62-6476-4e76-a844-708e2daa31c3" providerId="ADAL" clId="{74796FEA-BACE-4010-9602-22366CD33F72}" dt="2022-10-17T22:48:26.019" v="108" actId="47"/>
        <pc:sldMkLst>
          <pc:docMk/>
          <pc:sldMk cId="4125600219" sldId="565"/>
        </pc:sldMkLst>
        <pc:spChg chg="mod">
          <ac:chgData name="Divyan KONIDALA (NP)" userId="e2ebfe62-6476-4e76-a844-708e2daa31c3" providerId="ADAL" clId="{74796FEA-BACE-4010-9602-22366CD33F72}" dt="2022-10-17T22:46:15.850" v="104" actId="27636"/>
          <ac:spMkLst>
            <pc:docMk/>
            <pc:sldMk cId="4125600219" sldId="565"/>
            <ac:spMk id="4" creationId="{02C812AC-9CE0-224F-4EC7-184B25D82863}"/>
          </ac:spMkLst>
        </pc:spChg>
        <pc:spChg chg="mod">
          <ac:chgData name="Divyan KONIDALA (NP)" userId="e2ebfe62-6476-4e76-a844-708e2daa31c3" providerId="ADAL" clId="{74796FEA-BACE-4010-9602-22366CD33F72}" dt="2022-10-17T22:39:36.825" v="90" actId="20577"/>
          <ac:spMkLst>
            <pc:docMk/>
            <pc:sldMk cId="4125600219" sldId="565"/>
            <ac:spMk id="5" creationId="{34817D2D-9CE1-1910-9F5B-DE3CFA9AC764}"/>
          </ac:spMkLst>
        </pc:spChg>
      </pc:sldChg>
      <pc:sldChg chg="modSp new del mod">
        <pc:chgData name="Divyan KONIDALA (NP)" userId="e2ebfe62-6476-4e76-a844-708e2daa31c3" providerId="ADAL" clId="{74796FEA-BACE-4010-9602-22366CD33F72}" dt="2022-10-17T22:36:38.499" v="50" actId="47"/>
        <pc:sldMkLst>
          <pc:docMk/>
          <pc:sldMk cId="3295931425" sldId="566"/>
        </pc:sldMkLst>
        <pc:spChg chg="mod">
          <ac:chgData name="Divyan KONIDALA (NP)" userId="e2ebfe62-6476-4e76-a844-708e2daa31c3" providerId="ADAL" clId="{74796FEA-BACE-4010-9602-22366CD33F72}" dt="2022-10-17T22:33:32.296" v="38" actId="20577"/>
          <ac:spMkLst>
            <pc:docMk/>
            <pc:sldMk cId="3295931425" sldId="566"/>
            <ac:spMk id="5" creationId="{A48C0CA3-1B40-B12D-DCB4-596A21846F6C}"/>
          </ac:spMkLst>
        </pc:spChg>
      </pc:sldChg>
    </pc:docChg>
  </pc:docChgLst>
  <pc:docChgLst>
    <pc:chgData name="Lee Yu Yee Dominic /CSF" userId="59ddad63-47f1-4317-b088-d34171f6460d" providerId="ADAL" clId="{E5D06A10-17B6-45B4-8DB5-639DA725F6F3}"/>
    <pc:docChg chg="modSld">
      <pc:chgData name="Lee Yu Yee Dominic /CSF" userId="59ddad63-47f1-4317-b088-d34171f6460d" providerId="ADAL" clId="{E5D06A10-17B6-45B4-8DB5-639DA725F6F3}" dt="2022-10-25T06:39:53.890" v="1" actId="1035"/>
      <pc:docMkLst>
        <pc:docMk/>
      </pc:docMkLst>
      <pc:sldChg chg="modSp mod">
        <pc:chgData name="Lee Yu Yee Dominic /CSF" userId="59ddad63-47f1-4317-b088-d34171f6460d" providerId="ADAL" clId="{E5D06A10-17B6-45B4-8DB5-639DA725F6F3}" dt="2022-10-25T06:32:56.801" v="0" actId="1076"/>
        <pc:sldMkLst>
          <pc:docMk/>
          <pc:sldMk cId="1758063008" sldId="516"/>
        </pc:sldMkLst>
        <pc:picChg chg="mod">
          <ac:chgData name="Lee Yu Yee Dominic /CSF" userId="59ddad63-47f1-4317-b088-d34171f6460d" providerId="ADAL" clId="{E5D06A10-17B6-45B4-8DB5-639DA725F6F3}" dt="2022-10-25T06:32:56.801" v="0" actId="1076"/>
          <ac:picMkLst>
            <pc:docMk/>
            <pc:sldMk cId="1758063008" sldId="516"/>
            <ac:picMk id="5" creationId="{9B204649-1C4B-4B1F-B0B6-D25E31C3515B}"/>
          </ac:picMkLst>
        </pc:picChg>
      </pc:sldChg>
      <pc:sldChg chg="modSp mod">
        <pc:chgData name="Lee Yu Yee Dominic /CSF" userId="59ddad63-47f1-4317-b088-d34171f6460d" providerId="ADAL" clId="{E5D06A10-17B6-45B4-8DB5-639DA725F6F3}" dt="2022-10-25T06:39:53.890" v="1" actId="1035"/>
        <pc:sldMkLst>
          <pc:docMk/>
          <pc:sldMk cId="598240634" sldId="520"/>
        </pc:sldMkLst>
        <pc:spChg chg="mod">
          <ac:chgData name="Lee Yu Yee Dominic /CSF" userId="59ddad63-47f1-4317-b088-d34171f6460d" providerId="ADAL" clId="{E5D06A10-17B6-45B4-8DB5-639DA725F6F3}" dt="2022-10-25T06:39:53.890" v="1" actId="1035"/>
          <ac:spMkLst>
            <pc:docMk/>
            <pc:sldMk cId="598240634" sldId="520"/>
            <ac:spMk id="4" creationId="{F3AA0733-8DA3-45CF-8E80-B86C19A34939}"/>
          </ac:spMkLst>
        </pc:spChg>
      </pc:sldChg>
    </pc:docChg>
  </pc:docChgLst>
  <pc:docChgLst>
    <pc:chgData name="Divyan KONIDALA (NP)" userId="e2ebfe62-6476-4e76-a844-708e2daa31c3" providerId="ADAL" clId="{AC8E25C6-A6CA-4B64-B40A-E6ABEC7A3136}"/>
    <pc:docChg chg="undo custSel addSld delSld modSld sldOrd">
      <pc:chgData name="Divyan KONIDALA (NP)" userId="e2ebfe62-6476-4e76-a844-708e2daa31c3" providerId="ADAL" clId="{AC8E25C6-A6CA-4B64-B40A-E6ABEC7A3136}" dt="2022-10-19T02:52:46.089" v="667" actId="20577"/>
      <pc:docMkLst>
        <pc:docMk/>
      </pc:docMkLst>
      <pc:sldChg chg="modSp add mod">
        <pc:chgData name="Divyan KONIDALA (NP)" userId="e2ebfe62-6476-4e76-a844-708e2daa31c3" providerId="ADAL" clId="{AC8E25C6-A6CA-4B64-B40A-E6ABEC7A3136}" dt="2022-10-18T22:17:18.303" v="104" actId="20577"/>
        <pc:sldMkLst>
          <pc:docMk/>
          <pc:sldMk cId="4233218366" sldId="260"/>
        </pc:sldMkLst>
        <pc:spChg chg="mod">
          <ac:chgData name="Divyan KONIDALA (NP)" userId="e2ebfe62-6476-4e76-a844-708e2daa31c3" providerId="ADAL" clId="{AC8E25C6-A6CA-4B64-B40A-E6ABEC7A3136}" dt="2022-10-18T22:14:55.582" v="63" actId="20577"/>
          <ac:spMkLst>
            <pc:docMk/>
            <pc:sldMk cId="4233218366" sldId="260"/>
            <ac:spMk id="2" creationId="{DE9CC1D0-A68F-4C2D-939E-6E7A94FA0BA8}"/>
          </ac:spMkLst>
        </pc:spChg>
        <pc:spChg chg="mod">
          <ac:chgData name="Divyan KONIDALA (NP)" userId="e2ebfe62-6476-4e76-a844-708e2daa31c3" providerId="ADAL" clId="{AC8E25C6-A6CA-4B64-B40A-E6ABEC7A3136}" dt="2022-10-18T22:17:18.303" v="104" actId="20577"/>
          <ac:spMkLst>
            <pc:docMk/>
            <pc:sldMk cId="4233218366" sldId="260"/>
            <ac:spMk id="3" creationId="{F6C7D475-025E-40D0-A92B-F83EDA6C9A8A}"/>
          </ac:spMkLst>
        </pc:spChg>
      </pc:sldChg>
      <pc:sldChg chg="modSp">
        <pc:chgData name="Divyan KONIDALA (NP)" userId="e2ebfe62-6476-4e76-a844-708e2daa31c3" providerId="ADAL" clId="{AC8E25C6-A6CA-4B64-B40A-E6ABEC7A3136}" dt="2022-10-19T02:52:46.089" v="667" actId="20577"/>
        <pc:sldMkLst>
          <pc:docMk/>
          <pc:sldMk cId="3934322736" sldId="261"/>
        </pc:sldMkLst>
        <pc:graphicFrameChg chg="mod">
          <ac:chgData name="Divyan KONIDALA (NP)" userId="e2ebfe62-6476-4e76-a844-708e2daa31c3" providerId="ADAL" clId="{AC8E25C6-A6CA-4B64-B40A-E6ABEC7A3136}" dt="2022-10-19T02:52:46.089" v="667" actId="20577"/>
          <ac:graphicFrameMkLst>
            <pc:docMk/>
            <pc:sldMk cId="3934322736" sldId="261"/>
            <ac:graphicFrameMk id="8" creationId="{00000000-0000-0000-0000-000000000000}"/>
          </ac:graphicFrameMkLst>
        </pc:graphicFrameChg>
      </pc:sldChg>
      <pc:sldChg chg="addSp delSp modSp mod chgLayout">
        <pc:chgData name="Divyan KONIDALA (NP)" userId="e2ebfe62-6476-4e76-a844-708e2daa31c3" providerId="ADAL" clId="{AC8E25C6-A6CA-4B64-B40A-E6ABEC7A3136}" dt="2022-10-18T23:15:23.979" v="301" actId="15"/>
        <pc:sldMkLst>
          <pc:docMk/>
          <pc:sldMk cId="4074465923" sldId="262"/>
        </pc:sldMkLst>
        <pc:spChg chg="mod ord">
          <ac:chgData name="Divyan KONIDALA (NP)" userId="e2ebfe62-6476-4e76-a844-708e2daa31c3" providerId="ADAL" clId="{AC8E25C6-A6CA-4B64-B40A-E6ABEC7A3136}" dt="2022-10-18T23:15:08.911" v="294" actId="700"/>
          <ac:spMkLst>
            <pc:docMk/>
            <pc:sldMk cId="4074465923" sldId="262"/>
            <ac:spMk id="2" creationId="{2BF7A31D-F6F1-4484-B675-31A839B2D329}"/>
          </ac:spMkLst>
        </pc:spChg>
        <pc:spChg chg="del mod">
          <ac:chgData name="Divyan KONIDALA (NP)" userId="e2ebfe62-6476-4e76-a844-708e2daa31c3" providerId="ADAL" clId="{AC8E25C6-A6CA-4B64-B40A-E6ABEC7A3136}" dt="2022-10-18T23:15:08.911" v="294" actId="700"/>
          <ac:spMkLst>
            <pc:docMk/>
            <pc:sldMk cId="4074465923" sldId="262"/>
            <ac:spMk id="3" creationId="{3E9C07E9-28EA-4452-90F7-201E0AD1B7DB}"/>
          </ac:spMkLst>
        </pc:spChg>
        <pc:spChg chg="add mod ord">
          <ac:chgData name="Divyan KONIDALA (NP)" userId="e2ebfe62-6476-4e76-a844-708e2daa31c3" providerId="ADAL" clId="{AC8E25C6-A6CA-4B64-B40A-E6ABEC7A3136}" dt="2022-10-18T23:15:23.979" v="301" actId="15"/>
          <ac:spMkLst>
            <pc:docMk/>
            <pc:sldMk cId="4074465923" sldId="262"/>
            <ac:spMk id="4" creationId="{F9AFC961-BAA3-968C-AA00-5655291A41E2}"/>
          </ac:spMkLst>
        </pc:spChg>
      </pc:sldChg>
      <pc:sldChg chg="addSp delSp modSp del mod modClrScheme chgLayout">
        <pc:chgData name="Divyan KONIDALA (NP)" userId="e2ebfe62-6476-4e76-a844-708e2daa31c3" providerId="ADAL" clId="{AC8E25C6-A6CA-4B64-B40A-E6ABEC7A3136}" dt="2022-10-19T01:23:13.799" v="354" actId="47"/>
        <pc:sldMkLst>
          <pc:docMk/>
          <pc:sldMk cId="922818771" sldId="263"/>
        </pc:sldMkLst>
        <pc:spChg chg="mod ord">
          <ac:chgData name="Divyan KONIDALA (NP)" userId="e2ebfe62-6476-4e76-a844-708e2daa31c3" providerId="ADAL" clId="{AC8E25C6-A6CA-4B64-B40A-E6ABEC7A3136}" dt="2022-10-19T01:21:23.970" v="333" actId="700"/>
          <ac:spMkLst>
            <pc:docMk/>
            <pc:sldMk cId="922818771" sldId="263"/>
            <ac:spMk id="2" creationId="{2BF7A31D-F6F1-4484-B675-31A839B2D329}"/>
          </ac:spMkLst>
        </pc:spChg>
        <pc:spChg chg="add del mod ord">
          <ac:chgData name="Divyan KONIDALA (NP)" userId="e2ebfe62-6476-4e76-a844-708e2daa31c3" providerId="ADAL" clId="{AC8E25C6-A6CA-4B64-B40A-E6ABEC7A3136}" dt="2022-10-19T01:20:45.037" v="327" actId="478"/>
          <ac:spMkLst>
            <pc:docMk/>
            <pc:sldMk cId="922818771" sldId="263"/>
            <ac:spMk id="3" creationId="{B0671097-A1CE-4E59-D96E-F8D73946959D}"/>
          </ac:spMkLst>
        </pc:spChg>
        <pc:spChg chg="add del mod">
          <ac:chgData name="Divyan KONIDALA (NP)" userId="e2ebfe62-6476-4e76-a844-708e2daa31c3" providerId="ADAL" clId="{AC8E25C6-A6CA-4B64-B40A-E6ABEC7A3136}" dt="2022-10-19T01:21:24.851" v="335" actId="21"/>
          <ac:spMkLst>
            <pc:docMk/>
            <pc:sldMk cId="922818771" sldId="263"/>
            <ac:spMk id="6" creationId="{F0F6A40D-462F-404F-B185-ED7A4DF16EFE}"/>
          </ac:spMkLst>
        </pc:spChg>
        <pc:spChg chg="del">
          <ac:chgData name="Divyan KONIDALA (NP)" userId="e2ebfe62-6476-4e76-a844-708e2daa31c3" providerId="ADAL" clId="{AC8E25C6-A6CA-4B64-B40A-E6ABEC7A3136}" dt="2022-10-19T01:20:24.892" v="325" actId="478"/>
          <ac:spMkLst>
            <pc:docMk/>
            <pc:sldMk cId="922818771" sldId="263"/>
            <ac:spMk id="7" creationId="{38700983-FD5C-4DD7-B9C9-50B5F15BFBAA}"/>
          </ac:spMkLst>
        </pc:spChg>
        <pc:picChg chg="mod ord">
          <ac:chgData name="Divyan KONIDALA (NP)" userId="e2ebfe62-6476-4e76-a844-708e2daa31c3" providerId="ADAL" clId="{AC8E25C6-A6CA-4B64-B40A-E6ABEC7A3136}" dt="2022-10-19T01:21:23.970" v="333" actId="700"/>
          <ac:picMkLst>
            <pc:docMk/>
            <pc:sldMk cId="922818771" sldId="263"/>
            <ac:picMk id="4" creationId="{363B728D-ACEF-4FEE-A3E8-AC611E5F363C}"/>
          </ac:picMkLst>
        </pc:picChg>
      </pc:sldChg>
      <pc:sldChg chg="modSp mod">
        <pc:chgData name="Divyan KONIDALA (NP)" userId="e2ebfe62-6476-4e76-a844-708e2daa31c3" providerId="ADAL" clId="{AC8E25C6-A6CA-4B64-B40A-E6ABEC7A3136}" dt="2022-10-19T01:47:55.959" v="551" actId="15"/>
        <pc:sldMkLst>
          <pc:docMk/>
          <pc:sldMk cId="2883132371" sldId="264"/>
        </pc:sldMkLst>
        <pc:spChg chg="mod">
          <ac:chgData name="Divyan KONIDALA (NP)" userId="e2ebfe62-6476-4e76-a844-708e2daa31c3" providerId="ADAL" clId="{AC8E25C6-A6CA-4B64-B40A-E6ABEC7A3136}" dt="2022-10-19T01:47:55.959" v="551" actId="15"/>
          <ac:spMkLst>
            <pc:docMk/>
            <pc:sldMk cId="2883132371" sldId="264"/>
            <ac:spMk id="3" creationId="{40C1C93D-C18E-4CAD-BE18-560917333DBF}"/>
          </ac:spMkLst>
        </pc:spChg>
        <pc:picChg chg="mod">
          <ac:chgData name="Divyan KONIDALA (NP)" userId="e2ebfe62-6476-4e76-a844-708e2daa31c3" providerId="ADAL" clId="{AC8E25C6-A6CA-4B64-B40A-E6ABEC7A3136}" dt="2022-10-19T01:47:45.300" v="550" actId="1076"/>
          <ac:picMkLst>
            <pc:docMk/>
            <pc:sldMk cId="2883132371" sldId="264"/>
            <ac:picMk id="2" creationId="{00000000-0000-0000-0000-000000000000}"/>
          </ac:picMkLst>
        </pc:picChg>
      </pc:sldChg>
      <pc:sldChg chg="modSp mod">
        <pc:chgData name="Divyan KONIDALA (NP)" userId="e2ebfe62-6476-4e76-a844-708e2daa31c3" providerId="ADAL" clId="{AC8E25C6-A6CA-4B64-B40A-E6ABEC7A3136}" dt="2022-10-18T22:24:50.564" v="267" actId="15"/>
        <pc:sldMkLst>
          <pc:docMk/>
          <pc:sldMk cId="3013028043" sldId="266"/>
        </pc:sldMkLst>
        <pc:spChg chg="mod">
          <ac:chgData name="Divyan KONIDALA (NP)" userId="e2ebfe62-6476-4e76-a844-708e2daa31c3" providerId="ADAL" clId="{AC8E25C6-A6CA-4B64-B40A-E6ABEC7A3136}" dt="2022-10-18T22:20:53.182" v="161" actId="6549"/>
          <ac:spMkLst>
            <pc:docMk/>
            <pc:sldMk cId="3013028043" sldId="266"/>
            <ac:spMk id="2" creationId="{787B5161-D0AB-4FAC-875E-BA3975382A7B}"/>
          </ac:spMkLst>
        </pc:spChg>
        <pc:spChg chg="mod">
          <ac:chgData name="Divyan KONIDALA (NP)" userId="e2ebfe62-6476-4e76-a844-708e2daa31c3" providerId="ADAL" clId="{AC8E25C6-A6CA-4B64-B40A-E6ABEC7A3136}" dt="2022-10-18T22:24:50.564" v="267" actId="15"/>
          <ac:spMkLst>
            <pc:docMk/>
            <pc:sldMk cId="3013028043" sldId="266"/>
            <ac:spMk id="3" creationId="{EBAB1018-F16A-4FD5-B936-8A9DA83FAFE3}"/>
          </ac:spMkLst>
        </pc:spChg>
      </pc:sldChg>
      <pc:sldChg chg="modSp mod">
        <pc:chgData name="Divyan KONIDALA (NP)" userId="e2ebfe62-6476-4e76-a844-708e2daa31c3" providerId="ADAL" clId="{AC8E25C6-A6CA-4B64-B40A-E6ABEC7A3136}" dt="2022-10-18T22:26:14.108" v="286" actId="1076"/>
        <pc:sldMkLst>
          <pc:docMk/>
          <pc:sldMk cId="2966958000" sldId="267"/>
        </pc:sldMkLst>
        <pc:spChg chg="mod">
          <ac:chgData name="Divyan KONIDALA (NP)" userId="e2ebfe62-6476-4e76-a844-708e2daa31c3" providerId="ADAL" clId="{AC8E25C6-A6CA-4B64-B40A-E6ABEC7A3136}" dt="2022-10-18T22:25:56.350" v="283" actId="20577"/>
          <ac:spMkLst>
            <pc:docMk/>
            <pc:sldMk cId="2966958000" sldId="267"/>
            <ac:spMk id="2" creationId="{E24A2475-67B3-42FC-8848-721D6FEA9D59}"/>
          </ac:spMkLst>
        </pc:spChg>
        <pc:spChg chg="mod">
          <ac:chgData name="Divyan KONIDALA (NP)" userId="e2ebfe62-6476-4e76-a844-708e2daa31c3" providerId="ADAL" clId="{AC8E25C6-A6CA-4B64-B40A-E6ABEC7A3136}" dt="2022-10-18T22:26:14.108" v="286" actId="1076"/>
          <ac:spMkLst>
            <pc:docMk/>
            <pc:sldMk cId="2966958000" sldId="267"/>
            <ac:spMk id="11" creationId="{81E8A020-526A-40A7-B06D-3073ED7E63F2}"/>
          </ac:spMkLst>
        </pc:spChg>
      </pc:sldChg>
      <pc:sldChg chg="modSp del mod">
        <pc:chgData name="Divyan KONIDALA (NP)" userId="e2ebfe62-6476-4e76-a844-708e2daa31c3" providerId="ADAL" clId="{AC8E25C6-A6CA-4B64-B40A-E6ABEC7A3136}" dt="2022-10-18T23:14:05.688" v="290" actId="47"/>
        <pc:sldMkLst>
          <pc:docMk/>
          <pc:sldMk cId="2360070311" sldId="271"/>
        </pc:sldMkLst>
        <pc:spChg chg="mod">
          <ac:chgData name="Divyan KONIDALA (NP)" userId="e2ebfe62-6476-4e76-a844-708e2daa31c3" providerId="ADAL" clId="{AC8E25C6-A6CA-4B64-B40A-E6ABEC7A3136}" dt="2022-10-18T23:09:03.421" v="289" actId="6549"/>
          <ac:spMkLst>
            <pc:docMk/>
            <pc:sldMk cId="2360070311" sldId="271"/>
            <ac:spMk id="2" creationId="{6342E3B9-BBA4-4535-9B68-9EA7A30ABED2}"/>
          </ac:spMkLst>
        </pc:spChg>
      </pc:sldChg>
      <pc:sldChg chg="modSp add mod">
        <pc:chgData name="Divyan KONIDALA (NP)" userId="e2ebfe62-6476-4e76-a844-708e2daa31c3" providerId="ADAL" clId="{AC8E25C6-A6CA-4B64-B40A-E6ABEC7A3136}" dt="2022-10-18T23:16:47.611" v="320" actId="1076"/>
        <pc:sldMkLst>
          <pc:docMk/>
          <pc:sldMk cId="4280879542" sldId="272"/>
        </pc:sldMkLst>
        <pc:spChg chg="mod">
          <ac:chgData name="Divyan KONIDALA (NP)" userId="e2ebfe62-6476-4e76-a844-708e2daa31c3" providerId="ADAL" clId="{AC8E25C6-A6CA-4B64-B40A-E6ABEC7A3136}" dt="2022-10-18T23:16:26.834" v="317" actId="20577"/>
          <ac:spMkLst>
            <pc:docMk/>
            <pc:sldMk cId="4280879542" sldId="272"/>
            <ac:spMk id="2" creationId="{223A19F5-92CD-41F4-B50D-06FC7499DE1C}"/>
          </ac:spMkLst>
        </pc:spChg>
        <pc:spChg chg="mod">
          <ac:chgData name="Divyan KONIDALA (NP)" userId="e2ebfe62-6476-4e76-a844-708e2daa31c3" providerId="ADAL" clId="{AC8E25C6-A6CA-4B64-B40A-E6ABEC7A3136}" dt="2022-10-18T23:16:47.611" v="320" actId="1076"/>
          <ac:spMkLst>
            <pc:docMk/>
            <pc:sldMk cId="4280879542" sldId="272"/>
            <ac:spMk id="6" creationId="{77DED34F-DCEC-4ECC-8167-DE213D141207}"/>
          </ac:spMkLst>
        </pc:spChg>
        <pc:spChg chg="mod">
          <ac:chgData name="Divyan KONIDALA (NP)" userId="e2ebfe62-6476-4e76-a844-708e2daa31c3" providerId="ADAL" clId="{AC8E25C6-A6CA-4B64-B40A-E6ABEC7A3136}" dt="2022-10-18T23:16:47.611" v="320" actId="1076"/>
          <ac:spMkLst>
            <pc:docMk/>
            <pc:sldMk cId="4280879542" sldId="272"/>
            <ac:spMk id="7" creationId="{4C941391-287F-4840-B5DC-FE47533885B0}"/>
          </ac:spMkLst>
        </pc:spChg>
        <pc:spChg chg="mod">
          <ac:chgData name="Divyan KONIDALA (NP)" userId="e2ebfe62-6476-4e76-a844-708e2daa31c3" providerId="ADAL" clId="{AC8E25C6-A6CA-4B64-B40A-E6ABEC7A3136}" dt="2022-10-18T23:16:47.611" v="320" actId="1076"/>
          <ac:spMkLst>
            <pc:docMk/>
            <pc:sldMk cId="4280879542" sldId="272"/>
            <ac:spMk id="8" creationId="{C5DA879C-A090-4837-8BA0-54B5ACE75D30}"/>
          </ac:spMkLst>
        </pc:spChg>
        <pc:picChg chg="mod">
          <ac:chgData name="Divyan KONIDALA (NP)" userId="e2ebfe62-6476-4e76-a844-708e2daa31c3" providerId="ADAL" clId="{AC8E25C6-A6CA-4B64-B40A-E6ABEC7A3136}" dt="2022-10-18T23:16:47.611" v="320" actId="1076"/>
          <ac:picMkLst>
            <pc:docMk/>
            <pc:sldMk cId="4280879542" sldId="272"/>
            <ac:picMk id="5" creationId="{75C24583-1616-468C-BC56-BBF5DEF21224}"/>
          </ac:picMkLst>
        </pc:picChg>
      </pc:sldChg>
      <pc:sldChg chg="del">
        <pc:chgData name="Divyan KONIDALA (NP)" userId="e2ebfe62-6476-4e76-a844-708e2daa31c3" providerId="ADAL" clId="{AC8E25C6-A6CA-4B64-B40A-E6ABEC7A3136}" dt="2022-10-18T21:39:17.792" v="0" actId="47"/>
        <pc:sldMkLst>
          <pc:docMk/>
          <pc:sldMk cId="3634673970" sldId="273"/>
        </pc:sldMkLst>
      </pc:sldChg>
      <pc:sldChg chg="del">
        <pc:chgData name="Divyan KONIDALA (NP)" userId="e2ebfe62-6476-4e76-a844-708e2daa31c3" providerId="ADAL" clId="{AC8E25C6-A6CA-4B64-B40A-E6ABEC7A3136}" dt="2022-10-18T21:39:17.792" v="0" actId="47"/>
        <pc:sldMkLst>
          <pc:docMk/>
          <pc:sldMk cId="3346944525" sldId="274"/>
        </pc:sldMkLst>
      </pc:sldChg>
      <pc:sldChg chg="addSp modSp mod chgLayout">
        <pc:chgData name="Divyan KONIDALA (NP)" userId="e2ebfe62-6476-4e76-a844-708e2daa31c3" providerId="ADAL" clId="{AC8E25C6-A6CA-4B64-B40A-E6ABEC7A3136}" dt="2022-10-19T01:34:29.305" v="395" actId="15"/>
        <pc:sldMkLst>
          <pc:docMk/>
          <pc:sldMk cId="3114192054" sldId="276"/>
        </pc:sldMkLst>
        <pc:spChg chg="add mod ord">
          <ac:chgData name="Divyan KONIDALA (NP)" userId="e2ebfe62-6476-4e76-a844-708e2daa31c3" providerId="ADAL" clId="{AC8E25C6-A6CA-4B64-B40A-E6ABEC7A3136}" dt="2022-10-19T01:32:48.888" v="357" actId="20577"/>
          <ac:spMkLst>
            <pc:docMk/>
            <pc:sldMk cId="3114192054" sldId="276"/>
            <ac:spMk id="2" creationId="{F79C0D3B-22AC-E984-FC9B-CC514D724D9A}"/>
          </ac:spMkLst>
        </pc:spChg>
        <pc:spChg chg="mod ord">
          <ac:chgData name="Divyan KONIDALA (NP)" userId="e2ebfe62-6476-4e76-a844-708e2daa31c3" providerId="ADAL" clId="{AC8E25C6-A6CA-4B64-B40A-E6ABEC7A3136}" dt="2022-10-19T01:34:29.305" v="395" actId="15"/>
          <ac:spMkLst>
            <pc:docMk/>
            <pc:sldMk cId="3114192054" sldId="276"/>
            <ac:spMk id="3" creationId="{15D7B679-55EA-4895-965F-817B513C4343}"/>
          </ac:spMkLst>
        </pc:spChg>
      </pc:sldChg>
      <pc:sldChg chg="del">
        <pc:chgData name="Divyan KONIDALA (NP)" userId="e2ebfe62-6476-4e76-a844-708e2daa31c3" providerId="ADAL" clId="{AC8E25C6-A6CA-4B64-B40A-E6ABEC7A3136}" dt="2022-10-18T21:39:17.792" v="0" actId="47"/>
        <pc:sldMkLst>
          <pc:docMk/>
          <pc:sldMk cId="3976116306" sldId="277"/>
        </pc:sldMkLst>
      </pc:sldChg>
      <pc:sldChg chg="del">
        <pc:chgData name="Divyan KONIDALA (NP)" userId="e2ebfe62-6476-4e76-a844-708e2daa31c3" providerId="ADAL" clId="{AC8E25C6-A6CA-4B64-B40A-E6ABEC7A3136}" dt="2022-10-18T21:39:17.792" v="0" actId="47"/>
        <pc:sldMkLst>
          <pc:docMk/>
          <pc:sldMk cId="3914479017" sldId="278"/>
        </pc:sldMkLst>
      </pc:sldChg>
      <pc:sldChg chg="del">
        <pc:chgData name="Divyan KONIDALA (NP)" userId="e2ebfe62-6476-4e76-a844-708e2daa31c3" providerId="ADAL" clId="{AC8E25C6-A6CA-4B64-B40A-E6ABEC7A3136}" dt="2022-10-18T21:39:17.792" v="0" actId="47"/>
        <pc:sldMkLst>
          <pc:docMk/>
          <pc:sldMk cId="1453180018" sldId="279"/>
        </pc:sldMkLst>
      </pc:sldChg>
      <pc:sldChg chg="del">
        <pc:chgData name="Divyan KONIDALA (NP)" userId="e2ebfe62-6476-4e76-a844-708e2daa31c3" providerId="ADAL" clId="{AC8E25C6-A6CA-4B64-B40A-E6ABEC7A3136}" dt="2022-10-18T21:39:17.792" v="0" actId="47"/>
        <pc:sldMkLst>
          <pc:docMk/>
          <pc:sldMk cId="3802300373" sldId="280"/>
        </pc:sldMkLst>
      </pc:sldChg>
      <pc:sldChg chg="del">
        <pc:chgData name="Divyan KONIDALA (NP)" userId="e2ebfe62-6476-4e76-a844-708e2daa31c3" providerId="ADAL" clId="{AC8E25C6-A6CA-4B64-B40A-E6ABEC7A3136}" dt="2022-10-18T21:39:17.792" v="0" actId="47"/>
        <pc:sldMkLst>
          <pc:docMk/>
          <pc:sldMk cId="3576677040" sldId="281"/>
        </pc:sldMkLst>
      </pc:sldChg>
      <pc:sldChg chg="del">
        <pc:chgData name="Divyan KONIDALA (NP)" userId="e2ebfe62-6476-4e76-a844-708e2daa31c3" providerId="ADAL" clId="{AC8E25C6-A6CA-4B64-B40A-E6ABEC7A3136}" dt="2022-10-18T21:39:17.792" v="0" actId="47"/>
        <pc:sldMkLst>
          <pc:docMk/>
          <pc:sldMk cId="2070400732" sldId="283"/>
        </pc:sldMkLst>
      </pc:sldChg>
      <pc:sldChg chg="del">
        <pc:chgData name="Divyan KONIDALA (NP)" userId="e2ebfe62-6476-4e76-a844-708e2daa31c3" providerId="ADAL" clId="{AC8E25C6-A6CA-4B64-B40A-E6ABEC7A3136}" dt="2022-10-18T21:39:17.792" v="0" actId="47"/>
        <pc:sldMkLst>
          <pc:docMk/>
          <pc:sldMk cId="2555259922" sldId="284"/>
        </pc:sldMkLst>
      </pc:sldChg>
      <pc:sldChg chg="del">
        <pc:chgData name="Divyan KONIDALA (NP)" userId="e2ebfe62-6476-4e76-a844-708e2daa31c3" providerId="ADAL" clId="{AC8E25C6-A6CA-4B64-B40A-E6ABEC7A3136}" dt="2022-10-18T21:39:17.792" v="0" actId="47"/>
        <pc:sldMkLst>
          <pc:docMk/>
          <pc:sldMk cId="2648201504" sldId="285"/>
        </pc:sldMkLst>
      </pc:sldChg>
      <pc:sldChg chg="del">
        <pc:chgData name="Divyan KONIDALA (NP)" userId="e2ebfe62-6476-4e76-a844-708e2daa31c3" providerId="ADAL" clId="{AC8E25C6-A6CA-4B64-B40A-E6ABEC7A3136}" dt="2022-10-18T21:39:17.792" v="0" actId="47"/>
        <pc:sldMkLst>
          <pc:docMk/>
          <pc:sldMk cId="607620340" sldId="289"/>
        </pc:sldMkLst>
      </pc:sldChg>
      <pc:sldChg chg="del">
        <pc:chgData name="Divyan KONIDALA (NP)" userId="e2ebfe62-6476-4e76-a844-708e2daa31c3" providerId="ADAL" clId="{AC8E25C6-A6CA-4B64-B40A-E6ABEC7A3136}" dt="2022-10-18T21:39:17.792" v="0" actId="47"/>
        <pc:sldMkLst>
          <pc:docMk/>
          <pc:sldMk cId="3129802411" sldId="290"/>
        </pc:sldMkLst>
      </pc:sldChg>
      <pc:sldChg chg="modSp mod">
        <pc:chgData name="Divyan KONIDALA (NP)" userId="e2ebfe62-6476-4e76-a844-708e2daa31c3" providerId="ADAL" clId="{AC8E25C6-A6CA-4B64-B40A-E6ABEC7A3136}" dt="2022-10-19T02:41:53.915" v="559" actId="20577"/>
        <pc:sldMkLst>
          <pc:docMk/>
          <pc:sldMk cId="2678744402" sldId="334"/>
        </pc:sldMkLst>
        <pc:spChg chg="mod">
          <ac:chgData name="Divyan KONIDALA (NP)" userId="e2ebfe62-6476-4e76-a844-708e2daa31c3" providerId="ADAL" clId="{AC8E25C6-A6CA-4B64-B40A-E6ABEC7A3136}" dt="2022-10-19T02:41:46.508" v="553" actId="6549"/>
          <ac:spMkLst>
            <pc:docMk/>
            <pc:sldMk cId="2678744402" sldId="334"/>
            <ac:spMk id="9" creationId="{00000000-0000-0000-0000-000000000000}"/>
          </ac:spMkLst>
        </pc:spChg>
        <pc:spChg chg="mod">
          <ac:chgData name="Divyan KONIDALA (NP)" userId="e2ebfe62-6476-4e76-a844-708e2daa31c3" providerId="ADAL" clId="{AC8E25C6-A6CA-4B64-B40A-E6ABEC7A3136}" dt="2022-10-19T02:41:53.915" v="559" actId="20577"/>
          <ac:spMkLst>
            <pc:docMk/>
            <pc:sldMk cId="2678744402" sldId="334"/>
            <ac:spMk id="11" creationId="{00000000-0000-0000-0000-000000000000}"/>
          </ac:spMkLst>
        </pc:spChg>
      </pc:sldChg>
      <pc:sldChg chg="addSp delSp modSp new mod chgLayout">
        <pc:chgData name="Divyan KONIDALA (NP)" userId="e2ebfe62-6476-4e76-a844-708e2daa31c3" providerId="ADAL" clId="{AC8E25C6-A6CA-4B64-B40A-E6ABEC7A3136}" dt="2022-10-18T22:13:06.197" v="30" actId="20577"/>
        <pc:sldMkLst>
          <pc:docMk/>
          <pc:sldMk cId="3685440147" sldId="335"/>
        </pc:sldMkLst>
        <pc:spChg chg="del mod ord">
          <ac:chgData name="Divyan KONIDALA (NP)" userId="e2ebfe62-6476-4e76-a844-708e2daa31c3" providerId="ADAL" clId="{AC8E25C6-A6CA-4B64-B40A-E6ABEC7A3136}" dt="2022-10-18T22:12:54.318" v="2" actId="700"/>
          <ac:spMkLst>
            <pc:docMk/>
            <pc:sldMk cId="3685440147" sldId="335"/>
            <ac:spMk id="2" creationId="{131D0D0E-0B1F-F270-B549-8D92C9AB3C2D}"/>
          </ac:spMkLst>
        </pc:spChg>
        <pc:spChg chg="mod ord">
          <ac:chgData name="Divyan KONIDALA (NP)" userId="e2ebfe62-6476-4e76-a844-708e2daa31c3" providerId="ADAL" clId="{AC8E25C6-A6CA-4B64-B40A-E6ABEC7A3136}" dt="2022-10-18T22:12:54.318" v="2" actId="700"/>
          <ac:spMkLst>
            <pc:docMk/>
            <pc:sldMk cId="3685440147" sldId="335"/>
            <ac:spMk id="3" creationId="{C2446814-AC34-EA0A-0575-C8F567087F0F}"/>
          </ac:spMkLst>
        </pc:spChg>
        <pc:spChg chg="del mod ord">
          <ac:chgData name="Divyan KONIDALA (NP)" userId="e2ebfe62-6476-4e76-a844-708e2daa31c3" providerId="ADAL" clId="{AC8E25C6-A6CA-4B64-B40A-E6ABEC7A3136}" dt="2022-10-18T22:12:54.318" v="2" actId="700"/>
          <ac:spMkLst>
            <pc:docMk/>
            <pc:sldMk cId="3685440147" sldId="335"/>
            <ac:spMk id="4" creationId="{981DBE77-BE62-091D-D1AD-98887B575422}"/>
          </ac:spMkLst>
        </pc:spChg>
        <pc:spChg chg="add mod ord">
          <ac:chgData name="Divyan KONIDALA (NP)" userId="e2ebfe62-6476-4e76-a844-708e2daa31c3" providerId="ADAL" clId="{AC8E25C6-A6CA-4B64-B40A-E6ABEC7A3136}" dt="2022-10-18T22:13:06.197" v="30" actId="20577"/>
          <ac:spMkLst>
            <pc:docMk/>
            <pc:sldMk cId="3685440147" sldId="335"/>
            <ac:spMk id="5" creationId="{B7E91B32-47A4-1E23-A74C-CA3853F53B51}"/>
          </ac:spMkLst>
        </pc:spChg>
        <pc:spChg chg="add mod ord">
          <ac:chgData name="Divyan KONIDALA (NP)" userId="e2ebfe62-6476-4e76-a844-708e2daa31c3" providerId="ADAL" clId="{AC8E25C6-A6CA-4B64-B40A-E6ABEC7A3136}" dt="2022-10-18T22:12:54.318" v="2" actId="700"/>
          <ac:spMkLst>
            <pc:docMk/>
            <pc:sldMk cId="3685440147" sldId="335"/>
            <ac:spMk id="6" creationId="{85098833-E964-3596-5AB1-EC9EEC2A59AF}"/>
          </ac:spMkLst>
        </pc:spChg>
      </pc:sldChg>
      <pc:sldChg chg="modSp new del mod">
        <pc:chgData name="Divyan KONIDALA (NP)" userId="e2ebfe62-6476-4e76-a844-708e2daa31c3" providerId="ADAL" clId="{AC8E25C6-A6CA-4B64-B40A-E6ABEC7A3136}" dt="2022-10-19T02:52:11.510" v="651" actId="47"/>
        <pc:sldMkLst>
          <pc:docMk/>
          <pc:sldMk cId="4223238535" sldId="336"/>
        </pc:sldMkLst>
        <pc:spChg chg="mod">
          <ac:chgData name="Divyan KONIDALA (NP)" userId="e2ebfe62-6476-4e76-a844-708e2daa31c3" providerId="ADAL" clId="{AC8E25C6-A6CA-4B64-B40A-E6ABEC7A3136}" dt="2022-10-18T22:18:20.223" v="105" actId="27636"/>
          <ac:spMkLst>
            <pc:docMk/>
            <pc:sldMk cId="4223238535" sldId="336"/>
            <ac:spMk id="3" creationId="{818EB078-8FFA-744A-C854-37161F76E541}"/>
          </ac:spMkLst>
        </pc:spChg>
        <pc:spChg chg="mod">
          <ac:chgData name="Divyan KONIDALA (NP)" userId="e2ebfe62-6476-4e76-a844-708e2daa31c3" providerId="ADAL" clId="{AC8E25C6-A6CA-4B64-B40A-E6ABEC7A3136}" dt="2022-10-18T22:15:21.589" v="87" actId="20577"/>
          <ac:spMkLst>
            <pc:docMk/>
            <pc:sldMk cId="4223238535" sldId="336"/>
            <ac:spMk id="4" creationId="{CB4F6C5C-767D-B6FF-9F51-5A53521CC837}"/>
          </ac:spMkLst>
        </pc:spChg>
      </pc:sldChg>
      <pc:sldChg chg="addSp modSp new mod">
        <pc:chgData name="Divyan KONIDALA (NP)" userId="e2ebfe62-6476-4e76-a844-708e2daa31c3" providerId="ADAL" clId="{AC8E25C6-A6CA-4B64-B40A-E6ABEC7A3136}" dt="2022-10-19T01:23:08.330" v="353" actId="1076"/>
        <pc:sldMkLst>
          <pc:docMk/>
          <pc:sldMk cId="2614933470" sldId="337"/>
        </pc:sldMkLst>
        <pc:spChg chg="mod">
          <ac:chgData name="Divyan KONIDALA (NP)" userId="e2ebfe62-6476-4e76-a844-708e2daa31c3" providerId="ADAL" clId="{AC8E25C6-A6CA-4B64-B40A-E6ABEC7A3136}" dt="2022-10-19T01:21:38.898" v="337"/>
          <ac:spMkLst>
            <pc:docMk/>
            <pc:sldMk cId="2614933470" sldId="337"/>
            <ac:spMk id="2" creationId="{0512ACC8-10CB-8E11-0738-191D5C0A12DC}"/>
          </ac:spMkLst>
        </pc:spChg>
        <pc:spChg chg="mod">
          <ac:chgData name="Divyan KONIDALA (NP)" userId="e2ebfe62-6476-4e76-a844-708e2daa31c3" providerId="ADAL" clId="{AC8E25C6-A6CA-4B64-B40A-E6ABEC7A3136}" dt="2022-10-19T01:22:41.910" v="348" actId="27636"/>
          <ac:spMkLst>
            <pc:docMk/>
            <pc:sldMk cId="2614933470" sldId="337"/>
            <ac:spMk id="3" creationId="{87A117D5-495F-00E9-06A4-C9F463C02D70}"/>
          </ac:spMkLst>
        </pc:spChg>
        <pc:spChg chg="mod">
          <ac:chgData name="Divyan KONIDALA (NP)" userId="e2ebfe62-6476-4e76-a844-708e2daa31c3" providerId="ADAL" clId="{AC8E25C6-A6CA-4B64-B40A-E6ABEC7A3136}" dt="2022-10-19T01:21:55.980" v="346" actId="27636"/>
          <ac:spMkLst>
            <pc:docMk/>
            <pc:sldMk cId="2614933470" sldId="337"/>
            <ac:spMk id="4" creationId="{FFC99DF4-84E0-D177-E50E-09B226B9B0A1}"/>
          </ac:spMkLst>
        </pc:spChg>
        <pc:spChg chg="add mod">
          <ac:chgData name="Divyan KONIDALA (NP)" userId="e2ebfe62-6476-4e76-a844-708e2daa31c3" providerId="ADAL" clId="{AC8E25C6-A6CA-4B64-B40A-E6ABEC7A3136}" dt="2022-10-19T01:23:08.330" v="353" actId="1076"/>
          <ac:spMkLst>
            <pc:docMk/>
            <pc:sldMk cId="2614933470" sldId="337"/>
            <ac:spMk id="6" creationId="{EC0C534A-1AA6-1EF9-CE20-3C2821B24FBD}"/>
          </ac:spMkLst>
        </pc:spChg>
        <pc:picChg chg="add mod">
          <ac:chgData name="Divyan KONIDALA (NP)" userId="e2ebfe62-6476-4e76-a844-708e2daa31c3" providerId="ADAL" clId="{AC8E25C6-A6CA-4B64-B40A-E6ABEC7A3136}" dt="2022-10-19T01:22:57.130" v="350" actId="14100"/>
          <ac:picMkLst>
            <pc:docMk/>
            <pc:sldMk cId="2614933470" sldId="337"/>
            <ac:picMk id="5" creationId="{22ACAE45-9FAA-B63F-63EC-498029301FE0}"/>
          </ac:picMkLst>
        </pc:picChg>
      </pc:sldChg>
      <pc:sldChg chg="addSp delSp modSp mod chgLayout">
        <pc:chgData name="Divyan KONIDALA (NP)" userId="e2ebfe62-6476-4e76-a844-708e2daa31c3" providerId="ADAL" clId="{AC8E25C6-A6CA-4B64-B40A-E6ABEC7A3136}" dt="2022-10-19T01:44:37.652" v="483" actId="27636"/>
        <pc:sldMkLst>
          <pc:docMk/>
          <pc:sldMk cId="0" sldId="389"/>
        </pc:sldMkLst>
        <pc:spChg chg="del mod ord">
          <ac:chgData name="Divyan KONIDALA (NP)" userId="e2ebfe62-6476-4e76-a844-708e2daa31c3" providerId="ADAL" clId="{AC8E25C6-A6CA-4B64-B40A-E6ABEC7A3136}" dt="2022-10-19T01:42:50.082" v="465" actId="700"/>
          <ac:spMkLst>
            <pc:docMk/>
            <pc:sldMk cId="0" sldId="389"/>
            <ac:spMk id="2" creationId="{00000000-0000-0000-0000-000000000000}"/>
          </ac:spMkLst>
        </pc:spChg>
        <pc:spChg chg="del">
          <ac:chgData name="Divyan KONIDALA (NP)" userId="e2ebfe62-6476-4e76-a844-708e2daa31c3" providerId="ADAL" clId="{AC8E25C6-A6CA-4B64-B40A-E6ABEC7A3136}" dt="2022-10-19T01:43:58.358" v="472" actId="478"/>
          <ac:spMkLst>
            <pc:docMk/>
            <pc:sldMk cId="0" sldId="389"/>
            <ac:spMk id="3" creationId="{00000000-0000-0000-0000-000000000000}"/>
          </ac:spMkLst>
        </pc:spChg>
        <pc:spChg chg="del">
          <ac:chgData name="Divyan KONIDALA (NP)" userId="e2ebfe62-6476-4e76-a844-708e2daa31c3" providerId="ADAL" clId="{AC8E25C6-A6CA-4B64-B40A-E6ABEC7A3136}" dt="2022-10-19T01:43:49.830" v="470" actId="478"/>
          <ac:spMkLst>
            <pc:docMk/>
            <pc:sldMk cId="0" sldId="389"/>
            <ac:spMk id="4" creationId="{00000000-0000-0000-0000-000000000000}"/>
          </ac:spMkLst>
        </pc:spChg>
        <pc:spChg chg="mod ord">
          <ac:chgData name="Divyan KONIDALA (NP)" userId="e2ebfe62-6476-4e76-a844-708e2daa31c3" providerId="ADAL" clId="{AC8E25C6-A6CA-4B64-B40A-E6ABEC7A3136}" dt="2022-10-19T01:44:37.652" v="483" actId="27636"/>
          <ac:spMkLst>
            <pc:docMk/>
            <pc:sldMk cId="0" sldId="389"/>
            <ac:spMk id="5" creationId="{00000000-0000-0000-0000-000000000000}"/>
          </ac:spMkLst>
        </pc:spChg>
        <pc:spChg chg="del">
          <ac:chgData name="Divyan KONIDALA (NP)" userId="e2ebfe62-6476-4e76-a844-708e2daa31c3" providerId="ADAL" clId="{AC8E25C6-A6CA-4B64-B40A-E6ABEC7A3136}" dt="2022-10-19T01:43:53.094" v="471" actId="478"/>
          <ac:spMkLst>
            <pc:docMk/>
            <pc:sldMk cId="0" sldId="389"/>
            <ac:spMk id="6" creationId="{00000000-0000-0000-0000-000000000000}"/>
          </ac:spMkLst>
        </pc:spChg>
        <pc:spChg chg="del">
          <ac:chgData name="Divyan KONIDALA (NP)" userId="e2ebfe62-6476-4e76-a844-708e2daa31c3" providerId="ADAL" clId="{AC8E25C6-A6CA-4B64-B40A-E6ABEC7A3136}" dt="2022-10-19T01:43:53.094" v="471" actId="478"/>
          <ac:spMkLst>
            <pc:docMk/>
            <pc:sldMk cId="0" sldId="389"/>
            <ac:spMk id="7" creationId="{00000000-0000-0000-0000-000000000000}"/>
          </ac:spMkLst>
        </pc:spChg>
        <pc:spChg chg="add mod ord">
          <ac:chgData name="Divyan KONIDALA (NP)" userId="e2ebfe62-6476-4e76-a844-708e2daa31c3" providerId="ADAL" clId="{AC8E25C6-A6CA-4B64-B40A-E6ABEC7A3136}" dt="2022-10-19T01:42:59.609" v="468" actId="20577"/>
          <ac:spMkLst>
            <pc:docMk/>
            <pc:sldMk cId="0" sldId="389"/>
            <ac:spMk id="9" creationId="{55C5536F-DDC2-D8EE-579E-904468BE4A3C}"/>
          </ac:spMkLst>
        </pc:spChg>
      </pc:sldChg>
      <pc:sldChg chg="addSp delSp modSp mod modClrScheme chgLayout">
        <pc:chgData name="Divyan KONIDALA (NP)" userId="e2ebfe62-6476-4e76-a844-708e2daa31c3" providerId="ADAL" clId="{AC8E25C6-A6CA-4B64-B40A-E6ABEC7A3136}" dt="2022-10-19T01:40:40.371" v="432" actId="27636"/>
        <pc:sldMkLst>
          <pc:docMk/>
          <pc:sldMk cId="3705864473" sldId="457"/>
        </pc:sldMkLst>
        <pc:spChg chg="add del mod ord">
          <ac:chgData name="Divyan KONIDALA (NP)" userId="e2ebfe62-6476-4e76-a844-708e2daa31c3" providerId="ADAL" clId="{AC8E25C6-A6CA-4B64-B40A-E6ABEC7A3136}" dt="2022-10-19T01:37:59.663" v="400" actId="700"/>
          <ac:spMkLst>
            <pc:docMk/>
            <pc:sldMk cId="3705864473" sldId="457"/>
            <ac:spMk id="2" creationId="{1307B5D0-676E-8887-CDF2-ECDE2204864C}"/>
          </ac:spMkLst>
        </pc:spChg>
        <pc:spChg chg="add del mod ord">
          <ac:chgData name="Divyan KONIDALA (NP)" userId="e2ebfe62-6476-4e76-a844-708e2daa31c3" providerId="ADAL" clId="{AC8E25C6-A6CA-4B64-B40A-E6ABEC7A3136}" dt="2022-10-19T01:37:59.663" v="400" actId="700"/>
          <ac:spMkLst>
            <pc:docMk/>
            <pc:sldMk cId="3705864473" sldId="457"/>
            <ac:spMk id="3" creationId="{93AD77F9-9E74-2807-A55E-909FEDF84A56}"/>
          </ac:spMkLst>
        </pc:spChg>
        <pc:spChg chg="add mod ord">
          <ac:chgData name="Divyan KONIDALA (NP)" userId="e2ebfe62-6476-4e76-a844-708e2daa31c3" providerId="ADAL" clId="{AC8E25C6-A6CA-4B64-B40A-E6ABEC7A3136}" dt="2022-10-19T01:40:40.371" v="432" actId="27636"/>
          <ac:spMkLst>
            <pc:docMk/>
            <pc:sldMk cId="3705864473" sldId="457"/>
            <ac:spMk id="5" creationId="{25B66816-F349-CE37-E6B3-39ACCA567BE4}"/>
          </ac:spMkLst>
        </pc:spChg>
        <pc:picChg chg="mod">
          <ac:chgData name="Divyan KONIDALA (NP)" userId="e2ebfe62-6476-4e76-a844-708e2daa31c3" providerId="ADAL" clId="{AC8E25C6-A6CA-4B64-B40A-E6ABEC7A3136}" dt="2022-10-19T01:38:02.721" v="401" actId="1076"/>
          <ac:picMkLst>
            <pc:docMk/>
            <pc:sldMk cId="3705864473" sldId="457"/>
            <ac:picMk id="4" creationId="{CD16F8A1-A7BD-452F-BC0D-F2E8D3C42E63}"/>
          </ac:picMkLst>
        </pc:picChg>
      </pc:sldChg>
      <pc:sldChg chg="addSp modSp mod modClrScheme chgLayout">
        <pc:chgData name="Divyan KONIDALA (NP)" userId="e2ebfe62-6476-4e76-a844-708e2daa31c3" providerId="ADAL" clId="{AC8E25C6-A6CA-4B64-B40A-E6ABEC7A3136}" dt="2022-10-19T01:40:43.366" v="434" actId="27636"/>
        <pc:sldMkLst>
          <pc:docMk/>
          <pc:sldMk cId="3711586336" sldId="458"/>
        </pc:sldMkLst>
        <pc:spChg chg="add mod ord">
          <ac:chgData name="Divyan KONIDALA (NP)" userId="e2ebfe62-6476-4e76-a844-708e2daa31c3" providerId="ADAL" clId="{AC8E25C6-A6CA-4B64-B40A-E6ABEC7A3136}" dt="2022-10-19T01:40:43.366" v="434" actId="27636"/>
          <ac:spMkLst>
            <pc:docMk/>
            <pc:sldMk cId="3711586336" sldId="458"/>
            <ac:spMk id="2" creationId="{FBFEB5BF-3919-498F-D4B0-5E9EAB4B0168}"/>
          </ac:spMkLst>
        </pc:spChg>
        <pc:picChg chg="mod">
          <ac:chgData name="Divyan KONIDALA (NP)" userId="e2ebfe62-6476-4e76-a844-708e2daa31c3" providerId="ADAL" clId="{AC8E25C6-A6CA-4B64-B40A-E6ABEC7A3136}" dt="2022-10-19T01:39:32.526" v="408" actId="1076"/>
          <ac:picMkLst>
            <pc:docMk/>
            <pc:sldMk cId="3711586336" sldId="458"/>
            <ac:picMk id="3" creationId="{731E6D13-8E6C-4047-9079-C8F9590283D7}"/>
          </ac:picMkLst>
        </pc:picChg>
      </pc:sldChg>
      <pc:sldChg chg="addSp delSp modSp mod modClrScheme chgLayout">
        <pc:chgData name="Divyan KONIDALA (NP)" userId="e2ebfe62-6476-4e76-a844-708e2daa31c3" providerId="ADAL" clId="{AC8E25C6-A6CA-4B64-B40A-E6ABEC7A3136}" dt="2022-10-19T01:40:47.140" v="436" actId="27636"/>
        <pc:sldMkLst>
          <pc:docMk/>
          <pc:sldMk cId="890735736" sldId="459"/>
        </pc:sldMkLst>
        <pc:spChg chg="add del mod ord">
          <ac:chgData name="Divyan KONIDALA (NP)" userId="e2ebfe62-6476-4e76-a844-708e2daa31c3" providerId="ADAL" clId="{AC8E25C6-A6CA-4B64-B40A-E6ABEC7A3136}" dt="2022-10-19T01:39:47.310" v="411" actId="700"/>
          <ac:spMkLst>
            <pc:docMk/>
            <pc:sldMk cId="890735736" sldId="459"/>
            <ac:spMk id="2" creationId="{5096FC30-B8A4-8A6F-513F-BAA2B35DA5ED}"/>
          </ac:spMkLst>
        </pc:spChg>
        <pc:spChg chg="add del mod ord">
          <ac:chgData name="Divyan KONIDALA (NP)" userId="e2ebfe62-6476-4e76-a844-708e2daa31c3" providerId="ADAL" clId="{AC8E25C6-A6CA-4B64-B40A-E6ABEC7A3136}" dt="2022-10-19T01:39:47.310" v="411" actId="700"/>
          <ac:spMkLst>
            <pc:docMk/>
            <pc:sldMk cId="890735736" sldId="459"/>
            <ac:spMk id="4" creationId="{899B0F13-780C-F528-EDB0-DB64F9487231}"/>
          </ac:spMkLst>
        </pc:spChg>
        <pc:spChg chg="add mod ord">
          <ac:chgData name="Divyan KONIDALA (NP)" userId="e2ebfe62-6476-4e76-a844-708e2daa31c3" providerId="ADAL" clId="{AC8E25C6-A6CA-4B64-B40A-E6ABEC7A3136}" dt="2022-10-19T01:40:47.140" v="436" actId="27636"/>
          <ac:spMkLst>
            <pc:docMk/>
            <pc:sldMk cId="890735736" sldId="459"/>
            <ac:spMk id="5" creationId="{8369E094-4C49-0B70-CEF0-27D213B10E22}"/>
          </ac:spMkLst>
        </pc:spChg>
        <pc:spChg chg="mod">
          <ac:chgData name="Divyan KONIDALA (NP)" userId="e2ebfe62-6476-4e76-a844-708e2daa31c3" providerId="ADAL" clId="{AC8E25C6-A6CA-4B64-B40A-E6ABEC7A3136}" dt="2022-10-19T01:39:54.048" v="413" actId="1076"/>
          <ac:spMkLst>
            <pc:docMk/>
            <pc:sldMk cId="890735736" sldId="459"/>
            <ac:spMk id="6" creationId="{ACA8B4F1-3383-47B9-8725-F61C15C8484B}"/>
          </ac:spMkLst>
        </pc:spChg>
        <pc:picChg chg="mod">
          <ac:chgData name="Divyan KONIDALA (NP)" userId="e2ebfe62-6476-4e76-a844-708e2daa31c3" providerId="ADAL" clId="{AC8E25C6-A6CA-4B64-B40A-E6ABEC7A3136}" dt="2022-10-19T01:39:54.048" v="413" actId="1076"/>
          <ac:picMkLst>
            <pc:docMk/>
            <pc:sldMk cId="890735736" sldId="459"/>
            <ac:picMk id="3" creationId="{FD81C0A9-BA2D-45E1-9105-FD9BFDA9698A}"/>
          </ac:picMkLst>
        </pc:picChg>
      </pc:sldChg>
      <pc:sldChg chg="addSp delSp modSp mod">
        <pc:chgData name="Divyan KONIDALA (NP)" userId="e2ebfe62-6476-4e76-a844-708e2daa31c3" providerId="ADAL" clId="{AC8E25C6-A6CA-4B64-B40A-E6ABEC7A3136}" dt="2022-10-19T01:43:28.998" v="469" actId="478"/>
        <pc:sldMkLst>
          <pc:docMk/>
          <pc:sldMk cId="3675387535" sldId="462"/>
        </pc:sldMkLst>
        <pc:spChg chg="add mod">
          <ac:chgData name="Divyan KONIDALA (NP)" userId="e2ebfe62-6476-4e76-a844-708e2daa31c3" providerId="ADAL" clId="{AC8E25C6-A6CA-4B64-B40A-E6ABEC7A3136}" dt="2022-10-19T01:41:25.269" v="462" actId="20577"/>
          <ac:spMkLst>
            <pc:docMk/>
            <pc:sldMk cId="3675387535" sldId="462"/>
            <ac:spMk id="3" creationId="{8D999C6C-60AE-A2BD-6BDE-2196FC52A86F}"/>
          </ac:spMkLst>
        </pc:spChg>
        <pc:spChg chg="del">
          <ac:chgData name="Divyan KONIDALA (NP)" userId="e2ebfe62-6476-4e76-a844-708e2daa31c3" providerId="ADAL" clId="{AC8E25C6-A6CA-4B64-B40A-E6ABEC7A3136}" dt="2022-10-19T01:43:28.998" v="469" actId="478"/>
          <ac:spMkLst>
            <pc:docMk/>
            <pc:sldMk cId="3675387535" sldId="462"/>
            <ac:spMk id="4" creationId="{00000000-0000-0000-0000-000000000000}"/>
          </ac:spMkLst>
        </pc:spChg>
        <pc:spChg chg="del">
          <ac:chgData name="Divyan KONIDALA (NP)" userId="e2ebfe62-6476-4e76-a844-708e2daa31c3" providerId="ADAL" clId="{AC8E25C6-A6CA-4B64-B40A-E6ABEC7A3136}" dt="2022-10-19T01:43:28.998" v="469" actId="478"/>
          <ac:spMkLst>
            <pc:docMk/>
            <pc:sldMk cId="3675387535" sldId="462"/>
            <ac:spMk id="5" creationId="{00000000-0000-0000-0000-000000000000}"/>
          </ac:spMkLst>
        </pc:spChg>
      </pc:sldChg>
      <pc:sldChg chg="del">
        <pc:chgData name="Divyan KONIDALA (NP)" userId="e2ebfe62-6476-4e76-a844-708e2daa31c3" providerId="ADAL" clId="{AC8E25C6-A6CA-4B64-B40A-E6ABEC7A3136}" dt="2022-10-18T23:14:06.813" v="291" actId="47"/>
        <pc:sldMkLst>
          <pc:docMk/>
          <pc:sldMk cId="4257273078" sldId="487"/>
        </pc:sldMkLst>
      </pc:sldChg>
      <pc:sldChg chg="modSp mod">
        <pc:chgData name="Divyan KONIDALA (NP)" userId="e2ebfe62-6476-4e76-a844-708e2daa31c3" providerId="ADAL" clId="{AC8E25C6-A6CA-4B64-B40A-E6ABEC7A3136}" dt="2022-10-19T01:40:16.737" v="430" actId="20577"/>
        <pc:sldMkLst>
          <pc:docMk/>
          <pc:sldMk cId="426458731" sldId="488"/>
        </pc:sldMkLst>
        <pc:spChg chg="mod">
          <ac:chgData name="Divyan KONIDALA (NP)" userId="e2ebfe62-6476-4e76-a844-708e2daa31c3" providerId="ADAL" clId="{AC8E25C6-A6CA-4B64-B40A-E6ABEC7A3136}" dt="2022-10-19T01:40:16.737" v="430" actId="20577"/>
          <ac:spMkLst>
            <pc:docMk/>
            <pc:sldMk cId="426458731" sldId="488"/>
            <ac:spMk id="2" creationId="{D9104A36-27DB-4708-B670-980A746F0865}"/>
          </ac:spMkLst>
        </pc:spChg>
        <pc:spChg chg="mod">
          <ac:chgData name="Divyan KONIDALA (NP)" userId="e2ebfe62-6476-4e76-a844-708e2daa31c3" providerId="ADAL" clId="{AC8E25C6-A6CA-4B64-B40A-E6ABEC7A3136}" dt="2022-10-19T01:38:44.870" v="403" actId="108"/>
          <ac:spMkLst>
            <pc:docMk/>
            <pc:sldMk cId="426458731" sldId="488"/>
            <ac:spMk id="3" creationId="{CEB407F8-05FA-413A-8EFE-2E0448ABE554}"/>
          </ac:spMkLst>
        </pc:spChg>
        <pc:spChg chg="mod">
          <ac:chgData name="Divyan KONIDALA (NP)" userId="e2ebfe62-6476-4e76-a844-708e2daa31c3" providerId="ADAL" clId="{AC8E25C6-A6CA-4B64-B40A-E6ABEC7A3136}" dt="2022-10-19T01:38:56.788" v="406" actId="1076"/>
          <ac:spMkLst>
            <pc:docMk/>
            <pc:sldMk cId="426458731" sldId="488"/>
            <ac:spMk id="5" creationId="{D8815D05-A7EE-447C-AF5B-FB028FE05CF4}"/>
          </ac:spMkLst>
        </pc:spChg>
        <pc:spChg chg="mod">
          <ac:chgData name="Divyan KONIDALA (NP)" userId="e2ebfe62-6476-4e76-a844-708e2daa31c3" providerId="ADAL" clId="{AC8E25C6-A6CA-4B64-B40A-E6ABEC7A3136}" dt="2022-10-19T01:38:56.788" v="406" actId="1076"/>
          <ac:spMkLst>
            <pc:docMk/>
            <pc:sldMk cId="426458731" sldId="488"/>
            <ac:spMk id="6" creationId="{193E962C-5F2D-49E9-8693-AC95B0D7036E}"/>
          </ac:spMkLst>
        </pc:spChg>
        <pc:picChg chg="mod">
          <ac:chgData name="Divyan KONIDALA (NP)" userId="e2ebfe62-6476-4e76-a844-708e2daa31c3" providerId="ADAL" clId="{AC8E25C6-A6CA-4B64-B40A-E6ABEC7A3136}" dt="2022-10-19T01:38:56.788" v="406" actId="1076"/>
          <ac:picMkLst>
            <pc:docMk/>
            <pc:sldMk cId="426458731" sldId="488"/>
            <ac:picMk id="4" creationId="{76A2D8A3-2262-4AC8-9148-6C8839E5F3EC}"/>
          </ac:picMkLst>
        </pc:picChg>
      </pc:sldChg>
      <pc:sldChg chg="modSp mod">
        <pc:chgData name="Divyan KONIDALA (NP)" userId="e2ebfe62-6476-4e76-a844-708e2daa31c3" providerId="ADAL" clId="{AC8E25C6-A6CA-4B64-B40A-E6ABEC7A3136}" dt="2022-10-19T02:42:02.963" v="560" actId="27636"/>
        <pc:sldMkLst>
          <pc:docMk/>
          <pc:sldMk cId="19555845" sldId="501"/>
        </pc:sldMkLst>
        <pc:spChg chg="mod">
          <ac:chgData name="Divyan KONIDALA (NP)" userId="e2ebfe62-6476-4e76-a844-708e2daa31c3" providerId="ADAL" clId="{AC8E25C6-A6CA-4B64-B40A-E6ABEC7A3136}" dt="2022-10-19T02:42:02.963" v="560" actId="27636"/>
          <ac:spMkLst>
            <pc:docMk/>
            <pc:sldMk cId="19555845" sldId="501"/>
            <ac:spMk id="4" creationId="{00000000-0000-0000-0000-000000000000}"/>
          </ac:spMkLst>
        </pc:spChg>
      </pc:sldChg>
      <pc:sldChg chg="modSp mod">
        <pc:chgData name="Divyan KONIDALA (NP)" userId="e2ebfe62-6476-4e76-a844-708e2daa31c3" providerId="ADAL" clId="{AC8E25C6-A6CA-4B64-B40A-E6ABEC7A3136}" dt="2022-10-19T02:42:30.107" v="570" actId="6549"/>
        <pc:sldMkLst>
          <pc:docMk/>
          <pc:sldMk cId="3771274366" sldId="504"/>
        </pc:sldMkLst>
        <pc:spChg chg="mod">
          <ac:chgData name="Divyan KONIDALA (NP)" userId="e2ebfe62-6476-4e76-a844-708e2daa31c3" providerId="ADAL" clId="{AC8E25C6-A6CA-4B64-B40A-E6ABEC7A3136}" dt="2022-10-19T02:42:30.107" v="570" actId="6549"/>
          <ac:spMkLst>
            <pc:docMk/>
            <pc:sldMk cId="3771274366" sldId="504"/>
            <ac:spMk id="10" creationId="{F5391442-CCD7-40D3-9BBB-72E00F897A75}"/>
          </ac:spMkLst>
        </pc:spChg>
      </pc:sldChg>
      <pc:sldChg chg="del">
        <pc:chgData name="Divyan KONIDALA (NP)" userId="e2ebfe62-6476-4e76-a844-708e2daa31c3" providerId="ADAL" clId="{AC8E25C6-A6CA-4B64-B40A-E6ABEC7A3136}" dt="2022-10-19T02:42:39.740" v="571" actId="47"/>
        <pc:sldMkLst>
          <pc:docMk/>
          <pc:sldMk cId="467583988" sldId="505"/>
        </pc:sldMkLst>
      </pc:sldChg>
      <pc:sldChg chg="modSp mod">
        <pc:chgData name="Divyan KONIDALA (NP)" userId="e2ebfe62-6476-4e76-a844-708e2daa31c3" providerId="ADAL" clId="{AC8E25C6-A6CA-4B64-B40A-E6ABEC7A3136}" dt="2022-10-19T02:46:36.449" v="607" actId="1076"/>
        <pc:sldMkLst>
          <pc:docMk/>
          <pc:sldMk cId="1628151802" sldId="507"/>
        </pc:sldMkLst>
        <pc:spChg chg="mod">
          <ac:chgData name="Divyan KONIDALA (NP)" userId="e2ebfe62-6476-4e76-a844-708e2daa31c3" providerId="ADAL" clId="{AC8E25C6-A6CA-4B64-B40A-E6ABEC7A3136}" dt="2022-10-19T02:46:36.449" v="607" actId="1076"/>
          <ac:spMkLst>
            <pc:docMk/>
            <pc:sldMk cId="1628151802" sldId="507"/>
            <ac:spMk id="6" creationId="{029F4502-FF2B-4B3E-B06E-5BC8019FB1EE}"/>
          </ac:spMkLst>
        </pc:spChg>
        <pc:picChg chg="mod">
          <ac:chgData name="Divyan KONIDALA (NP)" userId="e2ebfe62-6476-4e76-a844-708e2daa31c3" providerId="ADAL" clId="{AC8E25C6-A6CA-4B64-B40A-E6ABEC7A3136}" dt="2022-10-19T02:46:29.030" v="606" actId="14100"/>
          <ac:picMkLst>
            <pc:docMk/>
            <pc:sldMk cId="1628151802" sldId="507"/>
            <ac:picMk id="5" creationId="{D3227081-7657-4A5D-80BE-6A48365A8561}"/>
          </ac:picMkLst>
        </pc:picChg>
      </pc:sldChg>
      <pc:sldChg chg="delSp modSp mod">
        <pc:chgData name="Divyan KONIDALA (NP)" userId="e2ebfe62-6476-4e76-a844-708e2daa31c3" providerId="ADAL" clId="{AC8E25C6-A6CA-4B64-B40A-E6ABEC7A3136}" dt="2022-10-19T02:45:46.798" v="599" actId="478"/>
        <pc:sldMkLst>
          <pc:docMk/>
          <pc:sldMk cId="1624177163" sldId="508"/>
        </pc:sldMkLst>
        <pc:spChg chg="mod">
          <ac:chgData name="Divyan KONIDALA (NP)" userId="e2ebfe62-6476-4e76-a844-708e2daa31c3" providerId="ADAL" clId="{AC8E25C6-A6CA-4B64-B40A-E6ABEC7A3136}" dt="2022-10-19T02:45:35.548" v="597" actId="1076"/>
          <ac:spMkLst>
            <pc:docMk/>
            <pc:sldMk cId="1624177163" sldId="508"/>
            <ac:spMk id="4" creationId="{892A5AFC-A2FB-449F-8A57-20B40C7C8142}"/>
          </ac:spMkLst>
        </pc:spChg>
        <pc:spChg chg="mod">
          <ac:chgData name="Divyan KONIDALA (NP)" userId="e2ebfe62-6476-4e76-a844-708e2daa31c3" providerId="ADAL" clId="{AC8E25C6-A6CA-4B64-B40A-E6ABEC7A3136}" dt="2022-10-19T02:45:42.324" v="598" actId="1076"/>
          <ac:spMkLst>
            <pc:docMk/>
            <pc:sldMk cId="1624177163" sldId="508"/>
            <ac:spMk id="9" creationId="{8280DDB5-12AE-49F7-84AF-31E5170E8715}"/>
          </ac:spMkLst>
        </pc:spChg>
        <pc:spChg chg="del">
          <ac:chgData name="Divyan KONIDALA (NP)" userId="e2ebfe62-6476-4e76-a844-708e2daa31c3" providerId="ADAL" clId="{AC8E25C6-A6CA-4B64-B40A-E6ABEC7A3136}" dt="2022-10-19T02:45:46.798" v="599" actId="478"/>
          <ac:spMkLst>
            <pc:docMk/>
            <pc:sldMk cId="1624177163" sldId="508"/>
            <ac:spMk id="12" creationId="{00000000-0000-0000-0000-000000000000}"/>
          </ac:spMkLst>
        </pc:spChg>
      </pc:sldChg>
      <pc:sldChg chg="modSp mod">
        <pc:chgData name="Divyan KONIDALA (NP)" userId="e2ebfe62-6476-4e76-a844-708e2daa31c3" providerId="ADAL" clId="{AC8E25C6-A6CA-4B64-B40A-E6ABEC7A3136}" dt="2022-10-19T02:46:51.549" v="608" actId="1076"/>
        <pc:sldMkLst>
          <pc:docMk/>
          <pc:sldMk cId="3970630675" sldId="509"/>
        </pc:sldMkLst>
        <pc:spChg chg="mod">
          <ac:chgData name="Divyan KONIDALA (NP)" userId="e2ebfe62-6476-4e76-a844-708e2daa31c3" providerId="ADAL" clId="{AC8E25C6-A6CA-4B64-B40A-E6ABEC7A3136}" dt="2022-10-19T02:46:51.549" v="608" actId="1076"/>
          <ac:spMkLst>
            <pc:docMk/>
            <pc:sldMk cId="3970630675" sldId="509"/>
            <ac:spMk id="6" creationId="{F62B1972-AA65-492B-BCF1-92A98165FD95}"/>
          </ac:spMkLst>
        </pc:spChg>
        <pc:spChg chg="mod">
          <ac:chgData name="Divyan KONIDALA (NP)" userId="e2ebfe62-6476-4e76-a844-708e2daa31c3" providerId="ADAL" clId="{AC8E25C6-A6CA-4B64-B40A-E6ABEC7A3136}" dt="2022-10-19T02:46:51.549" v="608" actId="1076"/>
          <ac:spMkLst>
            <pc:docMk/>
            <pc:sldMk cId="3970630675" sldId="509"/>
            <ac:spMk id="7" creationId="{2AEFA2C4-1CFF-40E8-9FA1-4595B7BBEF4F}"/>
          </ac:spMkLst>
        </pc:spChg>
        <pc:picChg chg="mod">
          <ac:chgData name="Divyan KONIDALA (NP)" userId="e2ebfe62-6476-4e76-a844-708e2daa31c3" providerId="ADAL" clId="{AC8E25C6-A6CA-4B64-B40A-E6ABEC7A3136}" dt="2022-10-19T02:46:51.549" v="608" actId="1076"/>
          <ac:picMkLst>
            <pc:docMk/>
            <pc:sldMk cId="3970630675" sldId="509"/>
            <ac:picMk id="4" creationId="{2CA24ECE-6197-4FC6-9462-04F3EC915EE2}"/>
          </ac:picMkLst>
        </pc:picChg>
      </pc:sldChg>
      <pc:sldChg chg="delSp modSp mod">
        <pc:chgData name="Divyan KONIDALA (NP)" userId="e2ebfe62-6476-4e76-a844-708e2daa31c3" providerId="ADAL" clId="{AC8E25C6-A6CA-4B64-B40A-E6ABEC7A3136}" dt="2022-10-19T02:47:12.574" v="615" actId="478"/>
        <pc:sldMkLst>
          <pc:docMk/>
          <pc:sldMk cId="2547608496" sldId="511"/>
        </pc:sldMkLst>
        <pc:spChg chg="mod">
          <ac:chgData name="Divyan KONIDALA (NP)" userId="e2ebfe62-6476-4e76-a844-708e2daa31c3" providerId="ADAL" clId="{AC8E25C6-A6CA-4B64-B40A-E6ABEC7A3136}" dt="2022-10-19T02:47:07.109" v="613" actId="1076"/>
          <ac:spMkLst>
            <pc:docMk/>
            <pc:sldMk cId="2547608496" sldId="511"/>
            <ac:spMk id="4" creationId="{E1244806-A279-4FD8-A202-BDF4CE28566D}"/>
          </ac:spMkLst>
        </pc:spChg>
        <pc:spChg chg="del">
          <ac:chgData name="Divyan KONIDALA (NP)" userId="e2ebfe62-6476-4e76-a844-708e2daa31c3" providerId="ADAL" clId="{AC8E25C6-A6CA-4B64-B40A-E6ABEC7A3136}" dt="2022-10-19T02:47:12.574" v="615" actId="478"/>
          <ac:spMkLst>
            <pc:docMk/>
            <pc:sldMk cId="2547608496" sldId="511"/>
            <ac:spMk id="6" creationId="{00000000-0000-0000-0000-000000000000}"/>
          </ac:spMkLst>
        </pc:spChg>
        <pc:picChg chg="mod">
          <ac:chgData name="Divyan KONIDALA (NP)" userId="e2ebfe62-6476-4e76-a844-708e2daa31c3" providerId="ADAL" clId="{AC8E25C6-A6CA-4B64-B40A-E6ABEC7A3136}" dt="2022-10-19T02:47:09.448" v="614" actId="1076"/>
          <ac:picMkLst>
            <pc:docMk/>
            <pc:sldMk cId="2547608496" sldId="511"/>
            <ac:picMk id="5" creationId="{52FCE0D7-A75E-4EC5-BF7C-EA767E3A546E}"/>
          </ac:picMkLst>
        </pc:picChg>
      </pc:sldChg>
      <pc:sldChg chg="delSp modSp del mod">
        <pc:chgData name="Divyan KONIDALA (NP)" userId="e2ebfe62-6476-4e76-a844-708e2daa31c3" providerId="ADAL" clId="{AC8E25C6-A6CA-4B64-B40A-E6ABEC7A3136}" dt="2022-10-19T02:48:47.136" v="624" actId="47"/>
        <pc:sldMkLst>
          <pc:docMk/>
          <pc:sldMk cId="147149186" sldId="519"/>
        </pc:sldMkLst>
        <pc:spChg chg="mod">
          <ac:chgData name="Divyan KONIDALA (NP)" userId="e2ebfe62-6476-4e76-a844-708e2daa31c3" providerId="ADAL" clId="{AC8E25C6-A6CA-4B64-B40A-E6ABEC7A3136}" dt="2022-10-19T02:47:42.534" v="623" actId="1076"/>
          <ac:spMkLst>
            <pc:docMk/>
            <pc:sldMk cId="147149186" sldId="519"/>
            <ac:spMk id="4" creationId="{E1244806-A279-4FD8-A202-BDF4CE28566D}"/>
          </ac:spMkLst>
        </pc:spChg>
        <pc:spChg chg="del">
          <ac:chgData name="Divyan KONIDALA (NP)" userId="e2ebfe62-6476-4e76-a844-708e2daa31c3" providerId="ADAL" clId="{AC8E25C6-A6CA-4B64-B40A-E6ABEC7A3136}" dt="2022-10-19T02:47:40.128" v="622" actId="478"/>
          <ac:spMkLst>
            <pc:docMk/>
            <pc:sldMk cId="147149186" sldId="519"/>
            <ac:spMk id="7" creationId="{00000000-0000-0000-0000-000000000000}"/>
          </ac:spMkLst>
        </pc:spChg>
      </pc:sldChg>
      <pc:sldChg chg="addSp modSp add del mod modClrScheme chgLayout">
        <pc:chgData name="Divyan KONIDALA (NP)" userId="e2ebfe62-6476-4e76-a844-708e2daa31c3" providerId="ADAL" clId="{AC8E25C6-A6CA-4B64-B40A-E6ABEC7A3136}" dt="2022-10-19T02:51:55.589" v="650" actId="6549"/>
        <pc:sldMkLst>
          <pc:docMk/>
          <pc:sldMk cId="598240634" sldId="520"/>
        </pc:sldMkLst>
        <pc:spChg chg="add mod ord">
          <ac:chgData name="Divyan KONIDALA (NP)" userId="e2ebfe62-6476-4e76-a844-708e2daa31c3" providerId="ADAL" clId="{AC8E25C6-A6CA-4B64-B40A-E6ABEC7A3136}" dt="2022-10-19T02:51:55.589" v="650" actId="6549"/>
          <ac:spMkLst>
            <pc:docMk/>
            <pc:sldMk cId="598240634" sldId="520"/>
            <ac:spMk id="2" creationId="{921DD9D0-E3E8-6E66-D3BC-7D9F238A28E0}"/>
          </ac:spMkLst>
        </pc:spChg>
      </pc:sldChg>
      <pc:sldChg chg="add del">
        <pc:chgData name="Divyan KONIDALA (NP)" userId="e2ebfe62-6476-4e76-a844-708e2daa31c3" providerId="ADAL" clId="{AC8E25C6-A6CA-4B64-B40A-E6ABEC7A3136}" dt="2022-10-19T02:50:36.561" v="643"/>
        <pc:sldMkLst>
          <pc:docMk/>
          <pc:sldMk cId="3684003673" sldId="521"/>
        </pc:sldMkLst>
      </pc:sldChg>
      <pc:sldChg chg="delSp modSp mod">
        <pc:chgData name="Divyan KONIDALA (NP)" userId="e2ebfe62-6476-4e76-a844-708e2daa31c3" providerId="ADAL" clId="{AC8E25C6-A6CA-4B64-B40A-E6ABEC7A3136}" dt="2022-10-19T02:49:12.272" v="635" actId="478"/>
        <pc:sldMkLst>
          <pc:docMk/>
          <pc:sldMk cId="2768128187" sldId="525"/>
        </pc:sldMkLst>
        <pc:spChg chg="del">
          <ac:chgData name="Divyan KONIDALA (NP)" userId="e2ebfe62-6476-4e76-a844-708e2daa31c3" providerId="ADAL" clId="{AC8E25C6-A6CA-4B64-B40A-E6ABEC7A3136}" dt="2022-10-19T02:49:12.272" v="635" actId="478"/>
          <ac:spMkLst>
            <pc:docMk/>
            <pc:sldMk cId="2768128187" sldId="525"/>
            <ac:spMk id="2" creationId="{00000000-0000-0000-0000-000000000000}"/>
          </ac:spMkLst>
        </pc:spChg>
        <pc:spChg chg="mod">
          <ac:chgData name="Divyan KONIDALA (NP)" userId="e2ebfe62-6476-4e76-a844-708e2daa31c3" providerId="ADAL" clId="{AC8E25C6-A6CA-4B64-B40A-E6ABEC7A3136}" dt="2022-10-19T02:49:07.705" v="633" actId="1076"/>
          <ac:spMkLst>
            <pc:docMk/>
            <pc:sldMk cId="2768128187" sldId="525"/>
            <ac:spMk id="4" creationId="{B9BE0028-51BA-4916-BBAE-0E2D96BD115E}"/>
          </ac:spMkLst>
        </pc:spChg>
        <pc:spChg chg="del">
          <ac:chgData name="Divyan KONIDALA (NP)" userId="e2ebfe62-6476-4e76-a844-708e2daa31c3" providerId="ADAL" clId="{AC8E25C6-A6CA-4B64-B40A-E6ABEC7A3136}" dt="2022-10-19T02:49:10.097" v="634" actId="478"/>
          <ac:spMkLst>
            <pc:docMk/>
            <pc:sldMk cId="2768128187" sldId="525"/>
            <ac:spMk id="7" creationId="{00000000-0000-0000-0000-000000000000}"/>
          </ac:spMkLst>
        </pc:spChg>
      </pc:sldChg>
      <pc:sldChg chg="add del">
        <pc:chgData name="Divyan KONIDALA (NP)" userId="e2ebfe62-6476-4e76-a844-708e2daa31c3" providerId="ADAL" clId="{AC8E25C6-A6CA-4B64-B40A-E6ABEC7A3136}" dt="2022-10-19T02:49:26.186" v="637" actId="47"/>
        <pc:sldMkLst>
          <pc:docMk/>
          <pc:sldMk cId="3404943862" sldId="526"/>
        </pc:sldMkLst>
      </pc:sldChg>
      <pc:sldChg chg="modSp mod">
        <pc:chgData name="Divyan KONIDALA (NP)" userId="e2ebfe62-6476-4e76-a844-708e2daa31c3" providerId="ADAL" clId="{AC8E25C6-A6CA-4B64-B40A-E6ABEC7A3136}" dt="2022-10-19T02:49:48.505" v="642" actId="1076"/>
        <pc:sldMkLst>
          <pc:docMk/>
          <pc:sldMk cId="687775009" sldId="529"/>
        </pc:sldMkLst>
        <pc:spChg chg="mod">
          <ac:chgData name="Divyan KONIDALA (NP)" userId="e2ebfe62-6476-4e76-a844-708e2daa31c3" providerId="ADAL" clId="{AC8E25C6-A6CA-4B64-B40A-E6ABEC7A3136}" dt="2022-10-19T02:49:48.505" v="642" actId="1076"/>
          <ac:spMkLst>
            <pc:docMk/>
            <pc:sldMk cId="687775009" sldId="529"/>
            <ac:spMk id="2" creationId="{01C45E39-9FC0-430F-9D7A-89C810106589}"/>
          </ac:spMkLst>
        </pc:spChg>
      </pc:sldChg>
      <pc:sldChg chg="del">
        <pc:chgData name="Divyan KONIDALA (NP)" userId="e2ebfe62-6476-4e76-a844-708e2daa31c3" providerId="ADAL" clId="{AC8E25C6-A6CA-4B64-B40A-E6ABEC7A3136}" dt="2022-10-18T21:39:17.792" v="0" actId="47"/>
        <pc:sldMkLst>
          <pc:docMk/>
          <pc:sldMk cId="3245040317" sldId="543"/>
        </pc:sldMkLst>
      </pc:sldChg>
      <pc:sldChg chg="del">
        <pc:chgData name="Divyan KONIDALA (NP)" userId="e2ebfe62-6476-4e76-a844-708e2daa31c3" providerId="ADAL" clId="{AC8E25C6-A6CA-4B64-B40A-E6ABEC7A3136}" dt="2022-10-18T21:39:17.792" v="0" actId="47"/>
        <pc:sldMkLst>
          <pc:docMk/>
          <pc:sldMk cId="120790095" sldId="544"/>
        </pc:sldMkLst>
      </pc:sldChg>
      <pc:sldChg chg="del">
        <pc:chgData name="Divyan KONIDALA (NP)" userId="e2ebfe62-6476-4e76-a844-708e2daa31c3" providerId="ADAL" clId="{AC8E25C6-A6CA-4B64-B40A-E6ABEC7A3136}" dt="2022-10-18T21:39:17.792" v="0" actId="47"/>
        <pc:sldMkLst>
          <pc:docMk/>
          <pc:sldMk cId="3666901617" sldId="545"/>
        </pc:sldMkLst>
      </pc:sldChg>
      <pc:sldChg chg="del">
        <pc:chgData name="Divyan KONIDALA (NP)" userId="e2ebfe62-6476-4e76-a844-708e2daa31c3" providerId="ADAL" clId="{AC8E25C6-A6CA-4B64-B40A-E6ABEC7A3136}" dt="2022-10-18T21:39:17.792" v="0" actId="47"/>
        <pc:sldMkLst>
          <pc:docMk/>
          <pc:sldMk cId="1630539650" sldId="546"/>
        </pc:sldMkLst>
      </pc:sldChg>
      <pc:sldChg chg="del">
        <pc:chgData name="Divyan KONIDALA (NP)" userId="e2ebfe62-6476-4e76-a844-708e2daa31c3" providerId="ADAL" clId="{AC8E25C6-A6CA-4B64-B40A-E6ABEC7A3136}" dt="2022-10-18T21:39:17.792" v="0" actId="47"/>
        <pc:sldMkLst>
          <pc:docMk/>
          <pc:sldMk cId="3183550992" sldId="547"/>
        </pc:sldMkLst>
      </pc:sldChg>
      <pc:sldChg chg="del">
        <pc:chgData name="Divyan KONIDALA (NP)" userId="e2ebfe62-6476-4e76-a844-708e2daa31c3" providerId="ADAL" clId="{AC8E25C6-A6CA-4B64-B40A-E6ABEC7A3136}" dt="2022-10-18T21:39:17.792" v="0" actId="47"/>
        <pc:sldMkLst>
          <pc:docMk/>
          <pc:sldMk cId="3925390405" sldId="548"/>
        </pc:sldMkLst>
      </pc:sldChg>
      <pc:sldChg chg="del">
        <pc:chgData name="Divyan KONIDALA (NP)" userId="e2ebfe62-6476-4e76-a844-708e2daa31c3" providerId="ADAL" clId="{AC8E25C6-A6CA-4B64-B40A-E6ABEC7A3136}" dt="2022-10-18T21:39:17.792" v="0" actId="47"/>
        <pc:sldMkLst>
          <pc:docMk/>
          <pc:sldMk cId="2001249486" sldId="549"/>
        </pc:sldMkLst>
      </pc:sldChg>
      <pc:sldChg chg="del">
        <pc:chgData name="Divyan KONIDALA (NP)" userId="e2ebfe62-6476-4e76-a844-708e2daa31c3" providerId="ADAL" clId="{AC8E25C6-A6CA-4B64-B40A-E6ABEC7A3136}" dt="2022-10-18T21:39:17.792" v="0" actId="47"/>
        <pc:sldMkLst>
          <pc:docMk/>
          <pc:sldMk cId="704371066" sldId="551"/>
        </pc:sldMkLst>
      </pc:sldChg>
      <pc:sldChg chg="del">
        <pc:chgData name="Divyan KONIDALA (NP)" userId="e2ebfe62-6476-4e76-a844-708e2daa31c3" providerId="ADAL" clId="{AC8E25C6-A6CA-4B64-B40A-E6ABEC7A3136}" dt="2022-10-18T21:39:17.792" v="0" actId="47"/>
        <pc:sldMkLst>
          <pc:docMk/>
          <pc:sldMk cId="2756798375" sldId="553"/>
        </pc:sldMkLst>
      </pc:sldChg>
      <pc:sldChg chg="modSp del mod">
        <pc:chgData name="Divyan KONIDALA (NP)" userId="e2ebfe62-6476-4e76-a844-708e2daa31c3" providerId="ADAL" clId="{AC8E25C6-A6CA-4B64-B40A-E6ABEC7A3136}" dt="2022-10-19T02:43:27.432" v="576" actId="47"/>
        <pc:sldMkLst>
          <pc:docMk/>
          <pc:sldMk cId="122843999" sldId="559"/>
        </pc:sldMkLst>
        <pc:spChg chg="mod">
          <ac:chgData name="Divyan KONIDALA (NP)" userId="e2ebfe62-6476-4e76-a844-708e2daa31c3" providerId="ADAL" clId="{AC8E25C6-A6CA-4B64-B40A-E6ABEC7A3136}" dt="2022-10-19T02:42:02.977" v="561" actId="27636"/>
          <ac:spMkLst>
            <pc:docMk/>
            <pc:sldMk cId="122843999" sldId="559"/>
            <ac:spMk id="10" creationId="{18319A40-7EDB-483A-8BBE-DB8131DD0586}"/>
          </ac:spMkLst>
        </pc:spChg>
      </pc:sldChg>
      <pc:sldChg chg="del">
        <pc:chgData name="Divyan KONIDALA (NP)" userId="e2ebfe62-6476-4e76-a844-708e2daa31c3" providerId="ADAL" clId="{AC8E25C6-A6CA-4B64-B40A-E6ABEC7A3136}" dt="2022-10-18T21:39:17.792" v="0" actId="47"/>
        <pc:sldMkLst>
          <pc:docMk/>
          <pc:sldMk cId="2776057881" sldId="559"/>
        </pc:sldMkLst>
      </pc:sldChg>
      <pc:sldChg chg="delSp del mod">
        <pc:chgData name="Divyan KONIDALA (NP)" userId="e2ebfe62-6476-4e76-a844-708e2daa31c3" providerId="ADAL" clId="{AC8E25C6-A6CA-4B64-B40A-E6ABEC7A3136}" dt="2022-10-19T02:44:18.570" v="584" actId="47"/>
        <pc:sldMkLst>
          <pc:docMk/>
          <pc:sldMk cId="2844172195" sldId="560"/>
        </pc:sldMkLst>
        <pc:spChg chg="del">
          <ac:chgData name="Divyan KONIDALA (NP)" userId="e2ebfe62-6476-4e76-a844-708e2daa31c3" providerId="ADAL" clId="{AC8E25C6-A6CA-4B64-B40A-E6ABEC7A3136}" dt="2022-10-19T02:44:08.002" v="581" actId="21"/>
          <ac:spMkLst>
            <pc:docMk/>
            <pc:sldMk cId="2844172195" sldId="560"/>
            <ac:spMk id="2" creationId="{00000000-0000-0000-0000-000000000000}"/>
          </ac:spMkLst>
        </pc:spChg>
        <pc:spChg chg="del">
          <ac:chgData name="Divyan KONIDALA (NP)" userId="e2ebfe62-6476-4e76-a844-708e2daa31c3" providerId="ADAL" clId="{AC8E25C6-A6CA-4B64-B40A-E6ABEC7A3136}" dt="2022-10-19T02:44:08.002" v="581" actId="21"/>
          <ac:spMkLst>
            <pc:docMk/>
            <pc:sldMk cId="2844172195" sldId="560"/>
            <ac:spMk id="6" creationId="{11021CE2-5553-4721-8DB4-30E896592DD5}"/>
          </ac:spMkLst>
        </pc:spChg>
      </pc:sldChg>
      <pc:sldChg chg="del">
        <pc:chgData name="Divyan KONIDALA (NP)" userId="e2ebfe62-6476-4e76-a844-708e2daa31c3" providerId="ADAL" clId="{AC8E25C6-A6CA-4B64-B40A-E6ABEC7A3136}" dt="2022-10-18T21:39:17.792" v="0" actId="47"/>
        <pc:sldMkLst>
          <pc:docMk/>
          <pc:sldMk cId="787375782" sldId="561"/>
        </pc:sldMkLst>
      </pc:sldChg>
      <pc:sldChg chg="addSp modSp mod modClrScheme chgLayout">
        <pc:chgData name="Divyan KONIDALA (NP)" userId="e2ebfe62-6476-4e76-a844-708e2daa31c3" providerId="ADAL" clId="{AC8E25C6-A6CA-4B64-B40A-E6ABEC7A3136}" dt="2022-10-19T02:44:58.844" v="591" actId="1076"/>
        <pc:sldMkLst>
          <pc:docMk/>
          <pc:sldMk cId="1074984586" sldId="561"/>
        </pc:sldMkLst>
        <pc:spChg chg="add mod ord">
          <ac:chgData name="Divyan KONIDALA (NP)" userId="e2ebfe62-6476-4e76-a844-708e2daa31c3" providerId="ADAL" clId="{AC8E25C6-A6CA-4B64-B40A-E6ABEC7A3136}" dt="2022-10-19T02:44:41.275" v="587" actId="27636"/>
          <ac:spMkLst>
            <pc:docMk/>
            <pc:sldMk cId="1074984586" sldId="561"/>
            <ac:spMk id="3" creationId="{EF2A1495-D1C8-BB67-520E-FA41268AB328}"/>
          </ac:spMkLst>
        </pc:spChg>
        <pc:spChg chg="mod">
          <ac:chgData name="Divyan KONIDALA (NP)" userId="e2ebfe62-6476-4e76-a844-708e2daa31c3" providerId="ADAL" clId="{AC8E25C6-A6CA-4B64-B40A-E6ABEC7A3136}" dt="2022-10-19T02:44:58.844" v="591" actId="1076"/>
          <ac:spMkLst>
            <pc:docMk/>
            <pc:sldMk cId="1074984586" sldId="561"/>
            <ac:spMk id="4" creationId="{00000000-0000-0000-0000-000000000000}"/>
          </ac:spMkLst>
        </pc:spChg>
        <pc:picChg chg="mod">
          <ac:chgData name="Divyan KONIDALA (NP)" userId="e2ebfe62-6476-4e76-a844-708e2daa31c3" providerId="ADAL" clId="{AC8E25C6-A6CA-4B64-B40A-E6ABEC7A3136}" dt="2022-10-19T02:44:50.948" v="589" actId="14100"/>
          <ac:picMkLst>
            <pc:docMk/>
            <pc:sldMk cId="1074984586" sldId="561"/>
            <ac:picMk id="2" creationId="{5BB9560B-A0D8-4E17-B8EB-7B916E397EE9}"/>
          </ac:picMkLst>
        </pc:picChg>
        <pc:picChg chg="mod">
          <ac:chgData name="Divyan KONIDALA (NP)" userId="e2ebfe62-6476-4e76-a844-708e2daa31c3" providerId="ADAL" clId="{AC8E25C6-A6CA-4B64-B40A-E6ABEC7A3136}" dt="2022-10-19T02:44:54.338" v="590" actId="1076"/>
          <ac:picMkLst>
            <pc:docMk/>
            <pc:sldMk cId="1074984586" sldId="561"/>
            <ac:picMk id="6" creationId="{25C9868A-B50D-4CB3-B9AE-C4F074939AA2}"/>
          </ac:picMkLst>
        </pc:picChg>
      </pc:sldChg>
      <pc:sldChg chg="addSp modSp mod ord">
        <pc:chgData name="Divyan KONIDALA (NP)" userId="e2ebfe62-6476-4e76-a844-708e2daa31c3" providerId="ADAL" clId="{AC8E25C6-A6CA-4B64-B40A-E6ABEC7A3136}" dt="2022-10-19T02:44:14.340" v="583" actId="1076"/>
        <pc:sldMkLst>
          <pc:docMk/>
          <pc:sldMk cId="2015715188" sldId="569"/>
        </pc:sldMkLst>
        <pc:spChg chg="mod">
          <ac:chgData name="Divyan KONIDALA (NP)" userId="e2ebfe62-6476-4e76-a844-708e2daa31c3" providerId="ADAL" clId="{AC8E25C6-A6CA-4B64-B40A-E6ABEC7A3136}" dt="2022-10-19T02:43:20.595" v="575" actId="27636"/>
          <ac:spMkLst>
            <pc:docMk/>
            <pc:sldMk cId="2015715188" sldId="569"/>
            <ac:spMk id="2" creationId="{85058848-FD99-43BA-947A-8CF6C724F76A}"/>
          </ac:spMkLst>
        </pc:spChg>
        <pc:spChg chg="mod">
          <ac:chgData name="Divyan KONIDALA (NP)" userId="e2ebfe62-6476-4e76-a844-708e2daa31c3" providerId="ADAL" clId="{AC8E25C6-A6CA-4B64-B40A-E6ABEC7A3136}" dt="2022-10-19T02:43:41.710" v="577" actId="6549"/>
          <ac:spMkLst>
            <pc:docMk/>
            <pc:sldMk cId="2015715188" sldId="569"/>
            <ac:spMk id="3" creationId="{AF984CBF-EDE0-4EA0-8E80-288A4F4577EB}"/>
          </ac:spMkLst>
        </pc:spChg>
        <pc:spChg chg="add mod">
          <ac:chgData name="Divyan KONIDALA (NP)" userId="e2ebfe62-6476-4e76-a844-708e2daa31c3" providerId="ADAL" clId="{AC8E25C6-A6CA-4B64-B40A-E6ABEC7A3136}" dt="2022-10-19T02:44:14.340" v="583" actId="1076"/>
          <ac:spMkLst>
            <pc:docMk/>
            <pc:sldMk cId="2015715188" sldId="569"/>
            <ac:spMk id="5" creationId="{48FFD609-9400-B236-BEE8-83D28E51FA4A}"/>
          </ac:spMkLst>
        </pc:spChg>
        <pc:spChg chg="add mod">
          <ac:chgData name="Divyan KONIDALA (NP)" userId="e2ebfe62-6476-4e76-a844-708e2daa31c3" providerId="ADAL" clId="{AC8E25C6-A6CA-4B64-B40A-E6ABEC7A3136}" dt="2022-10-19T02:44:14.340" v="583" actId="1076"/>
          <ac:spMkLst>
            <pc:docMk/>
            <pc:sldMk cId="2015715188" sldId="569"/>
            <ac:spMk id="7" creationId="{56D86AB0-A069-81DA-7E19-9DC4DCE0E51C}"/>
          </ac:spMkLst>
        </pc:spChg>
        <pc:picChg chg="mod modCrop">
          <ac:chgData name="Divyan KONIDALA (NP)" userId="e2ebfe62-6476-4e76-a844-708e2daa31c3" providerId="ADAL" clId="{AC8E25C6-A6CA-4B64-B40A-E6ABEC7A3136}" dt="2022-10-19T02:43:54.548" v="580" actId="732"/>
          <ac:picMkLst>
            <pc:docMk/>
            <pc:sldMk cId="2015715188" sldId="569"/>
            <ac:picMk id="6" creationId="{D5DC9C6E-9D60-4956-A543-7C9DAE668A18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4A7434-A34C-D840-A26F-22ED13A4DFDD}" type="doc">
      <dgm:prSet loTypeId="urn:microsoft.com/office/officeart/2008/layout/VerticalCurvedList" loCatId="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3EF841A-528B-BE41-AD7B-CB4BDF20DA3B}">
      <dgm:prSet phldrT="[Text]"/>
      <dgm:spPr/>
      <dgm:t>
        <a:bodyPr/>
        <a:lstStyle/>
        <a:p>
          <a:r>
            <a:rPr lang="en-US" baseline="0" dirty="0"/>
            <a:t>HTTP Methods</a:t>
          </a:r>
          <a:endParaRPr lang="en-US" dirty="0"/>
        </a:p>
      </dgm:t>
    </dgm:pt>
    <dgm:pt modelId="{04F71CDD-4059-9646-A4C5-DA397BD2C48B}" type="parTrans" cxnId="{2722F4C6-3D21-B546-842E-6832930C04D8}">
      <dgm:prSet/>
      <dgm:spPr/>
      <dgm:t>
        <a:bodyPr/>
        <a:lstStyle/>
        <a:p>
          <a:endParaRPr lang="en-US"/>
        </a:p>
      </dgm:t>
    </dgm:pt>
    <dgm:pt modelId="{05E19732-BDD2-5A40-9EA8-572F4FFBC28C}" type="sibTrans" cxnId="{2722F4C6-3D21-B546-842E-6832930C04D8}">
      <dgm:prSet/>
      <dgm:spPr/>
      <dgm:t>
        <a:bodyPr/>
        <a:lstStyle/>
        <a:p>
          <a:endParaRPr lang="en-US"/>
        </a:p>
      </dgm:t>
    </dgm:pt>
    <dgm:pt modelId="{51F202EB-1B50-394E-B9C8-5B9F3F9F8AC6}">
      <dgm:prSet phldrT="[Text]"/>
      <dgm:spPr/>
      <dgm:t>
        <a:bodyPr/>
        <a:lstStyle/>
        <a:p>
          <a:r>
            <a:rPr lang="en-US" dirty="0"/>
            <a:t>Web Application Architecture</a:t>
          </a:r>
        </a:p>
      </dgm:t>
    </dgm:pt>
    <dgm:pt modelId="{356001F5-3F32-0343-B046-15590F4A7F45}" type="parTrans" cxnId="{32C72CC3-A0CB-BB45-884B-7F7195A7DD02}">
      <dgm:prSet/>
      <dgm:spPr/>
      <dgm:t>
        <a:bodyPr/>
        <a:lstStyle/>
        <a:p>
          <a:endParaRPr lang="en-US"/>
        </a:p>
      </dgm:t>
    </dgm:pt>
    <dgm:pt modelId="{1B36705C-725A-8F47-B3F7-9A85696D0B47}" type="sibTrans" cxnId="{32C72CC3-A0CB-BB45-884B-7F7195A7DD02}">
      <dgm:prSet/>
      <dgm:spPr/>
      <dgm:t>
        <a:bodyPr/>
        <a:lstStyle/>
        <a:p>
          <a:endParaRPr lang="en-US"/>
        </a:p>
      </dgm:t>
    </dgm:pt>
    <dgm:pt modelId="{FACA2EB4-7352-3848-9C7B-BEC9D897A791}" type="pres">
      <dgm:prSet presAssocID="{E74A7434-A34C-D840-A26F-22ED13A4DFDD}" presName="Name0" presStyleCnt="0">
        <dgm:presLayoutVars>
          <dgm:chMax val="7"/>
          <dgm:chPref val="7"/>
          <dgm:dir/>
        </dgm:presLayoutVars>
      </dgm:prSet>
      <dgm:spPr/>
    </dgm:pt>
    <dgm:pt modelId="{312F260F-0160-C343-B3E6-1BFAA47C3917}" type="pres">
      <dgm:prSet presAssocID="{E74A7434-A34C-D840-A26F-22ED13A4DFDD}" presName="Name1" presStyleCnt="0"/>
      <dgm:spPr/>
    </dgm:pt>
    <dgm:pt modelId="{F0734DC9-3E71-164C-A000-E95149639F1E}" type="pres">
      <dgm:prSet presAssocID="{E74A7434-A34C-D840-A26F-22ED13A4DFDD}" presName="cycle" presStyleCnt="0"/>
      <dgm:spPr/>
    </dgm:pt>
    <dgm:pt modelId="{EFAE883E-5B32-9543-99CF-193EEB61D6C5}" type="pres">
      <dgm:prSet presAssocID="{E74A7434-A34C-D840-A26F-22ED13A4DFDD}" presName="srcNode" presStyleLbl="node1" presStyleIdx="0" presStyleCnt="2"/>
      <dgm:spPr/>
    </dgm:pt>
    <dgm:pt modelId="{04932873-04F1-1948-9D09-1DEBC426018D}" type="pres">
      <dgm:prSet presAssocID="{E74A7434-A34C-D840-A26F-22ED13A4DFDD}" presName="conn" presStyleLbl="parChTrans1D2" presStyleIdx="0" presStyleCnt="1"/>
      <dgm:spPr/>
    </dgm:pt>
    <dgm:pt modelId="{7D2544BA-1B36-4B41-B78C-90DCEC926C24}" type="pres">
      <dgm:prSet presAssocID="{E74A7434-A34C-D840-A26F-22ED13A4DFDD}" presName="extraNode" presStyleLbl="node1" presStyleIdx="0" presStyleCnt="2"/>
      <dgm:spPr/>
    </dgm:pt>
    <dgm:pt modelId="{0044D4CB-C82E-4642-92FE-FBF8D6533890}" type="pres">
      <dgm:prSet presAssocID="{E74A7434-A34C-D840-A26F-22ED13A4DFDD}" presName="dstNode" presStyleLbl="node1" presStyleIdx="0" presStyleCnt="2"/>
      <dgm:spPr/>
    </dgm:pt>
    <dgm:pt modelId="{FAEA0B93-9941-45BC-B620-5B9EB87C4A76}" type="pres">
      <dgm:prSet presAssocID="{51F202EB-1B50-394E-B9C8-5B9F3F9F8AC6}" presName="text_1" presStyleLbl="node1" presStyleIdx="0" presStyleCnt="2">
        <dgm:presLayoutVars>
          <dgm:bulletEnabled val="1"/>
        </dgm:presLayoutVars>
      </dgm:prSet>
      <dgm:spPr/>
    </dgm:pt>
    <dgm:pt modelId="{D5CDF8D1-3CB5-4595-B4B6-9CE90D8F14BE}" type="pres">
      <dgm:prSet presAssocID="{51F202EB-1B50-394E-B9C8-5B9F3F9F8AC6}" presName="accent_1" presStyleCnt="0"/>
      <dgm:spPr/>
    </dgm:pt>
    <dgm:pt modelId="{AECA4531-B837-814B-9BE9-A3980433CA1D}" type="pres">
      <dgm:prSet presAssocID="{51F202EB-1B50-394E-B9C8-5B9F3F9F8AC6}" presName="accentRepeatNode" presStyleLbl="solidFgAcc1" presStyleIdx="0" presStyleCnt="2"/>
      <dgm:spPr/>
    </dgm:pt>
    <dgm:pt modelId="{6F2CE373-8BC7-4254-AF19-DFAEA917B852}" type="pres">
      <dgm:prSet presAssocID="{F3EF841A-528B-BE41-AD7B-CB4BDF20DA3B}" presName="text_2" presStyleLbl="node1" presStyleIdx="1" presStyleCnt="2">
        <dgm:presLayoutVars>
          <dgm:bulletEnabled val="1"/>
        </dgm:presLayoutVars>
      </dgm:prSet>
      <dgm:spPr/>
    </dgm:pt>
    <dgm:pt modelId="{FE849759-9DFC-4B07-B1A6-883735A3E7ED}" type="pres">
      <dgm:prSet presAssocID="{F3EF841A-528B-BE41-AD7B-CB4BDF20DA3B}" presName="accent_2" presStyleCnt="0"/>
      <dgm:spPr/>
    </dgm:pt>
    <dgm:pt modelId="{69BB6B7F-327D-FA4B-BE01-2EF0C5AE3DF5}" type="pres">
      <dgm:prSet presAssocID="{F3EF841A-528B-BE41-AD7B-CB4BDF20DA3B}" presName="accentRepeatNode" presStyleLbl="solidFgAcc1" presStyleIdx="1" presStyleCnt="2"/>
      <dgm:spPr/>
    </dgm:pt>
  </dgm:ptLst>
  <dgm:cxnLst>
    <dgm:cxn modelId="{2AB5774E-E4BC-4F71-AAF4-6C255CF661D0}" type="presOf" srcId="{1B36705C-725A-8F47-B3F7-9A85696D0B47}" destId="{04932873-04F1-1948-9D09-1DEBC426018D}" srcOrd="0" destOrd="0" presId="urn:microsoft.com/office/officeart/2008/layout/VerticalCurvedList"/>
    <dgm:cxn modelId="{875EE76E-C679-884E-B247-5D77D26C4217}" type="presOf" srcId="{E74A7434-A34C-D840-A26F-22ED13A4DFDD}" destId="{FACA2EB4-7352-3848-9C7B-BEC9D897A791}" srcOrd="0" destOrd="0" presId="urn:microsoft.com/office/officeart/2008/layout/VerticalCurvedList"/>
    <dgm:cxn modelId="{355C917A-0BA3-4AE2-B3B9-DE029187CE8F}" type="presOf" srcId="{51F202EB-1B50-394E-B9C8-5B9F3F9F8AC6}" destId="{FAEA0B93-9941-45BC-B620-5B9EB87C4A76}" srcOrd="0" destOrd="0" presId="urn:microsoft.com/office/officeart/2008/layout/VerticalCurvedList"/>
    <dgm:cxn modelId="{32C72CC3-A0CB-BB45-884B-7F7195A7DD02}" srcId="{E74A7434-A34C-D840-A26F-22ED13A4DFDD}" destId="{51F202EB-1B50-394E-B9C8-5B9F3F9F8AC6}" srcOrd="0" destOrd="0" parTransId="{356001F5-3F32-0343-B046-15590F4A7F45}" sibTransId="{1B36705C-725A-8F47-B3F7-9A85696D0B47}"/>
    <dgm:cxn modelId="{2722F4C6-3D21-B546-842E-6832930C04D8}" srcId="{E74A7434-A34C-D840-A26F-22ED13A4DFDD}" destId="{F3EF841A-528B-BE41-AD7B-CB4BDF20DA3B}" srcOrd="1" destOrd="0" parTransId="{04F71CDD-4059-9646-A4C5-DA397BD2C48B}" sibTransId="{05E19732-BDD2-5A40-9EA8-572F4FFBC28C}"/>
    <dgm:cxn modelId="{BB5D3EE7-B75D-466D-96E4-D077A35D21AF}" type="presOf" srcId="{F3EF841A-528B-BE41-AD7B-CB4BDF20DA3B}" destId="{6F2CE373-8BC7-4254-AF19-DFAEA917B852}" srcOrd="0" destOrd="0" presId="urn:microsoft.com/office/officeart/2008/layout/VerticalCurvedList"/>
    <dgm:cxn modelId="{F91142D9-2AA9-3D48-9FCC-116AA35EE4EB}" type="presParOf" srcId="{FACA2EB4-7352-3848-9C7B-BEC9D897A791}" destId="{312F260F-0160-C343-B3E6-1BFAA47C3917}" srcOrd="0" destOrd="0" presId="urn:microsoft.com/office/officeart/2008/layout/VerticalCurvedList"/>
    <dgm:cxn modelId="{CD21C66C-931F-244E-B849-19D00B584855}" type="presParOf" srcId="{312F260F-0160-C343-B3E6-1BFAA47C3917}" destId="{F0734DC9-3E71-164C-A000-E95149639F1E}" srcOrd="0" destOrd="0" presId="urn:microsoft.com/office/officeart/2008/layout/VerticalCurvedList"/>
    <dgm:cxn modelId="{E55C2331-DBFB-6548-ADEF-A70370E75012}" type="presParOf" srcId="{F0734DC9-3E71-164C-A000-E95149639F1E}" destId="{EFAE883E-5B32-9543-99CF-193EEB61D6C5}" srcOrd="0" destOrd="0" presId="urn:microsoft.com/office/officeart/2008/layout/VerticalCurvedList"/>
    <dgm:cxn modelId="{A61F8211-B156-A142-B3B5-ECA105F11A60}" type="presParOf" srcId="{F0734DC9-3E71-164C-A000-E95149639F1E}" destId="{04932873-04F1-1948-9D09-1DEBC426018D}" srcOrd="1" destOrd="0" presId="urn:microsoft.com/office/officeart/2008/layout/VerticalCurvedList"/>
    <dgm:cxn modelId="{ABC4FC33-8BC6-E541-911B-C66F6B7D5032}" type="presParOf" srcId="{F0734DC9-3E71-164C-A000-E95149639F1E}" destId="{7D2544BA-1B36-4B41-B78C-90DCEC926C24}" srcOrd="2" destOrd="0" presId="urn:microsoft.com/office/officeart/2008/layout/VerticalCurvedList"/>
    <dgm:cxn modelId="{4351C39F-32F1-824B-AF7B-18463A2E4E0A}" type="presParOf" srcId="{F0734DC9-3E71-164C-A000-E95149639F1E}" destId="{0044D4CB-C82E-4642-92FE-FBF8D6533890}" srcOrd="3" destOrd="0" presId="urn:microsoft.com/office/officeart/2008/layout/VerticalCurvedList"/>
    <dgm:cxn modelId="{976FCD66-7A5D-4A4F-BC92-D14E6454FBF0}" type="presParOf" srcId="{312F260F-0160-C343-B3E6-1BFAA47C3917}" destId="{FAEA0B93-9941-45BC-B620-5B9EB87C4A76}" srcOrd="1" destOrd="0" presId="urn:microsoft.com/office/officeart/2008/layout/VerticalCurvedList"/>
    <dgm:cxn modelId="{415F6945-95D4-4E00-891E-0688FF80AE9A}" type="presParOf" srcId="{312F260F-0160-C343-B3E6-1BFAA47C3917}" destId="{D5CDF8D1-3CB5-4595-B4B6-9CE90D8F14BE}" srcOrd="2" destOrd="0" presId="urn:microsoft.com/office/officeart/2008/layout/VerticalCurvedList"/>
    <dgm:cxn modelId="{820690FC-B750-4004-84B6-89E67B20726C}" type="presParOf" srcId="{D5CDF8D1-3CB5-4595-B4B6-9CE90D8F14BE}" destId="{AECA4531-B837-814B-9BE9-A3980433CA1D}" srcOrd="0" destOrd="0" presId="urn:microsoft.com/office/officeart/2008/layout/VerticalCurvedList"/>
    <dgm:cxn modelId="{5C4AC3CB-DC2A-427F-A4C7-B8F3457FD5DD}" type="presParOf" srcId="{312F260F-0160-C343-B3E6-1BFAA47C3917}" destId="{6F2CE373-8BC7-4254-AF19-DFAEA917B852}" srcOrd="3" destOrd="0" presId="urn:microsoft.com/office/officeart/2008/layout/VerticalCurvedList"/>
    <dgm:cxn modelId="{1648D3CD-DB7C-4A50-847A-4ADCD639FE20}" type="presParOf" srcId="{312F260F-0160-C343-B3E6-1BFAA47C3917}" destId="{FE849759-9DFC-4B07-B1A6-883735A3E7ED}" srcOrd="4" destOrd="0" presId="urn:microsoft.com/office/officeart/2008/layout/VerticalCurvedList"/>
    <dgm:cxn modelId="{EC976C44-C964-41B6-8D88-5860E8403D93}" type="presParOf" srcId="{FE849759-9DFC-4B07-B1A6-883735A3E7ED}" destId="{69BB6B7F-327D-FA4B-BE01-2EF0C5AE3DF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932873-04F1-1948-9D09-1DEBC426018D}">
      <dsp:nvSpPr>
        <dsp:cNvPr id="0" name=""/>
        <dsp:cNvSpPr/>
      </dsp:nvSpPr>
      <dsp:spPr>
        <a:xfrm>
          <a:off x="-5044575" y="-778677"/>
          <a:ext cx="6053155" cy="6053155"/>
        </a:xfrm>
        <a:prstGeom prst="blockArc">
          <a:avLst>
            <a:gd name="adj1" fmla="val 18900000"/>
            <a:gd name="adj2" fmla="val 2700000"/>
            <a:gd name="adj3" fmla="val 357"/>
          </a:avLst>
        </a:prstGeom>
        <a:noFill/>
        <a:ln w="100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EA0B93-9941-45BC-B620-5B9EB87C4A76}">
      <dsp:nvSpPr>
        <dsp:cNvPr id="0" name=""/>
        <dsp:cNvSpPr/>
      </dsp:nvSpPr>
      <dsp:spPr>
        <a:xfrm>
          <a:off x="826440" y="642269"/>
          <a:ext cx="7303244" cy="128436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9461" tIns="101600" rIns="101600" bIns="1016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Web Application Architecture</a:t>
          </a:r>
        </a:p>
      </dsp:txBody>
      <dsp:txXfrm>
        <a:off x="826440" y="642269"/>
        <a:ext cx="7303244" cy="1284360"/>
      </dsp:txXfrm>
    </dsp:sp>
    <dsp:sp modelId="{AECA4531-B837-814B-9BE9-A3980433CA1D}">
      <dsp:nvSpPr>
        <dsp:cNvPr id="0" name=""/>
        <dsp:cNvSpPr/>
      </dsp:nvSpPr>
      <dsp:spPr>
        <a:xfrm>
          <a:off x="23715" y="481724"/>
          <a:ext cx="1605450" cy="160545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2CE373-8BC7-4254-AF19-DFAEA917B852}">
      <dsp:nvSpPr>
        <dsp:cNvPr id="0" name=""/>
        <dsp:cNvSpPr/>
      </dsp:nvSpPr>
      <dsp:spPr>
        <a:xfrm>
          <a:off x="826440" y="2569169"/>
          <a:ext cx="7303244" cy="128436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9461" tIns="101600" rIns="101600" bIns="1016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baseline="0" dirty="0"/>
            <a:t>HTTP Methods</a:t>
          </a:r>
          <a:endParaRPr lang="en-US" sz="4000" kern="1200" dirty="0"/>
        </a:p>
      </dsp:txBody>
      <dsp:txXfrm>
        <a:off x="826440" y="2569169"/>
        <a:ext cx="7303244" cy="1284360"/>
      </dsp:txXfrm>
    </dsp:sp>
    <dsp:sp modelId="{69BB6B7F-327D-FA4B-BE01-2EF0C5AE3DF5}">
      <dsp:nvSpPr>
        <dsp:cNvPr id="0" name=""/>
        <dsp:cNvSpPr/>
      </dsp:nvSpPr>
      <dsp:spPr>
        <a:xfrm>
          <a:off x="23715" y="2408624"/>
          <a:ext cx="1605450" cy="160545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071E09-4D64-8F4A-829F-AB9979018477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555F1F-6530-0F40-A2DC-34866158B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8328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C9C0DB-AAA5-CD4C-A292-FDBB48A23E12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48B9CC-1317-584A-9837-71F74B280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1883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C1E2D73-1965-427C-BC50-08C0ED4F1770}" type="slidenum">
              <a:t>29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1852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8B9CC-1317-584A-9837-71F74B28037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645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r>
              <a:rPr lang="en-US"/>
              <a:t>20~24/4/15</a:t>
            </a: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r>
              <a:rPr lang="en-US"/>
              <a:t>20~24/4/15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EA66EF6D-3DA9-AB4A-B046-714C943A02D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20~24/4/15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6EF6D-3DA9-AB4A-B046-714C943A02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r>
              <a:rPr lang="en-US"/>
              <a:t>20~24/4/15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EA66EF6D-3DA9-AB4A-B046-714C943A02D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r>
              <a:rPr lang="en-US"/>
              <a:t>20~24/4/15</a:t>
            </a: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9257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20~24/4/15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A66EF6D-3DA9-AB4A-B046-714C943A02D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6203084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20~24/4/15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EA66EF6D-3DA9-AB4A-B046-714C943A02D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4697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r>
              <a:rPr lang="en-US"/>
              <a:t>20~24/4/15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A66EF6D-3DA9-AB4A-B046-714C943A02D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694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r>
              <a:rPr lang="en-US"/>
              <a:t>20~24/4/15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A66EF6D-3DA9-AB4A-B046-714C943A02D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479291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20~24/4/15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A66EF6D-3DA9-AB4A-B046-714C943A0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220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20~24/4/15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A66EF6D-3DA9-AB4A-B046-714C943A0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598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20~24/4/15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A66EF6D-3DA9-AB4A-B046-714C943A02D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20~24/4/15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72454" y="1752600"/>
            <a:ext cx="2037346" cy="4419600"/>
          </a:xfrm>
          <a:solidFill>
            <a:schemeClr val="accent5">
              <a:lumMod val="75000"/>
            </a:schemeClr>
          </a:solidFill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3086656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533" y="273050"/>
            <a:ext cx="8759082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852614" cy="365125"/>
          </a:xfrm>
        </p:spPr>
        <p:txBody>
          <a:bodyPr/>
          <a:lstStyle/>
          <a:p>
            <a:r>
              <a:rPr lang="en-US"/>
              <a:t>20~24/4/15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 hasCustomPrompt="1"/>
          </p:nvPr>
        </p:nvSpPr>
        <p:spPr>
          <a:xfrm>
            <a:off x="189533" y="1752600"/>
            <a:ext cx="1600200" cy="4419600"/>
          </a:xfrm>
          <a:solidFill>
            <a:schemeClr val="accent6"/>
          </a:solidFill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>
            <a:normAutofit/>
          </a:bodyPr>
          <a:lstStyle>
            <a:lvl1pPr marL="0" indent="0">
              <a:spcAft>
                <a:spcPts val="1000"/>
              </a:spcAft>
              <a:buNone/>
              <a:defRPr sz="1400" baseline="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dirty="0"/>
              <a:t>Module Overviews ABC123</a:t>
            </a:r>
            <a:br>
              <a:rPr kumimoji="0" lang="en-US" dirty="0"/>
            </a:br>
            <a:r>
              <a:rPr kumimoji="0" lang="en-US" dirty="0"/>
              <a:t>xyz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983153" y="1752600"/>
            <a:ext cx="6965461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2692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r>
              <a:rPr lang="en-US"/>
              <a:t>20~24/4/15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EA66EF6D-3DA9-AB4A-B046-714C943A02D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Drag picture to placeholder or click icon to add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493792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20~24/4/15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6EF6D-3DA9-AB4A-B046-714C943A0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5374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r>
              <a:rPr lang="en-US"/>
              <a:t>20~24/4/15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EA66EF6D-3DA9-AB4A-B046-714C943A0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966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20~24/4/15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EA66EF6D-3DA9-AB4A-B046-714C943A02D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r>
              <a:rPr lang="en-US"/>
              <a:t>20~24/4/15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A66EF6D-3DA9-AB4A-B046-714C943A02D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r>
              <a:rPr lang="en-US"/>
              <a:t>20~24/4/15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A66EF6D-3DA9-AB4A-B046-714C943A02D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20~24/4/15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A66EF6D-3DA9-AB4A-B046-714C943A02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20~24/4/15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A66EF6D-3DA9-AB4A-B046-714C943A02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20~24/4/15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72454" y="1752600"/>
            <a:ext cx="2037346" cy="4419600"/>
          </a:xfrm>
          <a:solidFill>
            <a:schemeClr val="accent5">
              <a:lumMod val="75000"/>
            </a:schemeClr>
          </a:solidFill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533" y="273050"/>
            <a:ext cx="8759082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852614" cy="365125"/>
          </a:xfrm>
        </p:spPr>
        <p:txBody>
          <a:bodyPr/>
          <a:lstStyle/>
          <a:p>
            <a:r>
              <a:rPr lang="en-US"/>
              <a:t>20~24/4/15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 hasCustomPrompt="1"/>
          </p:nvPr>
        </p:nvSpPr>
        <p:spPr>
          <a:xfrm>
            <a:off x="189533" y="1752600"/>
            <a:ext cx="1600200" cy="4419600"/>
          </a:xfrm>
          <a:solidFill>
            <a:schemeClr val="accent6"/>
          </a:solidFill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>
            <a:normAutofit/>
          </a:bodyPr>
          <a:lstStyle>
            <a:lvl1pPr marL="0" indent="0">
              <a:spcAft>
                <a:spcPts val="1000"/>
              </a:spcAft>
              <a:buNone/>
              <a:defRPr sz="1400" baseline="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dirty="0"/>
              <a:t>Module Overviews ABC123</a:t>
            </a:r>
            <a:br>
              <a:rPr kumimoji="0" lang="en-US" dirty="0"/>
            </a:br>
            <a:r>
              <a:rPr kumimoji="0" lang="en-US" dirty="0"/>
              <a:t>xyz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983153" y="1752600"/>
            <a:ext cx="6965461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11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7513162" y="6389520"/>
            <a:ext cx="1249837" cy="364931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20~24/4/15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389326"/>
            <a:ext cx="6809295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A66EF6D-3DA9-AB4A-B046-714C943A02D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MSIPCMContentMarking" descr="{&quot;HashCode&quot;:-1045325475,&quot;Placement&quot;:&quot;Header&quot;,&quot;Top&quot;:0.0,&quot;Left&quot;:0.0,&quot;SlideWidth&quot;:720,&quot;SlideHeight&quot;:540}">
            <a:extLst>
              <a:ext uri="{FF2B5EF4-FFF2-40B4-BE49-F238E27FC236}">
                <a16:creationId xmlns:a16="http://schemas.microsoft.com/office/drawing/2014/main" id="{ACD2E414-E5A1-A77C-3057-ECF89F93B472}"/>
              </a:ext>
            </a:extLst>
          </p:cNvPr>
          <p:cNvSpPr txBox="1"/>
          <p:nvPr userDrawn="1"/>
        </p:nvSpPr>
        <p:spPr>
          <a:xfrm>
            <a:off x="0" y="0"/>
            <a:ext cx="1691010" cy="27943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GB" sz="1100">
                <a:solidFill>
                  <a:srgbClr val="000000"/>
                </a:solidFill>
                <a:latin typeface="Calibri" panose="020F0502020204030204" pitchFamily="34" charset="0"/>
              </a:rPr>
              <a:t>                    Official Open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4" r:id="rId1"/>
    <p:sldLayoutId id="2147484055" r:id="rId2"/>
    <p:sldLayoutId id="2147484056" r:id="rId3"/>
    <p:sldLayoutId id="2147484057" r:id="rId4"/>
    <p:sldLayoutId id="2147484058" r:id="rId5"/>
    <p:sldLayoutId id="2147484059" r:id="rId6"/>
    <p:sldLayoutId id="2147484060" r:id="rId7"/>
    <p:sldLayoutId id="2147484061" r:id="rId8"/>
    <p:sldLayoutId id="2147484065" r:id="rId9"/>
    <p:sldLayoutId id="2147484062" r:id="rId10"/>
    <p:sldLayoutId id="2147484063" r:id="rId11"/>
    <p:sldLayoutId id="2147484064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38952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20~24/4/15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38932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A66EF6D-3DA9-AB4A-B046-714C943A02D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MSIPCMContentMarking" descr="{&quot;HashCode&quot;:-1045325475,&quot;Placement&quot;:&quot;Header&quot;,&quot;Top&quot;:0.0,&quot;Left&quot;:0.0,&quot;SlideWidth&quot;:720,&quot;SlideHeight&quot;:540}">
            <a:extLst>
              <a:ext uri="{FF2B5EF4-FFF2-40B4-BE49-F238E27FC236}">
                <a16:creationId xmlns:a16="http://schemas.microsoft.com/office/drawing/2014/main" id="{86F250DB-F180-EAE6-9032-844C0C362C36}"/>
              </a:ext>
            </a:extLst>
          </p:cNvPr>
          <p:cNvSpPr txBox="1"/>
          <p:nvPr userDrawn="1"/>
        </p:nvSpPr>
        <p:spPr>
          <a:xfrm>
            <a:off x="0" y="0"/>
            <a:ext cx="1691010" cy="27943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GB" sz="1100">
                <a:solidFill>
                  <a:srgbClr val="000000"/>
                </a:solidFill>
                <a:latin typeface="Calibri" panose="020F0502020204030204" pitchFamily="34" charset="0"/>
              </a:rPr>
              <a:t>                    Official Open</a:t>
            </a:r>
          </a:p>
        </p:txBody>
      </p:sp>
    </p:spTree>
    <p:extLst>
      <p:ext uri="{BB962C8B-B14F-4D97-AF65-F5344CB8AC3E}">
        <p14:creationId xmlns:p14="http://schemas.microsoft.com/office/powerpoint/2010/main" val="4227431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7" r:id="rId1"/>
    <p:sldLayoutId id="2147484068" r:id="rId2"/>
    <p:sldLayoutId id="2147484069" r:id="rId3"/>
    <p:sldLayoutId id="2147484070" r:id="rId4"/>
    <p:sldLayoutId id="2147484071" r:id="rId5"/>
    <p:sldLayoutId id="2147484072" r:id="rId6"/>
    <p:sldLayoutId id="2147484073" r:id="rId7"/>
    <p:sldLayoutId id="2147484074" r:id="rId8"/>
    <p:sldLayoutId id="2147484075" r:id="rId9"/>
    <p:sldLayoutId id="2147484076" r:id="rId10"/>
    <p:sldLayoutId id="2147484077" r:id="rId11"/>
    <p:sldLayoutId id="2147484078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guYMSP7JVTA" TargetMode="Externa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467600" cy="1673225"/>
          </a:xfrm>
        </p:spPr>
        <p:txBody>
          <a:bodyPr>
            <a:normAutofit/>
          </a:bodyPr>
          <a:lstStyle/>
          <a:p>
            <a:r>
              <a:rPr lang="en-US" sz="2300" dirty="0"/>
              <a:t>Diploma in CSF</a:t>
            </a:r>
          </a:p>
          <a:p>
            <a:r>
              <a:rPr lang="en-US" sz="2300" dirty="0"/>
              <a:t>Academic Year (AY) 22/23 – October `22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772400" cy="990600"/>
          </a:xfrm>
        </p:spPr>
        <p:txBody>
          <a:bodyPr>
            <a:noAutofit/>
          </a:bodyPr>
          <a:lstStyle/>
          <a:p>
            <a:r>
              <a:rPr lang="en-US" sz="3100" dirty="0"/>
              <a:t>WEB APPLICATION PEN-TESTING (WAPT)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0312" y="206017"/>
            <a:ext cx="4368800" cy="9906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371600" y="3984983"/>
            <a:ext cx="7772400" cy="9906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9" name="Title 7"/>
          <p:cNvSpPr txBox="1">
            <a:spLocks/>
          </p:cNvSpPr>
          <p:nvPr/>
        </p:nvSpPr>
        <p:spPr>
          <a:xfrm>
            <a:off x="1371600" y="3984982"/>
            <a:ext cx="7467600" cy="990601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b="0" kern="1200" cap="all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Week 1.2</a:t>
            </a:r>
          </a:p>
        </p:txBody>
      </p:sp>
      <p:sp>
        <p:nvSpPr>
          <p:cNvPr id="10" name="Rectangle 9"/>
          <p:cNvSpPr/>
          <p:nvPr/>
        </p:nvSpPr>
        <p:spPr>
          <a:xfrm>
            <a:off x="1371600" y="5127984"/>
            <a:ext cx="7772400" cy="9906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11" name="Title 7"/>
          <p:cNvSpPr txBox="1">
            <a:spLocks/>
          </p:cNvSpPr>
          <p:nvPr/>
        </p:nvSpPr>
        <p:spPr>
          <a:xfrm>
            <a:off x="1371600" y="5127983"/>
            <a:ext cx="7467600" cy="990601"/>
          </a:xfrm>
          <a:prstGeom prst="rect">
            <a:avLst/>
          </a:prstGeom>
        </p:spPr>
        <p:txBody>
          <a:bodyPr vert="horz" anchor="ctr">
            <a:normAutofit fontScale="77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b="0" kern="1200" cap="all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Hacker’s view of the web - II</a:t>
            </a:r>
          </a:p>
        </p:txBody>
      </p:sp>
      <p:pic>
        <p:nvPicPr>
          <p:cNvPr id="3" name="Picture 2" descr="ICT-logo-Color.jpg"/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50" y="206017"/>
            <a:ext cx="1905000" cy="9779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316002" y="6484078"/>
            <a:ext cx="2827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Last Updated: 17/10/2022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66EF6D-3DA9-AB4A-B046-714C943A02DA}" type="slidenum">
              <a: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8744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C0D3B-22AC-E984-FC9B-CC514D724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Application Servers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7B679-55EA-4895-965F-817B513C434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Some well-known Application Servers</a:t>
            </a:r>
          </a:p>
          <a:p>
            <a:pPr lvl="1"/>
            <a:r>
              <a:rPr lang="en-US" dirty="0"/>
              <a:t>Tomcat for Java</a:t>
            </a:r>
          </a:p>
          <a:p>
            <a:pPr lvl="1"/>
            <a:r>
              <a:rPr lang="en-US" dirty="0"/>
              <a:t>IIS for .NET</a:t>
            </a:r>
          </a:p>
          <a:p>
            <a:pPr lvl="1"/>
            <a:r>
              <a:rPr lang="en-US" dirty="0" err="1"/>
              <a:t>Gunicorn</a:t>
            </a:r>
            <a:r>
              <a:rPr lang="en-US" dirty="0"/>
              <a:t> for Python</a:t>
            </a:r>
          </a:p>
          <a:p>
            <a:pPr lvl="1"/>
            <a:r>
              <a:rPr lang="en-US" dirty="0"/>
              <a:t>Unicorn for Ruby.    </a:t>
            </a:r>
          </a:p>
          <a:p>
            <a:pPr lvl="1"/>
            <a:r>
              <a:rPr lang="en-US" dirty="0"/>
              <a:t>JBoss: Open-source server from JBoss community.</a:t>
            </a:r>
          </a:p>
          <a:p>
            <a:pPr lvl="1"/>
            <a:r>
              <a:rPr lang="en-US" dirty="0"/>
              <a:t>Glassfish: Provided by Sun Microsystem. Now acquired by Oracle.</a:t>
            </a:r>
          </a:p>
          <a:p>
            <a:pPr lvl="1"/>
            <a:r>
              <a:rPr lang="en-US" dirty="0" err="1"/>
              <a:t>Weblogic</a:t>
            </a:r>
            <a:r>
              <a:rPr lang="en-US" dirty="0"/>
              <a:t>: Provided by Oracle. It more secured.</a:t>
            </a:r>
          </a:p>
          <a:p>
            <a:pPr lvl="1"/>
            <a:r>
              <a:rPr lang="en-US" dirty="0" err="1"/>
              <a:t>Websphere</a:t>
            </a:r>
            <a:r>
              <a:rPr lang="en-US" dirty="0"/>
              <a:t>: Provided by IBM.</a:t>
            </a:r>
          </a:p>
          <a:p>
            <a:r>
              <a:rPr lang="en-US" dirty="0"/>
              <a:t>There are many more in the market , each as its strength and weaknesses.</a:t>
            </a:r>
          </a:p>
          <a:p>
            <a:pPr lvl="1"/>
            <a:r>
              <a:rPr lang="en-US" dirty="0"/>
              <a:t>https://en.wikipedia.org/wiki/Application_server</a:t>
            </a:r>
          </a:p>
          <a:p>
            <a:r>
              <a:rPr lang="en-US" dirty="0"/>
              <a:t>Application servers needs to be patched to prevent attacks that make use of the known vulnerabilities.</a:t>
            </a:r>
          </a:p>
          <a:p>
            <a:pPr lvl="1"/>
            <a:r>
              <a:rPr lang="en-US" dirty="0"/>
              <a:t>Check it out at http://cvedetails.com  for known vulnerabilities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14192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04A36-27DB-4708-B670-980A746F0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Mapping of Application Server Using </a:t>
            </a:r>
            <a:r>
              <a:rPr lang="en-SG" dirty="0" err="1"/>
              <a:t>Netcraft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407F8-05FA-413A-8EFE-2E0448ABE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974" y="1485900"/>
            <a:ext cx="8153400" cy="3886200"/>
          </a:xfrm>
        </p:spPr>
        <p:txBody>
          <a:bodyPr/>
          <a:lstStyle/>
          <a:p>
            <a:r>
              <a:rPr lang="en-SG" dirty="0"/>
              <a:t>One of the tool we could make use to check what application server is being deployed of is called “</a:t>
            </a:r>
            <a:r>
              <a:rPr lang="en-SG" dirty="0" err="1"/>
              <a:t>netcraft</a:t>
            </a:r>
            <a:r>
              <a:rPr lang="en-SG" dirty="0"/>
              <a:t>”, which is web based tool.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A2D8A3-2262-4AC8-9148-6C8839E5F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271" y="3214179"/>
            <a:ext cx="6783457" cy="2916207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5" name="Arrow: Up 4">
            <a:extLst>
              <a:ext uri="{FF2B5EF4-FFF2-40B4-BE49-F238E27FC236}">
                <a16:creationId xmlns:a16="http://schemas.microsoft.com/office/drawing/2014/main" id="{D8815D05-A7EE-447C-AF5B-FB028FE05CF4}"/>
              </a:ext>
            </a:extLst>
          </p:cNvPr>
          <p:cNvSpPr/>
          <p:nvPr/>
        </p:nvSpPr>
        <p:spPr bwMode="auto">
          <a:xfrm>
            <a:off x="2512057" y="3412120"/>
            <a:ext cx="487018" cy="327992"/>
          </a:xfrm>
          <a:prstGeom prst="up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SG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3E962C-5F2D-49E9-8693-AC95B0D7036E}"/>
              </a:ext>
            </a:extLst>
          </p:cNvPr>
          <p:cNvSpPr txBox="1"/>
          <p:nvPr/>
        </p:nvSpPr>
        <p:spPr>
          <a:xfrm>
            <a:off x="2001574" y="3788012"/>
            <a:ext cx="2233304" cy="30008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800080"/>
            </a:solidFill>
          </a:ln>
        </p:spPr>
        <p:txBody>
          <a:bodyPr wrap="none" rtlCol="0">
            <a:spAutoFit/>
          </a:bodyPr>
          <a:lstStyle/>
          <a:p>
            <a:r>
              <a:rPr lang="en-SG" sz="1350" dirty="0"/>
              <a:t>https://sitereport.netcraft.com</a:t>
            </a:r>
          </a:p>
        </p:txBody>
      </p:sp>
    </p:spTree>
    <p:extLst>
      <p:ext uri="{BB962C8B-B14F-4D97-AF65-F5344CB8AC3E}">
        <p14:creationId xmlns:p14="http://schemas.microsoft.com/office/powerpoint/2010/main" val="426458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D16F8A1-A7BD-452F-BC0D-F2E8D3C42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284" y="1607526"/>
            <a:ext cx="7573432" cy="51435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25B66816-F349-CE37-E6B3-39ACCA567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Mapping of Application Server Using </a:t>
            </a:r>
            <a:r>
              <a:rPr lang="en-SG" dirty="0" err="1"/>
              <a:t>Netcraft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5864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31E6D13-8E6C-4047-9079-C8F959028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97" y="1957387"/>
            <a:ext cx="8965406" cy="46720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BFEB5BF-3919-498F-D4B0-5E9EAB4B0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Mapping of Application Server Using </a:t>
            </a:r>
            <a:r>
              <a:rPr lang="en-SG" dirty="0" err="1"/>
              <a:t>Netcraft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1586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D81C0A9-BA2D-45E1-9105-FD9BFDA96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26157"/>
            <a:ext cx="9144000" cy="346384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CA8B4F1-3383-47B9-8725-F61C15C8484B}"/>
              </a:ext>
            </a:extLst>
          </p:cNvPr>
          <p:cNvSpPr/>
          <p:nvPr/>
        </p:nvSpPr>
        <p:spPr bwMode="auto">
          <a:xfrm>
            <a:off x="92869" y="2817050"/>
            <a:ext cx="9051131" cy="185538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SG">
              <a:noFill/>
              <a:latin typeface="Verdana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369E094-4C49-0B70-CEF0-27D213B10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Mapping of Application Server Using </a:t>
            </a:r>
            <a:r>
              <a:rPr lang="en-SG" dirty="0" err="1"/>
              <a:t>Netcraft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07357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2700" b="1" dirty="0"/>
              <a:t>“</a:t>
            </a:r>
            <a:r>
              <a:rPr lang="en-US" sz="2700" b="1" dirty="0">
                <a:latin typeface="+mn-lt"/>
              </a:rPr>
              <a:t>urlscan.io” – scan server for infrastructure information and more</a:t>
            </a:r>
          </a:p>
        </p:txBody>
      </p:sp>
      <p:sp>
        <p:nvSpPr>
          <p:cNvPr id="6" name="Slide Number Placeholder 5"/>
          <p:cNvSpPr txBox="1"/>
          <p:nvPr/>
        </p:nvSpPr>
        <p:spPr>
          <a:xfrm>
            <a:off x="6457952" y="5624514"/>
            <a:ext cx="2057400" cy="27384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ctr" anchorCtr="0" compatLnSpc="1">
            <a:noAutofit/>
          </a:bodyPr>
          <a:lstStyle/>
          <a:p>
            <a:pPr algn="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DE25CAC-F707-4423-9284-807CD3A9ED2D}" type="slidenum">
              <a:rPr sz="1350"/>
              <a:pPr algn="r"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15</a:t>
            </a:fld>
            <a:endParaRPr lang="en-GB" sz="900">
              <a:solidFill>
                <a:srgbClr val="898989"/>
              </a:solidFill>
              <a:latin typeface="Calibr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69328B-1E13-4C01-B717-0FEFF7349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16155"/>
            <a:ext cx="9144000" cy="251238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D999C6C-60AE-A2BD-6BDE-2196FC52A86F}"/>
              </a:ext>
            </a:extLst>
          </p:cNvPr>
          <p:cNvSpPr txBox="1"/>
          <p:nvPr/>
        </p:nvSpPr>
        <p:spPr>
          <a:xfrm>
            <a:off x="612648" y="1735015"/>
            <a:ext cx="3572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Try with: www.np.edu.sg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53875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5C5536F-DDC2-D8EE-579E-904468BE4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Examples of Popular Database Servers</a:t>
            </a:r>
            <a:endParaRPr lang="en-GB" dirty="0"/>
          </a:p>
        </p:txBody>
      </p:sp>
      <p:sp>
        <p:nvSpPr>
          <p:cNvPr id="5" name="Content Placeholder 4"/>
          <p:cNvSpPr txBox="1"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pPr lvl="0"/>
            <a:r>
              <a:rPr lang="en-US" dirty="0"/>
              <a:t>MS SQL Server</a:t>
            </a:r>
          </a:p>
          <a:p>
            <a:pPr lvl="1"/>
            <a:r>
              <a:rPr lang="en-US" dirty="0"/>
              <a:t>MS SQL Server is a relational database management system built for the basic function of storing retrieving data as required by other applications.</a:t>
            </a:r>
          </a:p>
          <a:p>
            <a:pPr lvl="0"/>
            <a:r>
              <a:rPr lang="en-US" dirty="0"/>
              <a:t>MySQL</a:t>
            </a:r>
          </a:p>
          <a:p>
            <a:pPr lvl="1"/>
            <a:r>
              <a:rPr lang="en-US" dirty="0"/>
              <a:t>Enterprises can commence out utilizing the free community server and later upgrade to the commercial version.</a:t>
            </a:r>
          </a:p>
          <a:p>
            <a:pPr lvl="0"/>
            <a:r>
              <a:rPr lang="en-US" dirty="0"/>
              <a:t>Oracle RDBMS</a:t>
            </a:r>
          </a:p>
          <a:p>
            <a:pPr lvl="1"/>
            <a:r>
              <a:rPr lang="en-US" dirty="0"/>
              <a:t>Oracle database is the most widely used object-relational database management software. </a:t>
            </a:r>
          </a:p>
          <a:p>
            <a:pPr lvl="0"/>
            <a:r>
              <a:rPr lang="en-US" dirty="0"/>
              <a:t>SAP Sybase ASE</a:t>
            </a:r>
          </a:p>
          <a:p>
            <a:pPr lvl="1"/>
            <a:r>
              <a:rPr lang="en-US" dirty="0"/>
              <a:t>ASE stands for Adaptive Server Enterprise. Its latest version is 15.7. It was started in the middle of the eighties.</a:t>
            </a:r>
          </a:p>
          <a:p>
            <a:pPr lvl="0"/>
            <a:r>
              <a:rPr lang="en-US" dirty="0"/>
              <a:t>IBM DB2</a:t>
            </a:r>
          </a:p>
          <a:p>
            <a:pPr lvl="1"/>
            <a:r>
              <a:rPr lang="en-US" dirty="0"/>
              <a:t>DB2 is a database product from IBM. DB2 is designed to store, analyze and retrieve the data efficiently.</a:t>
            </a:r>
          </a:p>
          <a:p>
            <a:pPr lvl="0"/>
            <a:r>
              <a:rPr lang="en-US" dirty="0"/>
              <a:t>PostgreSQL</a:t>
            </a:r>
          </a:p>
          <a:p>
            <a:pPr lvl="1"/>
            <a:r>
              <a:rPr lang="en-US" dirty="0"/>
              <a:t>PostgreSQL is a particularly scalable object-relational database. Developed based on POSTGRES 4.2 at Berkeley Computer Science Department, University of California. </a:t>
            </a:r>
          </a:p>
          <a:p>
            <a:pPr lvl="0"/>
            <a:endParaRPr lang="en-US" dirty="0"/>
          </a:p>
        </p:txBody>
      </p:sp>
      <p:sp>
        <p:nvSpPr>
          <p:cNvPr id="8" name="Slide Number Placeholder 7"/>
          <p:cNvSpPr txBox="1"/>
          <p:nvPr/>
        </p:nvSpPr>
        <p:spPr>
          <a:xfrm>
            <a:off x="6457952" y="5624514"/>
            <a:ext cx="2057400" cy="27384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ctr" anchorCtr="0" compatLnSpc="1">
            <a:noAutofit/>
          </a:bodyPr>
          <a:lstStyle/>
          <a:p>
            <a:pPr algn="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44EF8EC-99CD-4E1A-8E72-51B49267FC62}" type="slidenum">
              <a:rPr sz="1350"/>
              <a:pPr algn="r"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16</a:t>
            </a:fld>
            <a:endParaRPr lang="en-GB" sz="900">
              <a:solidFill>
                <a:srgbClr val="898989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1C93D-C18E-4CAD-BE18-560917333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One way to find out what database the web application system is using is to read the return error message</a:t>
            </a:r>
          </a:p>
          <a:p>
            <a:pPr lvl="1"/>
            <a:r>
              <a:rPr lang="en-SG" dirty="0"/>
              <a:t>Other ways will be covered under SQL Injection section</a:t>
            </a:r>
          </a:p>
          <a:p>
            <a:endParaRPr lang="en-SG" sz="18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9935D48-858E-4FEE-B53F-07E2577D6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Mapping of Database Server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586" y="3662314"/>
            <a:ext cx="4435523" cy="3190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1323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C4F35425-EEE9-4003-B9D4-F07E91500F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34117" y="2531879"/>
            <a:ext cx="5714114" cy="2171700"/>
          </a:xfrm>
        </p:spPr>
        <p:txBody>
          <a:bodyPr/>
          <a:lstStyle/>
          <a:p>
            <a:pPr algn="ctr"/>
            <a:r>
              <a:rPr lang="en-SG" sz="3000" dirty="0"/>
              <a:t>HTTP Methods</a:t>
            </a:r>
          </a:p>
        </p:txBody>
      </p:sp>
    </p:spTree>
    <p:extLst>
      <p:ext uri="{BB962C8B-B14F-4D97-AF65-F5344CB8AC3E}">
        <p14:creationId xmlns:p14="http://schemas.microsoft.com/office/powerpoint/2010/main" val="11697077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/>
              <a:t>HTTP Methods</a:t>
            </a:r>
          </a:p>
        </p:txBody>
      </p:sp>
      <p:sp>
        <p:nvSpPr>
          <p:cNvPr id="4" name="Content Placeholder 2"/>
          <p:cNvSpPr txBox="1">
            <a:spLocks noGrp="1"/>
          </p:cNvSpPr>
          <p:nvPr>
            <p:ph idx="1"/>
          </p:nvPr>
        </p:nvSpPr>
        <p:spPr>
          <a:xfrm>
            <a:off x="453215" y="1693241"/>
            <a:ext cx="7886700" cy="3375425"/>
          </a:xfrm>
        </p:spPr>
        <p:txBody>
          <a:bodyPr>
            <a:normAutofit lnSpcReduction="10000"/>
          </a:bodyPr>
          <a:lstStyle/>
          <a:p>
            <a:pPr marL="256699" indent="-256699"/>
            <a:r>
              <a:rPr lang="en-US" sz="1800" dirty="0"/>
              <a:t>The browser makes use of the following REQUEST methods to get the server to act. </a:t>
            </a:r>
            <a:endParaRPr lang="en-US"/>
          </a:p>
          <a:p>
            <a:pPr marL="256699" indent="-256699"/>
            <a:r>
              <a:rPr lang="en-US" sz="1800" dirty="0"/>
              <a:t>Some of the common methods are as follows:</a:t>
            </a:r>
          </a:p>
          <a:p>
            <a:pPr marL="556736" lvl="1" indent="-213836"/>
            <a:r>
              <a:rPr lang="en-US" sz="1500" dirty="0"/>
              <a:t>OPTIONS</a:t>
            </a:r>
          </a:p>
          <a:p>
            <a:pPr marL="556736" lvl="1" indent="-213836"/>
            <a:r>
              <a:rPr lang="en-US" sz="1500" dirty="0">
                <a:solidFill>
                  <a:srgbClr val="FF0000"/>
                </a:solidFill>
              </a:rPr>
              <a:t>GET</a:t>
            </a:r>
          </a:p>
          <a:p>
            <a:pPr marL="556736" lvl="1" indent="-213836"/>
            <a:r>
              <a:rPr lang="en-US" sz="1500" dirty="0"/>
              <a:t>PUT</a:t>
            </a:r>
          </a:p>
          <a:p>
            <a:pPr marL="556736" lvl="1" indent="-213836"/>
            <a:r>
              <a:rPr lang="en-US" sz="1500" dirty="0">
                <a:solidFill>
                  <a:srgbClr val="FF0000"/>
                </a:solidFill>
              </a:rPr>
              <a:t>POST</a:t>
            </a:r>
          </a:p>
          <a:p>
            <a:pPr marL="556736" lvl="1" indent="-213836"/>
            <a:r>
              <a:rPr lang="en-US" sz="1500" dirty="0"/>
              <a:t>DELETE</a:t>
            </a:r>
          </a:p>
          <a:p>
            <a:pPr marL="556736" lvl="1" indent="-213836"/>
            <a:r>
              <a:rPr lang="en-US" sz="1500" dirty="0"/>
              <a:t>HEAD</a:t>
            </a:r>
          </a:p>
          <a:p>
            <a:pPr marL="556736" lvl="1" indent="-213836"/>
            <a:r>
              <a:rPr lang="en-US" sz="1500" dirty="0"/>
              <a:t>TRACE</a:t>
            </a:r>
          </a:p>
          <a:p>
            <a:pPr marL="556736" lvl="1" indent="-213836"/>
            <a:r>
              <a:rPr lang="en-US" sz="1500" dirty="0"/>
              <a:t>CONNECT</a:t>
            </a:r>
          </a:p>
          <a:p>
            <a:pPr marL="556736" lvl="1" indent="-213836"/>
            <a:endParaRPr lang="en-US" sz="1500" dirty="0"/>
          </a:p>
          <a:p>
            <a:pPr marL="556736" lvl="1" indent="-213836"/>
            <a:endParaRPr lang="en-US" sz="1500" dirty="0"/>
          </a:p>
        </p:txBody>
      </p:sp>
      <p:sp>
        <p:nvSpPr>
          <p:cNvPr id="5" name="Date Placeholder 3"/>
          <p:cNvSpPr txBox="1"/>
          <p:nvPr/>
        </p:nvSpPr>
        <p:spPr>
          <a:xfrm>
            <a:off x="628652" y="5624514"/>
            <a:ext cx="2057400" cy="27384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ctr" anchorCtr="0" compatLnSpc="1">
            <a:noAutofit/>
          </a:bodyPr>
          <a:lstStyle/>
          <a:p>
            <a:pPr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467BEE0-0DEB-44F0-858F-C86B87194D79}" type="datetime1">
              <a:rPr lang="en-US" sz="900">
                <a:solidFill>
                  <a:srgbClr val="898989"/>
                </a:solidFill>
                <a:latin typeface="Calibri"/>
              </a:rPr>
              <a:pPr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10/25/2022</a:t>
            </a:fld>
            <a:endParaRPr lang="en-GB" sz="900">
              <a:solidFill>
                <a:srgbClr val="898989"/>
              </a:solidFill>
              <a:latin typeface="Calibri"/>
            </a:endParaRPr>
          </a:p>
        </p:txBody>
      </p:sp>
      <p:sp>
        <p:nvSpPr>
          <p:cNvPr id="6" name="Footer Placeholder 4"/>
          <p:cNvSpPr txBox="1"/>
          <p:nvPr/>
        </p:nvSpPr>
        <p:spPr>
          <a:xfrm>
            <a:off x="3028952" y="5624514"/>
            <a:ext cx="3086100" cy="27384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900">
                <a:solidFill>
                  <a:srgbClr val="898989"/>
                </a:solidFill>
                <a:latin typeface="Calibri"/>
              </a:rPr>
              <a:t>1020-WAPT-Session 2.1-Reconnaissance Basic</a:t>
            </a:r>
          </a:p>
        </p:txBody>
      </p:sp>
      <p:sp>
        <p:nvSpPr>
          <p:cNvPr id="7" name="Slide Number Placeholder 5"/>
          <p:cNvSpPr txBox="1"/>
          <p:nvPr/>
        </p:nvSpPr>
        <p:spPr>
          <a:xfrm>
            <a:off x="6457952" y="5624514"/>
            <a:ext cx="2057400" cy="27384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ctr" anchorCtr="0" compatLnSpc="1">
            <a:noAutofit/>
          </a:bodyPr>
          <a:lstStyle/>
          <a:p>
            <a:pPr algn="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BD9FB83-1DC1-48E2-AE15-133D7AF9202A}" type="slidenum">
              <a:rPr sz="1350"/>
              <a:pPr algn="r"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19</a:t>
            </a:fld>
            <a:endParaRPr lang="en-GB" sz="900">
              <a:solidFill>
                <a:srgbClr val="898989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555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A66EF6D-3DA9-AB4A-B046-714C943A02DA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612453334"/>
              </p:ext>
            </p:extLst>
          </p:nvPr>
        </p:nvGraphicFramePr>
        <p:xfrm>
          <a:off x="612648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343227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DA0B119-504C-4A58-8E3E-4A42D6316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623415"/>
            <a:ext cx="8153400" cy="2582474"/>
          </a:xfrm>
          <a:prstGeom prst="rect">
            <a:avLst/>
          </a:prstGeom>
          <a:noFill/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0B14895-2A36-491D-ABC8-1C4F9188EED1}"/>
              </a:ext>
            </a:extLst>
          </p:cNvPr>
          <p:cNvSpPr/>
          <p:nvPr/>
        </p:nvSpPr>
        <p:spPr bwMode="auto">
          <a:xfrm>
            <a:off x="470490" y="3580211"/>
            <a:ext cx="2097273" cy="23554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SG">
              <a:noFill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38002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5F9BBEB-CDE0-4AF2-9DB4-FC74C75DF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37" y="2021515"/>
            <a:ext cx="8153400" cy="2223654"/>
          </a:xfrm>
          <a:prstGeom prst="rect">
            <a:avLst/>
          </a:prstGeom>
          <a:noFill/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1D3FCB3-FFC1-4319-A208-117FFA893CE8}"/>
              </a:ext>
            </a:extLst>
          </p:cNvPr>
          <p:cNvSpPr/>
          <p:nvPr/>
        </p:nvSpPr>
        <p:spPr bwMode="auto">
          <a:xfrm>
            <a:off x="180137" y="3429000"/>
            <a:ext cx="4038330" cy="23554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SG">
              <a:noFill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49915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F5391442-CCD7-40D3-9BBB-72E00F897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57250"/>
            <a:ext cx="8991600" cy="514350"/>
          </a:xfrm>
        </p:spPr>
        <p:txBody>
          <a:bodyPr/>
          <a:lstStyle/>
          <a:p>
            <a:r>
              <a:rPr lang="en-US" sz="2100" dirty="0"/>
              <a:t>Activity 1.2 - To check for Methods supported by the Web Server</a:t>
            </a: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40C425A1-665C-4BE0-AFF5-D8DFD8B6C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855" y="1626865"/>
            <a:ext cx="5400675" cy="2264569"/>
          </a:xfrm>
          <a:prstGeom prst="rect">
            <a:avLst/>
          </a:prstGeom>
        </p:spPr>
      </p:pic>
      <p:pic>
        <p:nvPicPr>
          <p:cNvPr id="5" name="Content Placeholder 4" descr="A screenshot of a computer screen&#10;&#10;Description automatically generated with medium confidence">
            <a:extLst>
              <a:ext uri="{FF2B5EF4-FFF2-40B4-BE49-F238E27FC236}">
                <a16:creationId xmlns:a16="http://schemas.microsoft.com/office/drawing/2014/main" id="{9F8CB820-78FE-454C-A531-1EAF38C84A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90600" y="3006357"/>
            <a:ext cx="8153400" cy="1426844"/>
          </a:xfrm>
          <a:noFill/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FD50BCB-E77C-4150-B699-7689E966B764}"/>
              </a:ext>
            </a:extLst>
          </p:cNvPr>
          <p:cNvSpPr/>
          <p:nvPr/>
        </p:nvSpPr>
        <p:spPr bwMode="auto">
          <a:xfrm>
            <a:off x="92419" y="3496192"/>
            <a:ext cx="4038330" cy="23554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SG">
              <a:noFill/>
              <a:latin typeface="Verdana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20A295-E5A6-4123-8219-1D3BB1BA0E5C}"/>
              </a:ext>
            </a:extLst>
          </p:cNvPr>
          <p:cNvSpPr txBox="1"/>
          <p:nvPr/>
        </p:nvSpPr>
        <p:spPr>
          <a:xfrm>
            <a:off x="1515139" y="4692946"/>
            <a:ext cx="6299791" cy="71558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SG" sz="1350" dirty="0"/>
              <a:t>Using curl command executed in Kali Linux 2020.3 VM, network setting is HOST only. This copy of Bee-Bug 2.2 downloaded from Internet and is original without modification.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18314" y="1488365"/>
            <a:ext cx="1795684" cy="30008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350" dirty="0"/>
              <a:t>No submission needed.</a:t>
            </a:r>
          </a:p>
        </p:txBody>
      </p:sp>
    </p:spTree>
    <p:extLst>
      <p:ext uri="{BB962C8B-B14F-4D97-AF65-F5344CB8AC3E}">
        <p14:creationId xmlns:p14="http://schemas.microsoft.com/office/powerpoint/2010/main" val="37712743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58848-FD99-43BA-947A-8CF6C724F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Modification to “apache2.conf” file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84CBF-EDE0-4EA0-8E80-288A4F457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sz="2100" dirty="0"/>
          </a:p>
          <a:p>
            <a:endParaRPr lang="en-SG" sz="21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C846F1-9F70-449D-8F5A-C15975EF412C}"/>
              </a:ext>
            </a:extLst>
          </p:cNvPr>
          <p:cNvSpPr txBox="1"/>
          <p:nvPr/>
        </p:nvSpPr>
        <p:spPr>
          <a:xfrm flipH="1">
            <a:off x="8000121" y="998807"/>
            <a:ext cx="1395754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chemeClr val="bg1"/>
                </a:solidFill>
              </a:rPr>
              <a:t>UPDATED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DC9C6E-9D60-4956-A543-7C9DAE668A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9555"/>
          <a:stretch/>
        </p:blipFill>
        <p:spPr>
          <a:xfrm>
            <a:off x="527164" y="1861497"/>
            <a:ext cx="7689875" cy="15675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8FFD609-9400-B236-BEE8-83D28E51FA4A}"/>
              </a:ext>
            </a:extLst>
          </p:cNvPr>
          <p:cNvSpPr txBox="1"/>
          <p:nvPr/>
        </p:nvSpPr>
        <p:spPr>
          <a:xfrm>
            <a:off x="470173" y="3690258"/>
            <a:ext cx="5277407" cy="30008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350" dirty="0"/>
              <a:t>Cut and paste these code and place at the bottom of the apache2.conf file.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D86AB0-A069-81DA-7E19-9DC4DCE0E51C}"/>
              </a:ext>
            </a:extLst>
          </p:cNvPr>
          <p:cNvSpPr txBox="1"/>
          <p:nvPr/>
        </p:nvSpPr>
        <p:spPr>
          <a:xfrm>
            <a:off x="1423233" y="4464321"/>
            <a:ext cx="4701339" cy="1338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50" dirty="0"/>
              <a:t>&lt;Directory "/"&gt;</a:t>
            </a:r>
          </a:p>
          <a:p>
            <a:r>
              <a:rPr lang="en-US" sz="1350" dirty="0"/>
              <a:t>    Dav On</a:t>
            </a:r>
          </a:p>
          <a:p>
            <a:r>
              <a:rPr lang="en-US" sz="1350" dirty="0"/>
              <a:t>    &lt;</a:t>
            </a:r>
            <a:r>
              <a:rPr lang="en-US" sz="1350" dirty="0" err="1"/>
              <a:t>LimitExcept</a:t>
            </a:r>
            <a:r>
              <a:rPr lang="en-US" sz="1350" dirty="0"/>
              <a:t> GET HEAD OPTIONS PUT&gt;</a:t>
            </a:r>
          </a:p>
          <a:p>
            <a:r>
              <a:rPr lang="en-US" sz="1350" dirty="0"/>
              <a:t>        Allow from all</a:t>
            </a:r>
          </a:p>
          <a:p>
            <a:r>
              <a:rPr lang="en-US" sz="1350" dirty="0"/>
              <a:t>    &lt;/</a:t>
            </a:r>
            <a:r>
              <a:rPr lang="en-US" sz="1350" dirty="0" err="1"/>
              <a:t>LimitExcept</a:t>
            </a:r>
            <a:r>
              <a:rPr lang="en-US" sz="1350" dirty="0"/>
              <a:t>&gt;</a:t>
            </a:r>
          </a:p>
          <a:p>
            <a:r>
              <a:rPr lang="en-US" sz="1350" dirty="0"/>
              <a:t>&lt;/Directory&gt;</a:t>
            </a:r>
          </a:p>
        </p:txBody>
      </p:sp>
    </p:spTree>
    <p:extLst>
      <p:ext uri="{BB962C8B-B14F-4D97-AF65-F5344CB8AC3E}">
        <p14:creationId xmlns:p14="http://schemas.microsoft.com/office/powerpoint/2010/main" val="20157151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97215" y="1608027"/>
            <a:ext cx="2297987" cy="15465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/>
              <a:t>Press &lt;ctrl&gt;&lt;x&gt; to save file and exit.</a:t>
            </a:r>
          </a:p>
          <a:p>
            <a:endParaRPr lang="en-US" sz="135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/>
              <a:t>Reboot the OS and continue/You can also restart the httpd service as follows:.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5BB9560B-A0D8-4E17-B8EB-7B916E397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067" y="3168316"/>
            <a:ext cx="4081737" cy="7589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C9868A-B50D-4CB3-B9AE-C4F074939A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96" y="1637842"/>
            <a:ext cx="4722019" cy="333613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893DB0E-6AFD-4AA7-A269-BCA32D910AB8}"/>
              </a:ext>
            </a:extLst>
          </p:cNvPr>
          <p:cNvSpPr txBox="1"/>
          <p:nvPr/>
        </p:nvSpPr>
        <p:spPr>
          <a:xfrm flipH="1">
            <a:off x="8000121" y="998807"/>
            <a:ext cx="1395754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chemeClr val="bg1"/>
                </a:solidFill>
              </a:rPr>
              <a:t>UPDATED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F2A1495-D1C8-BB67-520E-FA41268AB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Modification to “apache2.conf” file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49845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4A3707F6-F6A7-4EC7-A60C-AAA768969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132839"/>
            <a:ext cx="8153400" cy="2935223"/>
          </a:xfrm>
          <a:prstGeom prst="rect">
            <a:avLst/>
          </a:prstGeom>
          <a:noFill/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39E2749-3DC4-4AE4-AC08-537E76DDB28D}"/>
              </a:ext>
            </a:extLst>
          </p:cNvPr>
          <p:cNvSpPr/>
          <p:nvPr/>
        </p:nvSpPr>
        <p:spPr bwMode="auto">
          <a:xfrm>
            <a:off x="132175" y="4214061"/>
            <a:ext cx="5880998" cy="19145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SG">
              <a:noFill/>
              <a:latin typeface="Verdana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2A6E58-9BAD-4017-B3BB-03146D660065}"/>
              </a:ext>
            </a:extLst>
          </p:cNvPr>
          <p:cNvSpPr txBox="1"/>
          <p:nvPr/>
        </p:nvSpPr>
        <p:spPr>
          <a:xfrm>
            <a:off x="381000" y="1470297"/>
            <a:ext cx="7052392" cy="30008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SG" sz="1350" dirty="0"/>
              <a:t>Test it in Kali Linux ….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C0721A-FB6B-4AC6-9738-9BBCADDB73AC}"/>
              </a:ext>
            </a:extLst>
          </p:cNvPr>
          <p:cNvSpPr txBox="1"/>
          <p:nvPr/>
        </p:nvSpPr>
        <p:spPr>
          <a:xfrm flipH="1">
            <a:off x="8000121" y="998807"/>
            <a:ext cx="1395754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chemeClr val="bg1"/>
                </a:solidFill>
              </a:rPr>
              <a:t>UPDATED</a:t>
            </a:r>
          </a:p>
        </p:txBody>
      </p:sp>
    </p:spTree>
    <p:extLst>
      <p:ext uri="{BB962C8B-B14F-4D97-AF65-F5344CB8AC3E}">
        <p14:creationId xmlns:p14="http://schemas.microsoft.com/office/powerpoint/2010/main" val="3932254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F671333-2443-4BB7-A2A7-2B62D3C92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821" y="1880746"/>
            <a:ext cx="8153400" cy="3096509"/>
          </a:xfrm>
          <a:prstGeom prst="rect">
            <a:avLst/>
          </a:prstGeom>
          <a:noFill/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CD1B642-2BDE-4C02-AC23-B7030F1184B6}"/>
              </a:ext>
            </a:extLst>
          </p:cNvPr>
          <p:cNvSpPr/>
          <p:nvPr/>
        </p:nvSpPr>
        <p:spPr bwMode="auto">
          <a:xfrm>
            <a:off x="589128" y="3380851"/>
            <a:ext cx="2604449" cy="27699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SG">
              <a:noFill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8788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3227081-7657-4A5D-80BE-6A48365A8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064" y="1561657"/>
            <a:ext cx="7068105" cy="4658924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9F4502-FF2B-4B3E-B06E-5BC8019FB1EE}"/>
              </a:ext>
            </a:extLst>
          </p:cNvPr>
          <p:cNvSpPr txBox="1"/>
          <p:nvPr/>
        </p:nvSpPr>
        <p:spPr>
          <a:xfrm>
            <a:off x="4161693" y="1566690"/>
            <a:ext cx="626730" cy="3000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SG" sz="1350" b="1" dirty="0"/>
              <a:t>GET</a:t>
            </a:r>
          </a:p>
        </p:txBody>
      </p:sp>
    </p:spTree>
    <p:extLst>
      <p:ext uri="{BB962C8B-B14F-4D97-AF65-F5344CB8AC3E}">
        <p14:creationId xmlns:p14="http://schemas.microsoft.com/office/powerpoint/2010/main" val="16281518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92A5AFC-A2FB-449F-8A57-20B40C7C8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96128"/>
            <a:ext cx="8991600" cy="514350"/>
          </a:xfrm>
        </p:spPr>
        <p:txBody>
          <a:bodyPr>
            <a:normAutofit fontScale="90000"/>
          </a:bodyPr>
          <a:lstStyle/>
          <a:p>
            <a:r>
              <a:rPr lang="en-US" dirty="0"/>
              <a:t>Activity 1.2 - To test GET method supported by the Server</a:t>
            </a:r>
          </a:p>
        </p:txBody>
      </p:sp>
      <p:pic>
        <p:nvPicPr>
          <p:cNvPr id="8" name="Picture 7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F6C1297A-5013-4C99-AFFF-7CB1FADA6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1600"/>
            <a:ext cx="4814888" cy="4672013"/>
          </a:xfrm>
          <a:prstGeom prst="rect">
            <a:avLst/>
          </a:prstGeom>
        </p:spPr>
      </p:pic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9C111BB3-FBA8-4C85-B99E-BEEAA32694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12144" y="2401543"/>
            <a:ext cx="7079456" cy="337185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280DDB5-12AE-49F7-84AF-31E5170E8715}"/>
              </a:ext>
            </a:extLst>
          </p:cNvPr>
          <p:cNvSpPr txBox="1"/>
          <p:nvPr/>
        </p:nvSpPr>
        <p:spPr>
          <a:xfrm>
            <a:off x="5031868" y="1683246"/>
            <a:ext cx="3608282" cy="5078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SG" sz="1350" dirty="0"/>
              <a:t>Using curl command executed in Kali Linux 2020.3 VM, network setting is HOST only.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CA652F1-660B-4518-8431-324D19EA66EF}"/>
              </a:ext>
            </a:extLst>
          </p:cNvPr>
          <p:cNvSpPr/>
          <p:nvPr/>
        </p:nvSpPr>
        <p:spPr bwMode="auto">
          <a:xfrm>
            <a:off x="1912144" y="2401543"/>
            <a:ext cx="3961883" cy="12548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SG">
              <a:noFill/>
              <a:latin typeface="Verdana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6682EA4-1AEF-4625-8958-3D6B34FFE532}"/>
              </a:ext>
            </a:extLst>
          </p:cNvPr>
          <p:cNvSpPr/>
          <p:nvPr/>
        </p:nvSpPr>
        <p:spPr bwMode="auto">
          <a:xfrm>
            <a:off x="1632736" y="1660163"/>
            <a:ext cx="2501942" cy="27699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SG">
              <a:noFill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1771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CA24ECE-6197-4FC6-9462-04F3EC915E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225" y="2014182"/>
            <a:ext cx="6693960" cy="4100051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2B1972-AA65-492B-BCF1-92A98165FD95}"/>
              </a:ext>
            </a:extLst>
          </p:cNvPr>
          <p:cNvSpPr txBox="1"/>
          <p:nvPr/>
        </p:nvSpPr>
        <p:spPr>
          <a:xfrm>
            <a:off x="2558309" y="2014182"/>
            <a:ext cx="3308478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SG" b="1" dirty="0"/>
              <a:t>Use to Create resource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EFA2C4-1CFF-40E8-9FA1-4595B7BBEF4F}"/>
              </a:ext>
            </a:extLst>
          </p:cNvPr>
          <p:cNvSpPr/>
          <p:nvPr/>
        </p:nvSpPr>
        <p:spPr bwMode="auto">
          <a:xfrm>
            <a:off x="1066947" y="3297631"/>
            <a:ext cx="2361407" cy="27699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SG">
              <a:noFill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0630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098833-E964-3596-5AB1-EC9EEC2A59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E91B32-47A4-1E23-A74C-CA3853F53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Application Architecture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446814-AC34-EA0A-0575-C8F567087F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A66EF6D-3DA9-AB4A-B046-714C943A02D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4401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4990F06-2493-42EB-9CCD-7490EDB5A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834" y="1657350"/>
            <a:ext cx="7733732" cy="3886200"/>
          </a:xfrm>
          <a:prstGeom prst="rect">
            <a:avLst/>
          </a:prstGeom>
          <a:noFill/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8F9F42C-42B5-41AF-9A06-5750A394BBC1}"/>
              </a:ext>
            </a:extLst>
          </p:cNvPr>
          <p:cNvSpPr/>
          <p:nvPr/>
        </p:nvSpPr>
        <p:spPr bwMode="auto">
          <a:xfrm>
            <a:off x="590834" y="2521719"/>
            <a:ext cx="2391599" cy="24939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SG">
              <a:noFill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08633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62B8F-6365-4A15-B58D-85871C31B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First create a html file in Kali Linux 2020.3 using a text editor…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1244806-A279-4FD8-A202-BDF4CE285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78940"/>
            <a:ext cx="8991600" cy="514350"/>
          </a:xfrm>
        </p:spPr>
        <p:txBody>
          <a:bodyPr>
            <a:normAutofit fontScale="90000"/>
          </a:bodyPr>
          <a:lstStyle/>
          <a:p>
            <a:r>
              <a:rPr lang="en-US" dirty="0"/>
              <a:t>Activity 1.2 - To test PUT method supported by the Server</a:t>
            </a:r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52FCE0D7-A75E-4EC5-BF7C-EA767E3A5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137" y="3005762"/>
            <a:ext cx="5742072" cy="2606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6084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216E2-E951-4F7A-846B-1479B6B6D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Save it somewhere …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379B3FF1-6A57-4DA2-AFAF-0D34F6036B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726" y="2421815"/>
            <a:ext cx="5633760" cy="12843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AD30AD1-8521-4BA3-AAC9-0AEAD141DE05}"/>
              </a:ext>
            </a:extLst>
          </p:cNvPr>
          <p:cNvSpPr/>
          <p:nvPr/>
        </p:nvSpPr>
        <p:spPr bwMode="auto">
          <a:xfrm>
            <a:off x="941709" y="3063977"/>
            <a:ext cx="5150747" cy="24939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SG">
              <a:noFill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77240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796A415D-B4ED-4FB2-B52E-1C76F7FC7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69728"/>
            <a:ext cx="9144000" cy="351854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C677050-F3A3-4CDC-8627-C97A379FFC72}"/>
              </a:ext>
            </a:extLst>
          </p:cNvPr>
          <p:cNvSpPr/>
          <p:nvPr/>
        </p:nvSpPr>
        <p:spPr bwMode="auto">
          <a:xfrm>
            <a:off x="0" y="1669728"/>
            <a:ext cx="6410739" cy="1385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SG">
              <a:noFill/>
              <a:latin typeface="Verdana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A3F001-EC53-4EDB-9A28-14093AD1FAB0}"/>
              </a:ext>
            </a:extLst>
          </p:cNvPr>
          <p:cNvSpPr/>
          <p:nvPr/>
        </p:nvSpPr>
        <p:spPr bwMode="auto">
          <a:xfrm>
            <a:off x="0" y="3135750"/>
            <a:ext cx="1431235" cy="1385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SG">
              <a:noFill/>
              <a:latin typeface="Verdana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D96748-B611-4865-9A11-AA25499C34F1}"/>
              </a:ext>
            </a:extLst>
          </p:cNvPr>
          <p:cNvSpPr txBox="1"/>
          <p:nvPr/>
        </p:nvSpPr>
        <p:spPr>
          <a:xfrm>
            <a:off x="125439" y="1020910"/>
            <a:ext cx="8731642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50" dirty="0">
                <a:solidFill>
                  <a:schemeClr val="bg1"/>
                </a:solidFill>
              </a:rPr>
              <a:t>curl -d "@/home/kali/Documents/testput.html" -X PUT http://192.168.5.128/bWAPP/testput.html -v</a:t>
            </a:r>
            <a:endParaRPr lang="en-SG" sz="13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93110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19F570ED-8C87-4290-86CF-33CBEB3D8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309" y="2592048"/>
            <a:ext cx="7012782" cy="655174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1EB11F4-CE8C-4A5F-8C9A-C8E1A61E9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657350"/>
            <a:ext cx="8153400" cy="3886200"/>
          </a:xfrm>
        </p:spPr>
        <p:txBody>
          <a:bodyPr/>
          <a:lstStyle/>
          <a:p>
            <a:r>
              <a:rPr lang="en-SG" sz="2100" dirty="0"/>
              <a:t>Check the bee-box Linux , the file has indeed uploaded using the PUT method </a:t>
            </a:r>
          </a:p>
        </p:txBody>
      </p:sp>
    </p:spTree>
    <p:extLst>
      <p:ext uri="{BB962C8B-B14F-4D97-AF65-F5344CB8AC3E}">
        <p14:creationId xmlns:p14="http://schemas.microsoft.com/office/powerpoint/2010/main" val="5461489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52F57E69-4B17-4E32-9210-924A6244CB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2944" y="2664619"/>
            <a:ext cx="7529513" cy="1871663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3F29B47-05E7-4689-A530-503B0D9EFECA}"/>
              </a:ext>
            </a:extLst>
          </p:cNvPr>
          <p:cNvSpPr txBox="1">
            <a:spLocks/>
          </p:cNvSpPr>
          <p:nvPr/>
        </p:nvSpPr>
        <p:spPr bwMode="auto">
          <a:xfrm>
            <a:off x="381000" y="1657350"/>
            <a:ext cx="8153400" cy="3886200"/>
          </a:xfrm>
          <a:prstGeom prst="rect">
            <a:avLst/>
          </a:prstGeom>
          <a:noFill/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anose="05000000000000000000" pitchFamily="2" charset="2"/>
              <a:buChar char="§"/>
              <a:defRPr kumimoji="1" sz="3200" b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120000"/>
              <a:buFont typeface="Wingdings" panose="05000000000000000000" pitchFamily="2" charset="2"/>
              <a:buChar char="§"/>
              <a:defRPr kumimoji="1" sz="2800" b="1">
                <a:solidFill>
                  <a:srgbClr val="0033CC"/>
                </a:solidFill>
                <a:uFillTx/>
                <a:latin typeface="+mn-lt"/>
              </a:defRPr>
            </a:lvl2pPr>
            <a:lvl3pPr marL="1142971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hlink"/>
                </a:solidFill>
                <a:uFillTx/>
                <a:latin typeface="+mn-lt"/>
              </a:defRPr>
            </a:lvl3pPr>
            <a:lvl4pPr marL="1600160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uFillTx/>
                <a:latin typeface="+mn-lt"/>
              </a:defRPr>
            </a:lvl4pPr>
            <a:lvl5pPr marL="2057349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5pPr>
            <a:lvl6pPr marL="2514537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6pPr>
            <a:lvl7pPr marL="2971726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7pPr>
            <a:lvl8pPr marL="3428914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8pPr>
            <a:lvl9pPr marL="3886103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9pPr>
          </a:lstStyle>
          <a:p>
            <a:r>
              <a:rPr lang="en-SG" sz="2100" kern="0" dirty="0"/>
              <a:t>Load the file in the Kali Linux’s browser…</a:t>
            </a:r>
          </a:p>
        </p:txBody>
      </p:sp>
    </p:spTree>
    <p:extLst>
      <p:ext uri="{BB962C8B-B14F-4D97-AF65-F5344CB8AC3E}">
        <p14:creationId xmlns:p14="http://schemas.microsoft.com/office/powerpoint/2010/main" val="38770215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email&#10;&#10;Description automatically generated">
            <a:extLst>
              <a:ext uri="{FF2B5EF4-FFF2-40B4-BE49-F238E27FC236}">
                <a16:creationId xmlns:a16="http://schemas.microsoft.com/office/drawing/2014/main" id="{9B204649-1C4B-4B1F-B0B6-D25E31C351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7268" y="2091412"/>
            <a:ext cx="8153400" cy="3665083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D16B838-82C5-46B9-A5CE-B70569F69D87}"/>
              </a:ext>
            </a:extLst>
          </p:cNvPr>
          <p:cNvSpPr txBox="1"/>
          <p:nvPr/>
        </p:nvSpPr>
        <p:spPr>
          <a:xfrm>
            <a:off x="2344003" y="1809472"/>
            <a:ext cx="2227997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SG" b="1" dirty="0"/>
              <a:t>To Update/Modify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E9ED7D-0680-430C-A3C9-CBEAB593A832}"/>
              </a:ext>
            </a:extLst>
          </p:cNvPr>
          <p:cNvSpPr/>
          <p:nvPr/>
        </p:nvSpPr>
        <p:spPr bwMode="auto">
          <a:xfrm>
            <a:off x="589128" y="3380851"/>
            <a:ext cx="2604449" cy="27699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SG">
              <a:noFill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0630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9508B90-BB14-4747-A7C2-D8BBFC084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462" y="1615787"/>
            <a:ext cx="6643077" cy="3886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925846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9E2C20D0-82D0-4540-BC35-86904B9E2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191" y="1657350"/>
            <a:ext cx="7931019" cy="3886200"/>
          </a:xfrm>
          <a:prstGeom prst="rect">
            <a:avLst/>
          </a:prstGeom>
          <a:noFill/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91D68B9-8E24-45D8-BCC9-443658C24E9D}"/>
              </a:ext>
            </a:extLst>
          </p:cNvPr>
          <p:cNvSpPr/>
          <p:nvPr/>
        </p:nvSpPr>
        <p:spPr bwMode="auto">
          <a:xfrm>
            <a:off x="780514" y="2296330"/>
            <a:ext cx="2361407" cy="27699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SG">
              <a:noFill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7879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3AA0733-8DA3-45CF-8E80-B86C19A34939}"/>
              </a:ext>
            </a:extLst>
          </p:cNvPr>
          <p:cNvSpPr txBox="1">
            <a:spLocks/>
          </p:cNvSpPr>
          <p:nvPr/>
        </p:nvSpPr>
        <p:spPr bwMode="auto">
          <a:xfrm>
            <a:off x="266700" y="1664639"/>
            <a:ext cx="8153400" cy="3886200"/>
          </a:xfrm>
          <a:prstGeom prst="rect">
            <a:avLst/>
          </a:prstGeom>
          <a:noFill/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40000"/>
              <a:buFont typeface="Wingdings" panose="05000000000000000000" pitchFamily="2" charset="2"/>
              <a:buChar char="§"/>
              <a:defRPr kumimoji="1" sz="3200" b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120000"/>
              <a:buFont typeface="Wingdings" panose="05000000000000000000" pitchFamily="2" charset="2"/>
              <a:buChar char="§"/>
              <a:defRPr kumimoji="1" sz="2800" b="1">
                <a:solidFill>
                  <a:srgbClr val="0033CC"/>
                </a:solidFill>
                <a:uFillTx/>
                <a:latin typeface="+mn-lt"/>
              </a:defRPr>
            </a:lvl2pPr>
            <a:lvl3pPr marL="1142971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kumimoji="1" sz="2400">
                <a:solidFill>
                  <a:schemeClr val="hlink"/>
                </a:solidFill>
                <a:uFillTx/>
                <a:latin typeface="+mn-lt"/>
              </a:defRPr>
            </a:lvl3pPr>
            <a:lvl4pPr marL="1600160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uFillTx/>
                <a:latin typeface="+mn-lt"/>
              </a:defRPr>
            </a:lvl4pPr>
            <a:lvl5pPr marL="2057349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anose="05000000000000000000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5pPr>
            <a:lvl6pPr marL="2514537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6pPr>
            <a:lvl7pPr marL="2971726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7pPr>
            <a:lvl8pPr marL="3428914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8pPr>
            <a:lvl9pPr marL="3886103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90000"/>
              <a:buFont typeface="Wingdings" pitchFamily="2" charset="2"/>
              <a:buChar char="§"/>
              <a:defRPr kumimoji="1" sz="2000">
                <a:solidFill>
                  <a:srgbClr val="009900"/>
                </a:solidFill>
                <a:uFillTx/>
                <a:latin typeface="+mn-lt"/>
              </a:defRPr>
            </a:lvl9pPr>
          </a:lstStyle>
          <a:p>
            <a:r>
              <a:rPr lang="en-SG" sz="2400" kern="0"/>
              <a:t>Save it somewhere …</a:t>
            </a:r>
            <a:endParaRPr lang="en-SG" sz="2400" kern="0" dirty="0"/>
          </a:p>
        </p:txBody>
      </p:sp>
      <p:pic>
        <p:nvPicPr>
          <p:cNvPr id="6" name="Picture 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74F8FF60-B1C6-437D-9E61-46CB837B7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457" y="2417694"/>
            <a:ext cx="6119842" cy="136119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D5BD1FC-8EC4-4700-A525-38FF50815DFD}"/>
              </a:ext>
            </a:extLst>
          </p:cNvPr>
          <p:cNvSpPr/>
          <p:nvPr/>
        </p:nvSpPr>
        <p:spPr bwMode="auto">
          <a:xfrm>
            <a:off x="1001343" y="3098292"/>
            <a:ext cx="5280188" cy="21392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SG">
              <a:noFill/>
              <a:latin typeface="Verdana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1DD9D0-E3E8-6E66-D3BC-7D9F238A2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Activity 1.2 - To test POST method supported by the Server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8240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CC1D0-A68F-4C2D-939E-6E7A94FA0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3600" dirty="0"/>
              <a:t>Web Application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7D475-025E-40D0-A92B-F83EDA6C9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For the purpose of studying this module, a web application architecture can be referred to as a complete setup platform/virtual environment that can be used to deliver services of a web application.</a:t>
            </a:r>
          </a:p>
          <a:p>
            <a:r>
              <a:rPr lang="en-US" dirty="0"/>
              <a:t>In an actual production environment, the basic components thus consists of the following:</a:t>
            </a:r>
          </a:p>
          <a:p>
            <a:pPr lvl="1"/>
            <a:r>
              <a:rPr lang="en-US" dirty="0"/>
              <a:t>Hardware Server/VM with Server Operating System</a:t>
            </a:r>
          </a:p>
          <a:p>
            <a:pPr lvl="1"/>
            <a:r>
              <a:rPr lang="en-US" dirty="0"/>
              <a:t>Web Server</a:t>
            </a:r>
          </a:p>
          <a:p>
            <a:pPr lvl="1"/>
            <a:r>
              <a:rPr lang="en-US" dirty="0"/>
              <a:t>Database Server</a:t>
            </a:r>
          </a:p>
          <a:p>
            <a:pPr lvl="1"/>
            <a:r>
              <a:rPr lang="en-US" dirty="0"/>
              <a:t>Application Server</a:t>
            </a:r>
          </a:p>
          <a:p>
            <a:pPr lvl="1"/>
            <a:r>
              <a:rPr lang="en-US" dirty="0"/>
              <a:t>Browser Client</a:t>
            </a:r>
          </a:p>
          <a:p>
            <a:r>
              <a:rPr lang="en-US" dirty="0"/>
              <a:t>Pen-tester needs to know each of these components and their make in order to carry out the test effectively and productively.</a:t>
            </a:r>
          </a:p>
        </p:txBody>
      </p:sp>
    </p:spTree>
    <p:extLst>
      <p:ext uri="{BB962C8B-B14F-4D97-AF65-F5344CB8AC3E}">
        <p14:creationId xmlns:p14="http://schemas.microsoft.com/office/powerpoint/2010/main" val="42332183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758271E-FAAF-4375-967F-29C7BB2ED50E}"/>
              </a:ext>
            </a:extLst>
          </p:cNvPr>
          <p:cNvSpPr/>
          <p:nvPr/>
        </p:nvSpPr>
        <p:spPr bwMode="auto">
          <a:xfrm>
            <a:off x="0" y="2523955"/>
            <a:ext cx="3269512" cy="12754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SG">
              <a:noFill/>
              <a:latin typeface="Verdana" pitchFamily="34" charset="0"/>
            </a:endParaRPr>
          </a:p>
        </p:txBody>
      </p:sp>
      <p:pic>
        <p:nvPicPr>
          <p:cNvPr id="15" name="Picture 14" descr="Text&#10;&#10;Description automatically generated">
            <a:extLst>
              <a:ext uri="{FF2B5EF4-FFF2-40B4-BE49-F238E27FC236}">
                <a16:creationId xmlns:a16="http://schemas.microsoft.com/office/drawing/2014/main" id="{36BC43EF-0061-4454-A1B1-E9443A243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63885"/>
            <a:ext cx="9144000" cy="273023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C755B3E-2133-4D71-9284-D823922AAF48}"/>
              </a:ext>
            </a:extLst>
          </p:cNvPr>
          <p:cNvSpPr/>
          <p:nvPr/>
        </p:nvSpPr>
        <p:spPr bwMode="auto">
          <a:xfrm>
            <a:off x="-47848" y="3508748"/>
            <a:ext cx="3269512" cy="12754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SG">
              <a:noFill/>
              <a:latin typeface="Verdana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A2A018-F679-42E4-BC95-6C6F2903403D}"/>
              </a:ext>
            </a:extLst>
          </p:cNvPr>
          <p:cNvSpPr txBox="1"/>
          <p:nvPr/>
        </p:nvSpPr>
        <p:spPr>
          <a:xfrm>
            <a:off x="4218467" y="984841"/>
            <a:ext cx="4181255" cy="5078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SG" sz="1350" dirty="0"/>
              <a:t>The file </a:t>
            </a:r>
            <a:r>
              <a:rPr lang="en-SG" sz="1350" dirty="0" err="1"/>
              <a:t>testpost.php</a:t>
            </a:r>
            <a:r>
              <a:rPr lang="en-SG" sz="1350" dirty="0"/>
              <a:t> must first be created using PUT method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157549-8DAA-4D39-8CA6-988058DD635B}"/>
              </a:ext>
            </a:extLst>
          </p:cNvPr>
          <p:cNvSpPr/>
          <p:nvPr/>
        </p:nvSpPr>
        <p:spPr bwMode="auto">
          <a:xfrm>
            <a:off x="0" y="2013168"/>
            <a:ext cx="7288619" cy="217567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SG">
              <a:noFill/>
              <a:latin typeface="Verdana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006501-3ED2-4843-8A09-AA934ED314D6}"/>
              </a:ext>
            </a:extLst>
          </p:cNvPr>
          <p:cNvSpPr txBox="1"/>
          <p:nvPr/>
        </p:nvSpPr>
        <p:spPr>
          <a:xfrm>
            <a:off x="0" y="1543360"/>
            <a:ext cx="7719237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350" dirty="0"/>
              <a:t>curl -d "@/home/kali/Documents/</a:t>
            </a:r>
            <a:r>
              <a:rPr lang="en-SG" sz="1350" dirty="0" err="1"/>
              <a:t>testpost.php</a:t>
            </a:r>
            <a:r>
              <a:rPr lang="en-SG" sz="1350" dirty="0"/>
              <a:t>" -X POST  http://192.168.5.128/bWAPP/testpost.php -v</a:t>
            </a:r>
          </a:p>
        </p:txBody>
      </p:sp>
    </p:spTree>
    <p:extLst>
      <p:ext uri="{BB962C8B-B14F-4D97-AF65-F5344CB8AC3E}">
        <p14:creationId xmlns:p14="http://schemas.microsoft.com/office/powerpoint/2010/main" val="36840036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D0CF00-6336-4807-999F-334498B17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413" y="2151421"/>
            <a:ext cx="8671175" cy="67900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B12D58D-115F-4934-AADF-7C4065BAC2BC}"/>
              </a:ext>
            </a:extLst>
          </p:cNvPr>
          <p:cNvSpPr/>
          <p:nvPr/>
        </p:nvSpPr>
        <p:spPr bwMode="auto">
          <a:xfrm>
            <a:off x="4784651" y="2151422"/>
            <a:ext cx="885161" cy="27699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SG">
              <a:noFill/>
              <a:latin typeface="Verdana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1DFF5B-5FA7-4EBA-9C73-95864B3457AE}"/>
              </a:ext>
            </a:extLst>
          </p:cNvPr>
          <p:cNvSpPr txBox="1"/>
          <p:nvPr/>
        </p:nvSpPr>
        <p:spPr>
          <a:xfrm>
            <a:off x="645929" y="3337297"/>
            <a:ext cx="4581303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350" dirty="0">
                <a:hlinkClick r:id="rId3"/>
              </a:rPr>
              <a:t>https://www.youtube.com/watch?v=guYMSP7JVTA</a:t>
            </a:r>
            <a:endParaRPr lang="en-SG" sz="1350" dirty="0"/>
          </a:p>
          <a:p>
            <a:endParaRPr lang="en-SG" sz="135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17B862-F419-40DF-87D0-089A634BFF94}"/>
              </a:ext>
            </a:extLst>
          </p:cNvPr>
          <p:cNvSpPr txBox="1"/>
          <p:nvPr/>
        </p:nvSpPr>
        <p:spPr>
          <a:xfrm flipH="1">
            <a:off x="297445" y="2981603"/>
            <a:ext cx="8554160" cy="30008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SG" sz="1350" dirty="0"/>
              <a:t>Watch the video at the URL below to consolidate what you have learned thus far ….</a:t>
            </a:r>
          </a:p>
        </p:txBody>
      </p:sp>
    </p:spTree>
    <p:extLst>
      <p:ext uri="{BB962C8B-B14F-4D97-AF65-F5344CB8AC3E}">
        <p14:creationId xmlns:p14="http://schemas.microsoft.com/office/powerpoint/2010/main" val="31115952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6664212-5475-432B-8377-26E58019C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120" y="1785058"/>
            <a:ext cx="8153400" cy="3026810"/>
          </a:xfrm>
          <a:prstGeom prst="rect">
            <a:avLst/>
          </a:prstGeom>
          <a:noFill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49CE5EA-7134-4E10-A247-2B4AEC755376}"/>
              </a:ext>
            </a:extLst>
          </p:cNvPr>
          <p:cNvSpPr/>
          <p:nvPr/>
        </p:nvSpPr>
        <p:spPr bwMode="auto">
          <a:xfrm>
            <a:off x="407120" y="3364902"/>
            <a:ext cx="2088874" cy="23554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SG">
              <a:noFill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91691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06647DA-47DC-496F-B8A5-8DBE4441F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972" y="1657350"/>
            <a:ext cx="7811456" cy="3886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234781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9BE0028-51BA-4916-BBAE-0E2D96BD1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3042"/>
            <a:ext cx="8991600" cy="514350"/>
          </a:xfrm>
        </p:spPr>
        <p:txBody>
          <a:bodyPr wrap="square" anchor="ctr">
            <a:normAutofit fontScale="90000"/>
          </a:bodyPr>
          <a:lstStyle/>
          <a:p>
            <a:r>
              <a:rPr lang="en-US" dirty="0"/>
              <a:t>Activity 1.2 - To test DELETE method supported by the Server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908AA45D-E2CF-4CF2-B578-D06C84F15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458974"/>
            <a:ext cx="8153400" cy="2282952"/>
          </a:xfrm>
          <a:prstGeom prst="rect">
            <a:avLst/>
          </a:prstGeom>
          <a:noFill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CB18DE-97ED-4E29-9D6F-7C53405B30B2}"/>
              </a:ext>
            </a:extLst>
          </p:cNvPr>
          <p:cNvSpPr txBox="1"/>
          <p:nvPr/>
        </p:nvSpPr>
        <p:spPr>
          <a:xfrm>
            <a:off x="381000" y="1897346"/>
            <a:ext cx="4636604" cy="276999"/>
          </a:xfrm>
          <a:prstGeom prst="rect">
            <a:avLst/>
          </a:prstGeom>
          <a:noFill/>
        </p:spPr>
        <p:txBody>
          <a:bodyPr wrap="square" lIns="68580" tIns="34290" rIns="68580" bIns="34290" anchor="t">
            <a:spAutoFit/>
          </a:bodyPr>
          <a:lstStyle/>
          <a:p>
            <a:r>
              <a:rPr lang="en-SG" sz="1350" dirty="0"/>
              <a:t>curl -X DELETE  http://192.168.5.128/bWAPP/</a:t>
            </a:r>
            <a:r>
              <a:rPr lang="en-SG" sz="1350" b="1" dirty="0">
                <a:solidFill>
                  <a:srgbClr val="FF0000"/>
                </a:solidFill>
              </a:rPr>
              <a:t>testpost.php</a:t>
            </a:r>
            <a:r>
              <a:rPr lang="en-SG" sz="1350" dirty="0"/>
              <a:t> -v</a:t>
            </a:r>
          </a:p>
        </p:txBody>
      </p:sp>
    </p:spTree>
    <p:extLst>
      <p:ext uri="{BB962C8B-B14F-4D97-AF65-F5344CB8AC3E}">
        <p14:creationId xmlns:p14="http://schemas.microsoft.com/office/powerpoint/2010/main" val="276812818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2DD4747-B17E-4695-B0DD-F89CA9B65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84049"/>
            <a:ext cx="9144000" cy="188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94386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6E072C2-1B29-48A6-A66A-BB582632B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121" y="1622435"/>
            <a:ext cx="8153400" cy="3220536"/>
          </a:xfrm>
          <a:prstGeom prst="rect">
            <a:avLst/>
          </a:prstGeom>
          <a:noFill/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178C2C1-E0E4-4DF9-8E28-B9650A1B0A8D}"/>
              </a:ext>
            </a:extLst>
          </p:cNvPr>
          <p:cNvSpPr/>
          <p:nvPr/>
        </p:nvSpPr>
        <p:spPr bwMode="auto">
          <a:xfrm>
            <a:off x="128016" y="3232703"/>
            <a:ext cx="2088874" cy="23554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SG">
              <a:noFill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79987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AEB6B19-0384-4E12-867C-3F692436F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678577"/>
            <a:ext cx="8153400" cy="384374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904477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45E39-9FC0-430F-9D7A-89C810106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46942"/>
            <a:ext cx="8991600" cy="514350"/>
          </a:xfrm>
        </p:spPr>
        <p:txBody>
          <a:bodyPr wrap="square" anchor="ctr">
            <a:normAutofit fontScale="90000"/>
          </a:bodyPr>
          <a:lstStyle/>
          <a:p>
            <a:r>
              <a:rPr lang="en-SG" dirty="0"/>
              <a:t>Activity 1.2 – To test HEAD Method to retrieve Headers …</a:t>
            </a:r>
          </a:p>
        </p:txBody>
      </p:sp>
      <p:pic>
        <p:nvPicPr>
          <p:cNvPr id="7" name="Picture 6" descr="Graphical user interface, text, website&#10;&#10;Description automatically generated">
            <a:extLst>
              <a:ext uri="{FF2B5EF4-FFF2-40B4-BE49-F238E27FC236}">
                <a16:creationId xmlns:a16="http://schemas.microsoft.com/office/drawing/2014/main" id="{195258AE-BE10-4A42-8B68-64B377BA2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39" y="1843261"/>
            <a:ext cx="8751262" cy="357926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BEC82EC-A85D-42C8-80DB-33B08A83D78A}"/>
              </a:ext>
            </a:extLst>
          </p:cNvPr>
          <p:cNvSpPr/>
          <p:nvPr/>
        </p:nvSpPr>
        <p:spPr bwMode="auto">
          <a:xfrm>
            <a:off x="0" y="1843260"/>
            <a:ext cx="4015409" cy="17014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SG">
              <a:noFill/>
              <a:latin typeface="Verdan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18314" y="1488365"/>
            <a:ext cx="1795684" cy="30008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350" dirty="0"/>
              <a:t>No submission needed.</a:t>
            </a:r>
          </a:p>
        </p:txBody>
      </p:sp>
    </p:spTree>
    <p:extLst>
      <p:ext uri="{BB962C8B-B14F-4D97-AF65-F5344CB8AC3E}">
        <p14:creationId xmlns:p14="http://schemas.microsoft.com/office/powerpoint/2010/main" val="68777500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88C12424-AC50-4572-82BD-812CDD93C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640" y="1135546"/>
            <a:ext cx="6380401" cy="4258918"/>
          </a:xfrm>
          <a:prstGeom prst="rect">
            <a:avLst/>
          </a:prstGeom>
          <a:noFill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B560B51-5E2F-4D8D-A496-B4CEE1E31D47}"/>
              </a:ext>
            </a:extLst>
          </p:cNvPr>
          <p:cNvSpPr/>
          <p:nvPr/>
        </p:nvSpPr>
        <p:spPr bwMode="auto">
          <a:xfrm>
            <a:off x="833694" y="1314450"/>
            <a:ext cx="3549463" cy="149087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SG">
              <a:noFill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4328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B5161-D0AB-4FAC-875E-BA3975382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Server Operating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B1018-F16A-4FD5-B936-8A9DA83FA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This is the Operating System (OS) used in the server hardware/VM that host the Web Application.</a:t>
            </a:r>
          </a:p>
          <a:p>
            <a:r>
              <a:rPr lang="en-US" dirty="0"/>
              <a:t>Example of Server OS</a:t>
            </a:r>
          </a:p>
          <a:p>
            <a:pPr lvl="1"/>
            <a:r>
              <a:rPr lang="en-US" dirty="0"/>
              <a:t>Windows Server 2019, Ubuntu Server 21.04, Fedora 34 Server …</a:t>
            </a:r>
          </a:p>
          <a:p>
            <a:r>
              <a:rPr lang="en-US" dirty="0"/>
              <a:t>Server OS needs to be hardened to prevent attacks that make use of the known vulnerabilities.</a:t>
            </a:r>
          </a:p>
          <a:p>
            <a:pPr lvl="1"/>
            <a:r>
              <a:rPr lang="en-US" dirty="0"/>
              <a:t>Check it out at http://cvedetails.com for known vulnerabilities</a:t>
            </a:r>
          </a:p>
          <a:p>
            <a:r>
              <a:rPr lang="en-US" dirty="0"/>
              <a:t>If the attackers can exploit the Server OS directly, then the complete web application and its resources are compromised.</a:t>
            </a:r>
          </a:p>
          <a:p>
            <a:pPr lvl="1"/>
            <a:r>
              <a:rPr lang="en-US" dirty="0"/>
              <a:t>Hacking into OS will be taught in the Ethical Hacking Module next semester. Hacking into OS via web application will be covered in this module.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02804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4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1800" dirty="0"/>
              <a:t>TRACE: will echo the request as seen by the server back to the client for diagnostic purposes</a:t>
            </a:r>
          </a:p>
          <a:p>
            <a:pPr lvl="1"/>
            <a:r>
              <a:rPr lang="en-US" sz="1500" dirty="0"/>
              <a:t>Allows the hacker to see any changes made by intermediate servers such as proxy</a:t>
            </a:r>
          </a:p>
          <a:p>
            <a:pPr lvl="1"/>
            <a:r>
              <a:rPr lang="en-US" sz="1500" dirty="0"/>
              <a:t>Changes to the request may be made by the inbound or outbound proxies</a:t>
            </a:r>
          </a:p>
          <a:p>
            <a:pPr lvl="0"/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3338645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817" y="1543050"/>
            <a:ext cx="6373208" cy="377190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A3063F2-B2F0-499D-AA31-104C45F1DA6F}"/>
              </a:ext>
            </a:extLst>
          </p:cNvPr>
          <p:cNvSpPr/>
          <p:nvPr/>
        </p:nvSpPr>
        <p:spPr bwMode="auto">
          <a:xfrm>
            <a:off x="1220086" y="1785967"/>
            <a:ext cx="1291326" cy="23554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SG">
              <a:noFill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503050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2449DB8-E35D-4452-8939-B3CB73A99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26" y="1737191"/>
            <a:ext cx="8153400" cy="2295284"/>
          </a:xfrm>
          <a:prstGeom prst="rect">
            <a:avLst/>
          </a:prstGeom>
          <a:noFill/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2FD1159-B2BA-493B-9984-1A6FFCA10CB1}"/>
              </a:ext>
            </a:extLst>
          </p:cNvPr>
          <p:cNvSpPr/>
          <p:nvPr/>
        </p:nvSpPr>
        <p:spPr bwMode="auto">
          <a:xfrm>
            <a:off x="311426" y="3372876"/>
            <a:ext cx="3356807" cy="23554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SG">
              <a:noFill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707895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75E658D-7AC2-4C84-B50C-0A2AE81F1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837" y="1902860"/>
            <a:ext cx="7679331" cy="1639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259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A2475-67B3-42FC-8848-721D6FEA9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Mapping of Server OS Using Nmap</a:t>
            </a:r>
          </a:p>
        </p:txBody>
      </p:sp>
      <p:pic>
        <p:nvPicPr>
          <p:cNvPr id="7" name="Picture 6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9FBDF293-B22C-4597-BF27-7441972F8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82" y="1781660"/>
            <a:ext cx="3851182" cy="3294681"/>
          </a:xfrm>
          <a:prstGeom prst="rect">
            <a:avLst/>
          </a:prstGeom>
        </p:spPr>
      </p:pic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D5AA1E5E-2C8A-4FB3-91C5-398C4BA088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97605" y="2107323"/>
            <a:ext cx="5172075" cy="3807619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5C3F555-D9C0-4F5A-8B0F-520B17F8235F}"/>
              </a:ext>
            </a:extLst>
          </p:cNvPr>
          <p:cNvSpPr/>
          <p:nvPr/>
        </p:nvSpPr>
        <p:spPr bwMode="auto">
          <a:xfrm>
            <a:off x="3492796" y="4964076"/>
            <a:ext cx="3460898" cy="52232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SG">
              <a:noFill/>
              <a:latin typeface="Verdana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E8A020-526A-40A7-B06D-3073ED7E63F2}"/>
              </a:ext>
            </a:extLst>
          </p:cNvPr>
          <p:cNvSpPr txBox="1"/>
          <p:nvPr/>
        </p:nvSpPr>
        <p:spPr>
          <a:xfrm>
            <a:off x="4310253" y="1596994"/>
            <a:ext cx="41113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SG" dirty="0"/>
              <a:t>Mapping – also know as Fingerprinting </a:t>
            </a:r>
          </a:p>
        </p:txBody>
      </p:sp>
    </p:spTree>
    <p:extLst>
      <p:ext uri="{BB962C8B-B14F-4D97-AF65-F5344CB8AC3E}">
        <p14:creationId xmlns:p14="http://schemas.microsoft.com/office/powerpoint/2010/main" val="2966958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7A31D-F6F1-4484-B675-31A839B2D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Web Server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AFC961-BAA3-968C-AA00-5655291A41E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Web Server is a daemon process that is always listen at port 80 (or any other designated port., viz 8000, 8080 </a:t>
            </a:r>
            <a:r>
              <a:rPr lang="en-US" dirty="0" err="1"/>
              <a:t>etc</a:t>
            </a:r>
            <a:r>
              <a:rPr lang="en-US" dirty="0"/>
              <a:t>) for service request.</a:t>
            </a:r>
          </a:p>
          <a:p>
            <a:r>
              <a:rPr lang="en-US" dirty="0"/>
              <a:t>Example of commonly use web server are:</a:t>
            </a:r>
          </a:p>
          <a:p>
            <a:pPr lvl="1"/>
            <a:r>
              <a:rPr lang="en-US" dirty="0"/>
              <a:t>IIS (Internet Information Server), Apache Web Server etc.</a:t>
            </a:r>
          </a:p>
          <a:p>
            <a:r>
              <a:rPr lang="en-US" dirty="0"/>
              <a:t>These software servers also possess different vulnerabilities that attackers could make use of to exploit and gain access into the Server OS.</a:t>
            </a:r>
          </a:p>
          <a:p>
            <a:pPr lvl="1"/>
            <a:r>
              <a:rPr lang="en-US" dirty="0"/>
              <a:t>Check it out at http://cvedetails.com</a:t>
            </a:r>
          </a:p>
          <a:p>
            <a:r>
              <a:rPr lang="en-US" dirty="0"/>
              <a:t>Pen-tester needs to first map out the type of Web Server is being used to host the web application.</a:t>
            </a:r>
          </a:p>
          <a:p>
            <a:pPr lvl="1"/>
            <a:r>
              <a:rPr lang="en-US" dirty="0"/>
              <a:t>Use ”</a:t>
            </a:r>
            <a:r>
              <a:rPr lang="en-US" dirty="0" err="1"/>
              <a:t>whatweb</a:t>
            </a:r>
            <a:r>
              <a:rPr lang="en-US" dirty="0"/>
              <a:t>” command in Kali-Linux</a:t>
            </a:r>
          </a:p>
        </p:txBody>
      </p:sp>
    </p:spTree>
    <p:extLst>
      <p:ext uri="{BB962C8B-B14F-4D97-AF65-F5344CB8AC3E}">
        <p14:creationId xmlns:p14="http://schemas.microsoft.com/office/powerpoint/2010/main" val="4074465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A19F5-92CD-41F4-B50D-06FC7499D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Mapping of Web Server Using </a:t>
            </a:r>
            <a:r>
              <a:rPr lang="en-SG" dirty="0" err="1"/>
              <a:t>WhatWeb</a:t>
            </a:r>
            <a:endParaRPr lang="en-SG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75C24583-1616-468C-BC56-BBF5DEF21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35" y="2147943"/>
            <a:ext cx="9051131" cy="395763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7DED34F-DCEC-4ECC-8167-DE213D141207}"/>
              </a:ext>
            </a:extLst>
          </p:cNvPr>
          <p:cNvSpPr/>
          <p:nvPr/>
        </p:nvSpPr>
        <p:spPr bwMode="auto">
          <a:xfrm>
            <a:off x="46435" y="5271091"/>
            <a:ext cx="9051131" cy="83449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SG">
              <a:noFill/>
              <a:latin typeface="Verdana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941391-287F-4840-B5DC-FE47533885B0}"/>
              </a:ext>
            </a:extLst>
          </p:cNvPr>
          <p:cNvSpPr/>
          <p:nvPr/>
        </p:nvSpPr>
        <p:spPr bwMode="auto">
          <a:xfrm>
            <a:off x="92869" y="3383812"/>
            <a:ext cx="4109650" cy="144071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SG">
              <a:noFill/>
              <a:latin typeface="Verdana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DA879C-A090-4837-8BA0-54B5ACE75D30}"/>
              </a:ext>
            </a:extLst>
          </p:cNvPr>
          <p:cNvSpPr/>
          <p:nvPr/>
        </p:nvSpPr>
        <p:spPr bwMode="auto">
          <a:xfrm>
            <a:off x="46435" y="2147945"/>
            <a:ext cx="2792459" cy="14071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SG">
              <a:noFill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0879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2ACC8-10CB-8E11-0738-191D5C0A1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Application Server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A117D5-495F-00E9-06A4-C9F463C02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A66EF6D-3DA9-AB4A-B046-714C943A02DA}" type="slidenum">
              <a:rPr lang="en-US" smtClean="0"/>
              <a:t>9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C99DF4-84E0-D177-E50E-09B226B9B0A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3959352" cy="44958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 website that provides both static and dynamically generated content runs web servers for the static content and application servers to generate content dynamically.</a:t>
            </a:r>
          </a:p>
          <a:p>
            <a:r>
              <a:rPr lang="en-US" dirty="0"/>
              <a:t>An application server is a software process that resides on the server-side and provides business logic behind any application.</a:t>
            </a:r>
          </a:p>
          <a:p>
            <a:r>
              <a:rPr lang="en-US" dirty="0"/>
              <a:t>Can be housed in one hardware server.</a:t>
            </a:r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22ACAE45-9FAA-B63F-63EC-498029301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9439" y="2439855"/>
            <a:ext cx="4491442" cy="229626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C0C534A-1AA6-1EF9-CE20-3C2821B24FBD}"/>
              </a:ext>
            </a:extLst>
          </p:cNvPr>
          <p:cNvSpPr/>
          <p:nvPr/>
        </p:nvSpPr>
        <p:spPr bwMode="auto">
          <a:xfrm>
            <a:off x="5598749" y="2243558"/>
            <a:ext cx="3252132" cy="2688862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ysDash"/>
            <a:round/>
            <a:headEnd type="none" w="sm" len="sm"/>
            <a:tailEnd type="none" w="sm" len="sm"/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kumimoji="0" lang="en-SG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49334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Medi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35377</TotalTime>
  <Words>1275</Words>
  <Application>Microsoft Office PowerPoint</Application>
  <PresentationFormat>On-screen Show (4:3)</PresentationFormat>
  <Paragraphs>146</Paragraphs>
  <Slides>53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53</vt:i4>
      </vt:variant>
    </vt:vector>
  </HeadingPairs>
  <TitlesOfParts>
    <vt:vector size="61" baseType="lpstr">
      <vt:lpstr>Arial</vt:lpstr>
      <vt:lpstr>Calibri</vt:lpstr>
      <vt:lpstr>Times New Roman</vt:lpstr>
      <vt:lpstr>Verdana</vt:lpstr>
      <vt:lpstr>Wingdings</vt:lpstr>
      <vt:lpstr>Wingdings 2</vt:lpstr>
      <vt:lpstr>Median</vt:lpstr>
      <vt:lpstr>1_Median</vt:lpstr>
      <vt:lpstr>WEB APPLICATION PEN-TESTING (WAPT)</vt:lpstr>
      <vt:lpstr>Contents</vt:lpstr>
      <vt:lpstr>Web Application Architecture</vt:lpstr>
      <vt:lpstr>Web Application Architecture</vt:lpstr>
      <vt:lpstr>Server Operating System</vt:lpstr>
      <vt:lpstr>Mapping of Server OS Using Nmap</vt:lpstr>
      <vt:lpstr>Web Server</vt:lpstr>
      <vt:lpstr>Mapping of Web Server Using WhatWeb</vt:lpstr>
      <vt:lpstr>Application Server</vt:lpstr>
      <vt:lpstr>Application Servers</vt:lpstr>
      <vt:lpstr>Mapping of Application Server Using Netcraft</vt:lpstr>
      <vt:lpstr>Mapping of Application Server Using Netcraft</vt:lpstr>
      <vt:lpstr>Mapping of Application Server Using Netcraft</vt:lpstr>
      <vt:lpstr>Mapping of Application Server Using Netcraft</vt:lpstr>
      <vt:lpstr>“urlscan.io” – scan server for infrastructure information and more</vt:lpstr>
      <vt:lpstr>Examples of Popular Database Servers</vt:lpstr>
      <vt:lpstr>Mapping of Database Server</vt:lpstr>
      <vt:lpstr>PowerPoint Presentation</vt:lpstr>
      <vt:lpstr>HTTP Methods</vt:lpstr>
      <vt:lpstr>PowerPoint Presentation</vt:lpstr>
      <vt:lpstr>PowerPoint Presentation</vt:lpstr>
      <vt:lpstr>Activity 1.2 - To check for Methods supported by the Web Server</vt:lpstr>
      <vt:lpstr>Modification to “apache2.conf” file</vt:lpstr>
      <vt:lpstr>Modification to “apache2.conf” file</vt:lpstr>
      <vt:lpstr>PowerPoint Presentation</vt:lpstr>
      <vt:lpstr>PowerPoint Presentation</vt:lpstr>
      <vt:lpstr>PowerPoint Presentation</vt:lpstr>
      <vt:lpstr>Activity 1.2 - To test GET method supported by the Server</vt:lpstr>
      <vt:lpstr>PowerPoint Presentation</vt:lpstr>
      <vt:lpstr>PowerPoint Presentation</vt:lpstr>
      <vt:lpstr>Activity 1.2 - To test PUT method supported by the Server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Activity 1.2 - To test POST method supported by the Server</vt:lpstr>
      <vt:lpstr>PowerPoint Presentation</vt:lpstr>
      <vt:lpstr>PowerPoint Presentation</vt:lpstr>
      <vt:lpstr>PowerPoint Presentation</vt:lpstr>
      <vt:lpstr>PowerPoint Presentation</vt:lpstr>
      <vt:lpstr>Activity 1.2 - To test DELETE method supported by the Server</vt:lpstr>
      <vt:lpstr>PowerPoint Presentation</vt:lpstr>
      <vt:lpstr>PowerPoint Presentation</vt:lpstr>
      <vt:lpstr>PowerPoint Presentation</vt:lpstr>
      <vt:lpstr>Activity 1.2 – To test HEAD Method to retrieve Headers …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Champ</dc:creator>
  <cp:lastModifiedBy>Lee Yu Yee Dominic /CSF</cp:lastModifiedBy>
  <cp:revision>761</cp:revision>
  <dcterms:created xsi:type="dcterms:W3CDTF">2015-03-20T20:35:18Z</dcterms:created>
  <dcterms:modified xsi:type="dcterms:W3CDTF">2022-10-25T06:40:04Z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d7aeb4d-f421-48c2-a20e-7b6cd62b5b82_Enabled">
    <vt:lpwstr>true</vt:lpwstr>
  </property>
  <property fmtid="{D5CDD505-2E9C-101B-9397-08002B2CF9AE}" pid="3" name="MSIP_Label_dd7aeb4d-f421-48c2-a20e-7b6cd62b5b82_SetDate">
    <vt:lpwstr>2022-10-17T18:21:32Z</vt:lpwstr>
  </property>
  <property fmtid="{D5CDD505-2E9C-101B-9397-08002B2CF9AE}" pid="4" name="MSIP_Label_dd7aeb4d-f421-48c2-a20e-7b6cd62b5b82_Method">
    <vt:lpwstr>Privileged</vt:lpwstr>
  </property>
  <property fmtid="{D5CDD505-2E9C-101B-9397-08002B2CF9AE}" pid="5" name="MSIP_Label_dd7aeb4d-f421-48c2-a20e-7b6cd62b5b82_Name">
    <vt:lpwstr>dd7aeb4d-f421-48c2-a20e-7b6cd62b5b82</vt:lpwstr>
  </property>
  <property fmtid="{D5CDD505-2E9C-101B-9397-08002B2CF9AE}" pid="6" name="MSIP_Label_dd7aeb4d-f421-48c2-a20e-7b6cd62b5b82_SiteId">
    <vt:lpwstr>cba9e115-3016-4462-a1ab-a565cba0cdf1</vt:lpwstr>
  </property>
  <property fmtid="{D5CDD505-2E9C-101B-9397-08002B2CF9AE}" pid="7" name="MSIP_Label_dd7aeb4d-f421-48c2-a20e-7b6cd62b5b82_ActionId">
    <vt:lpwstr>2e948b05-ab9e-4319-8be3-1803285e182b</vt:lpwstr>
  </property>
  <property fmtid="{D5CDD505-2E9C-101B-9397-08002B2CF9AE}" pid="8" name="MSIP_Label_dd7aeb4d-f421-48c2-a20e-7b6cd62b5b82_ContentBits">
    <vt:lpwstr>1</vt:lpwstr>
  </property>
</Properties>
</file>