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61"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3726A4-4F44-4AE2-AC67-0B75CC38525D}" v="493" dt="2019-08-01T18:45:42.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53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 Allgood" userId="df5d142377f28a1c" providerId="LiveId" clId="{3C3726A4-4F44-4AE2-AC67-0B75CC38525D}"/>
    <pc:docChg chg="undo custSel addSld delSld modSld">
      <pc:chgData name="Brad Allgood" userId="df5d142377f28a1c" providerId="LiveId" clId="{3C3726A4-4F44-4AE2-AC67-0B75CC38525D}" dt="2019-08-01T18:46:19.140" v="1352" actId="20577"/>
      <pc:docMkLst>
        <pc:docMk/>
      </pc:docMkLst>
      <pc:sldChg chg="modSp">
        <pc:chgData name="Brad Allgood" userId="df5d142377f28a1c" providerId="LiveId" clId="{3C3726A4-4F44-4AE2-AC67-0B75CC38525D}" dt="2019-08-01T18:46:19.140" v="1352" actId="20577"/>
        <pc:sldMkLst>
          <pc:docMk/>
          <pc:sldMk cId="3748766989" sldId="256"/>
        </pc:sldMkLst>
        <pc:spChg chg="mod">
          <ac:chgData name="Brad Allgood" userId="df5d142377f28a1c" providerId="LiveId" clId="{3C3726A4-4F44-4AE2-AC67-0B75CC38525D}" dt="2019-08-01T18:46:11.127" v="1346" actId="20577"/>
          <ac:spMkLst>
            <pc:docMk/>
            <pc:sldMk cId="3748766989" sldId="256"/>
            <ac:spMk id="2" creationId="{81DAC09C-B7DF-4089-B71A-63FB527DF264}"/>
          </ac:spMkLst>
        </pc:spChg>
        <pc:spChg chg="mod">
          <ac:chgData name="Brad Allgood" userId="df5d142377f28a1c" providerId="LiveId" clId="{3C3726A4-4F44-4AE2-AC67-0B75CC38525D}" dt="2019-08-01T18:46:19.140" v="1352" actId="20577"/>
          <ac:spMkLst>
            <pc:docMk/>
            <pc:sldMk cId="3748766989" sldId="256"/>
            <ac:spMk id="3" creationId="{E892EC04-4BCA-4E8F-85E3-5B34AC78C667}"/>
          </ac:spMkLst>
        </pc:spChg>
      </pc:sldChg>
      <pc:sldChg chg="addSp delSp modSp">
        <pc:chgData name="Brad Allgood" userId="df5d142377f28a1c" providerId="LiveId" clId="{3C3726A4-4F44-4AE2-AC67-0B75CC38525D}" dt="2019-08-01T17:37:59.154" v="807" actId="1035"/>
        <pc:sldMkLst>
          <pc:docMk/>
          <pc:sldMk cId="3143789668" sldId="257"/>
        </pc:sldMkLst>
        <pc:spChg chg="mod">
          <ac:chgData name="Brad Allgood" userId="df5d142377f28a1c" providerId="LiveId" clId="{3C3726A4-4F44-4AE2-AC67-0B75CC38525D}" dt="2019-08-01T17:36:49.976" v="715" actId="20577"/>
          <ac:spMkLst>
            <pc:docMk/>
            <pc:sldMk cId="3143789668" sldId="257"/>
            <ac:spMk id="4" creationId="{C4724C10-2DBF-4B20-A3D1-69E60B047EFD}"/>
          </ac:spMkLst>
        </pc:spChg>
        <pc:spChg chg="del mod">
          <ac:chgData name="Brad Allgood" userId="df5d142377f28a1c" providerId="LiveId" clId="{3C3726A4-4F44-4AE2-AC67-0B75CC38525D}" dt="2019-08-01T17:36:10.238" v="706" actId="478"/>
          <ac:spMkLst>
            <pc:docMk/>
            <pc:sldMk cId="3143789668" sldId="257"/>
            <ac:spMk id="6" creationId="{B297B583-338D-4015-96F8-3DA47B56611A}"/>
          </ac:spMkLst>
        </pc:spChg>
        <pc:spChg chg="add mod">
          <ac:chgData name="Brad Allgood" userId="df5d142377f28a1c" providerId="LiveId" clId="{3C3726A4-4F44-4AE2-AC67-0B75CC38525D}" dt="2019-08-01T17:37:27.010" v="738" actId="20577"/>
          <ac:spMkLst>
            <pc:docMk/>
            <pc:sldMk cId="3143789668" sldId="257"/>
            <ac:spMk id="14" creationId="{34D12962-2FC5-4F07-8E2E-EF674C71CF1A}"/>
          </ac:spMkLst>
        </pc:spChg>
        <pc:spChg chg="add del mod">
          <ac:chgData name="Brad Allgood" userId="df5d142377f28a1c" providerId="LiveId" clId="{3C3726A4-4F44-4AE2-AC67-0B75CC38525D}" dt="2019-08-01T17:36:18.580" v="707" actId="478"/>
          <ac:spMkLst>
            <pc:docMk/>
            <pc:sldMk cId="3143789668" sldId="257"/>
            <ac:spMk id="16" creationId="{CBAC6F4F-EB3E-44D2-88CC-01B364D4B130}"/>
          </ac:spMkLst>
        </pc:spChg>
        <pc:picChg chg="add del">
          <ac:chgData name="Brad Allgood" userId="df5d142377f28a1c" providerId="LiveId" clId="{3C3726A4-4F44-4AE2-AC67-0B75CC38525D}" dt="2019-08-01T17:02:29.364" v="213"/>
          <ac:picMkLst>
            <pc:docMk/>
            <pc:sldMk cId="3143789668" sldId="257"/>
            <ac:picMk id="13" creationId="{F91C236F-71C1-4A0D-BDEB-EB57DA28CA26}"/>
          </ac:picMkLst>
        </pc:picChg>
        <pc:picChg chg="mod">
          <ac:chgData name="Brad Allgood" userId="df5d142377f28a1c" providerId="LiveId" clId="{3C3726A4-4F44-4AE2-AC67-0B75CC38525D}" dt="2019-08-01T17:37:48.771" v="774" actId="1035"/>
          <ac:picMkLst>
            <pc:docMk/>
            <pc:sldMk cId="3143789668" sldId="257"/>
            <ac:picMk id="1030" creationId="{F3842503-59E3-48E1-91B6-875CF6822B0E}"/>
          </ac:picMkLst>
        </pc:picChg>
        <pc:picChg chg="add mod">
          <ac:chgData name="Brad Allgood" userId="df5d142377f28a1c" providerId="LiveId" clId="{3C3726A4-4F44-4AE2-AC67-0B75CC38525D}" dt="2019-08-01T17:37:53.866" v="792" actId="1036"/>
          <ac:picMkLst>
            <pc:docMk/>
            <pc:sldMk cId="3143789668" sldId="257"/>
            <ac:picMk id="1032" creationId="{E0C9C02E-A99E-4BF8-8347-FEC2D2B5D973}"/>
          </ac:picMkLst>
        </pc:picChg>
        <pc:picChg chg="add mod">
          <ac:chgData name="Brad Allgood" userId="df5d142377f28a1c" providerId="LiveId" clId="{3C3726A4-4F44-4AE2-AC67-0B75CC38525D}" dt="2019-08-01T17:37:59.154" v="807" actId="1035"/>
          <ac:picMkLst>
            <pc:docMk/>
            <pc:sldMk cId="3143789668" sldId="257"/>
            <ac:picMk id="1034" creationId="{4C7DD493-BAB2-4DB8-A36C-D262884D70D0}"/>
          </ac:picMkLst>
        </pc:picChg>
        <pc:picChg chg="add mod">
          <ac:chgData name="Brad Allgood" userId="df5d142377f28a1c" providerId="LiveId" clId="{3C3726A4-4F44-4AE2-AC67-0B75CC38525D}" dt="2019-08-01T17:37:33.857" v="739" actId="1076"/>
          <ac:picMkLst>
            <pc:docMk/>
            <pc:sldMk cId="3143789668" sldId="257"/>
            <ac:picMk id="1036" creationId="{19FE4718-144F-4044-A932-2E556E803EE8}"/>
          </ac:picMkLst>
        </pc:picChg>
      </pc:sldChg>
      <pc:sldChg chg="addSp delSp modSp">
        <pc:chgData name="Brad Allgood" userId="df5d142377f28a1c" providerId="LiveId" clId="{3C3726A4-4F44-4AE2-AC67-0B75CC38525D}" dt="2019-08-01T18:05:48.551" v="1018" actId="6549"/>
        <pc:sldMkLst>
          <pc:docMk/>
          <pc:sldMk cId="3801482306" sldId="258"/>
        </pc:sldMkLst>
        <pc:spChg chg="add del mod">
          <ac:chgData name="Brad Allgood" userId="df5d142377f28a1c" providerId="LiveId" clId="{3C3726A4-4F44-4AE2-AC67-0B75CC38525D}" dt="2019-08-01T17:13:56.485" v="370" actId="478"/>
          <ac:spMkLst>
            <pc:docMk/>
            <pc:sldMk cId="3801482306" sldId="258"/>
            <ac:spMk id="3" creationId="{E9497FAB-307C-4023-8CA9-48F11E09C0FF}"/>
          </ac:spMkLst>
        </pc:spChg>
        <pc:spChg chg="mod">
          <ac:chgData name="Brad Allgood" userId="df5d142377f28a1c" providerId="LiveId" clId="{3C3726A4-4F44-4AE2-AC67-0B75CC38525D}" dt="2019-08-01T18:05:48.551" v="1018" actId="6549"/>
          <ac:spMkLst>
            <pc:docMk/>
            <pc:sldMk cId="3801482306" sldId="258"/>
            <ac:spMk id="4" creationId="{C4724C10-2DBF-4B20-A3D1-69E60B047EFD}"/>
          </ac:spMkLst>
        </pc:spChg>
        <pc:spChg chg="add mod">
          <ac:chgData name="Brad Allgood" userId="df5d142377f28a1c" providerId="LiveId" clId="{3C3726A4-4F44-4AE2-AC67-0B75CC38525D}" dt="2019-08-01T17:38:22.655" v="808" actId="1076"/>
          <ac:spMkLst>
            <pc:docMk/>
            <pc:sldMk cId="3801482306" sldId="258"/>
            <ac:spMk id="5" creationId="{0EDA47A3-3978-409D-B1A0-D72068654096}"/>
          </ac:spMkLst>
        </pc:spChg>
        <pc:spChg chg="del">
          <ac:chgData name="Brad Allgood" userId="df5d142377f28a1c" providerId="LiveId" clId="{3C3726A4-4F44-4AE2-AC67-0B75CC38525D}" dt="2019-08-01T17:13:52.134" v="369" actId="478"/>
          <ac:spMkLst>
            <pc:docMk/>
            <pc:sldMk cId="3801482306" sldId="258"/>
            <ac:spMk id="6" creationId="{B297B583-338D-4015-96F8-3DA47B56611A}"/>
          </ac:spMkLst>
        </pc:spChg>
        <pc:spChg chg="mod">
          <ac:chgData name="Brad Allgood" userId="df5d142377f28a1c" providerId="LiveId" clId="{3C3726A4-4F44-4AE2-AC67-0B75CC38525D}" dt="2019-08-01T17:58:09.872" v="978" actId="20577"/>
          <ac:spMkLst>
            <pc:docMk/>
            <pc:sldMk cId="3801482306" sldId="258"/>
            <ac:spMk id="14" creationId="{34D12962-2FC5-4F07-8E2E-EF674C71CF1A}"/>
          </ac:spMkLst>
        </pc:spChg>
        <pc:picChg chg="del">
          <ac:chgData name="Brad Allgood" userId="df5d142377f28a1c" providerId="LiveId" clId="{3C3726A4-4F44-4AE2-AC67-0B75CC38525D}" dt="2019-08-01T17:15:03.557" v="470" actId="478"/>
          <ac:picMkLst>
            <pc:docMk/>
            <pc:sldMk cId="3801482306" sldId="258"/>
            <ac:picMk id="1030" creationId="{F3842503-59E3-48E1-91B6-875CF6822B0E}"/>
          </ac:picMkLst>
        </pc:picChg>
        <pc:picChg chg="del">
          <ac:chgData name="Brad Allgood" userId="df5d142377f28a1c" providerId="LiveId" clId="{3C3726A4-4F44-4AE2-AC67-0B75CC38525D}" dt="2019-08-01T17:15:30.774" v="476" actId="478"/>
          <ac:picMkLst>
            <pc:docMk/>
            <pc:sldMk cId="3801482306" sldId="258"/>
            <ac:picMk id="1032" creationId="{E0C9C02E-A99E-4BF8-8347-FEC2D2B5D973}"/>
          </ac:picMkLst>
        </pc:picChg>
        <pc:picChg chg="del">
          <ac:chgData name="Brad Allgood" userId="df5d142377f28a1c" providerId="LiveId" clId="{3C3726A4-4F44-4AE2-AC67-0B75CC38525D}" dt="2019-08-01T17:15:31.491" v="477" actId="478"/>
          <ac:picMkLst>
            <pc:docMk/>
            <pc:sldMk cId="3801482306" sldId="258"/>
            <ac:picMk id="1034" creationId="{4C7DD493-BAB2-4DB8-A36C-D262884D70D0}"/>
          </ac:picMkLst>
        </pc:picChg>
        <pc:picChg chg="del">
          <ac:chgData name="Brad Allgood" userId="df5d142377f28a1c" providerId="LiveId" clId="{3C3726A4-4F44-4AE2-AC67-0B75CC38525D}" dt="2019-08-01T17:15:32.091" v="478" actId="478"/>
          <ac:picMkLst>
            <pc:docMk/>
            <pc:sldMk cId="3801482306" sldId="258"/>
            <ac:picMk id="1036" creationId="{19FE4718-144F-4044-A932-2E556E803EE8}"/>
          </ac:picMkLst>
        </pc:picChg>
        <pc:picChg chg="add mod">
          <ac:chgData name="Brad Allgood" userId="df5d142377f28a1c" providerId="LiveId" clId="{3C3726A4-4F44-4AE2-AC67-0B75CC38525D}" dt="2019-08-01T17:43:44.141" v="911" actId="1035"/>
          <ac:picMkLst>
            <pc:docMk/>
            <pc:sldMk cId="3801482306" sldId="258"/>
            <ac:picMk id="2050" creationId="{71B6540D-248D-422D-B2B8-C11F7E187667}"/>
          </ac:picMkLst>
        </pc:picChg>
        <pc:picChg chg="add mod">
          <ac:chgData name="Brad Allgood" userId="df5d142377f28a1c" providerId="LiveId" clId="{3C3726A4-4F44-4AE2-AC67-0B75CC38525D}" dt="2019-08-01T17:43:49.052" v="928" actId="1035"/>
          <ac:picMkLst>
            <pc:docMk/>
            <pc:sldMk cId="3801482306" sldId="258"/>
            <ac:picMk id="2052" creationId="{FB42A3B7-8A2E-4957-9C83-7B6CE4952D9D}"/>
          </ac:picMkLst>
        </pc:picChg>
        <pc:picChg chg="add mod">
          <ac:chgData name="Brad Allgood" userId="df5d142377f28a1c" providerId="LiveId" clId="{3C3726A4-4F44-4AE2-AC67-0B75CC38525D}" dt="2019-08-01T17:43:55.201" v="946" actId="1035"/>
          <ac:picMkLst>
            <pc:docMk/>
            <pc:sldMk cId="3801482306" sldId="258"/>
            <ac:picMk id="2054" creationId="{957B5736-678A-4DDE-8042-998AC3551F72}"/>
          </ac:picMkLst>
        </pc:picChg>
        <pc:picChg chg="add mod">
          <ac:chgData name="Brad Allgood" userId="df5d142377f28a1c" providerId="LiveId" clId="{3C3726A4-4F44-4AE2-AC67-0B75CC38525D}" dt="2019-08-01T17:44:02.748" v="976" actId="1035"/>
          <ac:picMkLst>
            <pc:docMk/>
            <pc:sldMk cId="3801482306" sldId="258"/>
            <ac:picMk id="2056" creationId="{CD83F5FD-DA44-49DB-B7E8-6DB76692A691}"/>
          </ac:picMkLst>
        </pc:picChg>
      </pc:sldChg>
      <pc:sldChg chg="del">
        <pc:chgData name="Brad Allgood" userId="df5d142377f28a1c" providerId="LiveId" clId="{3C3726A4-4F44-4AE2-AC67-0B75CC38525D}" dt="2019-08-01T17:38:32.293" v="809" actId="2696"/>
        <pc:sldMkLst>
          <pc:docMk/>
          <pc:sldMk cId="386907054" sldId="259"/>
        </pc:sldMkLst>
      </pc:sldChg>
      <pc:sldChg chg="delSp modSp">
        <pc:chgData name="Brad Allgood" userId="df5d142377f28a1c" providerId="LiveId" clId="{3C3726A4-4F44-4AE2-AC67-0B75CC38525D}" dt="2019-08-01T17:35:52.288" v="705" actId="27636"/>
        <pc:sldMkLst>
          <pc:docMk/>
          <pc:sldMk cId="3280861801" sldId="260"/>
        </pc:sldMkLst>
        <pc:spChg chg="mod">
          <ac:chgData name="Brad Allgood" userId="df5d142377f28a1c" providerId="LiveId" clId="{3C3726A4-4F44-4AE2-AC67-0B75CC38525D}" dt="2019-08-01T17:35:38.046" v="703" actId="20577"/>
          <ac:spMkLst>
            <pc:docMk/>
            <pc:sldMk cId="3280861801" sldId="260"/>
            <ac:spMk id="4" creationId="{C4724C10-2DBF-4B20-A3D1-69E60B047EFD}"/>
          </ac:spMkLst>
        </pc:spChg>
        <pc:spChg chg="mod">
          <ac:chgData name="Brad Allgood" userId="df5d142377f28a1c" providerId="LiveId" clId="{3C3726A4-4F44-4AE2-AC67-0B75CC38525D}" dt="2019-08-01T17:35:52.288" v="705" actId="27636"/>
          <ac:spMkLst>
            <pc:docMk/>
            <pc:sldMk cId="3280861801" sldId="260"/>
            <ac:spMk id="6" creationId="{B297B583-338D-4015-96F8-3DA47B56611A}"/>
          </ac:spMkLst>
        </pc:spChg>
        <pc:spChg chg="del">
          <ac:chgData name="Brad Allgood" userId="df5d142377f28a1c" providerId="LiveId" clId="{3C3726A4-4F44-4AE2-AC67-0B75CC38525D}" dt="2019-08-01T17:34:55.100" v="669" actId="478"/>
          <ac:spMkLst>
            <pc:docMk/>
            <pc:sldMk cId="3280861801" sldId="260"/>
            <ac:spMk id="14" creationId="{34D12962-2FC5-4F07-8E2E-EF674C71CF1A}"/>
          </ac:spMkLst>
        </pc:spChg>
        <pc:picChg chg="del mod">
          <ac:chgData name="Brad Allgood" userId="df5d142377f28a1c" providerId="LiveId" clId="{3C3726A4-4F44-4AE2-AC67-0B75CC38525D}" dt="2019-08-01T17:35:07.391" v="671" actId="478"/>
          <ac:picMkLst>
            <pc:docMk/>
            <pc:sldMk cId="3280861801" sldId="260"/>
            <ac:picMk id="1030" creationId="{F3842503-59E3-48E1-91B6-875CF6822B0E}"/>
          </ac:picMkLst>
        </pc:picChg>
        <pc:picChg chg="del">
          <ac:chgData name="Brad Allgood" userId="df5d142377f28a1c" providerId="LiveId" clId="{3C3726A4-4F44-4AE2-AC67-0B75CC38525D}" dt="2019-08-01T17:35:08.076" v="672" actId="478"/>
          <ac:picMkLst>
            <pc:docMk/>
            <pc:sldMk cId="3280861801" sldId="260"/>
            <ac:picMk id="1032" creationId="{E0C9C02E-A99E-4BF8-8347-FEC2D2B5D973}"/>
          </ac:picMkLst>
        </pc:picChg>
        <pc:picChg chg="del mod">
          <ac:chgData name="Brad Allgood" userId="df5d142377f28a1c" providerId="LiveId" clId="{3C3726A4-4F44-4AE2-AC67-0B75CC38525D}" dt="2019-08-01T17:35:08.828" v="674" actId="478"/>
          <ac:picMkLst>
            <pc:docMk/>
            <pc:sldMk cId="3280861801" sldId="260"/>
            <ac:picMk id="1034" creationId="{4C7DD493-BAB2-4DB8-A36C-D262884D70D0}"/>
          </ac:picMkLst>
        </pc:picChg>
        <pc:picChg chg="del mod">
          <ac:chgData name="Brad Allgood" userId="df5d142377f28a1c" providerId="LiveId" clId="{3C3726A4-4F44-4AE2-AC67-0B75CC38525D}" dt="2019-08-01T17:35:09.496" v="676" actId="478"/>
          <ac:picMkLst>
            <pc:docMk/>
            <pc:sldMk cId="3280861801" sldId="260"/>
            <ac:picMk id="1036" creationId="{19FE4718-144F-4044-A932-2E556E803EE8}"/>
          </ac:picMkLst>
        </pc:picChg>
      </pc:sldChg>
      <pc:sldChg chg="addSp delSp modSp">
        <pc:chgData name="Brad Allgood" userId="df5d142377f28a1c" providerId="LiveId" clId="{3C3726A4-4F44-4AE2-AC67-0B75CC38525D}" dt="2019-08-01T18:45:18.683" v="1339" actId="478"/>
        <pc:sldMkLst>
          <pc:docMk/>
          <pc:sldMk cId="810794458" sldId="261"/>
        </pc:sldMkLst>
        <pc:spChg chg="add del mod">
          <ac:chgData name="Brad Allgood" userId="df5d142377f28a1c" providerId="LiveId" clId="{3C3726A4-4F44-4AE2-AC67-0B75CC38525D}" dt="2019-08-01T18:45:18.683" v="1339" actId="478"/>
          <ac:spMkLst>
            <pc:docMk/>
            <pc:sldMk cId="810794458" sldId="261"/>
            <ac:spMk id="2" creationId="{1CBF652A-3683-4F07-9338-09831C096390}"/>
          </ac:spMkLst>
        </pc:spChg>
        <pc:spChg chg="mod">
          <ac:chgData name="Brad Allgood" userId="df5d142377f28a1c" providerId="LiveId" clId="{3C3726A4-4F44-4AE2-AC67-0B75CC38525D}" dt="2019-08-01T18:05:59.001" v="1024" actId="20577"/>
          <ac:spMkLst>
            <pc:docMk/>
            <pc:sldMk cId="810794458" sldId="261"/>
            <ac:spMk id="4" creationId="{C4724C10-2DBF-4B20-A3D1-69E60B047EFD}"/>
          </ac:spMkLst>
        </pc:spChg>
        <pc:spChg chg="del">
          <ac:chgData name="Brad Allgood" userId="df5d142377f28a1c" providerId="LiveId" clId="{3C3726A4-4F44-4AE2-AC67-0B75CC38525D}" dt="2019-08-01T17:39:11.143" v="820" actId="478"/>
          <ac:spMkLst>
            <pc:docMk/>
            <pc:sldMk cId="810794458" sldId="261"/>
            <ac:spMk id="5" creationId="{0EDA47A3-3978-409D-B1A0-D72068654096}"/>
          </ac:spMkLst>
        </pc:spChg>
        <pc:spChg chg="mod">
          <ac:chgData name="Brad Allgood" userId="df5d142377f28a1c" providerId="LiveId" clId="{3C3726A4-4F44-4AE2-AC67-0B75CC38525D}" dt="2019-08-01T17:42:43.664" v="873" actId="6549"/>
          <ac:spMkLst>
            <pc:docMk/>
            <pc:sldMk cId="810794458" sldId="261"/>
            <ac:spMk id="14" creationId="{34D12962-2FC5-4F07-8E2E-EF674C71CF1A}"/>
          </ac:spMkLst>
        </pc:spChg>
        <pc:picChg chg="del mod">
          <ac:chgData name="Brad Allgood" userId="df5d142377f28a1c" providerId="LiveId" clId="{3C3726A4-4F44-4AE2-AC67-0B75CC38525D}" dt="2019-08-01T17:42:24.641" v="855" actId="478"/>
          <ac:picMkLst>
            <pc:docMk/>
            <pc:sldMk cId="810794458" sldId="261"/>
            <ac:picMk id="2050" creationId="{71B6540D-248D-422D-B2B8-C11F7E187667}"/>
          </ac:picMkLst>
        </pc:picChg>
        <pc:picChg chg="del">
          <ac:chgData name="Brad Allgood" userId="df5d142377f28a1c" providerId="LiveId" clId="{3C3726A4-4F44-4AE2-AC67-0B75CC38525D}" dt="2019-08-01T17:39:17.987" v="823" actId="478"/>
          <ac:picMkLst>
            <pc:docMk/>
            <pc:sldMk cId="810794458" sldId="261"/>
            <ac:picMk id="2052" creationId="{FB42A3B7-8A2E-4957-9C83-7B6CE4952D9D}"/>
          </ac:picMkLst>
        </pc:picChg>
        <pc:picChg chg="del">
          <ac:chgData name="Brad Allgood" userId="df5d142377f28a1c" providerId="LiveId" clId="{3C3726A4-4F44-4AE2-AC67-0B75CC38525D}" dt="2019-08-01T17:39:17.148" v="822" actId="478"/>
          <ac:picMkLst>
            <pc:docMk/>
            <pc:sldMk cId="810794458" sldId="261"/>
            <ac:picMk id="2054" creationId="{957B5736-678A-4DDE-8042-998AC3551F72}"/>
          </ac:picMkLst>
        </pc:picChg>
        <pc:picChg chg="del">
          <ac:chgData name="Brad Allgood" userId="df5d142377f28a1c" providerId="LiveId" clId="{3C3726A4-4F44-4AE2-AC67-0B75CC38525D}" dt="2019-08-01T17:39:16.370" v="821" actId="478"/>
          <ac:picMkLst>
            <pc:docMk/>
            <pc:sldMk cId="810794458" sldId="261"/>
            <ac:picMk id="2056" creationId="{CD83F5FD-DA44-49DB-B7E8-6DB76692A691}"/>
          </ac:picMkLst>
        </pc:picChg>
        <pc:picChg chg="add mod">
          <ac:chgData name="Brad Allgood" userId="df5d142377f28a1c" providerId="LiveId" clId="{3C3726A4-4F44-4AE2-AC67-0B75CC38525D}" dt="2019-08-01T17:43:08.660" v="888" actId="1076"/>
          <ac:picMkLst>
            <pc:docMk/>
            <pc:sldMk cId="810794458" sldId="261"/>
            <ac:picMk id="3075" creationId="{11E413BD-A195-4776-AE37-272DACB6034A}"/>
          </ac:picMkLst>
        </pc:picChg>
      </pc:sldChg>
      <pc:sldChg chg="addSp delSp modSp">
        <pc:chgData name="Brad Allgood" userId="df5d142377f28a1c" providerId="LiveId" clId="{3C3726A4-4F44-4AE2-AC67-0B75CC38525D}" dt="2019-08-01T18:30:45.877" v="1272" actId="27636"/>
        <pc:sldMkLst>
          <pc:docMk/>
          <pc:sldMk cId="3617804504" sldId="262"/>
        </pc:sldMkLst>
        <pc:spChg chg="mod">
          <ac:chgData name="Brad Allgood" userId="df5d142377f28a1c" providerId="LiveId" clId="{3C3726A4-4F44-4AE2-AC67-0B75CC38525D}" dt="2019-08-01T18:12:52.883" v="1182" actId="313"/>
          <ac:spMkLst>
            <pc:docMk/>
            <pc:sldMk cId="3617804504" sldId="262"/>
            <ac:spMk id="4" creationId="{C4724C10-2DBF-4B20-A3D1-69E60B047EFD}"/>
          </ac:spMkLst>
        </pc:spChg>
        <pc:spChg chg="del mod">
          <ac:chgData name="Brad Allgood" userId="df5d142377f28a1c" providerId="LiveId" clId="{3C3726A4-4F44-4AE2-AC67-0B75CC38525D}" dt="2019-08-01T18:10:48.331" v="1134" actId="478"/>
          <ac:spMkLst>
            <pc:docMk/>
            <pc:sldMk cId="3617804504" sldId="262"/>
            <ac:spMk id="5" creationId="{0EDA47A3-3978-409D-B1A0-D72068654096}"/>
          </ac:spMkLst>
        </pc:spChg>
        <pc:spChg chg="mod">
          <ac:chgData name="Brad Allgood" userId="df5d142377f28a1c" providerId="LiveId" clId="{3C3726A4-4F44-4AE2-AC67-0B75CC38525D}" dt="2019-08-01T18:30:45.877" v="1272" actId="27636"/>
          <ac:spMkLst>
            <pc:docMk/>
            <pc:sldMk cId="3617804504" sldId="262"/>
            <ac:spMk id="14" creationId="{34D12962-2FC5-4F07-8E2E-EF674C71CF1A}"/>
          </ac:spMkLst>
        </pc:spChg>
        <pc:picChg chg="del">
          <ac:chgData name="Brad Allgood" userId="df5d142377f28a1c" providerId="LiveId" clId="{3C3726A4-4F44-4AE2-AC67-0B75CC38525D}" dt="2019-08-01T18:07:24.063" v="1055" actId="478"/>
          <ac:picMkLst>
            <pc:docMk/>
            <pc:sldMk cId="3617804504" sldId="262"/>
            <ac:picMk id="2050" creationId="{71B6540D-248D-422D-B2B8-C11F7E187667}"/>
          </ac:picMkLst>
        </pc:picChg>
        <pc:picChg chg="del">
          <ac:chgData name="Brad Allgood" userId="df5d142377f28a1c" providerId="LiveId" clId="{3C3726A4-4F44-4AE2-AC67-0B75CC38525D}" dt="2019-08-01T18:08:43.726" v="1086" actId="478"/>
          <ac:picMkLst>
            <pc:docMk/>
            <pc:sldMk cId="3617804504" sldId="262"/>
            <ac:picMk id="2052" creationId="{FB42A3B7-8A2E-4957-9C83-7B6CE4952D9D}"/>
          </ac:picMkLst>
        </pc:picChg>
        <pc:picChg chg="del">
          <ac:chgData name="Brad Allgood" userId="df5d142377f28a1c" providerId="LiveId" clId="{3C3726A4-4F44-4AE2-AC67-0B75CC38525D}" dt="2019-08-01T18:09:35.289" v="1122" actId="478"/>
          <ac:picMkLst>
            <pc:docMk/>
            <pc:sldMk cId="3617804504" sldId="262"/>
            <ac:picMk id="2054" creationId="{957B5736-678A-4DDE-8042-998AC3551F72}"/>
          </ac:picMkLst>
        </pc:picChg>
        <pc:picChg chg="del">
          <ac:chgData name="Brad Allgood" userId="df5d142377f28a1c" providerId="LiveId" clId="{3C3726A4-4F44-4AE2-AC67-0B75CC38525D}" dt="2019-08-01T18:11:15.858" v="1135" actId="478"/>
          <ac:picMkLst>
            <pc:docMk/>
            <pc:sldMk cId="3617804504" sldId="262"/>
            <ac:picMk id="2056" creationId="{CD83F5FD-DA44-49DB-B7E8-6DB76692A691}"/>
          </ac:picMkLst>
        </pc:picChg>
        <pc:picChg chg="add mod">
          <ac:chgData name="Brad Allgood" userId="df5d142377f28a1c" providerId="LiveId" clId="{3C3726A4-4F44-4AE2-AC67-0B75CC38525D}" dt="2019-08-01T18:30:38.869" v="1270" actId="1037"/>
          <ac:picMkLst>
            <pc:docMk/>
            <pc:sldMk cId="3617804504" sldId="262"/>
            <ac:picMk id="5122" creationId="{18A4051A-468B-4540-A9E9-FD491D6620D0}"/>
          </ac:picMkLst>
        </pc:picChg>
        <pc:picChg chg="add mod">
          <ac:chgData name="Brad Allgood" userId="df5d142377f28a1c" providerId="LiveId" clId="{3C3726A4-4F44-4AE2-AC67-0B75CC38525D}" dt="2019-08-01T18:30:38.869" v="1270" actId="1037"/>
          <ac:picMkLst>
            <pc:docMk/>
            <pc:sldMk cId="3617804504" sldId="262"/>
            <ac:picMk id="5124" creationId="{3BE00C8B-566E-4422-AA0B-463EDDC007B8}"/>
          </ac:picMkLst>
        </pc:picChg>
        <pc:picChg chg="add mod">
          <ac:chgData name="Brad Allgood" userId="df5d142377f28a1c" providerId="LiveId" clId="{3C3726A4-4F44-4AE2-AC67-0B75CC38525D}" dt="2019-08-01T18:30:38.869" v="1270" actId="1037"/>
          <ac:picMkLst>
            <pc:docMk/>
            <pc:sldMk cId="3617804504" sldId="262"/>
            <ac:picMk id="5126" creationId="{FCF6ACC2-0030-4BC9-837B-862DE8AA8103}"/>
          </ac:picMkLst>
        </pc:picChg>
      </pc:sldChg>
      <pc:sldChg chg="addSp delSp modSp">
        <pc:chgData name="Brad Allgood" userId="df5d142377f28a1c" providerId="LiveId" clId="{3C3726A4-4F44-4AE2-AC67-0B75CC38525D}" dt="2019-08-01T18:21:44.011" v="1250" actId="11529"/>
        <pc:sldMkLst>
          <pc:docMk/>
          <pc:sldMk cId="2451731813" sldId="263"/>
        </pc:sldMkLst>
        <pc:spChg chg="add mod">
          <ac:chgData name="Brad Allgood" userId="df5d142377f28a1c" providerId="LiveId" clId="{3C3726A4-4F44-4AE2-AC67-0B75CC38525D}" dt="2019-08-01T18:19:47.380" v="1235" actId="20577"/>
          <ac:spMkLst>
            <pc:docMk/>
            <pc:sldMk cId="2451731813" sldId="263"/>
            <ac:spMk id="2" creationId="{FF536120-5021-41E9-B195-2BB21A215CBF}"/>
          </ac:spMkLst>
        </pc:spChg>
        <pc:spChg chg="add del">
          <ac:chgData name="Brad Allgood" userId="df5d142377f28a1c" providerId="LiveId" clId="{3C3726A4-4F44-4AE2-AC67-0B75CC38525D}" dt="2019-08-01T18:19:19.780" v="1229"/>
          <ac:spMkLst>
            <pc:docMk/>
            <pc:sldMk cId="2451731813" sldId="263"/>
            <ac:spMk id="3" creationId="{5AFC937C-DAE4-40CD-A2A0-2FC1B289BB4B}"/>
          </ac:spMkLst>
        </pc:spChg>
        <pc:spChg chg="mod">
          <ac:chgData name="Brad Allgood" userId="df5d142377f28a1c" providerId="LiveId" clId="{3C3726A4-4F44-4AE2-AC67-0B75CC38525D}" dt="2019-08-01T18:18:29.251" v="1223" actId="14100"/>
          <ac:spMkLst>
            <pc:docMk/>
            <pc:sldMk cId="2451731813" sldId="263"/>
            <ac:spMk id="4" creationId="{C4724C10-2DBF-4B20-A3D1-69E60B047EFD}"/>
          </ac:spMkLst>
        </pc:spChg>
        <pc:spChg chg="add mod">
          <ac:chgData name="Brad Allgood" userId="df5d142377f28a1c" providerId="LiveId" clId="{3C3726A4-4F44-4AE2-AC67-0B75CC38525D}" dt="2019-08-01T18:21:13.766" v="1246" actId="14100"/>
          <ac:spMkLst>
            <pc:docMk/>
            <pc:sldMk cId="2451731813" sldId="263"/>
            <ac:spMk id="5" creationId="{7991BCA4-C6D4-4ECB-BCE0-A737ACCFED83}"/>
          </ac:spMkLst>
        </pc:spChg>
        <pc:spChg chg="del mod">
          <ac:chgData name="Brad Allgood" userId="df5d142377f28a1c" providerId="LiveId" clId="{3C3726A4-4F44-4AE2-AC67-0B75CC38525D}" dt="2019-08-01T18:13:50.458" v="1184" actId="478"/>
          <ac:spMkLst>
            <pc:docMk/>
            <pc:sldMk cId="2451731813" sldId="263"/>
            <ac:spMk id="14" creationId="{34D12962-2FC5-4F07-8E2E-EF674C71CF1A}"/>
          </ac:spMkLst>
        </pc:spChg>
        <pc:spChg chg="add mod">
          <ac:chgData name="Brad Allgood" userId="df5d142377f28a1c" providerId="LiveId" clId="{3C3726A4-4F44-4AE2-AC67-0B75CC38525D}" dt="2019-08-01T18:21:36.101" v="1249" actId="14100"/>
          <ac:spMkLst>
            <pc:docMk/>
            <pc:sldMk cId="2451731813" sldId="263"/>
            <ac:spMk id="16" creationId="{DF62BE5C-502B-4FC8-A01B-92DD8BDAAB4B}"/>
          </ac:spMkLst>
        </pc:spChg>
        <pc:picChg chg="del">
          <ac:chgData name="Brad Allgood" userId="df5d142377f28a1c" providerId="LiveId" clId="{3C3726A4-4F44-4AE2-AC67-0B75CC38525D}" dt="2019-08-01T18:13:51.524" v="1185" actId="478"/>
          <ac:picMkLst>
            <pc:docMk/>
            <pc:sldMk cId="2451731813" sldId="263"/>
            <ac:picMk id="5122" creationId="{18A4051A-468B-4540-A9E9-FD491D6620D0}"/>
          </ac:picMkLst>
        </pc:picChg>
        <pc:picChg chg="del">
          <ac:chgData name="Brad Allgood" userId="df5d142377f28a1c" providerId="LiveId" clId="{3C3726A4-4F44-4AE2-AC67-0B75CC38525D}" dt="2019-08-01T18:13:52.309" v="1186" actId="478"/>
          <ac:picMkLst>
            <pc:docMk/>
            <pc:sldMk cId="2451731813" sldId="263"/>
            <ac:picMk id="5124" creationId="{3BE00C8B-566E-4422-AA0B-463EDDC007B8}"/>
          </ac:picMkLst>
        </pc:picChg>
        <pc:picChg chg="del">
          <ac:chgData name="Brad Allgood" userId="df5d142377f28a1c" providerId="LiveId" clId="{3C3726A4-4F44-4AE2-AC67-0B75CC38525D}" dt="2019-08-01T18:13:52.956" v="1187" actId="478"/>
          <ac:picMkLst>
            <pc:docMk/>
            <pc:sldMk cId="2451731813" sldId="263"/>
            <ac:picMk id="5126" creationId="{FCF6ACC2-0030-4BC9-837B-862DE8AA8103}"/>
          </ac:picMkLst>
        </pc:picChg>
        <pc:picChg chg="add mod">
          <ac:chgData name="Brad Allgood" userId="df5d142377f28a1c" providerId="LiveId" clId="{3C3726A4-4F44-4AE2-AC67-0B75CC38525D}" dt="2019-08-01T18:20:08.807" v="1239" actId="1076"/>
          <ac:picMkLst>
            <pc:docMk/>
            <pc:sldMk cId="2451731813" sldId="263"/>
            <ac:picMk id="6146" creationId="{1E519933-582C-48BB-850D-80F96327B55A}"/>
          </ac:picMkLst>
        </pc:picChg>
        <pc:picChg chg="add mod">
          <ac:chgData name="Brad Allgood" userId="df5d142377f28a1c" providerId="LiveId" clId="{3C3726A4-4F44-4AE2-AC67-0B75CC38525D}" dt="2019-08-01T18:20:23.337" v="1242" actId="14100"/>
          <ac:picMkLst>
            <pc:docMk/>
            <pc:sldMk cId="2451731813" sldId="263"/>
            <ac:picMk id="6149" creationId="{A5809160-6E24-4B8A-9587-2DD9E6F347FC}"/>
          </ac:picMkLst>
        </pc:picChg>
        <pc:cxnChg chg="add mod">
          <ac:chgData name="Brad Allgood" userId="df5d142377f28a1c" providerId="LiveId" clId="{3C3726A4-4F44-4AE2-AC67-0B75CC38525D}" dt="2019-08-01T18:21:13.766" v="1246" actId="14100"/>
          <ac:cxnSpMkLst>
            <pc:docMk/>
            <pc:sldMk cId="2451731813" sldId="263"/>
            <ac:cxnSpMk id="7" creationId="{98AE5A20-653A-46A5-A3C1-8B3F4CDBA776}"/>
          </ac:cxnSpMkLst>
        </pc:cxnChg>
        <pc:cxnChg chg="add mod">
          <ac:chgData name="Brad Allgood" userId="df5d142377f28a1c" providerId="LiveId" clId="{3C3726A4-4F44-4AE2-AC67-0B75CC38525D}" dt="2019-08-01T18:21:44.011" v="1250" actId="11529"/>
          <ac:cxnSpMkLst>
            <pc:docMk/>
            <pc:sldMk cId="2451731813" sldId="263"/>
            <ac:cxnSpMk id="11" creationId="{0326B619-D182-4368-8DD6-F456F5F252C8}"/>
          </ac:cxnSpMkLst>
        </pc:cxnChg>
      </pc:sldChg>
      <pc:sldChg chg="addSp delSp modSp mod setBg">
        <pc:chgData name="Brad Allgood" userId="df5d142377f28a1c" providerId="LiveId" clId="{3C3726A4-4F44-4AE2-AC67-0B75CC38525D}" dt="2019-08-01T18:35:33.967" v="1314" actId="26606"/>
        <pc:sldMkLst>
          <pc:docMk/>
          <pc:sldMk cId="394040326" sldId="264"/>
        </pc:sldMkLst>
        <pc:spChg chg="del">
          <ac:chgData name="Brad Allgood" userId="df5d142377f28a1c" providerId="LiveId" clId="{3C3726A4-4F44-4AE2-AC67-0B75CC38525D}" dt="2019-08-01T18:34:28.983" v="1292" actId="478"/>
          <ac:spMkLst>
            <pc:docMk/>
            <pc:sldMk cId="394040326" sldId="264"/>
            <ac:spMk id="2" creationId="{FF536120-5021-41E9-B195-2BB21A215CBF}"/>
          </ac:spMkLst>
        </pc:spChg>
        <pc:spChg chg="mod">
          <ac:chgData name="Brad Allgood" userId="df5d142377f28a1c" providerId="LiveId" clId="{3C3726A4-4F44-4AE2-AC67-0B75CC38525D}" dt="2019-08-01T18:35:33.967" v="1314" actId="26606"/>
          <ac:spMkLst>
            <pc:docMk/>
            <pc:sldMk cId="394040326" sldId="264"/>
            <ac:spMk id="4" creationId="{C4724C10-2DBF-4B20-A3D1-69E60B047EFD}"/>
          </ac:spMkLst>
        </pc:spChg>
        <pc:spChg chg="del">
          <ac:chgData name="Brad Allgood" userId="df5d142377f28a1c" providerId="LiveId" clId="{3C3726A4-4F44-4AE2-AC67-0B75CC38525D}" dt="2019-08-01T18:34:32.819" v="1295" actId="478"/>
          <ac:spMkLst>
            <pc:docMk/>
            <pc:sldMk cId="394040326" sldId="264"/>
            <ac:spMk id="5" creationId="{7991BCA4-C6D4-4ECB-BCE0-A737ACCFED83}"/>
          </ac:spMkLst>
        </pc:spChg>
        <pc:spChg chg="del">
          <ac:chgData name="Brad Allgood" userId="df5d142377f28a1c" providerId="LiveId" clId="{3C3726A4-4F44-4AE2-AC67-0B75CC38525D}" dt="2019-08-01T18:34:32.819" v="1295" actId="478"/>
          <ac:spMkLst>
            <pc:docMk/>
            <pc:sldMk cId="394040326" sldId="264"/>
            <ac:spMk id="16" creationId="{DF62BE5C-502B-4FC8-A01B-92DD8BDAAB4B}"/>
          </ac:spMkLst>
        </pc:spChg>
        <pc:spChg chg="add">
          <ac:chgData name="Brad Allgood" userId="df5d142377f28a1c" providerId="LiveId" clId="{3C3726A4-4F44-4AE2-AC67-0B75CC38525D}" dt="2019-08-01T18:35:33.967" v="1314" actId="26606"/>
          <ac:spMkLst>
            <pc:docMk/>
            <pc:sldMk cId="394040326" sldId="264"/>
            <ac:spMk id="71" creationId="{0CABCAE3-64FC-4149-819F-2C1812824154}"/>
          </ac:spMkLst>
        </pc:spChg>
        <pc:spChg chg="add">
          <ac:chgData name="Brad Allgood" userId="df5d142377f28a1c" providerId="LiveId" clId="{3C3726A4-4F44-4AE2-AC67-0B75CC38525D}" dt="2019-08-01T18:35:33.967" v="1314" actId="26606"/>
          <ac:spMkLst>
            <pc:docMk/>
            <pc:sldMk cId="394040326" sldId="264"/>
            <ac:spMk id="79" creationId="{2FA7AD0A-1871-4DF8-9235-F49D0513B9C1}"/>
          </ac:spMkLst>
        </pc:spChg>
        <pc:spChg chg="add">
          <ac:chgData name="Brad Allgood" userId="df5d142377f28a1c" providerId="LiveId" clId="{3C3726A4-4F44-4AE2-AC67-0B75CC38525D}" dt="2019-08-01T18:35:33.967" v="1314" actId="26606"/>
          <ac:spMkLst>
            <pc:docMk/>
            <pc:sldMk cId="394040326" sldId="264"/>
            <ac:spMk id="81" creationId="{36B04CFB-FAE5-47DD-9B3E-4E9BA7A89CC1}"/>
          </ac:spMkLst>
        </pc:spChg>
        <pc:spChg chg="add">
          <ac:chgData name="Brad Allgood" userId="df5d142377f28a1c" providerId="LiveId" clId="{3C3726A4-4F44-4AE2-AC67-0B75CC38525D}" dt="2019-08-01T18:35:33.967" v="1314" actId="26606"/>
          <ac:spMkLst>
            <pc:docMk/>
            <pc:sldMk cId="394040326" sldId="264"/>
            <ac:spMk id="89" creationId="{622F7FD7-8884-4FD5-95AB-0B5C6033ADF7}"/>
          </ac:spMkLst>
        </pc:spChg>
        <pc:grpChg chg="add">
          <ac:chgData name="Brad Allgood" userId="df5d142377f28a1c" providerId="LiveId" clId="{3C3726A4-4F44-4AE2-AC67-0B75CC38525D}" dt="2019-08-01T18:35:33.967" v="1314" actId="26606"/>
          <ac:grpSpMkLst>
            <pc:docMk/>
            <pc:sldMk cId="394040326" sldId="264"/>
            <ac:grpSpMk id="85" creationId="{E8ACF89C-CFC3-4D68-B3C4-2BEFB7BBE5F7}"/>
          </ac:grpSpMkLst>
        </pc:grpChg>
        <pc:picChg chg="add">
          <ac:chgData name="Brad Allgood" userId="df5d142377f28a1c" providerId="LiveId" clId="{3C3726A4-4F44-4AE2-AC67-0B75CC38525D}" dt="2019-08-01T18:35:33.967" v="1314" actId="26606"/>
          <ac:picMkLst>
            <pc:docMk/>
            <pc:sldMk cId="394040326" sldId="264"/>
            <ac:picMk id="73" creationId="{012FDCFE-9AD2-4D8A-8CBF-B3AA37EBF6DD}"/>
          </ac:picMkLst>
        </pc:picChg>
        <pc:picChg chg="add">
          <ac:chgData name="Brad Allgood" userId="df5d142377f28a1c" providerId="LiveId" clId="{3C3726A4-4F44-4AE2-AC67-0B75CC38525D}" dt="2019-08-01T18:35:33.967" v="1314" actId="26606"/>
          <ac:picMkLst>
            <pc:docMk/>
            <pc:sldMk cId="394040326" sldId="264"/>
            <ac:picMk id="91" creationId="{16EFE474-4FE0-4E8F-8F09-5ED2C9E76A84}"/>
          </ac:picMkLst>
        </pc:picChg>
        <pc:picChg chg="del">
          <ac:chgData name="Brad Allgood" userId="df5d142377f28a1c" providerId="LiveId" clId="{3C3726A4-4F44-4AE2-AC67-0B75CC38525D}" dt="2019-08-01T18:34:29.930" v="1293" actId="478"/>
          <ac:picMkLst>
            <pc:docMk/>
            <pc:sldMk cId="394040326" sldId="264"/>
            <ac:picMk id="6146" creationId="{1E519933-582C-48BB-850D-80F96327B55A}"/>
          </ac:picMkLst>
        </pc:picChg>
        <pc:picChg chg="del">
          <ac:chgData name="Brad Allgood" userId="df5d142377f28a1c" providerId="LiveId" clId="{3C3726A4-4F44-4AE2-AC67-0B75CC38525D}" dt="2019-08-01T18:34:30.677" v="1294" actId="478"/>
          <ac:picMkLst>
            <pc:docMk/>
            <pc:sldMk cId="394040326" sldId="264"/>
            <ac:picMk id="6149" creationId="{A5809160-6E24-4B8A-9587-2DD9E6F347FC}"/>
          </ac:picMkLst>
        </pc:picChg>
        <pc:picChg chg="add mod">
          <ac:chgData name="Brad Allgood" userId="df5d142377f28a1c" providerId="LiveId" clId="{3C3726A4-4F44-4AE2-AC67-0B75CC38525D}" dt="2019-08-01T18:35:33.967" v="1314" actId="26606"/>
          <ac:picMkLst>
            <pc:docMk/>
            <pc:sldMk cId="394040326" sldId="264"/>
            <ac:picMk id="8194" creationId="{2C053263-52B6-47E2-B1F9-CF067124E99C}"/>
          </ac:picMkLst>
        </pc:picChg>
        <pc:cxnChg chg="del mod">
          <ac:chgData name="Brad Allgood" userId="df5d142377f28a1c" providerId="LiveId" clId="{3C3726A4-4F44-4AE2-AC67-0B75CC38525D}" dt="2019-08-01T18:34:32.819" v="1295" actId="478"/>
          <ac:cxnSpMkLst>
            <pc:docMk/>
            <pc:sldMk cId="394040326" sldId="264"/>
            <ac:cxnSpMk id="7" creationId="{98AE5A20-653A-46A5-A3C1-8B3F4CDBA776}"/>
          </ac:cxnSpMkLst>
        </pc:cxnChg>
        <pc:cxnChg chg="del mod">
          <ac:chgData name="Brad Allgood" userId="df5d142377f28a1c" providerId="LiveId" clId="{3C3726A4-4F44-4AE2-AC67-0B75CC38525D}" dt="2019-08-01T18:34:32.819" v="1295" actId="478"/>
          <ac:cxnSpMkLst>
            <pc:docMk/>
            <pc:sldMk cId="394040326" sldId="264"/>
            <ac:cxnSpMk id="11" creationId="{0326B619-D182-4368-8DD6-F456F5F252C8}"/>
          </ac:cxnSpMkLst>
        </pc:cxnChg>
        <pc:cxnChg chg="add">
          <ac:chgData name="Brad Allgood" userId="df5d142377f28a1c" providerId="LiveId" clId="{3C3726A4-4F44-4AE2-AC67-0B75CC38525D}" dt="2019-08-01T18:35:33.967" v="1314" actId="26606"/>
          <ac:cxnSpMkLst>
            <pc:docMk/>
            <pc:sldMk cId="394040326" sldId="264"/>
            <ac:cxnSpMk id="75" creationId="{FBD463FC-4CA8-4FF4-85A3-AF9F4B98D210}"/>
          </ac:cxnSpMkLst>
        </pc:cxnChg>
        <pc:cxnChg chg="add">
          <ac:chgData name="Brad Allgood" userId="df5d142377f28a1c" providerId="LiveId" clId="{3C3726A4-4F44-4AE2-AC67-0B75CC38525D}" dt="2019-08-01T18:35:33.967" v="1314" actId="26606"/>
          <ac:cxnSpMkLst>
            <pc:docMk/>
            <pc:sldMk cId="394040326" sldId="264"/>
            <ac:cxnSpMk id="77" creationId="{BECF35C3-8B44-4F4B-BD25-4C01823DB22A}"/>
          </ac:cxnSpMkLst>
        </pc:cxnChg>
        <pc:cxnChg chg="add">
          <ac:chgData name="Brad Allgood" userId="df5d142377f28a1c" providerId="LiveId" clId="{3C3726A4-4F44-4AE2-AC67-0B75CC38525D}" dt="2019-08-01T18:35:33.967" v="1314" actId="26606"/>
          <ac:cxnSpMkLst>
            <pc:docMk/>
            <pc:sldMk cId="394040326" sldId="264"/>
            <ac:cxnSpMk id="83" creationId="{EE68D41B-9286-479F-9AB7-678C8E348D71}"/>
          </ac:cxnSpMkLst>
        </pc:cxnChg>
        <pc:cxnChg chg="add">
          <ac:chgData name="Brad Allgood" userId="df5d142377f28a1c" providerId="LiveId" clId="{3C3726A4-4F44-4AE2-AC67-0B75CC38525D}" dt="2019-08-01T18:35:33.967" v="1314" actId="26606"/>
          <ac:cxnSpMkLst>
            <pc:docMk/>
            <pc:sldMk cId="394040326" sldId="264"/>
            <ac:cxnSpMk id="93" creationId="{CF8B8C81-54DC-4AF5-B682-3A2C70A6B55C}"/>
          </ac:cxnSpMkLst>
        </pc:cxnChg>
      </pc:sldChg>
      <pc:sldChg chg="add del">
        <pc:chgData name="Brad Allgood" userId="df5d142377f28a1c" providerId="LiveId" clId="{3C3726A4-4F44-4AE2-AC67-0B75CC38525D}" dt="2019-08-01T18:34:36.113" v="1297"/>
        <pc:sldMkLst>
          <pc:docMk/>
          <pc:sldMk cId="2543629350" sldId="265"/>
        </pc:sldMkLst>
      </pc:sldChg>
      <pc:sldChg chg="addSp delSp modSp add del setBg delDesignElem">
        <pc:chgData name="Brad Allgood" userId="df5d142377f28a1c" providerId="LiveId" clId="{3C3726A4-4F44-4AE2-AC67-0B75CC38525D}" dt="2019-08-01T18:39:43.671" v="1335" actId="2696"/>
        <pc:sldMkLst>
          <pc:docMk/>
          <pc:sldMk cId="3687918637" sldId="265"/>
        </pc:sldMkLst>
        <pc:spChg chg="add mod">
          <ac:chgData name="Brad Allgood" userId="df5d142377f28a1c" providerId="LiveId" clId="{3C3726A4-4F44-4AE2-AC67-0B75CC38525D}" dt="2019-08-01T18:38:12.708" v="1327" actId="1076"/>
          <ac:spMkLst>
            <pc:docMk/>
            <pc:sldMk cId="3687918637" sldId="265"/>
            <ac:spMk id="2" creationId="{AC1A8ACE-99D6-4709-A7AB-865034098182}"/>
          </ac:spMkLst>
        </pc:spChg>
        <pc:spChg chg="del">
          <ac:chgData name="Brad Allgood" userId="df5d142377f28a1c" providerId="LiveId" clId="{3C3726A4-4F44-4AE2-AC67-0B75CC38525D}" dt="2019-08-01T18:37:10.068" v="1316"/>
          <ac:spMkLst>
            <pc:docMk/>
            <pc:sldMk cId="3687918637" sldId="265"/>
            <ac:spMk id="71" creationId="{0CABCAE3-64FC-4149-819F-2C1812824154}"/>
          </ac:spMkLst>
        </pc:spChg>
        <pc:spChg chg="del">
          <ac:chgData name="Brad Allgood" userId="df5d142377f28a1c" providerId="LiveId" clId="{3C3726A4-4F44-4AE2-AC67-0B75CC38525D}" dt="2019-08-01T18:37:10.068" v="1316"/>
          <ac:spMkLst>
            <pc:docMk/>
            <pc:sldMk cId="3687918637" sldId="265"/>
            <ac:spMk id="79" creationId="{2FA7AD0A-1871-4DF8-9235-F49D0513B9C1}"/>
          </ac:spMkLst>
        </pc:spChg>
        <pc:spChg chg="del">
          <ac:chgData name="Brad Allgood" userId="df5d142377f28a1c" providerId="LiveId" clId="{3C3726A4-4F44-4AE2-AC67-0B75CC38525D}" dt="2019-08-01T18:37:10.068" v="1316"/>
          <ac:spMkLst>
            <pc:docMk/>
            <pc:sldMk cId="3687918637" sldId="265"/>
            <ac:spMk id="81" creationId="{36B04CFB-FAE5-47DD-9B3E-4E9BA7A89CC1}"/>
          </ac:spMkLst>
        </pc:spChg>
        <pc:spChg chg="del">
          <ac:chgData name="Brad Allgood" userId="df5d142377f28a1c" providerId="LiveId" clId="{3C3726A4-4F44-4AE2-AC67-0B75CC38525D}" dt="2019-08-01T18:37:10.068" v="1316"/>
          <ac:spMkLst>
            <pc:docMk/>
            <pc:sldMk cId="3687918637" sldId="265"/>
            <ac:spMk id="89" creationId="{622F7FD7-8884-4FD5-95AB-0B5C6033ADF7}"/>
          </ac:spMkLst>
        </pc:spChg>
        <pc:grpChg chg="del">
          <ac:chgData name="Brad Allgood" userId="df5d142377f28a1c" providerId="LiveId" clId="{3C3726A4-4F44-4AE2-AC67-0B75CC38525D}" dt="2019-08-01T18:37:10.068" v="1316"/>
          <ac:grpSpMkLst>
            <pc:docMk/>
            <pc:sldMk cId="3687918637" sldId="265"/>
            <ac:grpSpMk id="85" creationId="{E8ACF89C-CFC3-4D68-B3C4-2BEFB7BBE5F7}"/>
          </ac:grpSpMkLst>
        </pc:grpChg>
        <pc:picChg chg="del">
          <ac:chgData name="Brad Allgood" userId="df5d142377f28a1c" providerId="LiveId" clId="{3C3726A4-4F44-4AE2-AC67-0B75CC38525D}" dt="2019-08-01T18:37:10.068" v="1316"/>
          <ac:picMkLst>
            <pc:docMk/>
            <pc:sldMk cId="3687918637" sldId="265"/>
            <ac:picMk id="73" creationId="{012FDCFE-9AD2-4D8A-8CBF-B3AA37EBF6DD}"/>
          </ac:picMkLst>
        </pc:picChg>
        <pc:picChg chg="del">
          <ac:chgData name="Brad Allgood" userId="df5d142377f28a1c" providerId="LiveId" clId="{3C3726A4-4F44-4AE2-AC67-0B75CC38525D}" dt="2019-08-01T18:37:10.068" v="1316"/>
          <ac:picMkLst>
            <pc:docMk/>
            <pc:sldMk cId="3687918637" sldId="265"/>
            <ac:picMk id="91" creationId="{16EFE474-4FE0-4E8F-8F09-5ED2C9E76A84}"/>
          </ac:picMkLst>
        </pc:picChg>
        <pc:picChg chg="del">
          <ac:chgData name="Brad Allgood" userId="df5d142377f28a1c" providerId="LiveId" clId="{3C3726A4-4F44-4AE2-AC67-0B75CC38525D}" dt="2019-08-01T18:37:13.492" v="1317" actId="478"/>
          <ac:picMkLst>
            <pc:docMk/>
            <pc:sldMk cId="3687918637" sldId="265"/>
            <ac:picMk id="8194" creationId="{2C053263-52B6-47E2-B1F9-CF067124E99C}"/>
          </ac:picMkLst>
        </pc:picChg>
        <pc:cxnChg chg="del">
          <ac:chgData name="Brad Allgood" userId="df5d142377f28a1c" providerId="LiveId" clId="{3C3726A4-4F44-4AE2-AC67-0B75CC38525D}" dt="2019-08-01T18:37:10.068" v="1316"/>
          <ac:cxnSpMkLst>
            <pc:docMk/>
            <pc:sldMk cId="3687918637" sldId="265"/>
            <ac:cxnSpMk id="75" creationId="{FBD463FC-4CA8-4FF4-85A3-AF9F4B98D210}"/>
          </ac:cxnSpMkLst>
        </pc:cxnChg>
        <pc:cxnChg chg="del">
          <ac:chgData name="Brad Allgood" userId="df5d142377f28a1c" providerId="LiveId" clId="{3C3726A4-4F44-4AE2-AC67-0B75CC38525D}" dt="2019-08-01T18:37:10.068" v="1316"/>
          <ac:cxnSpMkLst>
            <pc:docMk/>
            <pc:sldMk cId="3687918637" sldId="265"/>
            <ac:cxnSpMk id="77" creationId="{BECF35C3-8B44-4F4B-BD25-4C01823DB22A}"/>
          </ac:cxnSpMkLst>
        </pc:cxnChg>
        <pc:cxnChg chg="del">
          <ac:chgData name="Brad Allgood" userId="df5d142377f28a1c" providerId="LiveId" clId="{3C3726A4-4F44-4AE2-AC67-0B75CC38525D}" dt="2019-08-01T18:37:10.068" v="1316"/>
          <ac:cxnSpMkLst>
            <pc:docMk/>
            <pc:sldMk cId="3687918637" sldId="265"/>
            <ac:cxnSpMk id="83" creationId="{EE68D41B-9286-479F-9AB7-678C8E348D71}"/>
          </ac:cxnSpMkLst>
        </pc:cxnChg>
        <pc:cxnChg chg="del">
          <ac:chgData name="Brad Allgood" userId="df5d142377f28a1c" providerId="LiveId" clId="{3C3726A4-4F44-4AE2-AC67-0B75CC38525D}" dt="2019-08-01T18:37:10.068" v="1316"/>
          <ac:cxnSpMkLst>
            <pc:docMk/>
            <pc:sldMk cId="3687918637" sldId="265"/>
            <ac:cxnSpMk id="93" creationId="{CF8B8C81-54DC-4AF5-B682-3A2C70A6B55C}"/>
          </ac:cxnSpMkLst>
        </pc:cxnChg>
      </pc:sldChg>
      <pc:sldChg chg="addSp delSp add del setBg delDesignElem">
        <pc:chgData name="Brad Allgood" userId="df5d142377f28a1c" providerId="LiveId" clId="{3C3726A4-4F44-4AE2-AC67-0B75CC38525D}" dt="2019-08-01T18:37:28.232" v="1320"/>
        <pc:sldMkLst>
          <pc:docMk/>
          <pc:sldMk cId="288167512" sldId="266"/>
        </pc:sldMkLst>
        <pc:spChg chg="add del">
          <ac:chgData name="Brad Allgood" userId="df5d142377f28a1c" providerId="LiveId" clId="{3C3726A4-4F44-4AE2-AC67-0B75CC38525D}" dt="2019-08-01T18:37:28.232" v="1320"/>
          <ac:spMkLst>
            <pc:docMk/>
            <pc:sldMk cId="288167512" sldId="266"/>
            <ac:spMk id="71" creationId="{0CABCAE3-64FC-4149-819F-2C1812824154}"/>
          </ac:spMkLst>
        </pc:spChg>
        <pc:spChg chg="add del">
          <ac:chgData name="Brad Allgood" userId="df5d142377f28a1c" providerId="LiveId" clId="{3C3726A4-4F44-4AE2-AC67-0B75CC38525D}" dt="2019-08-01T18:37:28.232" v="1320"/>
          <ac:spMkLst>
            <pc:docMk/>
            <pc:sldMk cId="288167512" sldId="266"/>
            <ac:spMk id="79" creationId="{2FA7AD0A-1871-4DF8-9235-F49D0513B9C1}"/>
          </ac:spMkLst>
        </pc:spChg>
        <pc:spChg chg="add del">
          <ac:chgData name="Brad Allgood" userId="df5d142377f28a1c" providerId="LiveId" clId="{3C3726A4-4F44-4AE2-AC67-0B75CC38525D}" dt="2019-08-01T18:37:28.232" v="1320"/>
          <ac:spMkLst>
            <pc:docMk/>
            <pc:sldMk cId="288167512" sldId="266"/>
            <ac:spMk id="81" creationId="{36B04CFB-FAE5-47DD-9B3E-4E9BA7A89CC1}"/>
          </ac:spMkLst>
        </pc:spChg>
        <pc:spChg chg="add del">
          <ac:chgData name="Brad Allgood" userId="df5d142377f28a1c" providerId="LiveId" clId="{3C3726A4-4F44-4AE2-AC67-0B75CC38525D}" dt="2019-08-01T18:37:28.232" v="1320"/>
          <ac:spMkLst>
            <pc:docMk/>
            <pc:sldMk cId="288167512" sldId="266"/>
            <ac:spMk id="89" creationId="{622F7FD7-8884-4FD5-95AB-0B5C6033ADF7}"/>
          </ac:spMkLst>
        </pc:spChg>
        <pc:grpChg chg="add del">
          <ac:chgData name="Brad Allgood" userId="df5d142377f28a1c" providerId="LiveId" clId="{3C3726A4-4F44-4AE2-AC67-0B75CC38525D}" dt="2019-08-01T18:37:28.232" v="1320"/>
          <ac:grpSpMkLst>
            <pc:docMk/>
            <pc:sldMk cId="288167512" sldId="266"/>
            <ac:grpSpMk id="85" creationId="{E8ACF89C-CFC3-4D68-B3C4-2BEFB7BBE5F7}"/>
          </ac:grpSpMkLst>
        </pc:grpChg>
        <pc:picChg chg="add del">
          <ac:chgData name="Brad Allgood" userId="df5d142377f28a1c" providerId="LiveId" clId="{3C3726A4-4F44-4AE2-AC67-0B75CC38525D}" dt="2019-08-01T18:37:28.232" v="1320"/>
          <ac:picMkLst>
            <pc:docMk/>
            <pc:sldMk cId="288167512" sldId="266"/>
            <ac:picMk id="73" creationId="{012FDCFE-9AD2-4D8A-8CBF-B3AA37EBF6DD}"/>
          </ac:picMkLst>
        </pc:picChg>
        <pc:picChg chg="add del">
          <ac:chgData name="Brad Allgood" userId="df5d142377f28a1c" providerId="LiveId" clId="{3C3726A4-4F44-4AE2-AC67-0B75CC38525D}" dt="2019-08-01T18:37:28.232" v="1320"/>
          <ac:picMkLst>
            <pc:docMk/>
            <pc:sldMk cId="288167512" sldId="266"/>
            <ac:picMk id="91" creationId="{16EFE474-4FE0-4E8F-8F09-5ED2C9E76A84}"/>
          </ac:picMkLst>
        </pc:picChg>
        <pc:cxnChg chg="add del">
          <ac:chgData name="Brad Allgood" userId="df5d142377f28a1c" providerId="LiveId" clId="{3C3726A4-4F44-4AE2-AC67-0B75CC38525D}" dt="2019-08-01T18:37:28.232" v="1320"/>
          <ac:cxnSpMkLst>
            <pc:docMk/>
            <pc:sldMk cId="288167512" sldId="266"/>
            <ac:cxnSpMk id="75" creationId="{FBD463FC-4CA8-4FF4-85A3-AF9F4B98D210}"/>
          </ac:cxnSpMkLst>
        </pc:cxnChg>
        <pc:cxnChg chg="add del">
          <ac:chgData name="Brad Allgood" userId="df5d142377f28a1c" providerId="LiveId" clId="{3C3726A4-4F44-4AE2-AC67-0B75CC38525D}" dt="2019-08-01T18:37:28.232" v="1320"/>
          <ac:cxnSpMkLst>
            <pc:docMk/>
            <pc:sldMk cId="288167512" sldId="266"/>
            <ac:cxnSpMk id="77" creationId="{BECF35C3-8B44-4F4B-BD25-4C01823DB22A}"/>
          </ac:cxnSpMkLst>
        </pc:cxnChg>
        <pc:cxnChg chg="add del">
          <ac:chgData name="Brad Allgood" userId="df5d142377f28a1c" providerId="LiveId" clId="{3C3726A4-4F44-4AE2-AC67-0B75CC38525D}" dt="2019-08-01T18:37:28.232" v="1320"/>
          <ac:cxnSpMkLst>
            <pc:docMk/>
            <pc:sldMk cId="288167512" sldId="266"/>
            <ac:cxnSpMk id="83" creationId="{EE68D41B-9286-479F-9AB7-678C8E348D71}"/>
          </ac:cxnSpMkLst>
        </pc:cxnChg>
        <pc:cxnChg chg="add del">
          <ac:chgData name="Brad Allgood" userId="df5d142377f28a1c" providerId="LiveId" clId="{3C3726A4-4F44-4AE2-AC67-0B75CC38525D}" dt="2019-08-01T18:37:28.232" v="1320"/>
          <ac:cxnSpMkLst>
            <pc:docMk/>
            <pc:sldMk cId="288167512" sldId="266"/>
            <ac:cxnSpMk id="93" creationId="{CF8B8C81-54DC-4AF5-B682-3A2C70A6B55C}"/>
          </ac:cxnSpMkLst>
        </pc:cxnChg>
      </pc:sldChg>
      <pc:sldChg chg="addSp delSp modSp">
        <pc:chgData name="Brad Allgood" userId="df5d142377f28a1c" providerId="LiveId" clId="{3C3726A4-4F44-4AE2-AC67-0B75CC38525D}" dt="2019-08-01T18:39:41.131" v="1334" actId="1076"/>
        <pc:sldMkLst>
          <pc:docMk/>
          <pc:sldMk cId="2193932842" sldId="266"/>
        </pc:sldMkLst>
        <pc:spChg chg="add mod">
          <ac:chgData name="Brad Allgood" userId="df5d142377f28a1c" providerId="LiveId" clId="{3C3726A4-4F44-4AE2-AC67-0B75CC38525D}" dt="2019-08-01T18:39:41.131" v="1334" actId="1076"/>
          <ac:spMkLst>
            <pc:docMk/>
            <pc:sldMk cId="2193932842" sldId="266"/>
            <ac:spMk id="17" creationId="{7C25B55D-515E-4DC4-9D03-42BF0F1490C0}"/>
          </ac:spMkLst>
        </pc:spChg>
        <pc:picChg chg="del">
          <ac:chgData name="Brad Allgood" userId="df5d142377f28a1c" providerId="LiveId" clId="{3C3726A4-4F44-4AE2-AC67-0B75CC38525D}" dt="2019-08-01T18:38:47.867" v="1328" actId="478"/>
          <ac:picMkLst>
            <pc:docMk/>
            <pc:sldMk cId="2193932842" sldId="266"/>
            <ac:picMk id="8194" creationId="{2C053263-52B6-47E2-B1F9-CF067124E99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learn/data-visualization-from-non-coder-to-code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ategorical_variable" TargetMode="External"/><Relationship Id="rId2" Type="http://schemas.openxmlformats.org/officeDocument/2006/relationships/image" Target="../media/image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C09C-B7DF-4089-B71A-63FB527DF264}"/>
              </a:ext>
            </a:extLst>
          </p:cNvPr>
          <p:cNvSpPr>
            <a:spLocks noGrp="1"/>
          </p:cNvSpPr>
          <p:nvPr>
            <p:ph type="ctrTitle"/>
          </p:nvPr>
        </p:nvSpPr>
        <p:spPr/>
        <p:txBody>
          <a:bodyPr>
            <a:noAutofit/>
          </a:bodyPr>
          <a:lstStyle/>
          <a:p>
            <a:r>
              <a:rPr lang="en-US" sz="4800" dirty="0"/>
              <a:t>Kaggle </a:t>
            </a:r>
            <a:r>
              <a:rPr lang="en-US" sz="4800" dirty="0" err="1"/>
              <a:t>MiCRO</a:t>
            </a:r>
            <a:r>
              <a:rPr lang="en-US" sz="4800" dirty="0"/>
              <a:t> Course</a:t>
            </a:r>
            <a:br>
              <a:rPr lang="en-US" sz="4800" dirty="0"/>
            </a:br>
            <a:r>
              <a:rPr lang="en-US" sz="4800" b="1" dirty="0">
                <a:hlinkClick r:id="rId2"/>
              </a:rPr>
              <a:t>Data Visualization: From Non-Coder to Coder</a:t>
            </a:r>
            <a:endParaRPr lang="en-US" sz="4800" dirty="0"/>
          </a:p>
        </p:txBody>
      </p:sp>
      <p:sp>
        <p:nvSpPr>
          <p:cNvPr id="3" name="Subtitle 2">
            <a:extLst>
              <a:ext uri="{FF2B5EF4-FFF2-40B4-BE49-F238E27FC236}">
                <a16:creationId xmlns:a16="http://schemas.microsoft.com/office/drawing/2014/main" id="{E892EC04-4BCA-4E8F-85E3-5B34AC78C667}"/>
              </a:ext>
            </a:extLst>
          </p:cNvPr>
          <p:cNvSpPr>
            <a:spLocks noGrp="1"/>
          </p:cNvSpPr>
          <p:nvPr>
            <p:ph type="subTitle" idx="1"/>
          </p:nvPr>
        </p:nvSpPr>
        <p:spPr/>
        <p:txBody>
          <a:bodyPr>
            <a:normAutofit/>
          </a:bodyPr>
          <a:lstStyle/>
          <a:p>
            <a:r>
              <a:rPr lang="en-US" sz="1400" dirty="0"/>
              <a:t>DOMLG</a:t>
            </a:r>
          </a:p>
          <a:p>
            <a:endParaRPr lang="en-US" sz="1400" dirty="0"/>
          </a:p>
        </p:txBody>
      </p:sp>
    </p:spTree>
    <p:extLst>
      <p:ext uri="{BB962C8B-B14F-4D97-AF65-F5344CB8AC3E}">
        <p14:creationId xmlns:p14="http://schemas.microsoft.com/office/powerpoint/2010/main" val="374876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24C10-2DBF-4B20-A3D1-69E60B047EFD}"/>
              </a:ext>
            </a:extLst>
          </p:cNvPr>
          <p:cNvSpPr>
            <a:spLocks noGrp="1"/>
          </p:cNvSpPr>
          <p:nvPr>
            <p:ph type="title"/>
          </p:nvPr>
        </p:nvSpPr>
        <p:spPr/>
        <p:txBody>
          <a:bodyPr/>
          <a:lstStyle/>
          <a:p>
            <a:r>
              <a:rPr lang="en-US" dirty="0"/>
              <a:t>Seaborn</a:t>
            </a:r>
            <a:br>
              <a:rPr lang="en-US" dirty="0"/>
            </a:br>
            <a:r>
              <a:rPr lang="en-US" dirty="0"/>
              <a:t>General Flow and Setup</a:t>
            </a:r>
          </a:p>
        </p:txBody>
      </p:sp>
      <p:sp>
        <p:nvSpPr>
          <p:cNvPr id="6" name="Content Placeholder 5">
            <a:extLst>
              <a:ext uri="{FF2B5EF4-FFF2-40B4-BE49-F238E27FC236}">
                <a16:creationId xmlns:a16="http://schemas.microsoft.com/office/drawing/2014/main" id="{B297B583-338D-4015-96F8-3DA47B56611A}"/>
              </a:ext>
            </a:extLst>
          </p:cNvPr>
          <p:cNvSpPr>
            <a:spLocks noGrp="1"/>
          </p:cNvSpPr>
          <p:nvPr>
            <p:ph idx="1"/>
          </p:nvPr>
        </p:nvSpPr>
        <p:spPr>
          <a:xfrm>
            <a:off x="1451579" y="2015732"/>
            <a:ext cx="9603275" cy="4037749"/>
          </a:xfrm>
        </p:spPr>
        <p:txBody>
          <a:bodyPr>
            <a:normAutofit fontScale="85000" lnSpcReduction="20000"/>
          </a:bodyPr>
          <a:lstStyle/>
          <a:p>
            <a:r>
              <a:rPr lang="en-US" sz="1500" dirty="0"/>
              <a:t>Import Libraries</a:t>
            </a:r>
          </a:p>
          <a:p>
            <a:r>
              <a:rPr lang="en-US" altLang="en-US" sz="1000" dirty="0">
                <a:solidFill>
                  <a:srgbClr val="007B00"/>
                </a:solidFill>
                <a:latin typeface="Courier New" panose="02070309020205020404" pitchFamily="49" charset="0"/>
                <a:cs typeface="Courier New" panose="02070309020205020404" pitchFamily="49" charset="0"/>
              </a:rPr>
              <a:t>import</a:t>
            </a:r>
            <a:r>
              <a:rPr lang="en-US" altLang="en-US" sz="1000" dirty="0">
                <a:latin typeface="Courier New" panose="02070309020205020404" pitchFamily="49" charset="0"/>
                <a:cs typeface="Courier New" panose="02070309020205020404" pitchFamily="49" charset="0"/>
              </a:rPr>
              <a:t> pandas </a:t>
            </a:r>
            <a:r>
              <a:rPr lang="en-US" altLang="en-US" sz="1000" dirty="0">
                <a:solidFill>
                  <a:srgbClr val="007B00"/>
                </a:solidFill>
                <a:latin typeface="Courier New" panose="02070309020205020404" pitchFamily="49" charset="0"/>
                <a:cs typeface="Courier New" panose="02070309020205020404" pitchFamily="49" charset="0"/>
              </a:rPr>
              <a:t>as</a:t>
            </a:r>
            <a:r>
              <a:rPr lang="en-US" altLang="en-US" sz="1000" dirty="0">
                <a:latin typeface="Courier New" panose="02070309020205020404" pitchFamily="49" charset="0"/>
                <a:cs typeface="Courier New" panose="02070309020205020404" pitchFamily="49" charset="0"/>
              </a:rPr>
              <a:t> pd </a:t>
            </a:r>
            <a:br>
              <a:rPr lang="en-US" altLang="en-US" sz="1000" dirty="0">
                <a:latin typeface="Courier New" panose="02070309020205020404" pitchFamily="49" charset="0"/>
                <a:cs typeface="Courier New" panose="02070309020205020404" pitchFamily="49" charset="0"/>
              </a:rPr>
            </a:br>
            <a:r>
              <a:rPr lang="en-US" altLang="en-US" sz="1000" dirty="0">
                <a:solidFill>
                  <a:srgbClr val="007B00"/>
                </a:solidFill>
                <a:latin typeface="Courier New" panose="02070309020205020404" pitchFamily="49" charset="0"/>
                <a:cs typeface="Courier New" panose="02070309020205020404" pitchFamily="49" charset="0"/>
              </a:rPr>
              <a:t>import</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matplotlib.pyplot</a:t>
            </a:r>
            <a:r>
              <a:rPr lang="en-US" altLang="en-US" sz="1000" dirty="0">
                <a:latin typeface="Courier New" panose="02070309020205020404" pitchFamily="49" charset="0"/>
                <a:cs typeface="Courier New" panose="02070309020205020404" pitchFamily="49" charset="0"/>
              </a:rPr>
              <a:t> </a:t>
            </a:r>
            <a:r>
              <a:rPr lang="en-US" altLang="en-US" sz="1000" dirty="0">
                <a:solidFill>
                  <a:srgbClr val="007B00"/>
                </a:solidFill>
                <a:latin typeface="Courier New" panose="02070309020205020404" pitchFamily="49" charset="0"/>
                <a:cs typeface="Courier New" panose="02070309020205020404" pitchFamily="49" charset="0"/>
              </a:rPr>
              <a:t>as</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plt</a:t>
            </a:r>
            <a:r>
              <a:rPr lang="en-US" altLang="en-US" sz="1000" dirty="0">
                <a:latin typeface="Courier New" panose="02070309020205020404" pitchFamily="49" charset="0"/>
                <a:cs typeface="Courier New" panose="02070309020205020404" pitchFamily="49" charset="0"/>
              </a:rPr>
              <a:t> </a:t>
            </a:r>
            <a:br>
              <a:rPr lang="en-US" altLang="en-US" sz="1000" dirty="0">
                <a:latin typeface="Courier New" panose="02070309020205020404" pitchFamily="49" charset="0"/>
                <a:cs typeface="Courier New" panose="02070309020205020404" pitchFamily="49" charset="0"/>
              </a:rPr>
            </a:br>
            <a:r>
              <a:rPr lang="en-US" altLang="en-US" sz="1000" dirty="0">
                <a:solidFill>
                  <a:srgbClr val="007B00"/>
                </a:solidFill>
                <a:latin typeface="Courier New" panose="02070309020205020404" pitchFamily="49" charset="0"/>
                <a:cs typeface="Courier New" panose="02070309020205020404" pitchFamily="49" charset="0"/>
              </a:rPr>
              <a:t>import</a:t>
            </a:r>
            <a:r>
              <a:rPr lang="en-US" altLang="en-US" sz="1000" dirty="0">
                <a:latin typeface="Courier New" panose="02070309020205020404" pitchFamily="49" charset="0"/>
                <a:cs typeface="Courier New" panose="02070309020205020404" pitchFamily="49" charset="0"/>
              </a:rPr>
              <a:t> seaborn </a:t>
            </a:r>
            <a:r>
              <a:rPr lang="en-US" altLang="en-US" sz="1000" dirty="0">
                <a:solidFill>
                  <a:srgbClr val="007B00"/>
                </a:solidFill>
                <a:latin typeface="Courier New" panose="02070309020205020404" pitchFamily="49" charset="0"/>
                <a:cs typeface="Courier New" panose="02070309020205020404" pitchFamily="49" charset="0"/>
              </a:rPr>
              <a:t>as</a:t>
            </a:r>
            <a:r>
              <a:rPr lang="en-US" altLang="en-US" sz="1000" dirty="0">
                <a:latin typeface="Courier New" panose="02070309020205020404" pitchFamily="49" charset="0"/>
                <a:cs typeface="Courier New" panose="02070309020205020404" pitchFamily="49" charset="0"/>
              </a:rPr>
              <a:t> </a:t>
            </a:r>
            <a:r>
              <a:rPr lang="en-US" altLang="en-US" sz="1000" dirty="0" err="1">
                <a:latin typeface="Courier New" panose="02070309020205020404" pitchFamily="49" charset="0"/>
                <a:cs typeface="Courier New" panose="02070309020205020404" pitchFamily="49" charset="0"/>
              </a:rPr>
              <a:t>sns</a:t>
            </a:r>
            <a:r>
              <a:rPr lang="en-US" altLang="en-US" sz="1000" dirty="0">
                <a:latin typeface="Courier New" panose="02070309020205020404" pitchFamily="49" charset="0"/>
                <a:cs typeface="Courier New" panose="02070309020205020404" pitchFamily="49" charset="0"/>
              </a:rPr>
              <a:t> </a:t>
            </a:r>
          </a:p>
          <a:p>
            <a:r>
              <a:rPr lang="en-US" altLang="en-US" sz="1500" dirty="0">
                <a:latin typeface="+mj-lt"/>
                <a:cs typeface="Courier New" panose="02070309020205020404" pitchFamily="49" charset="0"/>
              </a:rPr>
              <a:t>Load Data into Pandas Data Frame</a:t>
            </a:r>
          </a:p>
          <a:p>
            <a:r>
              <a:rPr lang="en-US" sz="1000" dirty="0">
                <a:latin typeface="Courier New" panose="02070309020205020404" pitchFamily="49" charset="0"/>
                <a:cs typeface="Courier New" panose="02070309020205020404" pitchFamily="49" charset="0"/>
              </a:rPr>
              <a:t># Path of the file to read</a:t>
            </a:r>
            <a:br>
              <a:rPr lang="en-US" sz="1000" dirty="0">
                <a:latin typeface="Courier New" panose="02070309020205020404" pitchFamily="49" charset="0"/>
                <a:cs typeface="Courier New" panose="02070309020205020404" pitchFamily="49" charset="0"/>
              </a:rPr>
            </a:br>
            <a:r>
              <a:rPr lang="en-US" sz="1000" dirty="0" err="1">
                <a:latin typeface="Courier New" panose="02070309020205020404" pitchFamily="49" charset="0"/>
                <a:cs typeface="Courier New" panose="02070309020205020404" pitchFamily="49" charset="0"/>
              </a:rPr>
              <a:t>fifa_filepath</a:t>
            </a:r>
            <a:r>
              <a:rPr lang="en-US" sz="1000" dirty="0">
                <a:latin typeface="Courier New" panose="02070309020205020404" pitchFamily="49" charset="0"/>
                <a:cs typeface="Courier New" panose="02070309020205020404" pitchFamily="49" charset="0"/>
              </a:rPr>
              <a:t> = "../input/fifa.csv“</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Read the file into a variable </a:t>
            </a:r>
            <a:r>
              <a:rPr lang="en-US" sz="1000" dirty="0" err="1">
                <a:latin typeface="Courier New" panose="02070309020205020404" pitchFamily="49" charset="0"/>
                <a:cs typeface="Courier New" panose="02070309020205020404" pitchFamily="49" charset="0"/>
              </a:rPr>
              <a:t>fifa_data</a:t>
            </a:r>
            <a:br>
              <a:rPr lang="en-US" sz="1000" dirty="0">
                <a:latin typeface="Courier New" panose="02070309020205020404" pitchFamily="49" charset="0"/>
                <a:cs typeface="Courier New" panose="02070309020205020404" pitchFamily="49" charset="0"/>
              </a:rPr>
            </a:br>
            <a:r>
              <a:rPr lang="en-US" sz="1000" dirty="0" err="1">
                <a:latin typeface="Courier New" panose="02070309020205020404" pitchFamily="49" charset="0"/>
                <a:cs typeface="Courier New" panose="02070309020205020404" pitchFamily="49" charset="0"/>
              </a:rPr>
              <a:t>fifa_data</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pd.read_csv</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fifa_filepath</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index_col</a:t>
            </a:r>
            <a:r>
              <a:rPr lang="en-US" sz="1000" dirty="0">
                <a:latin typeface="Courier New" panose="02070309020205020404" pitchFamily="49" charset="0"/>
                <a:cs typeface="Courier New" panose="02070309020205020404" pitchFamily="49" charset="0"/>
              </a:rPr>
              <a:t>="Date", </a:t>
            </a:r>
            <a:r>
              <a:rPr lang="en-US" sz="1000" dirty="0" err="1">
                <a:latin typeface="Courier New" panose="02070309020205020404" pitchFamily="49" charset="0"/>
                <a:cs typeface="Courier New" panose="02070309020205020404" pitchFamily="49" charset="0"/>
              </a:rPr>
              <a:t>parse_dates</a:t>
            </a:r>
            <a:r>
              <a:rPr lang="en-US" sz="1000" dirty="0">
                <a:latin typeface="Courier New" panose="02070309020205020404" pitchFamily="49" charset="0"/>
                <a:cs typeface="Courier New" panose="02070309020205020404" pitchFamily="49" charset="0"/>
              </a:rPr>
              <a:t>=True)</a:t>
            </a:r>
          </a:p>
          <a:p>
            <a:r>
              <a:rPr lang="en-US" sz="1600" dirty="0">
                <a:latin typeface="+mj-lt"/>
                <a:cs typeface="Courier New" panose="02070309020205020404" pitchFamily="49" charset="0"/>
              </a:rPr>
              <a:t>General Formatting</a:t>
            </a:r>
          </a:p>
          <a:p>
            <a:r>
              <a:rPr lang="en-US" sz="900" dirty="0">
                <a:latin typeface="Courier New" panose="02070309020205020404" pitchFamily="49" charset="0"/>
                <a:cs typeface="Courier New" panose="02070309020205020404" pitchFamily="49" charset="0"/>
              </a:rPr>
              <a:t># Set the width and height of the figure</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plt.figure</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figsize</a:t>
            </a:r>
            <a:r>
              <a:rPr lang="en-US" sz="900" dirty="0">
                <a:latin typeface="Courier New" panose="02070309020205020404" pitchFamily="49" charset="0"/>
                <a:cs typeface="Courier New" panose="02070309020205020404" pitchFamily="49" charset="0"/>
              </a:rPr>
              <a:t>=(16,6))</a:t>
            </a:r>
          </a:p>
          <a:p>
            <a:r>
              <a:rPr lang="en-US" sz="900" dirty="0">
                <a:latin typeface="Courier New" panose="02070309020205020404" pitchFamily="49" charset="0"/>
                <a:cs typeface="Courier New" panose="02070309020205020404" pitchFamily="49" charset="0"/>
              </a:rPr>
              <a:t># Add title</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plt.title</a:t>
            </a:r>
            <a:r>
              <a:rPr lang="en-US" sz="900" dirty="0">
                <a:latin typeface="Courier New" panose="02070309020205020404" pitchFamily="49" charset="0"/>
                <a:cs typeface="Courier New" panose="02070309020205020404" pitchFamily="49" charset="0"/>
              </a:rPr>
              <a:t>("Daily Global Streams of Popular Songs in 2017-2018")</a:t>
            </a:r>
          </a:p>
          <a:p>
            <a:r>
              <a:rPr lang="en-US" sz="900" dirty="0">
                <a:latin typeface="Courier New" panose="02070309020205020404" pitchFamily="49" charset="0"/>
                <a:cs typeface="Courier New" panose="02070309020205020404" pitchFamily="49" charset="0"/>
              </a:rPr>
              <a:t># Add label for horizontal axis</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plt.xlabel</a:t>
            </a:r>
            <a:r>
              <a:rPr lang="en-US" sz="900" dirty="0">
                <a:latin typeface="Courier New" panose="02070309020205020404" pitchFamily="49" charset="0"/>
                <a:cs typeface="Courier New" panose="02070309020205020404" pitchFamily="49" charset="0"/>
              </a:rPr>
              <a:t>("Date")</a:t>
            </a:r>
            <a:br>
              <a:rPr lang="en-US" sz="900" dirty="0">
                <a:latin typeface="Courier New" panose="02070309020205020404" pitchFamily="49" charset="0"/>
                <a:cs typeface="Courier New" panose="02070309020205020404" pitchFamily="49" charset="0"/>
              </a:rPr>
            </a:b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Add label for vertical axis</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plt.ylabel</a:t>
            </a:r>
            <a:r>
              <a:rPr lang="en-US" sz="900" dirty="0">
                <a:latin typeface="Courier New" panose="02070309020205020404" pitchFamily="49" charset="0"/>
                <a:cs typeface="Courier New" panose="02070309020205020404" pitchFamily="49" charset="0"/>
              </a:rPr>
              <a:t>("Arrival delay (in minutes)")</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endParaRPr lang="en-US" sz="900" dirty="0">
              <a:latin typeface="Courier New" panose="02070309020205020404" pitchFamily="49" charset="0"/>
              <a:cs typeface="Courier New" panose="02070309020205020404" pitchFamily="49" charset="0"/>
            </a:endParaRPr>
          </a:p>
          <a:p>
            <a:endParaRPr lang="en-US" altLang="en-US" dirty="0">
              <a:latin typeface="+mj-lt"/>
              <a:cs typeface="Courier New" panose="02070309020205020404" pitchFamily="49" charset="0"/>
            </a:endParaRPr>
          </a:p>
          <a:p>
            <a:endParaRPr lang="en-US" dirty="0"/>
          </a:p>
          <a:p>
            <a:pPr lvl="1"/>
            <a:endParaRPr lang="en-US" dirty="0"/>
          </a:p>
        </p:txBody>
      </p:sp>
    </p:spTree>
    <p:extLst>
      <p:ext uri="{BB962C8B-B14F-4D97-AF65-F5344CB8AC3E}">
        <p14:creationId xmlns:p14="http://schemas.microsoft.com/office/powerpoint/2010/main" val="328086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24C10-2DBF-4B20-A3D1-69E60B047EFD}"/>
              </a:ext>
            </a:extLst>
          </p:cNvPr>
          <p:cNvSpPr>
            <a:spLocks noGrp="1"/>
          </p:cNvSpPr>
          <p:nvPr>
            <p:ph type="title"/>
          </p:nvPr>
        </p:nvSpPr>
        <p:spPr/>
        <p:txBody>
          <a:bodyPr/>
          <a:lstStyle/>
          <a:p>
            <a:r>
              <a:rPr lang="en-US" dirty="0"/>
              <a:t>Seaborn - Basic Chart Types</a:t>
            </a:r>
          </a:p>
        </p:txBody>
      </p:sp>
      <p:pic>
        <p:nvPicPr>
          <p:cNvPr id="1030" name="Picture 6" descr="https://www.kaggleusercontent.com/kf/15663642/eyJhbGciOiJkaXIiLCJlbmMiOiJBMTI4Q0JDLUhTMjU2In0..zxCg_42obhG04WP7efHE3Q.gPLAxy1oiv1NusduJPo8vVXcgYB_gJmBUt5xx2OWx8_wl7FCIWcgzvgPFSZOgTMy_ehTs9pWFKo952T4efdOt3V2JJ72xobYRTU-72C9FvAUXJ0xB2TucE3FyMdwfQEY_bzHg84LRHqRk_5KpSpoIg.K9U1eqMyBeWygpwf0cWY6w/__results___files/__results___8_1.png">
            <a:extLst>
              <a:ext uri="{FF2B5EF4-FFF2-40B4-BE49-F238E27FC236}">
                <a16:creationId xmlns:a16="http://schemas.microsoft.com/office/drawing/2014/main" id="{F3842503-59E3-48E1-91B6-875CF6822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66" y="1928746"/>
            <a:ext cx="2435531" cy="982069"/>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5">
            <a:extLst>
              <a:ext uri="{FF2B5EF4-FFF2-40B4-BE49-F238E27FC236}">
                <a16:creationId xmlns:a16="http://schemas.microsoft.com/office/drawing/2014/main" id="{34D12962-2FC5-4F07-8E2E-EF674C71CF1A}"/>
              </a:ext>
            </a:extLst>
          </p:cNvPr>
          <p:cNvSpPr txBox="1">
            <a:spLocks/>
          </p:cNvSpPr>
          <p:nvPr/>
        </p:nvSpPr>
        <p:spPr>
          <a:xfrm>
            <a:off x="2916732" y="1965576"/>
            <a:ext cx="6211365" cy="41666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900" dirty="0">
                <a:latin typeface="+mj-lt"/>
                <a:cs typeface="Courier New" panose="02070309020205020404" pitchFamily="49" charset="0"/>
              </a:rPr>
              <a:t>Line Chart</a:t>
            </a:r>
          </a:p>
          <a:p>
            <a:r>
              <a:rPr lang="en-US" sz="900" dirty="0">
                <a:latin typeface="Courier New" panose="02070309020205020404" pitchFamily="49" charset="0"/>
                <a:cs typeface="Courier New" panose="02070309020205020404" pitchFamily="49" charset="0"/>
              </a:rPr>
              <a:t># Line chart showing how FIFA rankings evolved over time </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sns.lineplot</a:t>
            </a:r>
            <a:r>
              <a:rPr lang="en-US" sz="900" dirty="0">
                <a:latin typeface="Courier New" panose="02070309020205020404" pitchFamily="49" charset="0"/>
                <a:cs typeface="Courier New" panose="02070309020205020404" pitchFamily="49" charset="0"/>
              </a:rPr>
              <a:t>(data=</a:t>
            </a:r>
            <a:r>
              <a:rPr lang="en-US" sz="900" dirty="0" err="1">
                <a:latin typeface="Courier New" panose="02070309020205020404" pitchFamily="49" charset="0"/>
                <a:cs typeface="Courier New" panose="02070309020205020404" pitchFamily="49" charset="0"/>
              </a:rPr>
              <a:t>fifa_data</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endParaRPr lang="en-US" sz="900" dirty="0">
              <a:latin typeface="Courier New" panose="02070309020205020404" pitchFamily="49" charset="0"/>
              <a:cs typeface="Courier New" panose="02070309020205020404" pitchFamily="49" charset="0"/>
            </a:endParaRPr>
          </a:p>
          <a:p>
            <a:r>
              <a:rPr lang="en-US" sz="900" dirty="0">
                <a:latin typeface="+mj-lt"/>
                <a:cs typeface="Courier New" panose="02070309020205020404" pitchFamily="49" charset="0"/>
              </a:rPr>
              <a:t>Line Chart Subset of Data</a:t>
            </a:r>
          </a:p>
          <a:p>
            <a:r>
              <a:rPr lang="en-US" sz="900" dirty="0">
                <a:latin typeface="Courier New" panose="02070309020205020404" pitchFamily="49" charset="0"/>
                <a:cs typeface="Courier New" panose="02070309020205020404" pitchFamily="49" charset="0"/>
              </a:rPr>
              <a:t># Line chart showing daily global streams of 'Shape of You’</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sns.lineplot</a:t>
            </a:r>
            <a:r>
              <a:rPr lang="en-US" sz="900" dirty="0">
                <a:latin typeface="Courier New" panose="02070309020205020404" pitchFamily="49" charset="0"/>
                <a:cs typeface="Courier New" panose="02070309020205020404" pitchFamily="49" charset="0"/>
              </a:rPr>
              <a:t>(data=</a:t>
            </a:r>
            <a:r>
              <a:rPr lang="en-US" sz="900" dirty="0" err="1">
                <a:latin typeface="Courier New" panose="02070309020205020404" pitchFamily="49" charset="0"/>
                <a:cs typeface="Courier New" panose="02070309020205020404" pitchFamily="49" charset="0"/>
              </a:rPr>
              <a:t>spotify_data</a:t>
            </a:r>
            <a:r>
              <a:rPr lang="en-US" sz="900" dirty="0">
                <a:latin typeface="Courier New" panose="02070309020205020404" pitchFamily="49" charset="0"/>
                <a:cs typeface="Courier New" panose="02070309020205020404" pitchFamily="49" charset="0"/>
              </a:rPr>
              <a:t>['Shape of You'], label="Shape of You“</a:t>
            </a:r>
            <a:br>
              <a:rPr lang="en-US" sz="900" dirty="0">
                <a:latin typeface="Courier New" panose="02070309020205020404" pitchFamily="49" charset="0"/>
                <a:cs typeface="Courier New" panose="02070309020205020404" pitchFamily="49" charset="0"/>
              </a:rPr>
            </a:br>
            <a:r>
              <a:rPr lang="en-US" sz="900" dirty="0">
                <a:latin typeface="Courier New" panose="02070309020205020404" pitchFamily="49" charset="0"/>
                <a:cs typeface="Courier New" panose="02070309020205020404" pitchFamily="49" charset="0"/>
              </a:rPr>
              <a:t># Line chart showing daily global streams of '</a:t>
            </a:r>
            <a:r>
              <a:rPr lang="en-US" sz="900" dirty="0" err="1">
                <a:latin typeface="Courier New" panose="02070309020205020404" pitchFamily="49" charset="0"/>
                <a:cs typeface="Courier New" panose="02070309020205020404" pitchFamily="49" charset="0"/>
              </a:rPr>
              <a:t>Despacito</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sns.lineplot</a:t>
            </a:r>
            <a:r>
              <a:rPr lang="en-US" sz="900" dirty="0">
                <a:latin typeface="Courier New" panose="02070309020205020404" pitchFamily="49" charset="0"/>
                <a:cs typeface="Courier New" panose="02070309020205020404" pitchFamily="49" charset="0"/>
              </a:rPr>
              <a:t>(data=</a:t>
            </a:r>
            <a:r>
              <a:rPr lang="en-US" sz="900" dirty="0" err="1">
                <a:latin typeface="Courier New" panose="02070309020205020404" pitchFamily="49" charset="0"/>
                <a:cs typeface="Courier New" panose="02070309020205020404" pitchFamily="49" charset="0"/>
              </a:rPr>
              <a:t>spotify_data</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Despacito</a:t>
            </a:r>
            <a:r>
              <a:rPr lang="en-US" sz="900" dirty="0">
                <a:latin typeface="Courier New" panose="02070309020205020404" pitchFamily="49" charset="0"/>
                <a:cs typeface="Courier New" panose="02070309020205020404" pitchFamily="49" charset="0"/>
              </a:rPr>
              <a:t>'], label="</a:t>
            </a:r>
            <a:r>
              <a:rPr lang="en-US" sz="900" dirty="0" err="1">
                <a:latin typeface="Courier New" panose="02070309020205020404" pitchFamily="49" charset="0"/>
                <a:cs typeface="Courier New" panose="02070309020205020404" pitchFamily="49" charset="0"/>
              </a:rPr>
              <a:t>Despacito</a:t>
            </a:r>
            <a:r>
              <a:rPr lang="en-US" sz="900" dirty="0">
                <a:latin typeface="Courier New" panose="02070309020205020404" pitchFamily="49" charset="0"/>
                <a:cs typeface="Courier New" panose="02070309020205020404" pitchFamily="49" charset="0"/>
              </a:rPr>
              <a:t>")</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endParaRPr lang="en-US" sz="900" dirty="0">
              <a:latin typeface="Courier New" panose="02070309020205020404" pitchFamily="49" charset="0"/>
              <a:cs typeface="Courier New" panose="02070309020205020404" pitchFamily="49" charset="0"/>
            </a:endParaRPr>
          </a:p>
          <a:p>
            <a:r>
              <a:rPr lang="en-US" sz="900" dirty="0">
                <a:latin typeface="+mj-lt"/>
                <a:cs typeface="Courier New" panose="02070309020205020404" pitchFamily="49" charset="0"/>
              </a:rPr>
              <a:t>Bar Chart</a:t>
            </a:r>
          </a:p>
          <a:p>
            <a:r>
              <a:rPr lang="en-US" sz="900" dirty="0">
                <a:latin typeface="Courier New" panose="02070309020205020404" pitchFamily="49" charset="0"/>
                <a:cs typeface="Courier New" panose="02070309020205020404" pitchFamily="49" charset="0"/>
              </a:rPr>
              <a:t># Bar chart showing average arrival delay for Spirit Airlines flights by month</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sns.barplot</a:t>
            </a:r>
            <a:r>
              <a:rPr lang="en-US" sz="900" dirty="0">
                <a:latin typeface="Courier New" panose="02070309020205020404" pitchFamily="49" charset="0"/>
                <a:cs typeface="Courier New" panose="02070309020205020404" pitchFamily="49" charset="0"/>
              </a:rPr>
              <a:t>(x=</a:t>
            </a:r>
            <a:r>
              <a:rPr lang="en-US" sz="900" dirty="0" err="1">
                <a:latin typeface="Courier New" panose="02070309020205020404" pitchFamily="49" charset="0"/>
                <a:cs typeface="Courier New" panose="02070309020205020404" pitchFamily="49" charset="0"/>
              </a:rPr>
              <a:t>flight_data.index</a:t>
            </a:r>
            <a:r>
              <a:rPr lang="en-US" sz="900" dirty="0">
                <a:latin typeface="Courier New" panose="02070309020205020404" pitchFamily="49" charset="0"/>
                <a:cs typeface="Courier New" panose="02070309020205020404" pitchFamily="49" charset="0"/>
              </a:rPr>
              <a:t>, y=</a:t>
            </a:r>
            <a:r>
              <a:rPr lang="en-US" sz="900" dirty="0" err="1">
                <a:latin typeface="Courier New" panose="02070309020205020404" pitchFamily="49" charset="0"/>
                <a:cs typeface="Courier New" panose="02070309020205020404" pitchFamily="49" charset="0"/>
              </a:rPr>
              <a:t>flight_data</a:t>
            </a:r>
            <a:r>
              <a:rPr lang="en-US" sz="900" dirty="0">
                <a:latin typeface="Courier New" panose="02070309020205020404" pitchFamily="49" charset="0"/>
                <a:cs typeface="Courier New" panose="02070309020205020404" pitchFamily="49" charset="0"/>
              </a:rPr>
              <a:t>['NK’])</a:t>
            </a:r>
            <a:br>
              <a:rPr lang="en-US" sz="900" dirty="0">
                <a:latin typeface="Courier New" panose="02070309020205020404" pitchFamily="49" charset="0"/>
                <a:cs typeface="Courier New" panose="02070309020205020404" pitchFamily="49" charset="0"/>
              </a:rPr>
            </a:br>
            <a:br>
              <a:rPr lang="en-US" sz="900" dirty="0">
                <a:latin typeface="Courier New" panose="02070309020205020404" pitchFamily="49" charset="0"/>
                <a:cs typeface="Courier New" panose="02070309020205020404" pitchFamily="49" charset="0"/>
              </a:rPr>
            </a:br>
            <a:endParaRPr lang="en-US" sz="900" dirty="0">
              <a:latin typeface="Courier New" panose="02070309020205020404" pitchFamily="49" charset="0"/>
              <a:cs typeface="Courier New" panose="02070309020205020404" pitchFamily="49" charset="0"/>
            </a:endParaRPr>
          </a:p>
          <a:p>
            <a:r>
              <a:rPr lang="en-US" sz="900" dirty="0">
                <a:latin typeface="+mj-lt"/>
                <a:cs typeface="Courier New" panose="02070309020205020404" pitchFamily="49" charset="0"/>
              </a:rPr>
              <a:t>Heatmap</a:t>
            </a:r>
          </a:p>
          <a:p>
            <a:r>
              <a:rPr lang="en-US" sz="900" dirty="0">
                <a:latin typeface="Courier New" panose="02070309020205020404" pitchFamily="49" charset="0"/>
                <a:cs typeface="Courier New" panose="02070309020205020404" pitchFamily="49" charset="0"/>
              </a:rPr>
              <a:t># Heatmap showing average arrival delay for each airline by month</a:t>
            </a:r>
            <a:br>
              <a:rPr lang="en-US" sz="900" dirty="0">
                <a:latin typeface="Courier New" panose="02070309020205020404" pitchFamily="49" charset="0"/>
                <a:cs typeface="Courier New" panose="02070309020205020404" pitchFamily="49" charset="0"/>
              </a:rPr>
            </a:br>
            <a:r>
              <a:rPr lang="en-US" sz="900" dirty="0" err="1">
                <a:latin typeface="Courier New" panose="02070309020205020404" pitchFamily="49" charset="0"/>
                <a:cs typeface="Courier New" panose="02070309020205020404" pitchFamily="49" charset="0"/>
              </a:rPr>
              <a:t>sns.heatmap</a:t>
            </a:r>
            <a:r>
              <a:rPr lang="en-US" sz="900" dirty="0">
                <a:latin typeface="Courier New" panose="02070309020205020404" pitchFamily="49" charset="0"/>
                <a:cs typeface="Courier New" panose="02070309020205020404" pitchFamily="49" charset="0"/>
              </a:rPr>
              <a:t>(data=</a:t>
            </a:r>
            <a:r>
              <a:rPr lang="en-US" sz="900" dirty="0" err="1">
                <a:latin typeface="Courier New" panose="02070309020205020404" pitchFamily="49" charset="0"/>
                <a:cs typeface="Courier New" panose="02070309020205020404" pitchFamily="49" charset="0"/>
              </a:rPr>
              <a:t>flight_data</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annot</a:t>
            </a:r>
            <a:r>
              <a:rPr lang="en-US" sz="900" dirty="0">
                <a:latin typeface="Courier New" panose="02070309020205020404" pitchFamily="49" charset="0"/>
                <a:cs typeface="Courier New" panose="02070309020205020404" pitchFamily="49" charset="0"/>
              </a:rPr>
              <a:t>=True)</a:t>
            </a:r>
          </a:p>
        </p:txBody>
      </p:sp>
      <p:pic>
        <p:nvPicPr>
          <p:cNvPr id="1032" name="Picture 8" descr="https://www.kaggleusercontent.com/kf/15663631/eyJhbGciOiJkaXIiLCJlbmMiOiJBMTI4Q0JDLUhTMjU2In0..CdZ8d9du98cTqM-8SpxxhA.cRugW5ES_mjK7jlugyI7l-OEfNqPvVcXrkqs3DqXD56-Z-j_Bk_Q02msOb6uiZ9v6OjBLGPRIDxAiB0-Dne1H7TJzXtPaD5gw5iNCmOSJYfEt-vE04P5bX9ktP2sUiPFPBaFvsaeSNeM6Wiz6U3qug.TkB6UpZcyw_cryrL73pSEQ/__results___files/__results___16_1.png">
            <a:extLst>
              <a:ext uri="{FF2B5EF4-FFF2-40B4-BE49-F238E27FC236}">
                <a16:creationId xmlns:a16="http://schemas.microsoft.com/office/drawing/2014/main" id="{E0C9C02E-A99E-4BF8-8347-FEC2D2B5D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187" y="2975378"/>
            <a:ext cx="2064710" cy="9720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www.kaggleusercontent.com/kf/15663627/eyJhbGciOiJkaXIiLCJlbmMiOiJBMTI4Q0JDLUhTMjU2In0..gWKhYbt0zTMGEJGKz1vv9A.pTAbEmkxVBE_4tewqEibUyBtFzrfeSn0uZRW4UykCWfdVDXnQVgaiDHpU2RCEmBDYNaiqzaRA9ZN_xNCfZ8KhKfpQyP6cWVrvhbCopYVi_f2elWKNL-QpXQZMYHZl3sL7J92r0OIjeAi6TO0KAmxqVP5pFJIP-Gxvc6ainyomAQ.I-WsbVPIoAUsopnshp0EbA/__results___files/__results___8_1.png">
            <a:extLst>
              <a:ext uri="{FF2B5EF4-FFF2-40B4-BE49-F238E27FC236}">
                <a16:creationId xmlns:a16="http://schemas.microsoft.com/office/drawing/2014/main" id="{4C7DD493-BAB2-4DB8-A36C-D262884D70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878" y="4093753"/>
            <a:ext cx="1564019" cy="9938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www.kaggleusercontent.com/kf/15663627/eyJhbGciOiJkaXIiLCJlbmMiOiJBMTI4Q0JDLUhTMjU2In0..gWKhYbt0zTMGEJGKz1vv9A.pTAbEmkxVBE_4tewqEibUyBtFzrfeSn0uZRW4UykCWfdVDXnQVgaiDHpU2RCEmBDYNaiqzaRA9ZN_xNCfZ8KhKfpQyP6cWVrvhbCopYVi_f2elWKNL-QpXQZMYHZl3sL7J92r0OIjeAi6TO0KAmxqVP5pFJIP-Gxvc6ainyomAQ.I-WsbVPIoAUsopnshp0EbA/__results___files/__results___10_1.png">
            <a:extLst>
              <a:ext uri="{FF2B5EF4-FFF2-40B4-BE49-F238E27FC236}">
                <a16:creationId xmlns:a16="http://schemas.microsoft.com/office/drawing/2014/main" id="{19FE4718-144F-4044-A932-2E556E803E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17" y="5221272"/>
            <a:ext cx="1483215" cy="87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78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24C10-2DBF-4B20-A3D1-69E60B047EFD}"/>
              </a:ext>
            </a:extLst>
          </p:cNvPr>
          <p:cNvSpPr>
            <a:spLocks noGrp="1"/>
          </p:cNvSpPr>
          <p:nvPr>
            <p:ph type="title"/>
          </p:nvPr>
        </p:nvSpPr>
        <p:spPr/>
        <p:txBody>
          <a:bodyPr/>
          <a:lstStyle/>
          <a:p>
            <a:r>
              <a:rPr lang="en-US" dirty="0"/>
              <a:t>Seaborn -Scatter Chart </a:t>
            </a:r>
          </a:p>
        </p:txBody>
      </p:sp>
      <p:sp>
        <p:nvSpPr>
          <p:cNvPr id="14" name="Content Placeholder 5">
            <a:extLst>
              <a:ext uri="{FF2B5EF4-FFF2-40B4-BE49-F238E27FC236}">
                <a16:creationId xmlns:a16="http://schemas.microsoft.com/office/drawing/2014/main" id="{34D12962-2FC5-4F07-8E2E-EF674C71CF1A}"/>
              </a:ext>
            </a:extLst>
          </p:cNvPr>
          <p:cNvSpPr txBox="1">
            <a:spLocks/>
          </p:cNvSpPr>
          <p:nvPr/>
        </p:nvSpPr>
        <p:spPr>
          <a:xfrm>
            <a:off x="2187006" y="1974720"/>
            <a:ext cx="7736619" cy="41666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900" dirty="0">
                <a:latin typeface="+mj-lt"/>
                <a:cs typeface="Courier New" panose="02070309020205020404" pitchFamily="49" charset="0"/>
              </a:rPr>
              <a:t>Scatter Plot</a:t>
            </a:r>
          </a:p>
          <a:p>
            <a:r>
              <a:rPr lang="en-US" sz="900" dirty="0" err="1">
                <a:latin typeface="Courier New" panose="02070309020205020404" pitchFamily="49" charset="0"/>
                <a:cs typeface="Courier New" panose="02070309020205020404" pitchFamily="49" charset="0"/>
              </a:rPr>
              <a:t>sns.scatterplot</a:t>
            </a:r>
            <a:r>
              <a:rPr lang="en-US" sz="900" dirty="0">
                <a:latin typeface="Courier New" panose="02070309020205020404" pitchFamily="49" charset="0"/>
                <a:cs typeface="Courier New" panose="02070309020205020404" pitchFamily="49" charset="0"/>
              </a:rPr>
              <a:t>(x=</a:t>
            </a:r>
            <a:r>
              <a:rPr lang="en-US" sz="900" dirty="0" err="1">
                <a:latin typeface="Courier New" panose="02070309020205020404" pitchFamily="49" charset="0"/>
                <a:cs typeface="Courier New" panose="02070309020205020404" pitchFamily="49" charset="0"/>
              </a:rPr>
              <a:t>insurance_data</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bmi</a:t>
            </a:r>
            <a:r>
              <a:rPr lang="en-US" sz="900" dirty="0">
                <a:latin typeface="Courier New" panose="02070309020205020404" pitchFamily="49" charset="0"/>
                <a:cs typeface="Courier New" panose="02070309020205020404" pitchFamily="49" charset="0"/>
              </a:rPr>
              <a:t>'], y=</a:t>
            </a:r>
            <a:r>
              <a:rPr lang="en-US" sz="900" dirty="0" err="1">
                <a:latin typeface="Courier New" panose="02070309020205020404" pitchFamily="49" charset="0"/>
                <a:cs typeface="Courier New" panose="02070309020205020404" pitchFamily="49" charset="0"/>
              </a:rPr>
              <a:t>insurance_data</a:t>
            </a:r>
            <a:r>
              <a:rPr lang="en-US" sz="900" dirty="0">
                <a:latin typeface="Courier New" panose="02070309020205020404" pitchFamily="49" charset="0"/>
                <a:cs typeface="Courier New" panose="02070309020205020404" pitchFamily="49" charset="0"/>
              </a:rPr>
              <a:t>['charges’])</a:t>
            </a:r>
            <a:br>
              <a:rPr lang="en-US" sz="900" dirty="0">
                <a:latin typeface="Courier New" panose="02070309020205020404" pitchFamily="49" charset="0"/>
                <a:cs typeface="Courier New" panose="02070309020205020404" pitchFamily="49" charset="0"/>
              </a:rPr>
            </a:br>
            <a:endParaRPr lang="en-US" sz="900" dirty="0">
              <a:latin typeface="Courier New" panose="02070309020205020404" pitchFamily="49" charset="0"/>
              <a:cs typeface="Courier New" panose="02070309020205020404" pitchFamily="49" charset="0"/>
            </a:endParaRPr>
          </a:p>
          <a:p>
            <a:r>
              <a:rPr lang="en-US" sz="900" dirty="0">
                <a:latin typeface="+mj-lt"/>
                <a:cs typeface="Courier New" panose="02070309020205020404" pitchFamily="49" charset="0"/>
              </a:rPr>
              <a:t>Scatter Plot with Regression Line</a:t>
            </a:r>
          </a:p>
          <a:p>
            <a:r>
              <a:rPr lang="en-US" sz="900" dirty="0" err="1">
                <a:latin typeface="Courier New" panose="02070309020205020404" pitchFamily="49" charset="0"/>
                <a:cs typeface="Courier New" panose="02070309020205020404" pitchFamily="49" charset="0"/>
              </a:rPr>
              <a:t>sns.regplot</a:t>
            </a:r>
            <a:r>
              <a:rPr lang="en-US" sz="900" dirty="0">
                <a:latin typeface="Courier New" panose="02070309020205020404" pitchFamily="49" charset="0"/>
                <a:cs typeface="Courier New" panose="02070309020205020404" pitchFamily="49" charset="0"/>
              </a:rPr>
              <a:t>(x=</a:t>
            </a:r>
            <a:r>
              <a:rPr lang="en-US" sz="900" dirty="0" err="1">
                <a:latin typeface="Courier New" panose="02070309020205020404" pitchFamily="49" charset="0"/>
                <a:cs typeface="Courier New" panose="02070309020205020404" pitchFamily="49" charset="0"/>
              </a:rPr>
              <a:t>insurance_data</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bmi</a:t>
            </a:r>
            <a:r>
              <a:rPr lang="en-US" sz="900" dirty="0">
                <a:latin typeface="Courier New" panose="02070309020205020404" pitchFamily="49" charset="0"/>
                <a:cs typeface="Courier New" panose="02070309020205020404" pitchFamily="49" charset="0"/>
              </a:rPr>
              <a:t>'], y=</a:t>
            </a:r>
            <a:r>
              <a:rPr lang="en-US" sz="900" dirty="0" err="1">
                <a:latin typeface="Courier New" panose="02070309020205020404" pitchFamily="49" charset="0"/>
                <a:cs typeface="Courier New" panose="02070309020205020404" pitchFamily="49" charset="0"/>
              </a:rPr>
              <a:t>insurance_data</a:t>
            </a:r>
            <a:r>
              <a:rPr lang="en-US" sz="900" dirty="0">
                <a:latin typeface="Courier New" panose="02070309020205020404" pitchFamily="49" charset="0"/>
                <a:cs typeface="Courier New" panose="02070309020205020404" pitchFamily="49" charset="0"/>
              </a:rPr>
              <a:t>['charges'])</a:t>
            </a:r>
            <a:br>
              <a:rPr lang="en-US" sz="900" dirty="0">
                <a:latin typeface="Courier New" panose="02070309020205020404" pitchFamily="49" charset="0"/>
                <a:cs typeface="Courier New" panose="02070309020205020404" pitchFamily="49" charset="0"/>
              </a:rPr>
            </a:br>
            <a:endParaRPr lang="en-US" sz="900" dirty="0">
              <a:latin typeface="Courier New" panose="02070309020205020404" pitchFamily="49" charset="0"/>
              <a:cs typeface="Courier New" panose="02070309020205020404" pitchFamily="49" charset="0"/>
            </a:endParaRPr>
          </a:p>
          <a:p>
            <a:r>
              <a:rPr lang="en-US" sz="900" dirty="0">
                <a:latin typeface="+mj-lt"/>
                <a:cs typeface="Courier New" panose="02070309020205020404" pitchFamily="49" charset="0"/>
              </a:rPr>
              <a:t>Color Coded Scatter Plots</a:t>
            </a:r>
          </a:p>
          <a:p>
            <a:r>
              <a:rPr lang="en-US" sz="900" dirty="0" err="1">
                <a:latin typeface="Courier New" panose="02070309020205020404" pitchFamily="49" charset="0"/>
                <a:cs typeface="Courier New" panose="02070309020205020404" pitchFamily="49" charset="0"/>
              </a:rPr>
              <a:t>sns.scatterplot</a:t>
            </a:r>
            <a:r>
              <a:rPr lang="en-US" sz="900" dirty="0">
                <a:latin typeface="Courier New" panose="02070309020205020404" pitchFamily="49" charset="0"/>
                <a:cs typeface="Courier New" panose="02070309020205020404" pitchFamily="49" charset="0"/>
              </a:rPr>
              <a:t>(x=</a:t>
            </a:r>
            <a:r>
              <a:rPr lang="en-US" sz="900" dirty="0" err="1">
                <a:latin typeface="Courier New" panose="02070309020205020404" pitchFamily="49" charset="0"/>
                <a:cs typeface="Courier New" panose="02070309020205020404" pitchFamily="49" charset="0"/>
              </a:rPr>
              <a:t>insurance_data</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bmi</a:t>
            </a:r>
            <a:r>
              <a:rPr lang="en-US" sz="900" dirty="0">
                <a:latin typeface="Courier New" panose="02070309020205020404" pitchFamily="49" charset="0"/>
                <a:cs typeface="Courier New" panose="02070309020205020404" pitchFamily="49" charset="0"/>
              </a:rPr>
              <a:t>'], y=</a:t>
            </a:r>
            <a:r>
              <a:rPr lang="en-US" sz="900" dirty="0" err="1">
                <a:latin typeface="Courier New" panose="02070309020205020404" pitchFamily="49" charset="0"/>
                <a:cs typeface="Courier New" panose="02070309020205020404" pitchFamily="49" charset="0"/>
              </a:rPr>
              <a:t>insurance_data</a:t>
            </a:r>
            <a:r>
              <a:rPr lang="en-US" sz="900" dirty="0">
                <a:latin typeface="Courier New" panose="02070309020205020404" pitchFamily="49" charset="0"/>
                <a:cs typeface="Courier New" panose="02070309020205020404" pitchFamily="49" charset="0"/>
              </a:rPr>
              <a:t>['charges'], hue=</a:t>
            </a:r>
            <a:r>
              <a:rPr lang="en-US" sz="900" dirty="0" err="1">
                <a:latin typeface="Courier New" panose="02070309020205020404" pitchFamily="49" charset="0"/>
                <a:cs typeface="Courier New" panose="02070309020205020404" pitchFamily="49" charset="0"/>
              </a:rPr>
              <a:t>insurance_data</a:t>
            </a:r>
            <a:r>
              <a:rPr lang="en-US" sz="900" dirty="0">
                <a:latin typeface="Courier New" panose="02070309020205020404" pitchFamily="49" charset="0"/>
                <a:cs typeface="Courier New" panose="02070309020205020404" pitchFamily="49" charset="0"/>
              </a:rPr>
              <a:t>['smoker’])</a:t>
            </a:r>
            <a:br>
              <a:rPr lang="en-US" sz="900" dirty="0">
                <a:latin typeface="Courier New" panose="02070309020205020404" pitchFamily="49" charset="0"/>
                <a:cs typeface="Courier New" panose="02070309020205020404" pitchFamily="49" charset="0"/>
              </a:rPr>
            </a:br>
            <a:endParaRPr lang="en-US" sz="900" dirty="0">
              <a:latin typeface="Courier New" panose="02070309020205020404" pitchFamily="49" charset="0"/>
              <a:cs typeface="Courier New" panose="02070309020205020404" pitchFamily="49" charset="0"/>
            </a:endParaRPr>
          </a:p>
          <a:p>
            <a:r>
              <a:rPr lang="en-US" sz="900" dirty="0">
                <a:latin typeface="+mj-lt"/>
                <a:cs typeface="Courier New" panose="02070309020205020404" pitchFamily="49" charset="0"/>
              </a:rPr>
              <a:t>Color Coded Scatter Plots with multiple regression lines</a:t>
            </a:r>
          </a:p>
          <a:p>
            <a:r>
              <a:rPr lang="en-US" sz="900" dirty="0" err="1">
                <a:latin typeface="Courier New" panose="02070309020205020404" pitchFamily="49" charset="0"/>
                <a:cs typeface="Courier New" panose="02070309020205020404" pitchFamily="49" charset="0"/>
              </a:rPr>
              <a:t>sns.lmplot</a:t>
            </a:r>
            <a:r>
              <a:rPr lang="en-US" sz="900" dirty="0">
                <a:latin typeface="Courier New" panose="02070309020205020404" pitchFamily="49" charset="0"/>
                <a:cs typeface="Courier New" panose="02070309020205020404" pitchFamily="49" charset="0"/>
              </a:rPr>
              <a:t>(x="</a:t>
            </a:r>
            <a:r>
              <a:rPr lang="en-US" sz="900" dirty="0" err="1">
                <a:latin typeface="Courier New" panose="02070309020205020404" pitchFamily="49" charset="0"/>
                <a:cs typeface="Courier New" panose="02070309020205020404" pitchFamily="49" charset="0"/>
              </a:rPr>
              <a:t>bmi</a:t>
            </a:r>
            <a:r>
              <a:rPr lang="en-US" sz="900" dirty="0">
                <a:latin typeface="Courier New" panose="02070309020205020404" pitchFamily="49" charset="0"/>
                <a:cs typeface="Courier New" panose="02070309020205020404" pitchFamily="49" charset="0"/>
              </a:rPr>
              <a:t>", y="charges", hue="smoker", data=</a:t>
            </a:r>
            <a:r>
              <a:rPr lang="en-US" sz="900" dirty="0" err="1">
                <a:latin typeface="Courier New" panose="02070309020205020404" pitchFamily="49" charset="0"/>
                <a:cs typeface="Courier New" panose="02070309020205020404" pitchFamily="49" charset="0"/>
              </a:rPr>
              <a:t>insurance_data</a:t>
            </a:r>
            <a:r>
              <a:rPr lang="en-US" sz="900" dirty="0">
                <a:latin typeface="Courier New" panose="02070309020205020404" pitchFamily="49" charset="0"/>
                <a:cs typeface="Courier New" panose="02070309020205020404" pitchFamily="49" charset="0"/>
              </a:rPr>
              <a:t>)</a:t>
            </a:r>
          </a:p>
        </p:txBody>
      </p:sp>
      <p:pic>
        <p:nvPicPr>
          <p:cNvPr id="2050" name="Picture 2" descr="https://www.kaggleusercontent.com/kf/15663626/eyJhbGciOiJkaXIiLCJlbmMiOiJBMTI4Q0JDLUhTMjU2In0..Hucnbml2TCyVzUTmGxCxUw.q285a7pqFEMLL_1jx8AikM4OHlG4fCo2nszReN9-eFRoYoQSPrAFMptFe67GUES9g_Js3jfiUrFvXNeWsiMiFE7IkOkC6sytgwpHiv3xSnVPae1f5NO65LlDHjIpLkRf0IouRJUyYws0cMEC-dp42Q.1Nbl6HqgV_TeOmZqPbGURA/__results___files/__results___8_1.png">
            <a:extLst>
              <a:ext uri="{FF2B5EF4-FFF2-40B4-BE49-F238E27FC236}">
                <a16:creationId xmlns:a16="http://schemas.microsoft.com/office/drawing/2014/main" id="{71B6540D-248D-422D-B2B8-C11F7E187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285" y="1989083"/>
            <a:ext cx="1223868" cy="7979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kaggleusercontent.com/kf/15663626/eyJhbGciOiJkaXIiLCJlbmMiOiJBMTI4Q0JDLUhTMjU2In0..Hucnbml2TCyVzUTmGxCxUw.q285a7pqFEMLL_1jx8AikM4OHlG4fCo2nszReN9-eFRoYoQSPrAFMptFe67GUES9g_Js3jfiUrFvXNeWsiMiFE7IkOkC6sytgwpHiv3xSnVPae1f5NO65LlDHjIpLkRf0IouRJUyYws0cMEC-dp42Q.1Nbl6HqgV_TeOmZqPbGURA/__results___files/__results___10_2.png">
            <a:extLst>
              <a:ext uri="{FF2B5EF4-FFF2-40B4-BE49-F238E27FC236}">
                <a16:creationId xmlns:a16="http://schemas.microsoft.com/office/drawing/2014/main" id="{FB42A3B7-8A2E-4957-9C83-7B6CE4952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711" y="2785037"/>
            <a:ext cx="1223868" cy="7998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kaggleusercontent.com/kf/15663626/eyJhbGciOiJkaXIiLCJlbmMiOiJBMTI4Q0JDLUhTMjU2In0..Hucnbml2TCyVzUTmGxCxUw.q285a7pqFEMLL_1jx8AikM4OHlG4fCo2nszReN9-eFRoYoQSPrAFMptFe67GUES9g_Js3jfiUrFvXNeWsiMiFE7IkOkC6sytgwpHiv3xSnVPae1f5NO65LlDHjIpLkRf0IouRJUyYws0cMEC-dp42Q.1Nbl6HqgV_TeOmZqPbGURA/__results___files/__results___12_1.png">
            <a:extLst>
              <a:ext uri="{FF2B5EF4-FFF2-40B4-BE49-F238E27FC236}">
                <a16:creationId xmlns:a16="http://schemas.microsoft.com/office/drawing/2014/main" id="{957B5736-678A-4DDE-8042-998AC3551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711" y="3546375"/>
            <a:ext cx="1223868" cy="79791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www.kaggleusercontent.com/kf/15663626/eyJhbGciOiJkaXIiLCJlbmMiOiJBMTI4Q0JDLUhTMjU2In0..Hucnbml2TCyVzUTmGxCxUw.q285a7pqFEMLL_1jx8AikM4OHlG4fCo2nszReN9-eFRoYoQSPrAFMptFe67GUES9g_Js3jfiUrFvXNeWsiMiFE7IkOkC6sytgwpHiv3xSnVPae1f5NO65LlDHjIpLkRf0IouRJUyYws0cMEC-dp42Q.1Nbl6HqgV_TeOmZqPbGURA/__results___files/__results___14_2.png">
            <a:extLst>
              <a:ext uri="{FF2B5EF4-FFF2-40B4-BE49-F238E27FC236}">
                <a16:creationId xmlns:a16="http://schemas.microsoft.com/office/drawing/2014/main" id="{CD83F5FD-DA44-49DB-B7E8-6DB76692A6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285" y="4350612"/>
            <a:ext cx="1226658" cy="10740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DA47A3-3978-409D-B1A0-D72068654096}"/>
              </a:ext>
            </a:extLst>
          </p:cNvPr>
          <p:cNvSpPr txBox="1"/>
          <p:nvPr/>
        </p:nvSpPr>
        <p:spPr>
          <a:xfrm>
            <a:off x="7188378" y="4624932"/>
            <a:ext cx="4723074" cy="1169551"/>
          </a:xfrm>
          <a:prstGeom prst="rect">
            <a:avLst/>
          </a:prstGeom>
          <a:solidFill>
            <a:schemeClr val="bg1">
              <a:lumMod val="75000"/>
            </a:schemeClr>
          </a:solidFill>
        </p:spPr>
        <p:txBody>
          <a:bodyPr wrap="square" rtlCol="0">
            <a:spAutoFit/>
          </a:bodyPr>
          <a:lstStyle/>
          <a:p>
            <a:pPr marL="171450" indent="-171450">
              <a:buFont typeface="Arial" panose="020B0604020202020204" pitchFamily="34" charset="0"/>
              <a:buChar char="•"/>
            </a:pPr>
            <a:r>
              <a:rPr lang="en-US" sz="1000" dirty="0"/>
              <a:t>The </a:t>
            </a:r>
            <a:r>
              <a:rPr lang="en-US" sz="1000" dirty="0" err="1"/>
              <a:t>sns.lmplot</a:t>
            </a:r>
            <a:r>
              <a:rPr lang="en-US" sz="1000" dirty="0"/>
              <a:t> command above works slightly differently than the commands you have learned about so far:</a:t>
            </a:r>
          </a:p>
          <a:p>
            <a:pPr marL="628650" lvl="1" indent="-171450">
              <a:buFont typeface="Arial" panose="020B0604020202020204" pitchFamily="34" charset="0"/>
              <a:buChar char="•"/>
            </a:pPr>
            <a:r>
              <a:rPr lang="en-US" sz="1000" dirty="0"/>
              <a:t>Instead of setting x=</a:t>
            </a:r>
            <a:r>
              <a:rPr lang="en-US" sz="1000" dirty="0" err="1"/>
              <a:t>insurance_data</a:t>
            </a:r>
            <a:r>
              <a:rPr lang="en-US" sz="1000" dirty="0"/>
              <a:t>['</a:t>
            </a:r>
            <a:r>
              <a:rPr lang="en-US" sz="1000" dirty="0" err="1"/>
              <a:t>bmi</a:t>
            </a:r>
            <a:r>
              <a:rPr lang="en-US" sz="1000" dirty="0"/>
              <a:t>'] to select the '</a:t>
            </a:r>
            <a:r>
              <a:rPr lang="en-US" sz="1000" dirty="0" err="1"/>
              <a:t>bmi</a:t>
            </a:r>
            <a:r>
              <a:rPr lang="en-US" sz="1000" dirty="0"/>
              <a:t>' column in </a:t>
            </a:r>
            <a:r>
              <a:rPr lang="en-US" sz="1000" dirty="0" err="1"/>
              <a:t>insurance_data</a:t>
            </a:r>
            <a:r>
              <a:rPr lang="en-US" sz="1000" dirty="0"/>
              <a:t>, we set x="</a:t>
            </a:r>
            <a:r>
              <a:rPr lang="en-US" sz="1000" dirty="0" err="1"/>
              <a:t>bmi</a:t>
            </a:r>
            <a:r>
              <a:rPr lang="en-US" sz="1000" dirty="0"/>
              <a:t>" to specify the name of the column only.</a:t>
            </a:r>
          </a:p>
          <a:p>
            <a:pPr marL="628650" lvl="1" indent="-171450">
              <a:buFont typeface="Arial" panose="020B0604020202020204" pitchFamily="34" charset="0"/>
              <a:buChar char="•"/>
            </a:pPr>
            <a:r>
              <a:rPr lang="en-US" sz="1000" dirty="0"/>
              <a:t>Similarly, y="charges" and hue="smoker" also contain the names of columns.</a:t>
            </a:r>
          </a:p>
          <a:p>
            <a:pPr marL="628650" lvl="1" indent="-171450">
              <a:buFont typeface="Arial" panose="020B0604020202020204" pitchFamily="34" charset="0"/>
              <a:buChar char="•"/>
            </a:pPr>
            <a:r>
              <a:rPr lang="en-US" sz="1000" dirty="0"/>
              <a:t>We specify the dataset with data=</a:t>
            </a:r>
            <a:r>
              <a:rPr lang="en-US" sz="1000" dirty="0" err="1"/>
              <a:t>insurance_data</a:t>
            </a:r>
            <a:r>
              <a:rPr lang="en-US" sz="1000" dirty="0"/>
              <a:t>.</a:t>
            </a:r>
          </a:p>
        </p:txBody>
      </p:sp>
    </p:spTree>
    <p:extLst>
      <p:ext uri="{BB962C8B-B14F-4D97-AF65-F5344CB8AC3E}">
        <p14:creationId xmlns:p14="http://schemas.microsoft.com/office/powerpoint/2010/main" val="380148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24C10-2DBF-4B20-A3D1-69E60B047EFD}"/>
              </a:ext>
            </a:extLst>
          </p:cNvPr>
          <p:cNvSpPr>
            <a:spLocks noGrp="1"/>
          </p:cNvSpPr>
          <p:nvPr>
            <p:ph type="title"/>
          </p:nvPr>
        </p:nvSpPr>
        <p:spPr/>
        <p:txBody>
          <a:bodyPr/>
          <a:lstStyle/>
          <a:p>
            <a:r>
              <a:rPr lang="en-US" dirty="0"/>
              <a:t>Seaborn - Scatter Chart Type </a:t>
            </a:r>
            <a:r>
              <a:rPr lang="en-US" dirty="0" err="1"/>
              <a:t>ConT’d</a:t>
            </a:r>
            <a:endParaRPr lang="en-US" dirty="0"/>
          </a:p>
        </p:txBody>
      </p:sp>
      <p:sp>
        <p:nvSpPr>
          <p:cNvPr id="14" name="Content Placeholder 5">
            <a:extLst>
              <a:ext uri="{FF2B5EF4-FFF2-40B4-BE49-F238E27FC236}">
                <a16:creationId xmlns:a16="http://schemas.microsoft.com/office/drawing/2014/main" id="{34D12962-2FC5-4F07-8E2E-EF674C71CF1A}"/>
              </a:ext>
            </a:extLst>
          </p:cNvPr>
          <p:cNvSpPr txBox="1">
            <a:spLocks/>
          </p:cNvSpPr>
          <p:nvPr/>
        </p:nvSpPr>
        <p:spPr>
          <a:xfrm>
            <a:off x="2187006" y="1974720"/>
            <a:ext cx="7736619" cy="41666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900" dirty="0">
                <a:latin typeface="+mj-lt"/>
                <a:cs typeface="Courier New" panose="02070309020205020404" pitchFamily="49" charset="0"/>
              </a:rPr>
              <a:t>Swarm Plot</a:t>
            </a:r>
          </a:p>
          <a:p>
            <a:r>
              <a:rPr lang="en-US" sz="900" dirty="0" err="1">
                <a:latin typeface="Courier New" panose="02070309020205020404" pitchFamily="49" charset="0"/>
                <a:cs typeface="Courier New" panose="02070309020205020404" pitchFamily="49" charset="0"/>
              </a:rPr>
              <a:t>sns.swarmplot</a:t>
            </a:r>
            <a:r>
              <a:rPr lang="en-US" sz="900" dirty="0">
                <a:latin typeface="Courier New" panose="02070309020205020404" pitchFamily="49" charset="0"/>
                <a:cs typeface="Courier New" panose="02070309020205020404" pitchFamily="49" charset="0"/>
              </a:rPr>
              <a:t>(x=</a:t>
            </a:r>
            <a:r>
              <a:rPr lang="en-US" sz="900" dirty="0" err="1">
                <a:latin typeface="Courier New" panose="02070309020205020404" pitchFamily="49" charset="0"/>
                <a:cs typeface="Courier New" panose="02070309020205020404" pitchFamily="49" charset="0"/>
              </a:rPr>
              <a:t>insurance_data</a:t>
            </a:r>
            <a:r>
              <a:rPr lang="en-US" sz="900" dirty="0">
                <a:latin typeface="Courier New" panose="02070309020205020404" pitchFamily="49" charset="0"/>
                <a:cs typeface="Courier New" panose="02070309020205020404" pitchFamily="49" charset="0"/>
              </a:rPr>
              <a:t>['smoker'],y=</a:t>
            </a:r>
            <a:r>
              <a:rPr lang="en-US" sz="900" dirty="0" err="1">
                <a:latin typeface="Courier New" panose="02070309020205020404" pitchFamily="49" charset="0"/>
                <a:cs typeface="Courier New" panose="02070309020205020404" pitchFamily="49" charset="0"/>
              </a:rPr>
              <a:t>insurance_data</a:t>
            </a:r>
            <a:r>
              <a:rPr lang="en-US" sz="900" dirty="0">
                <a:latin typeface="Courier New" panose="02070309020205020404" pitchFamily="49" charset="0"/>
                <a:cs typeface="Courier New" panose="02070309020205020404" pitchFamily="49" charset="0"/>
              </a:rPr>
              <a:t>['charges’])</a:t>
            </a:r>
          </a:p>
          <a:p>
            <a:pPr lvl="1"/>
            <a:r>
              <a:rPr lang="en-US" sz="1400" dirty="0">
                <a:cs typeface="Courier New" panose="02070309020205020404" pitchFamily="49" charset="0"/>
              </a:rPr>
              <a:t>Finally, there's one more plot that you'll learn about, that might look slightly different from how you're used to seeing scatter plots. Usually, we use scatter plots to highlight the relationship between two continuous variables (like "</a:t>
            </a:r>
            <a:r>
              <a:rPr lang="en-US" sz="1400" dirty="0" err="1">
                <a:cs typeface="Courier New" panose="02070309020205020404" pitchFamily="49" charset="0"/>
              </a:rPr>
              <a:t>bmi</a:t>
            </a:r>
            <a:r>
              <a:rPr lang="en-US" sz="1400" dirty="0">
                <a:cs typeface="Courier New" panose="02070309020205020404" pitchFamily="49" charset="0"/>
              </a:rPr>
              <a:t>" and "charges"). However, we can adapt the design of the scatter plot to feature a categorical variable (like "smoker") on one of the main axes. We'll refer to this plot type as a categorical scatter plot, and we build it with the </a:t>
            </a:r>
            <a:r>
              <a:rPr lang="en-US" sz="1400" dirty="0" err="1">
                <a:cs typeface="Courier New" panose="02070309020205020404" pitchFamily="49" charset="0"/>
              </a:rPr>
              <a:t>sns.swarmplot</a:t>
            </a:r>
            <a:r>
              <a:rPr lang="en-US" sz="1400" dirty="0">
                <a:cs typeface="Courier New" panose="02070309020205020404" pitchFamily="49" charset="0"/>
              </a:rPr>
              <a:t> command</a:t>
            </a:r>
          </a:p>
          <a:p>
            <a:pPr lvl="1"/>
            <a:br>
              <a:rPr lang="en-US" sz="700" dirty="0">
                <a:latin typeface="Courier New" panose="02070309020205020404" pitchFamily="49" charset="0"/>
                <a:cs typeface="Courier New" panose="02070309020205020404" pitchFamily="49" charset="0"/>
              </a:rPr>
            </a:br>
            <a:endParaRPr lang="en-US" sz="700" dirty="0">
              <a:latin typeface="Courier New" panose="02070309020205020404" pitchFamily="49" charset="0"/>
              <a:cs typeface="Courier New" panose="02070309020205020404" pitchFamily="49" charset="0"/>
            </a:endParaRPr>
          </a:p>
          <a:p>
            <a:pPr lvl="1"/>
            <a:endParaRPr lang="en-US" sz="700" dirty="0">
              <a:latin typeface="Courier New" panose="02070309020205020404" pitchFamily="49" charset="0"/>
              <a:cs typeface="Courier New" panose="02070309020205020404" pitchFamily="49" charset="0"/>
            </a:endParaRPr>
          </a:p>
        </p:txBody>
      </p:sp>
      <p:pic>
        <p:nvPicPr>
          <p:cNvPr id="3075" name="Picture 3" descr="https://www.kaggleusercontent.com/kf/15663626/eyJhbGciOiJkaXIiLCJlbmMiOiJBMTI4Q0JDLUhTMjU2In0..FhZtwMtfpaD555VIzBqUaQ.sm-YH3r5otZFhKmZQcZONUx694AfF-mrdc8ciCwhEbbXIMdmUyMD3-VgKT1JVAfAIDwR6le7C3GHLptIhiJe383fKgk5LKfb3z5AHimILaC57LXFpgeN1tH3_rBsisKIABUa5XnZsL6nB1cu-OvIrA.lBqdmt0BZYsiDYpNDFt2Ig/__results___files/__results___16_1.png">
            <a:extLst>
              <a:ext uri="{FF2B5EF4-FFF2-40B4-BE49-F238E27FC236}">
                <a16:creationId xmlns:a16="http://schemas.microsoft.com/office/drawing/2014/main" id="{11E413BD-A195-4776-AE37-272DACB60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784" y="2713291"/>
            <a:ext cx="2179413" cy="1431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79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24C10-2DBF-4B20-A3D1-69E60B047EFD}"/>
              </a:ext>
            </a:extLst>
          </p:cNvPr>
          <p:cNvSpPr>
            <a:spLocks noGrp="1"/>
          </p:cNvSpPr>
          <p:nvPr>
            <p:ph type="title"/>
          </p:nvPr>
        </p:nvSpPr>
        <p:spPr/>
        <p:txBody>
          <a:bodyPr/>
          <a:lstStyle/>
          <a:p>
            <a:r>
              <a:rPr lang="en-US" dirty="0"/>
              <a:t>Seaborn – Histogram And Density Charts</a:t>
            </a:r>
          </a:p>
        </p:txBody>
      </p:sp>
      <p:sp>
        <p:nvSpPr>
          <p:cNvPr id="14" name="Content Placeholder 5">
            <a:extLst>
              <a:ext uri="{FF2B5EF4-FFF2-40B4-BE49-F238E27FC236}">
                <a16:creationId xmlns:a16="http://schemas.microsoft.com/office/drawing/2014/main" id="{34D12962-2FC5-4F07-8E2E-EF674C71CF1A}"/>
              </a:ext>
            </a:extLst>
          </p:cNvPr>
          <p:cNvSpPr txBox="1">
            <a:spLocks/>
          </p:cNvSpPr>
          <p:nvPr/>
        </p:nvSpPr>
        <p:spPr>
          <a:xfrm>
            <a:off x="1801368" y="1974720"/>
            <a:ext cx="10277856" cy="41666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latin typeface="+mj-lt"/>
                <a:cs typeface="Courier New" panose="02070309020205020404" pitchFamily="49" charset="0"/>
              </a:rPr>
              <a:t>Histogram</a:t>
            </a:r>
          </a:p>
          <a:p>
            <a:r>
              <a:rPr lang="pt-BR" sz="1400" dirty="0">
                <a:latin typeface="Courier New" panose="02070309020205020404" pitchFamily="49" charset="0"/>
                <a:cs typeface="Courier New" panose="02070309020205020404" pitchFamily="49" charset="0"/>
              </a:rPr>
              <a:t>sns.distplot(a=iris_data['Petal Length (cm)'], kde=False)</a:t>
            </a:r>
            <a:br>
              <a:rPr lang="pt-BR" sz="1400" dirty="0">
                <a:latin typeface="Courier New" panose="02070309020205020404" pitchFamily="49" charset="0"/>
                <a:cs typeface="Courier New" panose="02070309020205020404" pitchFamily="49" charset="0"/>
              </a:rPr>
            </a:br>
            <a:br>
              <a:rPr lang="pt-BR"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r>
              <a:rPr lang="en-US" sz="1400" dirty="0">
                <a:latin typeface="+mj-lt"/>
                <a:cs typeface="Courier New" panose="02070309020205020404" pitchFamily="49" charset="0"/>
              </a:rPr>
              <a:t>Kennel Density Estimate</a:t>
            </a:r>
          </a:p>
          <a:p>
            <a:r>
              <a:rPr lang="en-US" sz="1400" dirty="0" err="1">
                <a:latin typeface="Courier New" panose="02070309020205020404" pitchFamily="49" charset="0"/>
                <a:cs typeface="Courier New" panose="02070309020205020404" pitchFamily="49" charset="0"/>
              </a:rPr>
              <a:t>sns.kdeplot</a:t>
            </a:r>
            <a:r>
              <a:rPr lang="en-US" sz="1400" dirty="0">
                <a:latin typeface="Courier New" panose="02070309020205020404" pitchFamily="49" charset="0"/>
                <a:cs typeface="Courier New" panose="02070309020205020404" pitchFamily="49" charset="0"/>
              </a:rPr>
              <a:t>(data=</a:t>
            </a:r>
            <a:r>
              <a:rPr lang="en-US" sz="1400" dirty="0" err="1">
                <a:latin typeface="Courier New" panose="02070309020205020404" pitchFamily="49" charset="0"/>
                <a:cs typeface="Courier New" panose="02070309020205020404" pitchFamily="49" charset="0"/>
              </a:rPr>
              <a:t>iris_data</a:t>
            </a:r>
            <a:r>
              <a:rPr lang="en-US" sz="1400" dirty="0">
                <a:latin typeface="Courier New" panose="02070309020205020404" pitchFamily="49" charset="0"/>
                <a:cs typeface="Courier New" panose="02070309020205020404" pitchFamily="49" charset="0"/>
              </a:rPr>
              <a:t>['Petal Length (cm)'], shade=True)</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r>
              <a:rPr lang="en-US" sz="1400" dirty="0">
                <a:latin typeface="+mj-lt"/>
                <a:cs typeface="Courier New" panose="02070309020205020404" pitchFamily="49" charset="0"/>
              </a:rPr>
              <a:t>2-D Kernel Density Estimate</a:t>
            </a:r>
          </a:p>
          <a:p>
            <a:r>
              <a:rPr lang="en-US" sz="1400" dirty="0" err="1">
                <a:latin typeface="Courier New" panose="02070309020205020404" pitchFamily="49" charset="0"/>
                <a:cs typeface="Courier New" panose="02070309020205020404" pitchFamily="49" charset="0"/>
              </a:rPr>
              <a:t>sns.jointplot</a:t>
            </a:r>
            <a:r>
              <a:rPr lang="en-US" sz="1400" dirty="0">
                <a:latin typeface="Courier New" panose="02070309020205020404" pitchFamily="49" charset="0"/>
                <a:cs typeface="Courier New" panose="02070309020205020404" pitchFamily="49" charset="0"/>
              </a:rPr>
              <a:t>(x=</a:t>
            </a:r>
            <a:r>
              <a:rPr lang="en-US" sz="1400" dirty="0" err="1">
                <a:latin typeface="Courier New" panose="02070309020205020404" pitchFamily="49" charset="0"/>
                <a:cs typeface="Courier New" panose="02070309020205020404" pitchFamily="49" charset="0"/>
              </a:rPr>
              <a:t>iris_data</a:t>
            </a:r>
            <a:r>
              <a:rPr lang="en-US" sz="1400" dirty="0">
                <a:latin typeface="Courier New" panose="02070309020205020404" pitchFamily="49" charset="0"/>
                <a:cs typeface="Courier New" panose="02070309020205020404" pitchFamily="49" charset="0"/>
              </a:rPr>
              <a:t>['Petal Length (cm)'], y=</a:t>
            </a:r>
            <a:r>
              <a:rPr lang="en-US" sz="1400" dirty="0" err="1">
                <a:latin typeface="Courier New" panose="02070309020205020404" pitchFamily="49" charset="0"/>
                <a:cs typeface="Courier New" panose="02070309020205020404" pitchFamily="49" charset="0"/>
              </a:rPr>
              <a:t>iris_data</a:t>
            </a:r>
            <a:r>
              <a:rPr lang="en-US" sz="1400" dirty="0">
                <a:latin typeface="Courier New" panose="02070309020205020404" pitchFamily="49" charset="0"/>
                <a:cs typeface="Courier New" panose="02070309020205020404" pitchFamily="49" charset="0"/>
              </a:rPr>
              <a:t>['Sepal Width (cm)'], kind="</a:t>
            </a:r>
            <a:r>
              <a:rPr lang="en-US" sz="1400" dirty="0" err="1">
                <a:latin typeface="Courier New" panose="02070309020205020404" pitchFamily="49" charset="0"/>
                <a:cs typeface="Courier New" panose="02070309020205020404" pitchFamily="49" charset="0"/>
              </a:rPr>
              <a:t>kde</a:t>
            </a:r>
            <a:r>
              <a:rPr lang="en-US" sz="1400" dirty="0">
                <a:latin typeface="Courier New" panose="02070309020205020404" pitchFamily="49" charset="0"/>
                <a:cs typeface="Courier New" panose="02070309020205020404" pitchFamily="49" charset="0"/>
              </a:rPr>
              <a:t>")</a:t>
            </a:r>
            <a:br>
              <a:rPr lang="en-US" sz="900" dirty="0">
                <a:latin typeface="+mj-lt"/>
                <a:cs typeface="Courier New" panose="02070309020205020404" pitchFamily="49" charset="0"/>
              </a:rPr>
            </a:br>
            <a:endParaRPr lang="en-US" sz="900" dirty="0">
              <a:latin typeface="+mj-lt"/>
              <a:cs typeface="Courier New" panose="02070309020205020404" pitchFamily="49" charset="0"/>
            </a:endParaRPr>
          </a:p>
        </p:txBody>
      </p:sp>
      <p:pic>
        <p:nvPicPr>
          <p:cNvPr id="5122" name="Picture 2" descr="https://www.kaggleusercontent.com/kf/15663633/eyJhbGciOiJkaXIiLCJlbmMiOiJBMTI4Q0JDLUhTMjU2In0..zrMEnuyueo31ZyJB5g9bRQ.oyaGECYw-vNaOW9b9OV3T7vHbmRb3cSzzp4LXZVjw-w3d9MjtcNVsOiS79Jfln2_7OGsc8IRlNCbGc4wcp_IuEp44ng3VZfEAAt7vAafCBs8PVeP8Lo_B1OM0UYoeQQIp_RRAw8SuODJgklfQreEDA.Y-qMCOskwzvweFwPviTkFA/__results___files/__results___6_2.png">
            <a:extLst>
              <a:ext uri="{FF2B5EF4-FFF2-40B4-BE49-F238E27FC236}">
                <a16:creationId xmlns:a16="http://schemas.microsoft.com/office/drawing/2014/main" id="{18A4051A-468B-4540-A9E9-FD491D662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775" y="1947561"/>
            <a:ext cx="1132879" cy="81007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www.kaggleusercontent.com/kf/15663633/eyJhbGciOiJkaXIiLCJlbmMiOiJBMTI4Q0JDLUhTMjU2In0..zrMEnuyueo31ZyJB5g9bRQ.oyaGECYw-vNaOW9b9OV3T7vHbmRb3cSzzp4LXZVjw-w3d9MjtcNVsOiS79Jfln2_7OGsc8IRlNCbGc4wcp_IuEp44ng3VZfEAAt7vAafCBs8PVeP8Lo_B1OM0UYoeQQIp_RRAw8SuODJgklfQreEDA.Y-qMCOskwzvweFwPviTkFA/__results___files/__results___8_2.png">
            <a:extLst>
              <a:ext uri="{FF2B5EF4-FFF2-40B4-BE49-F238E27FC236}">
                <a16:creationId xmlns:a16="http://schemas.microsoft.com/office/drawing/2014/main" id="{3BE00C8B-566E-4422-AA0B-463EDDC00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75" y="3427367"/>
            <a:ext cx="1102688" cy="72933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kaggleusercontent.com/kf/15663633/eyJhbGciOiJkaXIiLCJlbmMiOiJBMTI4Q0JDLUhTMjU2In0..zrMEnuyueo31ZyJB5g9bRQ.oyaGECYw-vNaOW9b9OV3T7vHbmRb3cSzzp4LXZVjw-w3d9MjtcNVsOiS79Jfln2_7OGsc8IRlNCbGc4wcp_IuEp44ng3VZfEAAt7vAafCBs8PVeP8Lo_B1OM0UYoeQQIp_RRAw8SuODJgklfQreEDA.Y-qMCOskwzvweFwPviTkFA/__results___files/__results___10_2.png">
            <a:extLst>
              <a:ext uri="{FF2B5EF4-FFF2-40B4-BE49-F238E27FC236}">
                <a16:creationId xmlns:a16="http://schemas.microsoft.com/office/drawing/2014/main" id="{FCF6ACC2-0030-4BC9-837B-862DE8AA8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435" y="4826440"/>
            <a:ext cx="823368" cy="82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804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24C10-2DBF-4B20-A3D1-69E60B047EFD}"/>
              </a:ext>
            </a:extLst>
          </p:cNvPr>
          <p:cNvSpPr>
            <a:spLocks noGrp="1"/>
          </p:cNvSpPr>
          <p:nvPr>
            <p:ph type="title"/>
          </p:nvPr>
        </p:nvSpPr>
        <p:spPr>
          <a:xfrm>
            <a:off x="923545" y="804889"/>
            <a:ext cx="10131308" cy="1059305"/>
          </a:xfrm>
        </p:spPr>
        <p:txBody>
          <a:bodyPr/>
          <a:lstStyle/>
          <a:p>
            <a:r>
              <a:rPr lang="en-US" dirty="0"/>
              <a:t>Seaborn – Histogram And Density Comparison</a:t>
            </a:r>
          </a:p>
        </p:txBody>
      </p:sp>
      <p:sp>
        <p:nvSpPr>
          <p:cNvPr id="2" name="TextBox 1">
            <a:extLst>
              <a:ext uri="{FF2B5EF4-FFF2-40B4-BE49-F238E27FC236}">
                <a16:creationId xmlns:a16="http://schemas.microsoft.com/office/drawing/2014/main" id="{FF536120-5021-41E9-B195-2BB21A215CBF}"/>
              </a:ext>
            </a:extLst>
          </p:cNvPr>
          <p:cNvSpPr txBox="1"/>
          <p:nvPr/>
        </p:nvSpPr>
        <p:spPr>
          <a:xfrm>
            <a:off x="256032" y="2084832"/>
            <a:ext cx="7059168" cy="3785652"/>
          </a:xfrm>
          <a:prstGeom prst="rect">
            <a:avLst/>
          </a:prstGeom>
          <a:noFill/>
        </p:spPr>
        <p:txBody>
          <a:bodyPr wrap="square" rtlCol="0">
            <a:spAutoFit/>
          </a:bodyPr>
          <a:lstStyle/>
          <a:p>
            <a:r>
              <a:rPr lang="en-US" sz="1000" dirty="0">
                <a:latin typeface="Courier New" panose="02070309020205020404" pitchFamily="49" charset="0"/>
                <a:cs typeface="Courier New" panose="02070309020205020404" pitchFamily="49" charset="0"/>
              </a:rPr>
              <a:t># Paths of the files to read</a:t>
            </a:r>
          </a:p>
          <a:p>
            <a:r>
              <a:rPr lang="en-US" sz="1000" dirty="0" err="1">
                <a:latin typeface="Courier New" panose="02070309020205020404" pitchFamily="49" charset="0"/>
                <a:cs typeface="Courier New" panose="02070309020205020404" pitchFamily="49" charset="0"/>
              </a:rPr>
              <a:t>iris_set_filepath</a:t>
            </a:r>
            <a:r>
              <a:rPr lang="en-US" sz="1000" dirty="0">
                <a:latin typeface="Courier New" panose="02070309020205020404" pitchFamily="49" charset="0"/>
                <a:cs typeface="Courier New" panose="02070309020205020404" pitchFamily="49" charset="0"/>
              </a:rPr>
              <a:t> = "../input/iris_setosa.csv"</a:t>
            </a:r>
          </a:p>
          <a:p>
            <a:r>
              <a:rPr lang="en-US" sz="1000" dirty="0" err="1">
                <a:latin typeface="Courier New" panose="02070309020205020404" pitchFamily="49" charset="0"/>
                <a:cs typeface="Courier New" panose="02070309020205020404" pitchFamily="49" charset="0"/>
              </a:rPr>
              <a:t>iris_ver_filepath</a:t>
            </a:r>
            <a:r>
              <a:rPr lang="en-US" sz="1000" dirty="0">
                <a:latin typeface="Courier New" panose="02070309020205020404" pitchFamily="49" charset="0"/>
                <a:cs typeface="Courier New" panose="02070309020205020404" pitchFamily="49" charset="0"/>
              </a:rPr>
              <a:t> = "../input/iris_versicolor.csv"</a:t>
            </a:r>
          </a:p>
          <a:p>
            <a:r>
              <a:rPr lang="en-US" sz="1000" dirty="0" err="1">
                <a:latin typeface="Courier New" panose="02070309020205020404" pitchFamily="49" charset="0"/>
                <a:cs typeface="Courier New" panose="02070309020205020404" pitchFamily="49" charset="0"/>
              </a:rPr>
              <a:t>iris_vir_filepath</a:t>
            </a:r>
            <a:r>
              <a:rPr lang="en-US" sz="1000" dirty="0">
                <a:latin typeface="Courier New" panose="02070309020205020404" pitchFamily="49" charset="0"/>
                <a:cs typeface="Courier New" panose="02070309020205020404" pitchFamily="49" charset="0"/>
              </a:rPr>
              <a:t> = "../input/iris_virginica.csv"</a:t>
            </a:r>
          </a:p>
          <a:p>
            <a:r>
              <a:rPr lang="en-US" sz="1000" dirty="0">
                <a:latin typeface="Courier New" panose="02070309020205020404" pitchFamily="49" charset="0"/>
                <a:cs typeface="Courier New" panose="02070309020205020404" pitchFamily="49" charset="0"/>
              </a:rPr>
              <a:t># Read the files into variables </a:t>
            </a:r>
          </a:p>
          <a:p>
            <a:r>
              <a:rPr lang="en-US" sz="1000" dirty="0" err="1">
                <a:latin typeface="Courier New" panose="02070309020205020404" pitchFamily="49" charset="0"/>
                <a:cs typeface="Courier New" panose="02070309020205020404" pitchFamily="49" charset="0"/>
              </a:rPr>
              <a:t>iris_set_data</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pd.read_csv</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iris_set_filepath</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index_col</a:t>
            </a:r>
            <a:r>
              <a:rPr lang="en-US" sz="1000" dirty="0">
                <a:latin typeface="Courier New" panose="02070309020205020404" pitchFamily="49" charset="0"/>
                <a:cs typeface="Courier New" panose="02070309020205020404" pitchFamily="49" charset="0"/>
              </a:rPr>
              <a:t>="Id")</a:t>
            </a:r>
          </a:p>
          <a:p>
            <a:r>
              <a:rPr lang="en-US" sz="1000" dirty="0" err="1">
                <a:latin typeface="Courier New" panose="02070309020205020404" pitchFamily="49" charset="0"/>
                <a:cs typeface="Courier New" panose="02070309020205020404" pitchFamily="49" charset="0"/>
              </a:rPr>
              <a:t>iris_ver_data</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pd.read_csv</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iris_ver_filepath</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index_col</a:t>
            </a:r>
            <a:r>
              <a:rPr lang="en-US" sz="1000" dirty="0">
                <a:latin typeface="Courier New" panose="02070309020205020404" pitchFamily="49" charset="0"/>
                <a:cs typeface="Courier New" panose="02070309020205020404" pitchFamily="49" charset="0"/>
              </a:rPr>
              <a:t>="Id")</a:t>
            </a:r>
          </a:p>
          <a:p>
            <a:r>
              <a:rPr lang="en-US" sz="1000" dirty="0" err="1">
                <a:latin typeface="Courier New" panose="02070309020205020404" pitchFamily="49" charset="0"/>
                <a:cs typeface="Courier New" panose="02070309020205020404" pitchFamily="49" charset="0"/>
              </a:rPr>
              <a:t>iris_vir_data</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pd.read_csv</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iris_vir_filepath</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index_col</a:t>
            </a:r>
            <a:r>
              <a:rPr lang="en-US" sz="1000" dirty="0">
                <a:latin typeface="Courier New" panose="02070309020205020404" pitchFamily="49" charset="0"/>
                <a:cs typeface="Courier New" panose="02070309020205020404" pitchFamily="49" charset="0"/>
              </a:rPr>
              <a:t>="Id")</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Histograms for each species</a:t>
            </a:r>
          </a:p>
          <a:p>
            <a:r>
              <a:rPr lang="en-US" sz="1000" dirty="0" err="1">
                <a:latin typeface="Courier New" panose="02070309020205020404" pitchFamily="49" charset="0"/>
                <a:cs typeface="Courier New" panose="02070309020205020404" pitchFamily="49" charset="0"/>
              </a:rPr>
              <a:t>sns.distplot</a:t>
            </a:r>
            <a:r>
              <a:rPr lang="en-US" sz="1000" dirty="0">
                <a:latin typeface="Courier New" panose="02070309020205020404" pitchFamily="49" charset="0"/>
                <a:cs typeface="Courier New" panose="02070309020205020404" pitchFamily="49" charset="0"/>
              </a:rPr>
              <a:t>(a=</a:t>
            </a:r>
            <a:r>
              <a:rPr lang="en-US" sz="1000" dirty="0" err="1">
                <a:latin typeface="Courier New" panose="02070309020205020404" pitchFamily="49" charset="0"/>
                <a:cs typeface="Courier New" panose="02070309020205020404" pitchFamily="49" charset="0"/>
              </a:rPr>
              <a:t>iris_set_data</a:t>
            </a:r>
            <a:r>
              <a:rPr lang="en-US" sz="1000" dirty="0">
                <a:latin typeface="Courier New" panose="02070309020205020404" pitchFamily="49" charset="0"/>
                <a:cs typeface="Courier New" panose="02070309020205020404" pitchFamily="49" charset="0"/>
              </a:rPr>
              <a:t>['Petal Length (cm)'], label="Iris-</a:t>
            </a:r>
            <a:r>
              <a:rPr lang="en-US" sz="1000" dirty="0" err="1">
                <a:latin typeface="Courier New" panose="02070309020205020404" pitchFamily="49" charset="0"/>
                <a:cs typeface="Courier New" panose="02070309020205020404" pitchFamily="49" charset="0"/>
              </a:rPr>
              <a:t>setosa</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kde</a:t>
            </a:r>
            <a:r>
              <a:rPr lang="en-US" sz="1000" dirty="0">
                <a:latin typeface="Courier New" panose="02070309020205020404" pitchFamily="49" charset="0"/>
                <a:cs typeface="Courier New" panose="02070309020205020404" pitchFamily="49" charset="0"/>
              </a:rPr>
              <a:t>=False)</a:t>
            </a:r>
          </a:p>
          <a:p>
            <a:r>
              <a:rPr lang="en-US" sz="1000" dirty="0" err="1">
                <a:latin typeface="Courier New" panose="02070309020205020404" pitchFamily="49" charset="0"/>
                <a:cs typeface="Courier New" panose="02070309020205020404" pitchFamily="49" charset="0"/>
              </a:rPr>
              <a:t>sns.distplot</a:t>
            </a:r>
            <a:r>
              <a:rPr lang="en-US" sz="1000" dirty="0">
                <a:latin typeface="Courier New" panose="02070309020205020404" pitchFamily="49" charset="0"/>
                <a:cs typeface="Courier New" panose="02070309020205020404" pitchFamily="49" charset="0"/>
              </a:rPr>
              <a:t>(a=</a:t>
            </a:r>
            <a:r>
              <a:rPr lang="en-US" sz="1000" dirty="0" err="1">
                <a:latin typeface="Courier New" panose="02070309020205020404" pitchFamily="49" charset="0"/>
                <a:cs typeface="Courier New" panose="02070309020205020404" pitchFamily="49" charset="0"/>
              </a:rPr>
              <a:t>iris_ver_data</a:t>
            </a:r>
            <a:r>
              <a:rPr lang="en-US" sz="1000" dirty="0">
                <a:latin typeface="Courier New" panose="02070309020205020404" pitchFamily="49" charset="0"/>
                <a:cs typeface="Courier New" panose="02070309020205020404" pitchFamily="49" charset="0"/>
              </a:rPr>
              <a:t>['Petal Length (cm)'], label="Iris-versicolor", </a:t>
            </a:r>
            <a:r>
              <a:rPr lang="en-US" sz="1000" dirty="0" err="1">
                <a:latin typeface="Courier New" panose="02070309020205020404" pitchFamily="49" charset="0"/>
                <a:cs typeface="Courier New" panose="02070309020205020404" pitchFamily="49" charset="0"/>
              </a:rPr>
              <a:t>kde</a:t>
            </a:r>
            <a:r>
              <a:rPr lang="en-US" sz="1000" dirty="0">
                <a:latin typeface="Courier New" panose="02070309020205020404" pitchFamily="49" charset="0"/>
                <a:cs typeface="Courier New" panose="02070309020205020404" pitchFamily="49" charset="0"/>
              </a:rPr>
              <a:t>=False)</a:t>
            </a:r>
          </a:p>
          <a:p>
            <a:r>
              <a:rPr lang="en-US" sz="1000" dirty="0" err="1">
                <a:latin typeface="Courier New" panose="02070309020205020404" pitchFamily="49" charset="0"/>
                <a:cs typeface="Courier New" panose="02070309020205020404" pitchFamily="49" charset="0"/>
              </a:rPr>
              <a:t>sns.distplot</a:t>
            </a:r>
            <a:r>
              <a:rPr lang="en-US" sz="1000" dirty="0">
                <a:latin typeface="Courier New" panose="02070309020205020404" pitchFamily="49" charset="0"/>
                <a:cs typeface="Courier New" panose="02070309020205020404" pitchFamily="49" charset="0"/>
              </a:rPr>
              <a:t>(a=</a:t>
            </a:r>
            <a:r>
              <a:rPr lang="en-US" sz="1000" dirty="0" err="1">
                <a:latin typeface="Courier New" panose="02070309020205020404" pitchFamily="49" charset="0"/>
                <a:cs typeface="Courier New" panose="02070309020205020404" pitchFamily="49" charset="0"/>
              </a:rPr>
              <a:t>iris_vir_data</a:t>
            </a:r>
            <a:r>
              <a:rPr lang="en-US" sz="1000" dirty="0">
                <a:latin typeface="Courier New" panose="02070309020205020404" pitchFamily="49" charset="0"/>
                <a:cs typeface="Courier New" panose="02070309020205020404" pitchFamily="49" charset="0"/>
              </a:rPr>
              <a:t>['Petal Length (cm)'], label="Iris-virginica", </a:t>
            </a:r>
            <a:r>
              <a:rPr lang="en-US" sz="1000" dirty="0" err="1">
                <a:latin typeface="Courier New" panose="02070309020205020404" pitchFamily="49" charset="0"/>
                <a:cs typeface="Courier New" panose="02070309020205020404" pitchFamily="49" charset="0"/>
              </a:rPr>
              <a:t>kde</a:t>
            </a:r>
            <a:r>
              <a:rPr lang="en-US" sz="1000" dirty="0">
                <a:latin typeface="Courier New" panose="02070309020205020404" pitchFamily="49" charset="0"/>
                <a:cs typeface="Courier New" panose="02070309020205020404" pitchFamily="49" charset="0"/>
              </a:rPr>
              <a:t>=False)</a:t>
            </a:r>
          </a:p>
          <a:p>
            <a:r>
              <a:rPr lang="en-US" sz="1000" dirty="0">
                <a:latin typeface="Courier New" panose="02070309020205020404" pitchFamily="49" charset="0"/>
                <a:cs typeface="Courier New" panose="02070309020205020404" pitchFamily="49" charset="0"/>
              </a:rPr>
              <a:t># Add title</a:t>
            </a:r>
          </a:p>
          <a:p>
            <a:r>
              <a:rPr lang="en-US" sz="1000" dirty="0" err="1">
                <a:latin typeface="Courier New" panose="02070309020205020404" pitchFamily="49" charset="0"/>
                <a:cs typeface="Courier New" panose="02070309020205020404" pitchFamily="49" charset="0"/>
              </a:rPr>
              <a:t>plt.title</a:t>
            </a:r>
            <a:r>
              <a:rPr lang="en-US" sz="1000" dirty="0">
                <a:latin typeface="Courier New" panose="02070309020205020404" pitchFamily="49" charset="0"/>
                <a:cs typeface="Courier New" panose="02070309020205020404" pitchFamily="49" charset="0"/>
              </a:rPr>
              <a:t>("Histogram of Petal Lengths, by Species")</a:t>
            </a:r>
          </a:p>
          <a:p>
            <a:r>
              <a:rPr lang="en-US" sz="1000" dirty="0">
                <a:latin typeface="Courier New" panose="02070309020205020404" pitchFamily="49" charset="0"/>
                <a:cs typeface="Courier New" panose="02070309020205020404" pitchFamily="49" charset="0"/>
              </a:rPr>
              <a:t># Force legend to appear</a:t>
            </a:r>
          </a:p>
          <a:p>
            <a:r>
              <a:rPr lang="en-US" sz="1000" dirty="0" err="1">
                <a:latin typeface="Courier New" panose="02070309020205020404" pitchFamily="49" charset="0"/>
                <a:cs typeface="Courier New" panose="02070309020205020404" pitchFamily="49" charset="0"/>
              </a:rPr>
              <a:t>plt.legend</a:t>
            </a:r>
            <a:r>
              <a:rPr lang="en-US" sz="1000" dirty="0">
                <a:latin typeface="Courier New" panose="02070309020205020404" pitchFamily="49" charset="0"/>
                <a:cs typeface="Courier New" panose="02070309020205020404" pitchFamily="49" charset="0"/>
              </a:rPr>
              <a:t>()</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KDE plots for each species</a:t>
            </a:r>
          </a:p>
          <a:p>
            <a:r>
              <a:rPr lang="en-US" sz="1000" dirty="0" err="1">
                <a:latin typeface="Courier New" panose="02070309020205020404" pitchFamily="49" charset="0"/>
                <a:cs typeface="Courier New" panose="02070309020205020404" pitchFamily="49" charset="0"/>
              </a:rPr>
              <a:t>sns.kdeplot</a:t>
            </a:r>
            <a:r>
              <a:rPr lang="en-US" sz="1000" dirty="0">
                <a:latin typeface="Courier New" panose="02070309020205020404" pitchFamily="49" charset="0"/>
                <a:cs typeface="Courier New" panose="02070309020205020404" pitchFamily="49" charset="0"/>
              </a:rPr>
              <a:t>(data=</a:t>
            </a:r>
            <a:r>
              <a:rPr lang="en-US" sz="1000" dirty="0" err="1">
                <a:latin typeface="Courier New" panose="02070309020205020404" pitchFamily="49" charset="0"/>
                <a:cs typeface="Courier New" panose="02070309020205020404" pitchFamily="49" charset="0"/>
              </a:rPr>
              <a:t>iris_set_data</a:t>
            </a:r>
            <a:r>
              <a:rPr lang="en-US" sz="1000" dirty="0">
                <a:latin typeface="Courier New" panose="02070309020205020404" pitchFamily="49" charset="0"/>
                <a:cs typeface="Courier New" panose="02070309020205020404" pitchFamily="49" charset="0"/>
              </a:rPr>
              <a:t>['Petal Length (cm)'], label="Iris-</a:t>
            </a:r>
            <a:r>
              <a:rPr lang="en-US" sz="1000" dirty="0" err="1">
                <a:latin typeface="Courier New" panose="02070309020205020404" pitchFamily="49" charset="0"/>
                <a:cs typeface="Courier New" panose="02070309020205020404" pitchFamily="49" charset="0"/>
              </a:rPr>
              <a:t>setosa</a:t>
            </a:r>
            <a:r>
              <a:rPr lang="en-US" sz="1000" dirty="0">
                <a:latin typeface="Courier New" panose="02070309020205020404" pitchFamily="49" charset="0"/>
                <a:cs typeface="Courier New" panose="02070309020205020404" pitchFamily="49" charset="0"/>
              </a:rPr>
              <a:t>", shade=True)</a:t>
            </a:r>
          </a:p>
          <a:p>
            <a:r>
              <a:rPr lang="en-US" sz="1000" dirty="0" err="1">
                <a:latin typeface="Courier New" panose="02070309020205020404" pitchFamily="49" charset="0"/>
                <a:cs typeface="Courier New" panose="02070309020205020404" pitchFamily="49" charset="0"/>
              </a:rPr>
              <a:t>sns.kdeplot</a:t>
            </a:r>
            <a:r>
              <a:rPr lang="en-US" sz="1000" dirty="0">
                <a:latin typeface="Courier New" panose="02070309020205020404" pitchFamily="49" charset="0"/>
                <a:cs typeface="Courier New" panose="02070309020205020404" pitchFamily="49" charset="0"/>
              </a:rPr>
              <a:t>(data=</a:t>
            </a:r>
            <a:r>
              <a:rPr lang="en-US" sz="1000" dirty="0" err="1">
                <a:latin typeface="Courier New" panose="02070309020205020404" pitchFamily="49" charset="0"/>
                <a:cs typeface="Courier New" panose="02070309020205020404" pitchFamily="49" charset="0"/>
              </a:rPr>
              <a:t>iris_ver_data</a:t>
            </a:r>
            <a:r>
              <a:rPr lang="en-US" sz="1000" dirty="0">
                <a:latin typeface="Courier New" panose="02070309020205020404" pitchFamily="49" charset="0"/>
                <a:cs typeface="Courier New" panose="02070309020205020404" pitchFamily="49" charset="0"/>
              </a:rPr>
              <a:t>['Petal Length (cm)'], label="Iris-versicolor", shade=True)</a:t>
            </a:r>
          </a:p>
          <a:p>
            <a:r>
              <a:rPr lang="en-US" sz="1000" dirty="0" err="1">
                <a:latin typeface="Courier New" panose="02070309020205020404" pitchFamily="49" charset="0"/>
                <a:cs typeface="Courier New" panose="02070309020205020404" pitchFamily="49" charset="0"/>
              </a:rPr>
              <a:t>sns.kdeplot</a:t>
            </a:r>
            <a:r>
              <a:rPr lang="en-US" sz="1000" dirty="0">
                <a:latin typeface="Courier New" panose="02070309020205020404" pitchFamily="49" charset="0"/>
                <a:cs typeface="Courier New" panose="02070309020205020404" pitchFamily="49" charset="0"/>
              </a:rPr>
              <a:t>(data=</a:t>
            </a:r>
            <a:r>
              <a:rPr lang="en-US" sz="1000" dirty="0" err="1">
                <a:latin typeface="Courier New" panose="02070309020205020404" pitchFamily="49" charset="0"/>
                <a:cs typeface="Courier New" panose="02070309020205020404" pitchFamily="49" charset="0"/>
              </a:rPr>
              <a:t>iris_vir_data</a:t>
            </a:r>
            <a:r>
              <a:rPr lang="en-US" sz="1000" dirty="0">
                <a:latin typeface="Courier New" panose="02070309020205020404" pitchFamily="49" charset="0"/>
                <a:cs typeface="Courier New" panose="02070309020205020404" pitchFamily="49" charset="0"/>
              </a:rPr>
              <a:t>['Petal Length (cm)'], label="Iris-virginica", shade=True)</a:t>
            </a:r>
          </a:p>
          <a:p>
            <a:r>
              <a:rPr lang="en-US" sz="1000" dirty="0">
                <a:latin typeface="Courier New" panose="02070309020205020404" pitchFamily="49" charset="0"/>
                <a:cs typeface="Courier New" panose="02070309020205020404" pitchFamily="49" charset="0"/>
              </a:rPr>
              <a:t># Add title</a:t>
            </a:r>
          </a:p>
          <a:p>
            <a:r>
              <a:rPr lang="en-US" sz="1000" dirty="0" err="1">
                <a:latin typeface="Courier New" panose="02070309020205020404" pitchFamily="49" charset="0"/>
                <a:cs typeface="Courier New" panose="02070309020205020404" pitchFamily="49" charset="0"/>
              </a:rPr>
              <a:t>plt.title</a:t>
            </a:r>
            <a:r>
              <a:rPr lang="en-US" sz="1000" dirty="0">
                <a:latin typeface="Courier New" panose="02070309020205020404" pitchFamily="49" charset="0"/>
                <a:cs typeface="Courier New" panose="02070309020205020404" pitchFamily="49" charset="0"/>
              </a:rPr>
              <a:t>("Distribution of Petal Lengths, by Species")</a:t>
            </a:r>
          </a:p>
          <a:p>
            <a:endParaRPr lang="en-US" sz="1000" dirty="0">
              <a:latin typeface="Courier New" panose="02070309020205020404" pitchFamily="49" charset="0"/>
              <a:cs typeface="Courier New" panose="02070309020205020404" pitchFamily="49" charset="0"/>
            </a:endParaRPr>
          </a:p>
        </p:txBody>
      </p:sp>
      <p:pic>
        <p:nvPicPr>
          <p:cNvPr id="6146" name="Picture 2" descr="https://www.kaggleusercontent.com/kf/15663633/eyJhbGciOiJkaXIiLCJlbmMiOiJBMTI4Q0JDLUhTMjU2In0..zrMEnuyueo31ZyJB5g9bRQ.oyaGECYw-vNaOW9b9OV3T7vHbmRb3cSzzp4LXZVjw-w3d9MjtcNVsOiS79Jfln2_7OGsc8IRlNCbGc4wcp_IuEp44ng3VZfEAAt7vAafCBs8PVeP8Lo_B1OM0UYoeQQIp_RRAw8SuODJgklfQreEDA.Y-qMCOskwzvweFwPviTkFA/__results___files/__results___15_2.png">
            <a:extLst>
              <a:ext uri="{FF2B5EF4-FFF2-40B4-BE49-F238E27FC236}">
                <a16:creationId xmlns:a16="http://schemas.microsoft.com/office/drawing/2014/main" id="{1E519933-582C-48BB-850D-80F96327B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600" y="1882138"/>
            <a:ext cx="2804077" cy="209552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https://www.kaggleusercontent.com/kf/15663633/eyJhbGciOiJkaXIiLCJlbmMiOiJBMTI4Q0JDLUhTMjU2In0..zrMEnuyueo31ZyJB5g9bRQ.oyaGECYw-vNaOW9b9OV3T7vHbmRb3cSzzp4LXZVjw-w3d9MjtcNVsOiS79Jfln2_7OGsc8IRlNCbGc4wcp_IuEp44ng3VZfEAAt7vAafCBs8PVeP8Lo_B1OM0UYoeQQIp_RRAw8SuODJgklfQreEDA.Y-qMCOskwzvweFwPviTkFA/__results___files/__results___17_2.png">
            <a:extLst>
              <a:ext uri="{FF2B5EF4-FFF2-40B4-BE49-F238E27FC236}">
                <a16:creationId xmlns:a16="http://schemas.microsoft.com/office/drawing/2014/main" id="{A5809160-6E24-4B8A-9587-2DD9E6F34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600" y="3977657"/>
            <a:ext cx="2804076" cy="1974069"/>
          </a:xfrm>
          <a:prstGeom prst="rect">
            <a:avLst/>
          </a:prstGeom>
          <a:noFill/>
          <a:extLst>
            <a:ext uri="{909E8E84-426E-40DD-AFC4-6F175D3DCCD1}">
              <a14:hiddenFill xmlns:a14="http://schemas.microsoft.com/office/drawing/2010/main">
                <a:solidFill>
                  <a:srgbClr val="FFFFFF"/>
                </a:solidFill>
              </a14:hiddenFill>
            </a:ext>
          </a:extLst>
        </p:spPr>
      </p:pic>
      <p:sp>
        <p:nvSpPr>
          <p:cNvPr id="5" name="Right Brace 4">
            <a:extLst>
              <a:ext uri="{FF2B5EF4-FFF2-40B4-BE49-F238E27FC236}">
                <a16:creationId xmlns:a16="http://schemas.microsoft.com/office/drawing/2014/main" id="{7991BCA4-C6D4-4ECB-BCE0-A737ACCFED83}"/>
              </a:ext>
            </a:extLst>
          </p:cNvPr>
          <p:cNvSpPr/>
          <p:nvPr/>
        </p:nvSpPr>
        <p:spPr>
          <a:xfrm>
            <a:off x="6995160" y="4800600"/>
            <a:ext cx="493776" cy="8138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8AE5A20-653A-46A5-A3C1-8B3F4CDBA776}"/>
              </a:ext>
            </a:extLst>
          </p:cNvPr>
          <p:cNvCxnSpPr>
            <a:cxnSpLocks/>
            <a:stCxn id="5" idx="1"/>
            <a:endCxn id="6149" idx="1"/>
          </p:cNvCxnSpPr>
          <p:nvPr/>
        </p:nvCxnSpPr>
        <p:spPr>
          <a:xfrm flipV="1">
            <a:off x="7488936" y="4964692"/>
            <a:ext cx="496664" cy="24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Brace 15">
            <a:extLst>
              <a:ext uri="{FF2B5EF4-FFF2-40B4-BE49-F238E27FC236}">
                <a16:creationId xmlns:a16="http://schemas.microsoft.com/office/drawing/2014/main" id="{DF62BE5C-502B-4FC8-A01B-92DD8BDAAB4B}"/>
              </a:ext>
            </a:extLst>
          </p:cNvPr>
          <p:cNvSpPr/>
          <p:nvPr/>
        </p:nvSpPr>
        <p:spPr>
          <a:xfrm>
            <a:off x="6908292" y="3429000"/>
            <a:ext cx="493776" cy="11509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326B619-D182-4368-8DD6-F456F5F252C8}"/>
              </a:ext>
            </a:extLst>
          </p:cNvPr>
          <p:cNvCxnSpPr>
            <a:stCxn id="16" idx="1"/>
            <a:endCxn id="6146" idx="1"/>
          </p:cNvCxnSpPr>
          <p:nvPr/>
        </p:nvCxnSpPr>
        <p:spPr>
          <a:xfrm flipV="1">
            <a:off x="7402068" y="2929898"/>
            <a:ext cx="583532" cy="107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731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C4724C10-2DBF-4B20-A3D1-69E60B047EFD}"/>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a:t>Seaborn Summary Cheat Sheet</a:t>
            </a:r>
          </a:p>
        </p:txBody>
      </p:sp>
      <p:cxnSp>
        <p:nvCxnSpPr>
          <p:cNvPr id="83" name="Straight Connector 8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5" name="Group 8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https://imgur.com/2VmgDnF.png">
            <a:extLst>
              <a:ext uri="{FF2B5EF4-FFF2-40B4-BE49-F238E27FC236}">
                <a16:creationId xmlns:a16="http://schemas.microsoft.com/office/drawing/2014/main" id="{2C053263-52B6-47E2-B1F9-CF067124E9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8374" y="1439433"/>
            <a:ext cx="6282919" cy="3219996"/>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40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1" name="Rectangle 8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 name="Title 3">
            <a:extLst>
              <a:ext uri="{FF2B5EF4-FFF2-40B4-BE49-F238E27FC236}">
                <a16:creationId xmlns:a16="http://schemas.microsoft.com/office/drawing/2014/main" id="{C4724C10-2DBF-4B20-A3D1-69E60B047EFD}"/>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a:t>Seaborn Summary Cheat Sheet</a:t>
            </a:r>
          </a:p>
        </p:txBody>
      </p:sp>
      <p:cxnSp>
        <p:nvCxnSpPr>
          <p:cNvPr id="83" name="Straight Connector 8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5" name="Group 8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7" name="Rectangle 8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89" name="Rectangle 8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91" name="Picture 9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C25B55D-515E-4DC4-9D03-42BF0F1490C0}"/>
              </a:ext>
            </a:extLst>
          </p:cNvPr>
          <p:cNvSpPr>
            <a:spLocks noChangeArrowheads="1"/>
          </p:cNvSpPr>
          <p:nvPr/>
        </p:nvSpPr>
        <p:spPr bwMode="auto">
          <a:xfrm>
            <a:off x="4292448" y="1031518"/>
            <a:ext cx="717205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0" rIns="31740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tlas Grotesk"/>
              </a:rPr>
              <a:t>Trends</a:t>
            </a:r>
            <a:r>
              <a:rPr kumimoji="0" lang="en-US" altLang="en-US" sz="1000" b="0" i="0" u="none" strike="noStrike" cap="none" normalizeH="0" baseline="0" dirty="0">
                <a:ln>
                  <a:noFill/>
                </a:ln>
                <a:solidFill>
                  <a:schemeClr val="tx1"/>
                </a:solidFill>
                <a:effectLst/>
                <a:latin typeface="Atlas Grotesk"/>
              </a:rPr>
              <a:t> - A trend is defined as a pattern of change.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Roboto Mono"/>
              </a:rPr>
              <a:t>sns.lineplot</a:t>
            </a:r>
            <a:r>
              <a:rPr kumimoji="0" lang="en-US" altLang="en-US" sz="1000" b="0" i="0" u="none" strike="noStrike" cap="none" normalizeH="0" baseline="0" dirty="0">
                <a:ln>
                  <a:noFill/>
                </a:ln>
                <a:solidFill>
                  <a:schemeClr val="tx1"/>
                </a:solidFill>
                <a:effectLst/>
                <a:latin typeface="Atlas Grotesk"/>
              </a:rPr>
              <a:t> - </a:t>
            </a:r>
            <a:r>
              <a:rPr kumimoji="0" lang="en-US" altLang="en-US" sz="1000" b="1" i="0" u="none" strike="noStrike" cap="none" normalizeH="0" baseline="0" dirty="0">
                <a:ln>
                  <a:noFill/>
                </a:ln>
                <a:solidFill>
                  <a:schemeClr val="tx1"/>
                </a:solidFill>
                <a:effectLst/>
                <a:latin typeface="Atlas Grotesk"/>
              </a:rPr>
              <a:t>Line charts</a:t>
            </a:r>
            <a:r>
              <a:rPr kumimoji="0" lang="en-US" altLang="en-US" sz="1000" b="0" i="0" u="none" strike="noStrike" cap="none" normalizeH="0" baseline="0" dirty="0">
                <a:ln>
                  <a:noFill/>
                </a:ln>
                <a:solidFill>
                  <a:schemeClr val="tx1"/>
                </a:solidFill>
                <a:effectLst/>
                <a:latin typeface="Atlas Grotesk"/>
              </a:rPr>
              <a:t> are best to show trends over a period of time, and multiple lines can be used to show trends in more than one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tlas Grotesk"/>
              </a:rPr>
              <a:t>Relationship</a:t>
            </a:r>
            <a:r>
              <a:rPr kumimoji="0" lang="en-US" altLang="en-US" sz="1000" b="0" i="0" u="none" strike="noStrike" cap="none" normalizeH="0" baseline="0" dirty="0">
                <a:ln>
                  <a:noFill/>
                </a:ln>
                <a:solidFill>
                  <a:schemeClr val="tx1"/>
                </a:solidFill>
                <a:effectLst/>
                <a:latin typeface="Atlas Grotesk"/>
              </a:rPr>
              <a:t> - There are many different chart types that you can use to understand relationships between variables in your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Roboto Mono"/>
              </a:rPr>
              <a:t>sns.barplot</a:t>
            </a:r>
            <a:r>
              <a:rPr kumimoji="0" lang="en-US" altLang="en-US" sz="1000" b="0" i="0" u="none" strike="noStrike" cap="none" normalizeH="0" baseline="0" dirty="0">
                <a:ln>
                  <a:noFill/>
                </a:ln>
                <a:solidFill>
                  <a:schemeClr val="tx1"/>
                </a:solidFill>
                <a:effectLst/>
                <a:latin typeface="Atlas Grotesk"/>
              </a:rPr>
              <a:t> - </a:t>
            </a:r>
            <a:r>
              <a:rPr kumimoji="0" lang="en-US" altLang="en-US" sz="1000" b="1" i="0" u="none" strike="noStrike" cap="none" normalizeH="0" baseline="0" dirty="0">
                <a:ln>
                  <a:noFill/>
                </a:ln>
                <a:solidFill>
                  <a:schemeClr val="tx1"/>
                </a:solidFill>
                <a:effectLst/>
                <a:latin typeface="Atlas Grotesk"/>
              </a:rPr>
              <a:t>Bar charts</a:t>
            </a:r>
            <a:r>
              <a:rPr kumimoji="0" lang="en-US" altLang="en-US" sz="1000" b="0" i="0" u="none" strike="noStrike" cap="none" normalizeH="0" baseline="0" dirty="0">
                <a:ln>
                  <a:noFill/>
                </a:ln>
                <a:solidFill>
                  <a:schemeClr val="tx1"/>
                </a:solidFill>
                <a:effectLst/>
                <a:latin typeface="Atlas Grotesk"/>
              </a:rPr>
              <a:t> are useful for comparing quantities corresponding to different groups.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Roboto Mono"/>
              </a:rPr>
              <a:t>sns.heatmap</a:t>
            </a:r>
            <a:r>
              <a:rPr kumimoji="0" lang="en-US" altLang="en-US" sz="1000" b="0" i="0" u="none" strike="noStrike" cap="none" normalizeH="0" baseline="0" dirty="0">
                <a:ln>
                  <a:noFill/>
                </a:ln>
                <a:solidFill>
                  <a:schemeClr val="tx1"/>
                </a:solidFill>
                <a:effectLst/>
                <a:latin typeface="Atlas Grotesk"/>
              </a:rPr>
              <a:t> - </a:t>
            </a:r>
            <a:r>
              <a:rPr kumimoji="0" lang="en-US" altLang="en-US" sz="1000" b="1" i="0" u="none" strike="noStrike" cap="none" normalizeH="0" baseline="0" dirty="0">
                <a:ln>
                  <a:noFill/>
                </a:ln>
                <a:solidFill>
                  <a:schemeClr val="tx1"/>
                </a:solidFill>
                <a:effectLst/>
                <a:latin typeface="Atlas Grotesk"/>
              </a:rPr>
              <a:t>Heatmaps</a:t>
            </a:r>
            <a:r>
              <a:rPr kumimoji="0" lang="en-US" altLang="en-US" sz="1000" b="0" i="0" u="none" strike="noStrike" cap="none" normalizeH="0" baseline="0" dirty="0">
                <a:ln>
                  <a:noFill/>
                </a:ln>
                <a:solidFill>
                  <a:schemeClr val="tx1"/>
                </a:solidFill>
                <a:effectLst/>
                <a:latin typeface="Atlas Grotesk"/>
              </a:rPr>
              <a:t> can be used to find color-coded patterns in tables of numbers.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Roboto Mono"/>
              </a:rPr>
              <a:t>sns.scatterplot</a:t>
            </a:r>
            <a:r>
              <a:rPr kumimoji="0" lang="en-US" altLang="en-US" sz="1000" b="0" i="0" u="none" strike="noStrike" cap="none" normalizeH="0" baseline="0" dirty="0">
                <a:ln>
                  <a:noFill/>
                </a:ln>
                <a:solidFill>
                  <a:schemeClr val="tx1"/>
                </a:solidFill>
                <a:effectLst/>
                <a:latin typeface="Atlas Grotesk"/>
              </a:rPr>
              <a:t> - </a:t>
            </a:r>
            <a:r>
              <a:rPr kumimoji="0" lang="en-US" altLang="en-US" sz="1000" b="1" i="0" u="none" strike="noStrike" cap="none" normalizeH="0" baseline="0" dirty="0">
                <a:ln>
                  <a:noFill/>
                </a:ln>
                <a:solidFill>
                  <a:schemeClr val="tx1"/>
                </a:solidFill>
                <a:effectLst/>
                <a:latin typeface="Atlas Grotesk"/>
              </a:rPr>
              <a:t>Scatter plots</a:t>
            </a:r>
            <a:r>
              <a:rPr kumimoji="0" lang="en-US" altLang="en-US" sz="1000" b="0" i="0" u="none" strike="noStrike" cap="none" normalizeH="0" baseline="0" dirty="0">
                <a:ln>
                  <a:noFill/>
                </a:ln>
                <a:solidFill>
                  <a:schemeClr val="tx1"/>
                </a:solidFill>
                <a:effectLst/>
                <a:latin typeface="Atlas Grotesk"/>
              </a:rPr>
              <a:t> show the relationship between two continuous variables; if color-coded, we can also show the relationship with a third </a:t>
            </a:r>
            <a:r>
              <a:rPr kumimoji="0" lang="en-US" altLang="en-US" sz="1000" b="0" i="0" u="none" strike="noStrike" cap="none" normalizeH="0" baseline="0" dirty="0">
                <a:ln>
                  <a:noFill/>
                </a:ln>
                <a:solidFill>
                  <a:srgbClr val="0077A3"/>
                </a:solidFill>
                <a:effectLst/>
                <a:latin typeface="Atlas Grotesk"/>
                <a:hlinkClick r:id="rId3"/>
              </a:rPr>
              <a:t>categorical variable</a:t>
            </a:r>
            <a:r>
              <a:rPr kumimoji="0" lang="en-US" altLang="en-US" sz="1000" b="0" i="0" u="none" strike="noStrike" cap="none" normalizeH="0" baseline="0" dirty="0">
                <a:ln>
                  <a:noFill/>
                </a:ln>
                <a:solidFill>
                  <a:schemeClr val="tx1"/>
                </a:solidFill>
                <a:effectLst/>
                <a:latin typeface="Atlas Grotesk"/>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Roboto Mono"/>
              </a:rPr>
              <a:t>sns.regplot</a:t>
            </a:r>
            <a:r>
              <a:rPr kumimoji="0" lang="en-US" altLang="en-US" sz="1000" b="0" i="0" u="none" strike="noStrike" cap="none" normalizeH="0" baseline="0" dirty="0">
                <a:ln>
                  <a:noFill/>
                </a:ln>
                <a:solidFill>
                  <a:schemeClr val="tx1"/>
                </a:solidFill>
                <a:effectLst/>
                <a:latin typeface="Atlas Grotesk"/>
              </a:rPr>
              <a:t> - Including a </a:t>
            </a:r>
            <a:r>
              <a:rPr kumimoji="0" lang="en-US" altLang="en-US" sz="1000" b="1" i="0" u="none" strike="noStrike" cap="none" normalizeH="0" baseline="0" dirty="0">
                <a:ln>
                  <a:noFill/>
                </a:ln>
                <a:solidFill>
                  <a:schemeClr val="tx1"/>
                </a:solidFill>
                <a:effectLst/>
                <a:latin typeface="Atlas Grotesk"/>
              </a:rPr>
              <a:t>regression line</a:t>
            </a:r>
            <a:r>
              <a:rPr kumimoji="0" lang="en-US" altLang="en-US" sz="1000" b="0" i="0" u="none" strike="noStrike" cap="none" normalizeH="0" baseline="0" dirty="0">
                <a:ln>
                  <a:noFill/>
                </a:ln>
                <a:solidFill>
                  <a:schemeClr val="tx1"/>
                </a:solidFill>
                <a:effectLst/>
                <a:latin typeface="Atlas Grotesk"/>
              </a:rPr>
              <a:t> in the scatter plot makes it easier to see any linear relationship between two variables.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Roboto Mono"/>
              </a:rPr>
              <a:t>sns.lmplot</a:t>
            </a:r>
            <a:r>
              <a:rPr kumimoji="0" lang="en-US" altLang="en-US" sz="1000" b="0" i="0" u="none" strike="noStrike" cap="none" normalizeH="0" baseline="0" dirty="0">
                <a:ln>
                  <a:noFill/>
                </a:ln>
                <a:solidFill>
                  <a:schemeClr val="tx1"/>
                </a:solidFill>
                <a:effectLst/>
                <a:latin typeface="Atlas Grotesk"/>
              </a:rPr>
              <a:t> - This command is useful for drawing multiple regression lines, if the scatter plot contains multiple, color-coded groups.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Roboto Mono"/>
              </a:rPr>
              <a:t>sns.swarmplot</a:t>
            </a:r>
            <a:r>
              <a:rPr kumimoji="0" lang="en-US" altLang="en-US" sz="1000" b="0" i="0" u="none" strike="noStrike" cap="none" normalizeH="0" baseline="0" dirty="0">
                <a:ln>
                  <a:noFill/>
                </a:ln>
                <a:solidFill>
                  <a:schemeClr val="tx1"/>
                </a:solidFill>
                <a:effectLst/>
                <a:latin typeface="Atlas Grotesk"/>
              </a:rPr>
              <a:t> - </a:t>
            </a:r>
            <a:r>
              <a:rPr kumimoji="0" lang="en-US" altLang="en-US" sz="1000" b="1" i="0" u="none" strike="noStrike" cap="none" normalizeH="0" baseline="0" dirty="0">
                <a:ln>
                  <a:noFill/>
                </a:ln>
                <a:solidFill>
                  <a:schemeClr val="tx1"/>
                </a:solidFill>
                <a:effectLst/>
                <a:latin typeface="Atlas Grotesk"/>
              </a:rPr>
              <a:t>Categorical scatter plots</a:t>
            </a:r>
            <a:r>
              <a:rPr kumimoji="0" lang="en-US" altLang="en-US" sz="1000" b="0" i="0" u="none" strike="noStrike" cap="none" normalizeH="0" baseline="0" dirty="0">
                <a:ln>
                  <a:noFill/>
                </a:ln>
                <a:solidFill>
                  <a:schemeClr val="tx1"/>
                </a:solidFill>
                <a:effectLst/>
                <a:latin typeface="Atlas Grotesk"/>
              </a:rPr>
              <a:t> show the relationship between a continuous variable and a categorical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tlas Grotesk"/>
              </a:rPr>
              <a:t>Distribution</a:t>
            </a:r>
            <a:r>
              <a:rPr kumimoji="0" lang="en-US" altLang="en-US" sz="1000" b="0" i="0" u="none" strike="noStrike" cap="none" normalizeH="0" baseline="0" dirty="0">
                <a:ln>
                  <a:noFill/>
                </a:ln>
                <a:solidFill>
                  <a:schemeClr val="tx1"/>
                </a:solidFill>
                <a:effectLst/>
                <a:latin typeface="Atlas Grotesk"/>
              </a:rPr>
              <a:t> - We visualize distributions to show the possible values that we can expect to see in a variable, along with how likely they 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Roboto Mono"/>
              </a:rPr>
              <a:t>sns.distplot</a:t>
            </a:r>
            <a:r>
              <a:rPr kumimoji="0" lang="en-US" altLang="en-US" sz="1000" b="0" i="0" u="none" strike="noStrike" cap="none" normalizeH="0" baseline="0" dirty="0">
                <a:ln>
                  <a:noFill/>
                </a:ln>
                <a:solidFill>
                  <a:schemeClr val="tx1"/>
                </a:solidFill>
                <a:effectLst/>
                <a:latin typeface="Atlas Grotesk"/>
              </a:rPr>
              <a:t> - </a:t>
            </a:r>
            <a:r>
              <a:rPr kumimoji="0" lang="en-US" altLang="en-US" sz="1000" b="1" i="0" u="none" strike="noStrike" cap="none" normalizeH="0" baseline="0" dirty="0">
                <a:ln>
                  <a:noFill/>
                </a:ln>
                <a:solidFill>
                  <a:schemeClr val="tx1"/>
                </a:solidFill>
                <a:effectLst/>
                <a:latin typeface="Atlas Grotesk"/>
              </a:rPr>
              <a:t>Histograms</a:t>
            </a:r>
            <a:r>
              <a:rPr kumimoji="0" lang="en-US" altLang="en-US" sz="1000" b="0" i="0" u="none" strike="noStrike" cap="none" normalizeH="0" baseline="0" dirty="0">
                <a:ln>
                  <a:noFill/>
                </a:ln>
                <a:solidFill>
                  <a:schemeClr val="tx1"/>
                </a:solidFill>
                <a:effectLst/>
                <a:latin typeface="Atlas Grotesk"/>
              </a:rPr>
              <a:t> show the distribution of a single numerical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Roboto Mono"/>
              </a:rPr>
              <a:t>sns.kdeplot</a:t>
            </a:r>
            <a:r>
              <a:rPr kumimoji="0" lang="en-US" altLang="en-US" sz="1000" b="0" i="0" u="none" strike="noStrike" cap="none" normalizeH="0" baseline="0" dirty="0">
                <a:ln>
                  <a:noFill/>
                </a:ln>
                <a:solidFill>
                  <a:schemeClr val="tx1"/>
                </a:solidFill>
                <a:effectLst/>
                <a:latin typeface="Atlas Grotesk"/>
              </a:rPr>
              <a:t> - </a:t>
            </a:r>
            <a:r>
              <a:rPr kumimoji="0" lang="en-US" altLang="en-US" sz="1000" b="1" i="0" u="none" strike="noStrike" cap="none" normalizeH="0" baseline="0" dirty="0">
                <a:ln>
                  <a:noFill/>
                </a:ln>
                <a:solidFill>
                  <a:schemeClr val="tx1"/>
                </a:solidFill>
                <a:effectLst/>
                <a:latin typeface="Atlas Grotesk"/>
              </a:rPr>
              <a:t>KDE plots</a:t>
            </a:r>
            <a:r>
              <a:rPr kumimoji="0" lang="en-US" altLang="en-US" sz="1000" b="0" i="0" u="none" strike="noStrike" cap="none" normalizeH="0" baseline="0" dirty="0">
                <a:ln>
                  <a:noFill/>
                </a:ln>
                <a:solidFill>
                  <a:schemeClr val="tx1"/>
                </a:solidFill>
                <a:effectLst/>
                <a:latin typeface="Atlas Grotesk"/>
              </a:rPr>
              <a:t> (or </a:t>
            </a:r>
            <a:r>
              <a:rPr kumimoji="0" lang="en-US" altLang="en-US" sz="1000" b="1" i="0" u="none" strike="noStrike" cap="none" normalizeH="0" baseline="0" dirty="0">
                <a:ln>
                  <a:noFill/>
                </a:ln>
                <a:solidFill>
                  <a:schemeClr val="tx1"/>
                </a:solidFill>
                <a:effectLst/>
                <a:latin typeface="Atlas Grotesk"/>
              </a:rPr>
              <a:t>2D KDE plots</a:t>
            </a:r>
            <a:r>
              <a:rPr kumimoji="0" lang="en-US" altLang="en-US" sz="1000" b="0" i="0" u="none" strike="noStrike" cap="none" normalizeH="0" baseline="0" dirty="0">
                <a:ln>
                  <a:noFill/>
                </a:ln>
                <a:solidFill>
                  <a:schemeClr val="tx1"/>
                </a:solidFill>
                <a:effectLst/>
                <a:latin typeface="Atlas Grotesk"/>
              </a:rPr>
              <a:t>) show an estimated, smooth distribution of a single numerical variable (or two numerical variables).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Roboto Mono"/>
              </a:rPr>
              <a:t>sns.jointplot</a:t>
            </a:r>
            <a:r>
              <a:rPr kumimoji="0" lang="en-US" altLang="en-US" sz="1000" b="0" i="0" u="none" strike="noStrike" cap="none" normalizeH="0" baseline="0" dirty="0">
                <a:ln>
                  <a:noFill/>
                </a:ln>
                <a:solidFill>
                  <a:schemeClr val="tx1"/>
                </a:solidFill>
                <a:effectLst/>
                <a:latin typeface="Atlas Grotesk"/>
              </a:rPr>
              <a:t> - This command is useful for simultaneously displaying a 2D KDE plot with the corresponding KDE plots for each individual 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39328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134</TotalTime>
  <Words>436</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Atlas Grotesk</vt:lpstr>
      <vt:lpstr>Courier New</vt:lpstr>
      <vt:lpstr>Gill Sans MT</vt:lpstr>
      <vt:lpstr>Roboto Mono</vt:lpstr>
      <vt:lpstr>Gallery</vt:lpstr>
      <vt:lpstr>Kaggle MiCRO Course Data Visualization: From Non-Coder to Coder</vt:lpstr>
      <vt:lpstr>Seaborn General Flow and Setup</vt:lpstr>
      <vt:lpstr>Seaborn - Basic Chart Types</vt:lpstr>
      <vt:lpstr>Seaborn -Scatter Chart </vt:lpstr>
      <vt:lpstr>Seaborn - Scatter Chart Type ConT’d</vt:lpstr>
      <vt:lpstr>Seaborn – Histogram And Density Charts</vt:lpstr>
      <vt:lpstr>Seaborn – Histogram And Density Comparison</vt:lpstr>
      <vt:lpstr>Seaborn Summary Cheat Sheet</vt:lpstr>
      <vt:lpstr>Seaborn Summary Cheat 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DOMLG</dc:title>
  <dc:creator>Brad Allgood</dc:creator>
  <cp:lastModifiedBy>Brad Allgood</cp:lastModifiedBy>
  <cp:revision>3</cp:revision>
  <dcterms:created xsi:type="dcterms:W3CDTF">2019-08-01T16:32:05Z</dcterms:created>
  <dcterms:modified xsi:type="dcterms:W3CDTF">2019-08-01T18:46:25Z</dcterms:modified>
</cp:coreProperties>
</file>