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9" r:id="rId6"/>
    <p:sldId id="260" r:id="rId7"/>
    <p:sldId id="265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</p:sldIdLst>
  <p:sldSz cx="12192000" cy="6858000"/>
  <p:notesSz cx="7010400" cy="92360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02" y="-7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9/10/2019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xmlns="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xmlns="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xmlns="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xmlns="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xmlns="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xmlns="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xmlns="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xmlns="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xmlns="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xmlns="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xmlns="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xmlns="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xmlns="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xmlns="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xmlns="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xmlns="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xmlns="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xmlns="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xmlns="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xmlns="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xmlns="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xmlns="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xmlns="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xmlns="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xmlns="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xmlns="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xmlns="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xmlns="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xmlns="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xmlns="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xmlns="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xmlns="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xmlns="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xmlns="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xmlns="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xmlns="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xmlns="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xmlns="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xmlns="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xmlns="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xmlns="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xmlns="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xmlns="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xmlns="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xmlns="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xmlns="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mshetty@gmail.com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.jpeg"/><Relationship Id="rId4" Type="http://schemas.openxmlformats.org/officeDocument/2006/relationships/hyperlink" Target="mailto:bmanishreddy@hot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bstract background&#10;">
            <a:extLst>
              <a:ext uri="{FF2B5EF4-FFF2-40B4-BE49-F238E27FC236}">
                <a16:creationId xmlns:a16="http://schemas.microsoft.com/office/drawing/2014/main" xmlns="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FF3996E1-6F7D-4351-A6C4-113726DEE4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52" y="2810402"/>
            <a:ext cx="2595148" cy="16174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Machine learning using Gradient Boosting </a:t>
            </a:r>
            <a:endParaRPr lang="ru-RU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to DOMLG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8" y="869729"/>
            <a:ext cx="847975" cy="5285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PREDICTION ACCURACY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289738"/>
            <a:ext cx="4452987" cy="1907941"/>
          </a:xfrm>
        </p:spPr>
        <p:txBody>
          <a:bodyPr>
            <a:normAutofit/>
          </a:bodyPr>
          <a:lstStyle/>
          <a:p>
            <a:r>
              <a:rPr lang="en-US" dirty="0" smtClean="0"/>
              <a:t>Iterate </a:t>
            </a:r>
            <a:r>
              <a:rPr lang="en-US" dirty="0"/>
              <a:t>over the </a:t>
            </a:r>
            <a:r>
              <a:rPr lang="en-US" dirty="0" smtClean="0"/>
              <a:t>testing set</a:t>
            </a:r>
            <a:r>
              <a:rPr lang="en-US" dirty="0"/>
              <a:t> </a:t>
            </a:r>
            <a:endParaRPr lang="en-US" dirty="0"/>
          </a:p>
          <a:p>
            <a:r>
              <a:rPr lang="en-US" dirty="0"/>
              <a:t>Collect the </a:t>
            </a:r>
            <a:r>
              <a:rPr lang="en-US" dirty="0" smtClean="0"/>
              <a:t>predictions</a:t>
            </a:r>
            <a:r>
              <a:rPr lang="en-US" dirty="0"/>
              <a:t> </a:t>
            </a:r>
            <a:endParaRPr lang="en-US" dirty="0"/>
          </a:p>
          <a:p>
            <a:r>
              <a:rPr lang="en-US" dirty="0"/>
              <a:t>Determine the prediction accuracy </a:t>
            </a:r>
            <a:endParaRPr lang="en-US" dirty="0"/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xmlns="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7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8" y="869729"/>
            <a:ext cx="847975" cy="5285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STEPS WE SKIPPED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Outliers</a:t>
            </a:r>
            <a:endParaRPr lang="en-US" dirty="0"/>
          </a:p>
          <a:p>
            <a:pPr fontAlgn="base"/>
            <a:r>
              <a:rPr lang="en-US" dirty="0"/>
              <a:t>Dimensionality reduction  </a:t>
            </a:r>
          </a:p>
          <a:p>
            <a:pPr fontAlgn="base"/>
            <a:r>
              <a:rPr lang="en-US" dirty="0"/>
              <a:t>Cross validation 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xmlns="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11" y="859665"/>
            <a:ext cx="880269" cy="548640"/>
          </a:xfrm>
        </p:spPr>
      </p:pic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xmlns="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 FROM LAST WEEK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YOU EXPLAIN RESULTS TO YOUR MANAGER?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xmlns="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11" y="859665"/>
            <a:ext cx="880269" cy="54864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5335" y="3083960"/>
            <a:ext cx="4586288" cy="1222498"/>
          </a:xfrm>
        </p:spPr>
        <p:txBody>
          <a:bodyPr/>
          <a:lstStyle/>
          <a:p>
            <a:r>
              <a:rPr lang="en-US" dirty="0" smtClean="0"/>
              <a:t>Santhosh Shetty </a:t>
            </a:r>
          </a:p>
          <a:p>
            <a:r>
              <a:rPr lang="en-US" dirty="0" smtClean="0"/>
              <a:t>Manish Reddy Bendhi 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1850" y="4650785"/>
            <a:ext cx="4586288" cy="867146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smshetty@gmail.com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bmanishreddy@hotmail.com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xmlns="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085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8" y="869923"/>
            <a:ext cx="864346" cy="538715"/>
          </a:xfrm>
        </p:spPr>
      </p:pic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xmlns="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THE </a:t>
            </a:r>
            <a:r>
              <a:rPr lang="en-US" dirty="0" smtClean="0"/>
              <a:t>PROBLEM 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11" y="859665"/>
            <a:ext cx="880269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  <a:p>
            <a:r>
              <a:rPr lang="en-US" dirty="0" smtClean="0"/>
              <a:t>Feature </a:t>
            </a:r>
            <a:r>
              <a:rPr lang="en-US" dirty="0"/>
              <a:t>engineering </a:t>
            </a:r>
            <a:endParaRPr lang="en-US" dirty="0"/>
          </a:p>
          <a:p>
            <a:r>
              <a:rPr lang="en-US" dirty="0" smtClean="0"/>
              <a:t>Training</a:t>
            </a:r>
            <a:r>
              <a:rPr lang="en-US" dirty="0"/>
              <a:t> </a:t>
            </a:r>
            <a:endParaRPr lang="en-US" dirty="0"/>
          </a:p>
          <a:p>
            <a:r>
              <a:rPr lang="en-US" dirty="0" smtClean="0"/>
              <a:t>Testing</a:t>
            </a:r>
            <a:endParaRPr lang="en-US" dirty="0"/>
          </a:p>
          <a:p>
            <a:r>
              <a:rPr lang="en-US" dirty="0" smtClean="0"/>
              <a:t>Tuning</a:t>
            </a:r>
            <a:r>
              <a:rPr lang="en-US" dirty="0"/>
              <a:t> </a:t>
            </a:r>
            <a:endParaRPr lang="en-US" dirty="0" smtClean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xmlns="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11" y="859665"/>
            <a:ext cx="880269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EXPLORATORY DATA ANALYSIS</a:t>
            </a:r>
            <a:r>
              <a:rPr lang="en-US" b="0" dirty="0"/>
              <a:t> 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289738"/>
            <a:ext cx="4452987" cy="1907941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Nulls</a:t>
            </a:r>
            <a:r>
              <a:rPr lang="en-US" dirty="0"/>
              <a:t> </a:t>
            </a:r>
          </a:p>
          <a:p>
            <a:pPr fontAlgn="base"/>
            <a:r>
              <a:rPr lang="en-US" dirty="0" smtClean="0"/>
              <a:t>Special </a:t>
            </a:r>
            <a:r>
              <a:rPr lang="en-US" dirty="0"/>
              <a:t>treatment </a:t>
            </a:r>
          </a:p>
          <a:p>
            <a:pPr fontAlgn="base"/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 </a:t>
            </a:r>
          </a:p>
          <a:p>
            <a:pPr fontAlgn="base"/>
            <a:r>
              <a:rPr lang="en-US" dirty="0" smtClean="0"/>
              <a:t>Categorical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xmlns="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8" y="869729"/>
            <a:ext cx="847975" cy="5285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NULL VALUES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Scan for </a:t>
            </a:r>
            <a:r>
              <a:rPr lang="en-US" dirty="0"/>
              <a:t>nulls </a:t>
            </a:r>
            <a:endParaRPr lang="en-US" dirty="0"/>
          </a:p>
          <a:p>
            <a:r>
              <a:rPr lang="en-US" dirty="0"/>
              <a:t>Replace nulls with 1 </a:t>
            </a:r>
            <a:endParaRPr lang="en-US" dirty="0"/>
          </a:p>
          <a:p>
            <a:r>
              <a:rPr lang="en-US" dirty="0"/>
              <a:t>Replace non nulls with 0 </a:t>
            </a:r>
            <a:endParaRPr lang="en-US" dirty="0"/>
          </a:p>
          <a:p>
            <a:r>
              <a:rPr lang="en-US" dirty="0"/>
              <a:t>Plot bar graphs   </a:t>
            </a:r>
            <a:endParaRPr lang="en-US" dirty="0"/>
          </a:p>
          <a:p>
            <a:r>
              <a:rPr lang="en-US" dirty="0" smtClean="0"/>
              <a:t>Does the null </a:t>
            </a:r>
            <a:r>
              <a:rPr lang="en-US" dirty="0"/>
              <a:t>values </a:t>
            </a:r>
            <a:r>
              <a:rPr lang="en-US" dirty="0" smtClean="0"/>
              <a:t>affect the </a:t>
            </a:r>
            <a:r>
              <a:rPr lang="en-US" dirty="0"/>
              <a:t>target </a:t>
            </a:r>
            <a:r>
              <a:rPr lang="en-US" dirty="0" smtClean="0"/>
              <a:t>variable?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xmlns="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8" y="869729"/>
            <a:ext cx="847975" cy="5285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VARIABLES NEEDING SPECIAL TREATMENT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289738"/>
            <a:ext cx="4452987" cy="1907941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Year variables </a:t>
            </a:r>
          </a:p>
          <a:p>
            <a:pPr fontAlgn="base"/>
            <a:r>
              <a:rPr lang="en-US" dirty="0" smtClean="0"/>
              <a:t>Id variables </a:t>
            </a:r>
            <a:endParaRPr lang="en-US" dirty="0"/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xmlns="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8" y="869729"/>
            <a:ext cx="847975" cy="5285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KINDS OF  VARIABLES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umerical variables </a:t>
            </a:r>
          </a:p>
          <a:p>
            <a:pPr marL="673200" lvl="2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tx2"/>
                </a:solidFill>
              </a:rPr>
              <a:t>Discrete</a:t>
            </a:r>
            <a:endParaRPr lang="en-US" sz="1200" dirty="0">
              <a:solidFill>
                <a:schemeClr val="tx2"/>
              </a:solidFill>
            </a:endParaRPr>
          </a:p>
          <a:p>
            <a:pPr marL="673200" lvl="2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200" dirty="0" smtClean="0">
                <a:solidFill>
                  <a:schemeClr val="tx2"/>
                </a:solidFill>
              </a:rPr>
              <a:t>Continuous</a:t>
            </a:r>
            <a:endParaRPr lang="en-US" dirty="0"/>
          </a:p>
          <a:p>
            <a:r>
              <a:rPr lang="en-US" dirty="0" smtClean="0"/>
              <a:t>Categorical variables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xmlns="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8" y="869729"/>
            <a:ext cx="847975" cy="5285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FEATURE ENGINEERING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289738"/>
            <a:ext cx="4452987" cy="1907941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Data </a:t>
            </a:r>
            <a:r>
              <a:rPr lang="en-US" dirty="0"/>
              <a:t>cleaning </a:t>
            </a:r>
          </a:p>
          <a:p>
            <a:pPr fontAlgn="base"/>
            <a:r>
              <a:rPr lang="en-US" dirty="0"/>
              <a:t>Feature transformations </a:t>
            </a:r>
          </a:p>
          <a:p>
            <a:pPr fontAlgn="base"/>
            <a:r>
              <a:rPr lang="en-US" dirty="0"/>
              <a:t>Encoding </a:t>
            </a:r>
          </a:p>
          <a:p>
            <a:pPr fontAlgn="base"/>
            <a:r>
              <a:rPr lang="en-US" dirty="0"/>
              <a:t>Scaling </a:t>
            </a:r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xmlns="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8" y="869729"/>
            <a:ext cx="847975" cy="5285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TRAIN THE REGRESSION MODEL 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Pick </a:t>
            </a:r>
            <a:r>
              <a:rPr lang="en-US" dirty="0"/>
              <a:t>the algorithm </a:t>
            </a:r>
            <a:r>
              <a:rPr lang="en-US" dirty="0" smtClean="0"/>
              <a:t>for model </a:t>
            </a:r>
          </a:p>
          <a:p>
            <a:r>
              <a:rPr lang="en-US" dirty="0" smtClean="0"/>
              <a:t>Set </a:t>
            </a:r>
            <a:r>
              <a:rPr lang="en-US" dirty="0"/>
              <a:t>the model  </a:t>
            </a:r>
            <a:r>
              <a:rPr lang="en-US" dirty="0" smtClean="0"/>
              <a:t>hyper parameters</a:t>
            </a:r>
            <a:endParaRPr lang="en-US" dirty="0"/>
          </a:p>
          <a:p>
            <a:r>
              <a:rPr lang="en-US" dirty="0"/>
              <a:t>Iterate over the training set </a:t>
            </a:r>
            <a:endParaRPr lang="en-US" dirty="0"/>
          </a:p>
          <a:p>
            <a:r>
              <a:rPr lang="en-US" dirty="0"/>
              <a:t>Model calculates the model parameters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xmlns="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16c05727-aa75-4e4a-9b5f-8a80a1165891"/>
    <ds:schemaRef ds:uri="71af3243-3dd4-4a8d-8c0d-dd76da1f02a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TF56488565</Template>
  <TotalTime>0</TotalTime>
  <Words>105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Machine learning using Gradient Boosting </vt:lpstr>
      <vt:lpstr>WHAT’S THE PROBLEM ?</vt:lpstr>
      <vt:lpstr>SOLUTION</vt:lpstr>
      <vt:lpstr>EXPLORATORY DATA ANALYSIS </vt:lpstr>
      <vt:lpstr>NULL VALUES</vt:lpstr>
      <vt:lpstr>VARIABLES NEEDING SPECIAL TREATMENT </vt:lpstr>
      <vt:lpstr>KINDS OF  VARIABLES</vt:lpstr>
      <vt:lpstr>FEATURE ENGINEERING</vt:lpstr>
      <vt:lpstr>TRAIN THE REGRESSION MODEL </vt:lpstr>
      <vt:lpstr>PREDICTION ACCURACY</vt:lpstr>
      <vt:lpstr>STEPS WE SKIPPED </vt:lpstr>
      <vt:lpstr>QUESTION FROM LAST WEEK 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2019-09-11T03:34:43Z</dcterms:created>
  <dcterms:modified xsi:type="dcterms:W3CDTF">2019-09-12T00:50:56Z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