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64" r:id="rId2"/>
    <p:sldId id="256" r:id="rId3"/>
    <p:sldId id="265" r:id="rId4"/>
    <p:sldId id="266" r:id="rId5"/>
    <p:sldId id="276" r:id="rId6"/>
    <p:sldId id="267" r:id="rId7"/>
    <p:sldId id="283" r:id="rId8"/>
    <p:sldId id="274" r:id="rId9"/>
    <p:sldId id="275" r:id="rId10"/>
    <p:sldId id="268" r:id="rId11"/>
    <p:sldId id="269" r:id="rId12"/>
    <p:sldId id="270" r:id="rId13"/>
    <p:sldId id="271" r:id="rId14"/>
    <p:sldId id="277" r:id="rId15"/>
    <p:sldId id="272" r:id="rId16"/>
    <p:sldId id="278" r:id="rId17"/>
    <p:sldId id="279" r:id="rId18"/>
    <p:sldId id="280" r:id="rId19"/>
    <p:sldId id="282" r:id="rId20"/>
    <p:sldId id="281" r:id="rId21"/>
    <p:sldId id="273" r:id="rId2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65" d="100"/>
          <a:sy n="165" d="100"/>
        </p:scale>
        <p:origin x="-14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6/12/19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6/12/19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6/12/19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rannick/exercise-syntax-variables-and-numbers/ed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foym/deep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ggle/learntool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Cheapest plan: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Jupyter Notebook with desired dependencies on your personal computer</a:t>
            </a:r>
          </a:p>
          <a:p>
            <a:pPr lvl="1"/>
            <a:r>
              <a:rPr lang="en-US" dirty="0" smtClean="0"/>
              <a:t>Code everything there</a:t>
            </a:r>
          </a:p>
          <a:p>
            <a:r>
              <a:rPr lang="en-US" dirty="0" smtClean="0"/>
              <a:t>Use gradient when you're ready and need the GPU</a:t>
            </a:r>
          </a:p>
          <a:p>
            <a:r>
              <a:rPr lang="en-US" dirty="0" smtClean="0"/>
              <a:t>This will probably end up costing you like a few bucks per month.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Kaggle's</a:t>
            </a:r>
            <a:r>
              <a:rPr lang="en-US" dirty="0" smtClean="0"/>
              <a:t>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actually uses free pre-configured notebooks for their hands-on python exercises.</a:t>
            </a:r>
          </a:p>
          <a:p>
            <a:r>
              <a:rPr lang="en-US" dirty="0" smtClean="0"/>
              <a:t>After doing the exercises on </a:t>
            </a:r>
            <a:r>
              <a:rPr lang="en-US" dirty="0" err="1" smtClean="0"/>
              <a:t>kaggle</a:t>
            </a:r>
            <a:r>
              <a:rPr lang="en-US" dirty="0" smtClean="0"/>
              <a:t>, you can also try to run them locally.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Familiarity with some python basics</a:t>
            </a:r>
            <a:endParaRPr lang="en-US" dirty="0"/>
          </a:p>
          <a:p>
            <a:r>
              <a:rPr lang="en-US" dirty="0">
                <a:hlinkClick r:id="rId2"/>
              </a:rPr>
              <a:t>https://www.kaggle.com/rannick/exercise-syntax-variables-and-numbers/</a:t>
            </a:r>
            <a:r>
              <a:rPr lang="en-US" dirty="0" smtClean="0">
                <a:hlinkClick r:id="rId2"/>
              </a:rPr>
              <a:t>edit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8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2, 3, 4, 5, 6, 7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Familiarity with Python functions</a:t>
            </a:r>
          </a:p>
          <a:p>
            <a:r>
              <a:rPr lang="en-US" dirty="0" smtClean="0"/>
              <a:t>Booleans and conditionals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Loops and List Comprehensions</a:t>
            </a:r>
          </a:p>
          <a:p>
            <a:r>
              <a:rPr lang="en-US" dirty="0" smtClean="0"/>
              <a:t>Strings and dictionaries	</a:t>
            </a:r>
          </a:p>
          <a:p>
            <a:r>
              <a:rPr lang="en-US" dirty="0" smtClean="0"/>
              <a:t>External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3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It seems like a decent intro to the basics of python</a:t>
            </a:r>
          </a:p>
          <a:p>
            <a:r>
              <a:rPr lang="en-US" dirty="0" smtClean="0"/>
              <a:t>For those familiar with python, use it as an opportunity to get familiar with setting up a </a:t>
            </a:r>
            <a:r>
              <a:rPr lang="en-US" dirty="0" err="1" smtClean="0"/>
              <a:t>docker</a:t>
            </a:r>
            <a:r>
              <a:rPr lang="en-US" dirty="0" smtClean="0"/>
              <a:t> workspace.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 Just used </a:t>
            </a:r>
            <a:r>
              <a:rPr lang="en-US" dirty="0" err="1" smtClean="0"/>
              <a:t>Kaggle's</a:t>
            </a:r>
            <a:r>
              <a:rPr lang="en-US" dirty="0" smtClean="0"/>
              <a:t> notebooks for the exercises</a:t>
            </a:r>
          </a:p>
          <a:p>
            <a:pPr lvl="1"/>
            <a:r>
              <a:rPr lang="en-US" dirty="0" smtClean="0"/>
              <a:t>These free notebooks are a little slow to load up</a:t>
            </a:r>
          </a:p>
          <a:p>
            <a:r>
              <a:rPr lang="en-US" dirty="0" smtClean="0"/>
              <a:t>I am using </a:t>
            </a:r>
            <a:r>
              <a:rPr lang="en-US" dirty="0" err="1" smtClean="0"/>
              <a:t>docker</a:t>
            </a:r>
            <a:r>
              <a:rPr lang="en-US" dirty="0" smtClean="0"/>
              <a:t> images for my desktop</a:t>
            </a:r>
          </a:p>
          <a:p>
            <a:pPr lvl="1"/>
            <a:r>
              <a:rPr lang="en-US" dirty="0" smtClean="0"/>
              <a:t>This one. It's got a great readme and has like every python ML library pre-installed: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://github.com/ufoym/</a:t>
            </a:r>
            <a:r>
              <a:rPr lang="en-US" dirty="0" smtClean="0">
                <a:hlinkClick r:id="rId2"/>
              </a:rPr>
              <a:t>deepo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4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 with </a:t>
            </a:r>
            <a:r>
              <a:rPr lang="en-US" dirty="0" err="1" smtClean="0"/>
              <a:t>docker</a:t>
            </a:r>
            <a:r>
              <a:rPr lang="en-US" dirty="0" smtClean="0"/>
              <a:t> image for local notebook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You can set it up the same way as gradient / what you use</a:t>
            </a:r>
          </a:p>
          <a:p>
            <a:pPr lvl="1"/>
            <a:r>
              <a:rPr lang="en-US" dirty="0" smtClean="0"/>
              <a:t>Things are much more likely to work right away on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6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365760" lvl="1" indent="0">
              <a:buNone/>
            </a:pPr>
            <a:r>
              <a:rPr lang="en-US" dirty="0" smtClean="0"/>
              <a:t>#</a:t>
            </a:r>
            <a:r>
              <a:rPr lang="en-US" dirty="0"/>
              <a:t>!/bin/</a:t>
            </a:r>
            <a:r>
              <a:rPr lang="en-US" dirty="0" smtClean="0"/>
              <a:t>bash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NOTEBOOK_HOME=/Users/</a:t>
            </a:r>
            <a:r>
              <a:rPr lang="en-US" dirty="0" err="1"/>
              <a:t>nwertzberger</a:t>
            </a:r>
            <a:r>
              <a:rPr lang="en-US" dirty="0"/>
              <a:t>/</a:t>
            </a:r>
            <a:r>
              <a:rPr lang="en-US" dirty="0" err="1" smtClean="0"/>
              <a:t>LocalJupyterNotebook</a:t>
            </a:r>
            <a:endParaRPr lang="en-US" dirty="0"/>
          </a:p>
          <a:p>
            <a:pPr marL="365760" lvl="1" indent="0">
              <a:buNone/>
            </a:pPr>
            <a:r>
              <a:rPr lang="en-US" dirty="0" err="1"/>
              <a:t>docker</a:t>
            </a:r>
            <a:r>
              <a:rPr lang="en-US" dirty="0"/>
              <a:t> run \</a:t>
            </a:r>
          </a:p>
          <a:p>
            <a:pPr marL="365760" lvl="1" indent="0">
              <a:buNone/>
            </a:pPr>
            <a:r>
              <a:rPr lang="en-US" dirty="0"/>
              <a:t>    -it -p 8888:8888 \</a:t>
            </a:r>
          </a:p>
          <a:p>
            <a:pPr marL="365760" lvl="1" indent="0">
              <a:buNone/>
            </a:pPr>
            <a:r>
              <a:rPr lang="en-US" dirty="0"/>
              <a:t>    -v $NOTEBOOK_HOME/storage:/root/storage \</a:t>
            </a:r>
          </a:p>
          <a:p>
            <a:pPr marL="365760" lvl="1" indent="0">
              <a:buNone/>
            </a:pPr>
            <a:r>
              <a:rPr lang="en-US" dirty="0"/>
              <a:t>    -v $NOTEBOOK_HOME/datasets:/root/datasets \</a:t>
            </a:r>
          </a:p>
          <a:p>
            <a:pPr marL="365760" lvl="1" indent="0">
              <a:buNone/>
            </a:pPr>
            <a:r>
              <a:rPr lang="en-US" dirty="0"/>
              <a:t>    --</a:t>
            </a:r>
            <a:r>
              <a:rPr lang="en-US" dirty="0" err="1"/>
              <a:t>ipc</a:t>
            </a:r>
            <a:r>
              <a:rPr lang="en-US" dirty="0"/>
              <a:t>=host </a:t>
            </a:r>
            <a:r>
              <a:rPr lang="en-US" dirty="0" err="1"/>
              <a:t>ufoym</a:t>
            </a:r>
            <a:r>
              <a:rPr lang="en-US" dirty="0"/>
              <a:t>/deepo:all-py36-jupyter-cpu \</a:t>
            </a:r>
          </a:p>
          <a:p>
            <a:pPr marL="365760" lvl="1" indent="0">
              <a:buNone/>
            </a:pPr>
            <a:r>
              <a:rPr lang="en-US" dirty="0"/>
              <a:t>    </a:t>
            </a:r>
            <a:r>
              <a:rPr lang="en-US" dirty="0" err="1"/>
              <a:t>jupyter</a:t>
            </a:r>
            <a:r>
              <a:rPr lang="en-US" dirty="0"/>
              <a:t> notebook --no-browser \</a:t>
            </a:r>
          </a:p>
          <a:p>
            <a:pPr marL="365760" lvl="1" indent="0">
              <a:buNone/>
            </a:pPr>
            <a:r>
              <a:rPr lang="en-US" dirty="0"/>
              <a:t>    --</a:t>
            </a:r>
            <a:r>
              <a:rPr lang="en-US" dirty="0" err="1"/>
              <a:t>ip</a:t>
            </a:r>
            <a:r>
              <a:rPr lang="en-US" dirty="0"/>
              <a:t>=0.0.0.0 --allow-root \</a:t>
            </a:r>
          </a:p>
          <a:p>
            <a:pPr marL="365760" lvl="1" indent="0">
              <a:buNone/>
            </a:pPr>
            <a:r>
              <a:rPr lang="en-US" dirty="0"/>
              <a:t>    --</a:t>
            </a:r>
            <a:r>
              <a:rPr lang="en-US" dirty="0" err="1"/>
              <a:t>NotebookApp.token</a:t>
            </a:r>
            <a:r>
              <a:rPr lang="en-US" dirty="0"/>
              <a:t>= \</a:t>
            </a:r>
          </a:p>
          <a:p>
            <a:pPr marL="365760" lvl="1" indent="0">
              <a:buNone/>
            </a:pPr>
            <a:r>
              <a:rPr lang="en-US" dirty="0"/>
              <a:t>    --notebook-</a:t>
            </a:r>
            <a:r>
              <a:rPr lang="en-US" dirty="0" err="1"/>
              <a:t>dir</a:t>
            </a:r>
            <a:r>
              <a:rPr lang="en-US" dirty="0"/>
              <a:t>='/root'</a:t>
            </a:r>
          </a:p>
        </p:txBody>
      </p:sp>
    </p:spTree>
    <p:extLst>
      <p:ext uri="{BB962C8B-B14F-4D97-AF65-F5344CB8AC3E}">
        <p14:creationId xmlns:p14="http://schemas.microsoft.com/office/powerpoint/2010/main" val="94907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Run bash command = start with an exclamation point.</a:t>
            </a:r>
          </a:p>
          <a:p>
            <a:r>
              <a:rPr lang="en-US" dirty="0" smtClean="0"/>
              <a:t>This works: </a:t>
            </a:r>
          </a:p>
          <a:p>
            <a:pPr lvl="1"/>
            <a:r>
              <a:rPr lang="en-US" dirty="0" smtClean="0"/>
              <a:t>!pip install whatever-package-you-want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6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Paperspace</a:t>
            </a:r>
            <a:r>
              <a:rPr lang="en-US" dirty="0" smtClean="0"/>
              <a:t> mounts</a:t>
            </a:r>
          </a:p>
          <a:p>
            <a:pPr lvl="1"/>
            <a:r>
              <a:rPr lang="en-US" dirty="0" smtClean="0"/>
              <a:t>/storage = shared global mount. Will load in any notebook.</a:t>
            </a:r>
          </a:p>
          <a:p>
            <a:pPr lvl="1"/>
            <a:r>
              <a:rPr lang="en-US" dirty="0" smtClean="0"/>
              <a:t>/datasets = read-only mount for datasets (I </a:t>
            </a:r>
            <a:r>
              <a:rPr lang="en-US" dirty="0" err="1" smtClean="0"/>
              <a:t>havent</a:t>
            </a:r>
            <a:r>
              <a:rPr lang="en-US" dirty="0" smtClean="0"/>
              <a:t> used this)</a:t>
            </a:r>
          </a:p>
        </p:txBody>
      </p:sp>
    </p:spTree>
    <p:extLst>
      <p:ext uri="{BB962C8B-B14F-4D97-AF65-F5344CB8AC3E}">
        <p14:creationId xmlns:p14="http://schemas.microsoft.com/office/powerpoint/2010/main" val="12709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MLG-hea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6600"/>
            <a:ext cx="6400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The courses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https://github.com/Kaggle/</a:t>
            </a:r>
            <a:r>
              <a:rPr lang="en-US" u="sng" dirty="0" smtClean="0">
                <a:hlinkClick r:id="rId2"/>
              </a:rPr>
              <a:t>learntools</a:t>
            </a:r>
            <a:endParaRPr lang="en-US" u="sng" dirty="0" smtClean="0"/>
          </a:p>
          <a:p>
            <a:pPr lvl="1"/>
            <a:r>
              <a:rPr lang="en-US" dirty="0" smtClean="0"/>
              <a:t>I have a bootstrap notebook for doing this.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Log into </a:t>
            </a:r>
            <a:r>
              <a:rPr lang="en-US" dirty="0" err="1" smtClean="0"/>
              <a:t>Kaggle</a:t>
            </a:r>
            <a:r>
              <a:rPr lang="en-US" dirty="0" smtClean="0"/>
              <a:t> and do some lessons</a:t>
            </a:r>
          </a:p>
          <a:p>
            <a:r>
              <a:rPr lang="en-US" dirty="0" smtClean="0"/>
              <a:t>Log in and set up </a:t>
            </a:r>
            <a:r>
              <a:rPr lang="en-US" dirty="0" err="1" smtClean="0"/>
              <a:t>paperspace</a:t>
            </a:r>
            <a:endParaRPr lang="en-US" dirty="0" smtClean="0"/>
          </a:p>
          <a:p>
            <a:r>
              <a:rPr lang="en-US" dirty="0" smtClean="0"/>
              <a:t>Work on setting up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Volunteer to do the next course overview!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5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are meeting over lunch because we don't want to miss dinner with the family.</a:t>
            </a:r>
          </a:p>
          <a:p>
            <a:r>
              <a:rPr lang="en-US" dirty="0" smtClean="0"/>
              <a:t>Everyone who wants to learn about learning is welcome!</a:t>
            </a:r>
          </a:p>
          <a:p>
            <a:r>
              <a:rPr lang="en-US" dirty="0" smtClean="0"/>
              <a:t>It's only called "Downtown" because the meetings are downtown.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3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(initially) Follow through on the </a:t>
            </a:r>
            <a:r>
              <a:rPr lang="en-US" dirty="0" err="1" smtClean="0"/>
              <a:t>Kaggle</a:t>
            </a:r>
            <a:r>
              <a:rPr lang="en-US" dirty="0" smtClean="0"/>
              <a:t> material</a:t>
            </a:r>
          </a:p>
          <a:p>
            <a:pPr lvl="1"/>
            <a:r>
              <a:rPr lang="en-US" dirty="0" smtClean="0"/>
              <a:t>11 </a:t>
            </a:r>
            <a:r>
              <a:rPr lang="en-US" dirty="0" err="1" smtClean="0"/>
              <a:t>minicourses</a:t>
            </a:r>
            <a:r>
              <a:rPr lang="en-US" dirty="0" smtClean="0"/>
              <a:t> = 11 months?</a:t>
            </a:r>
          </a:p>
          <a:p>
            <a:r>
              <a:rPr lang="en-US" dirty="0" smtClean="0"/>
              <a:t>Start up a "study group" on the material</a:t>
            </a:r>
          </a:p>
          <a:p>
            <a:r>
              <a:rPr lang="en-US" dirty="0" smtClean="0"/>
              <a:t>Learn about each others' cool discoveries</a:t>
            </a:r>
          </a:p>
          <a:p>
            <a:r>
              <a:rPr lang="en-US" dirty="0" smtClean="0"/>
              <a:t>Give opportunities for folks to present on material to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1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computer</a:t>
            </a:r>
          </a:p>
          <a:p>
            <a:r>
              <a:rPr lang="en-US" dirty="0"/>
              <a:t>(Eventually) A </a:t>
            </a:r>
            <a:r>
              <a:rPr lang="en-US" dirty="0" smtClean="0"/>
              <a:t>GPU</a:t>
            </a:r>
          </a:p>
          <a:p>
            <a:r>
              <a:rPr lang="en-US" dirty="0" smtClean="0"/>
              <a:t>The ability to run </a:t>
            </a:r>
            <a:r>
              <a:rPr lang="en-US" dirty="0"/>
              <a:t>J</a:t>
            </a:r>
            <a:r>
              <a:rPr lang="en-US" dirty="0" smtClean="0"/>
              <a:t>upyter notebooks</a:t>
            </a:r>
          </a:p>
          <a:p>
            <a:r>
              <a:rPr lang="en-US" dirty="0" smtClean="0"/>
              <a:t>No </a:t>
            </a:r>
            <a:r>
              <a:rPr lang="en-US" dirty="0"/>
              <a:t>fear of </a:t>
            </a:r>
            <a:r>
              <a:rPr lang="en-US" dirty="0" smtClean="0"/>
              <a:t>math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GPU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(hard mode) Buy one and set it up yourself</a:t>
            </a:r>
          </a:p>
          <a:p>
            <a:pPr lvl="1"/>
            <a:r>
              <a:rPr lang="en-US" dirty="0" smtClean="0"/>
              <a:t>Expensive. P4000 = $770 for the card alone</a:t>
            </a:r>
          </a:p>
          <a:p>
            <a:pPr lvl="1"/>
            <a:r>
              <a:rPr lang="en-US" dirty="0" smtClean="0"/>
              <a:t>Tedious. Installing </a:t>
            </a:r>
            <a:r>
              <a:rPr lang="en-US" dirty="0" err="1" smtClean="0"/>
              <a:t>Nvidia</a:t>
            </a:r>
            <a:r>
              <a:rPr lang="en-US" dirty="0" smtClean="0"/>
              <a:t> CUDA drivers usually bothersome.</a:t>
            </a:r>
          </a:p>
          <a:p>
            <a:r>
              <a:rPr lang="en-US" dirty="0" smtClean="0"/>
              <a:t>There's tons of cheap, ready to go cloud options out there for big GPU's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7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GPU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use </a:t>
            </a:r>
            <a:r>
              <a:rPr lang="en-US" dirty="0" err="1"/>
              <a:t>paperspace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P4000 = $0.51 / </a:t>
            </a:r>
            <a:r>
              <a:rPr lang="en-US" dirty="0" err="1"/>
              <a:t>hr</a:t>
            </a:r>
            <a:endParaRPr lang="en-US" dirty="0"/>
          </a:p>
          <a:p>
            <a:pPr lvl="1"/>
            <a:r>
              <a:rPr lang="en-US" dirty="0"/>
              <a:t>1500 hours before break even on GPU alone.</a:t>
            </a:r>
          </a:p>
          <a:p>
            <a:r>
              <a:rPr lang="en-US" dirty="0" smtClean="0"/>
              <a:t>They </a:t>
            </a:r>
            <a:r>
              <a:rPr lang="en-US" dirty="0"/>
              <a:t>gave me a code that gets you $15 worth of </a:t>
            </a:r>
            <a:r>
              <a:rPr lang="en-US" dirty="0" err="1"/>
              <a:t>paperspace</a:t>
            </a:r>
            <a:r>
              <a:rPr lang="en-US" dirty="0"/>
              <a:t> cash</a:t>
            </a:r>
          </a:p>
          <a:p>
            <a:pPr lvl="1"/>
            <a:r>
              <a:rPr lang="en-US" dirty="0"/>
              <a:t>DOMLG19</a:t>
            </a:r>
          </a:p>
          <a:p>
            <a:pPr lvl="1"/>
            <a:r>
              <a:rPr lang="en-US" dirty="0"/>
              <a:t>Write that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5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err="1" smtClean="0"/>
              <a:t>paperspace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use gradient (tier 0)</a:t>
            </a:r>
          </a:p>
          <a:p>
            <a:pPr lvl="1"/>
            <a:r>
              <a:rPr lang="en-US" dirty="0" smtClean="0"/>
              <a:t>I don</a:t>
            </a:r>
            <a:r>
              <a:rPr lang="mr-IN" dirty="0" smtClean="0"/>
              <a:t>’</a:t>
            </a:r>
            <a:r>
              <a:rPr lang="en-US" dirty="0" smtClean="0"/>
              <a:t>t use the interruptible notebooks</a:t>
            </a:r>
          </a:p>
          <a:p>
            <a:pPr lvl="1"/>
            <a:r>
              <a:rPr lang="en-US" dirty="0" smtClean="0"/>
              <a:t>P4000 is fine, P5000 is better, but probably won't matter for some time.</a:t>
            </a:r>
          </a:p>
          <a:p>
            <a:r>
              <a:rPr lang="en-US" dirty="0" smtClean="0"/>
              <a:t>For the python mini-course: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on your PC, or </a:t>
            </a:r>
            <a:r>
              <a:rPr lang="en-US" dirty="0" err="1" smtClean="0"/>
              <a:t>Kaggle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83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Also, please please don't blame 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You're going to forget to shut off your notebook.</a:t>
            </a:r>
          </a:p>
          <a:p>
            <a:pPr lvl="1"/>
            <a:r>
              <a:rPr lang="en-US" dirty="0"/>
              <a:t>Gradient 0 (no monthly fee) has auto-shutoff after 12 hours.</a:t>
            </a:r>
          </a:p>
          <a:p>
            <a:pPr lvl="1"/>
            <a:r>
              <a:rPr lang="en-US" dirty="0"/>
              <a:t>12 * $.51 </a:t>
            </a:r>
            <a:r>
              <a:rPr lang="en-US" dirty="0" smtClean="0"/>
              <a:t>= $6.12 &lt; </a:t>
            </a:r>
            <a:r>
              <a:rPr lang="en-US" dirty="0"/>
              <a:t>$8.00, </a:t>
            </a:r>
            <a:r>
              <a:rPr lang="en-US" dirty="0" smtClean="0"/>
              <a:t>so it's probably cheaper than the $8.00 / </a:t>
            </a:r>
            <a:r>
              <a:rPr lang="en-US" dirty="0" err="1" smtClean="0"/>
              <a:t>mo</a:t>
            </a:r>
            <a:r>
              <a:rPr lang="en-US" dirty="0" smtClean="0"/>
              <a:t> upgrade as long as you only forget once per month.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02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802</Words>
  <Application>Microsoft Macintosh PowerPoint</Application>
  <PresentationFormat>On-screen Show (16:9)</PresentationFormat>
  <Paragraphs>104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Widescreen Presentation</vt:lpstr>
      <vt:lpstr>PowerPoint Presentation</vt:lpstr>
      <vt:lpstr>PowerPoint Presentation</vt:lpstr>
      <vt:lpstr>Welcome!</vt:lpstr>
      <vt:lpstr>What we want to do</vt:lpstr>
      <vt:lpstr>What you will need</vt:lpstr>
      <vt:lpstr>Getting GPU Access</vt:lpstr>
      <vt:lpstr>Getting GPU Access</vt:lpstr>
      <vt:lpstr>Extra paperspace details</vt:lpstr>
      <vt:lpstr>Also, please please don't blame me…</vt:lpstr>
      <vt:lpstr>Cheapest plan:</vt:lpstr>
      <vt:lpstr>Kaggle's Intro to Python</vt:lpstr>
      <vt:lpstr>Exercise 1</vt:lpstr>
      <vt:lpstr>Exercises 2, 3, 4, 5, 6, 7 </vt:lpstr>
      <vt:lpstr>My Thoughts</vt:lpstr>
      <vt:lpstr>My Thoughts</vt:lpstr>
      <vt:lpstr>Docker Setup</vt:lpstr>
      <vt:lpstr>Docker Setup</vt:lpstr>
      <vt:lpstr>Jupyter tips</vt:lpstr>
      <vt:lpstr>Notebook Setup</vt:lpstr>
      <vt:lpstr>Downloading The courses locally</vt:lpstr>
      <vt:lpstr>Now!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2019-06-19T04:15:45Z</dcterms:modified>
</cp:coreProperties>
</file>