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2" r:id="rId4"/>
    <p:sldId id="259" r:id="rId5"/>
    <p:sldId id="263" r:id="rId6"/>
    <p:sldId id="258"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9"/>
    <p:restoredTop sz="94651"/>
  </p:normalViewPr>
  <p:slideViewPr>
    <p:cSldViewPr snapToGrid="0">
      <p:cViewPr>
        <p:scale>
          <a:sx n="120" d="100"/>
          <a:sy n="120" d="100"/>
        </p:scale>
        <p:origin x="1160"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7E1DB-2C8C-49F7-92E6-0EDDD858558C}" type="datetimeFigureOut">
              <a:rPr lang="en-US" smtClean="0"/>
              <a:t>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E0936-0B3C-4D97-A5C9-00772284DCA7}" type="slidenum">
              <a:rPr lang="en-US" smtClean="0"/>
              <a:t>‹Nº›</a:t>
            </a:fld>
            <a:endParaRPr lang="en-US"/>
          </a:p>
        </p:txBody>
      </p:sp>
    </p:spTree>
    <p:extLst>
      <p:ext uri="{BB962C8B-B14F-4D97-AF65-F5344CB8AC3E}">
        <p14:creationId xmlns:p14="http://schemas.microsoft.com/office/powerpoint/2010/main" val="4176857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2F6C-FCAE-4DE5-996D-056D2081DA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7B16DD-DA6E-4D78-ADD7-5A9262B45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B44908-A8C5-424B-B375-08C743EDF3FB}"/>
              </a:ext>
            </a:extLst>
          </p:cNvPr>
          <p:cNvSpPr>
            <a:spLocks noGrp="1"/>
          </p:cNvSpPr>
          <p:nvPr>
            <p:ph type="dt" sz="half" idx="10"/>
          </p:nvPr>
        </p:nvSpPr>
        <p:spPr/>
        <p:txBody>
          <a:bodyPr/>
          <a:lstStyle/>
          <a:p>
            <a:fld id="{0A7875FD-8716-47D3-9886-2F92C8F5C61E}" type="datetime1">
              <a:rPr lang="en-US" smtClean="0"/>
              <a:t>11/4/19</a:t>
            </a:fld>
            <a:endParaRPr lang="en-US"/>
          </a:p>
        </p:txBody>
      </p:sp>
      <p:sp>
        <p:nvSpPr>
          <p:cNvPr id="5" name="Footer Placeholder 4">
            <a:extLst>
              <a:ext uri="{FF2B5EF4-FFF2-40B4-BE49-F238E27FC236}">
                <a16:creationId xmlns:a16="http://schemas.microsoft.com/office/drawing/2014/main" id="{0681CCD3-AB84-4164-BFC0-DAC288F0D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C5A86-FB41-4A0F-B09A-580479321F35}"/>
              </a:ext>
            </a:extLst>
          </p:cNvPr>
          <p:cNvSpPr>
            <a:spLocks noGrp="1"/>
          </p:cNvSpPr>
          <p:nvPr>
            <p:ph type="sldNum" sz="quarter" idx="12"/>
          </p:nvPr>
        </p:nvSpPr>
        <p:spPr/>
        <p:txBody>
          <a:bodyPr/>
          <a:lstStyle/>
          <a:p>
            <a:fld id="{EE3B441A-A17E-4EEF-A64F-38DFA00D02CA}" type="slidenum">
              <a:rPr lang="en-US" smtClean="0"/>
              <a:t>‹Nº›</a:t>
            </a:fld>
            <a:endParaRPr lang="en-US"/>
          </a:p>
        </p:txBody>
      </p:sp>
    </p:spTree>
    <p:extLst>
      <p:ext uri="{BB962C8B-B14F-4D97-AF65-F5344CB8AC3E}">
        <p14:creationId xmlns:p14="http://schemas.microsoft.com/office/powerpoint/2010/main" val="179327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E1C4-63CD-4917-8A65-8E30087545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5D177D-BEB9-42B0-9F90-7B771939281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2C41B-72BA-40A6-832F-67B1F70F585F}"/>
              </a:ext>
            </a:extLst>
          </p:cNvPr>
          <p:cNvSpPr>
            <a:spLocks noGrp="1"/>
          </p:cNvSpPr>
          <p:nvPr>
            <p:ph type="dt" sz="half" idx="10"/>
          </p:nvPr>
        </p:nvSpPr>
        <p:spPr/>
        <p:txBody>
          <a:bodyPr/>
          <a:lstStyle/>
          <a:p>
            <a:fld id="{CBC246D8-30A6-4261-9D6B-186224F201A9}" type="datetime1">
              <a:rPr lang="en-US" smtClean="0"/>
              <a:t>11/4/19</a:t>
            </a:fld>
            <a:endParaRPr lang="en-US"/>
          </a:p>
        </p:txBody>
      </p:sp>
      <p:sp>
        <p:nvSpPr>
          <p:cNvPr id="5" name="Footer Placeholder 4">
            <a:extLst>
              <a:ext uri="{FF2B5EF4-FFF2-40B4-BE49-F238E27FC236}">
                <a16:creationId xmlns:a16="http://schemas.microsoft.com/office/drawing/2014/main" id="{7E198FA0-B037-486E-A8E5-80C3443A3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544A8-668A-4BAC-941F-D7D0740BA3F5}"/>
              </a:ext>
            </a:extLst>
          </p:cNvPr>
          <p:cNvSpPr>
            <a:spLocks noGrp="1"/>
          </p:cNvSpPr>
          <p:nvPr>
            <p:ph type="sldNum" sz="quarter" idx="12"/>
          </p:nvPr>
        </p:nvSpPr>
        <p:spPr/>
        <p:txBody>
          <a:bodyPr/>
          <a:lstStyle/>
          <a:p>
            <a:fld id="{EE3B441A-A17E-4EEF-A64F-38DFA00D02CA}" type="slidenum">
              <a:rPr lang="en-US" smtClean="0"/>
              <a:t>‹Nº›</a:t>
            </a:fld>
            <a:endParaRPr lang="en-US"/>
          </a:p>
        </p:txBody>
      </p:sp>
    </p:spTree>
    <p:extLst>
      <p:ext uri="{BB962C8B-B14F-4D97-AF65-F5344CB8AC3E}">
        <p14:creationId xmlns:p14="http://schemas.microsoft.com/office/powerpoint/2010/main" val="288031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1A4602-9DAF-4C33-8A52-4F844D48B5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469367-520A-4E0C-81FA-77ECC0902D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6DA9D-C32C-4B9D-A820-5697AEF0D498}"/>
              </a:ext>
            </a:extLst>
          </p:cNvPr>
          <p:cNvSpPr>
            <a:spLocks noGrp="1"/>
          </p:cNvSpPr>
          <p:nvPr>
            <p:ph type="dt" sz="half" idx="10"/>
          </p:nvPr>
        </p:nvSpPr>
        <p:spPr/>
        <p:txBody>
          <a:bodyPr/>
          <a:lstStyle/>
          <a:p>
            <a:fld id="{1F502448-BF01-4B13-82E3-1DE86CF2D44D}" type="datetime1">
              <a:rPr lang="en-US" smtClean="0"/>
              <a:t>11/4/19</a:t>
            </a:fld>
            <a:endParaRPr lang="en-US"/>
          </a:p>
        </p:txBody>
      </p:sp>
      <p:sp>
        <p:nvSpPr>
          <p:cNvPr id="5" name="Footer Placeholder 4">
            <a:extLst>
              <a:ext uri="{FF2B5EF4-FFF2-40B4-BE49-F238E27FC236}">
                <a16:creationId xmlns:a16="http://schemas.microsoft.com/office/drawing/2014/main" id="{897F294D-5787-4745-B243-14DEBC150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339D4-7268-4A6E-B215-7920DD8CDA9A}"/>
              </a:ext>
            </a:extLst>
          </p:cNvPr>
          <p:cNvSpPr>
            <a:spLocks noGrp="1"/>
          </p:cNvSpPr>
          <p:nvPr>
            <p:ph type="sldNum" sz="quarter" idx="12"/>
          </p:nvPr>
        </p:nvSpPr>
        <p:spPr/>
        <p:txBody>
          <a:bodyPr/>
          <a:lstStyle/>
          <a:p>
            <a:fld id="{EE3B441A-A17E-4EEF-A64F-38DFA00D02CA}" type="slidenum">
              <a:rPr lang="en-US" smtClean="0"/>
              <a:t>‹Nº›</a:t>
            </a:fld>
            <a:endParaRPr lang="en-US"/>
          </a:p>
        </p:txBody>
      </p:sp>
    </p:spTree>
    <p:extLst>
      <p:ext uri="{BB962C8B-B14F-4D97-AF65-F5344CB8AC3E}">
        <p14:creationId xmlns:p14="http://schemas.microsoft.com/office/powerpoint/2010/main" val="142248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284F-1994-4F49-871E-F44DB1CA21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4F02D-05BB-4F84-B0A0-AB2D763ED2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EBFF3-7B76-4AD5-97CB-EDDFE5C37EA5}"/>
              </a:ext>
            </a:extLst>
          </p:cNvPr>
          <p:cNvSpPr>
            <a:spLocks noGrp="1"/>
          </p:cNvSpPr>
          <p:nvPr>
            <p:ph type="dt" sz="half" idx="10"/>
          </p:nvPr>
        </p:nvSpPr>
        <p:spPr/>
        <p:txBody>
          <a:bodyPr/>
          <a:lstStyle/>
          <a:p>
            <a:fld id="{23D96705-4AEE-4650-867D-2D619A3A57E3}" type="datetime1">
              <a:rPr lang="en-US" smtClean="0"/>
              <a:t>11/4/19</a:t>
            </a:fld>
            <a:endParaRPr lang="en-US"/>
          </a:p>
        </p:txBody>
      </p:sp>
      <p:sp>
        <p:nvSpPr>
          <p:cNvPr id="5" name="Footer Placeholder 4">
            <a:extLst>
              <a:ext uri="{FF2B5EF4-FFF2-40B4-BE49-F238E27FC236}">
                <a16:creationId xmlns:a16="http://schemas.microsoft.com/office/drawing/2014/main" id="{A8EC56CE-DB4B-4D26-AA4D-84C4920CD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BD01C-2B50-422D-BF97-68E29881D0D3}"/>
              </a:ext>
            </a:extLst>
          </p:cNvPr>
          <p:cNvSpPr>
            <a:spLocks noGrp="1"/>
          </p:cNvSpPr>
          <p:nvPr>
            <p:ph type="sldNum" sz="quarter" idx="12"/>
          </p:nvPr>
        </p:nvSpPr>
        <p:spPr/>
        <p:txBody>
          <a:bodyPr/>
          <a:lstStyle/>
          <a:p>
            <a:fld id="{EE3B441A-A17E-4EEF-A64F-38DFA00D02CA}" type="slidenum">
              <a:rPr lang="en-US" smtClean="0"/>
              <a:t>‹Nº›</a:t>
            </a:fld>
            <a:endParaRPr lang="en-US"/>
          </a:p>
        </p:txBody>
      </p:sp>
    </p:spTree>
    <p:extLst>
      <p:ext uri="{BB962C8B-B14F-4D97-AF65-F5344CB8AC3E}">
        <p14:creationId xmlns:p14="http://schemas.microsoft.com/office/powerpoint/2010/main" val="307748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708C2-5325-4F09-865A-C7E0C35121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5564A-3B35-4525-B603-07E44460D1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E24036-98EB-4EDB-BFC3-204AF16957E7}"/>
              </a:ext>
            </a:extLst>
          </p:cNvPr>
          <p:cNvSpPr>
            <a:spLocks noGrp="1"/>
          </p:cNvSpPr>
          <p:nvPr>
            <p:ph type="dt" sz="half" idx="10"/>
          </p:nvPr>
        </p:nvSpPr>
        <p:spPr/>
        <p:txBody>
          <a:bodyPr/>
          <a:lstStyle/>
          <a:p>
            <a:fld id="{494B39AE-7804-44F5-B1C4-AA7A9C70E679}" type="datetime1">
              <a:rPr lang="en-US" smtClean="0"/>
              <a:t>11/4/19</a:t>
            </a:fld>
            <a:endParaRPr lang="en-US"/>
          </a:p>
        </p:txBody>
      </p:sp>
      <p:sp>
        <p:nvSpPr>
          <p:cNvPr id="5" name="Footer Placeholder 4">
            <a:extLst>
              <a:ext uri="{FF2B5EF4-FFF2-40B4-BE49-F238E27FC236}">
                <a16:creationId xmlns:a16="http://schemas.microsoft.com/office/drawing/2014/main" id="{0118AECB-0685-443B-A811-C04ACED83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C9411-1491-49C1-BF46-C13AA1304E07}"/>
              </a:ext>
            </a:extLst>
          </p:cNvPr>
          <p:cNvSpPr>
            <a:spLocks noGrp="1"/>
          </p:cNvSpPr>
          <p:nvPr>
            <p:ph type="sldNum" sz="quarter" idx="12"/>
          </p:nvPr>
        </p:nvSpPr>
        <p:spPr/>
        <p:txBody>
          <a:bodyPr/>
          <a:lstStyle/>
          <a:p>
            <a:fld id="{EE3B441A-A17E-4EEF-A64F-38DFA00D02CA}" type="slidenum">
              <a:rPr lang="en-US" smtClean="0"/>
              <a:t>‹Nº›</a:t>
            </a:fld>
            <a:endParaRPr lang="en-US"/>
          </a:p>
        </p:txBody>
      </p:sp>
    </p:spTree>
    <p:extLst>
      <p:ext uri="{BB962C8B-B14F-4D97-AF65-F5344CB8AC3E}">
        <p14:creationId xmlns:p14="http://schemas.microsoft.com/office/powerpoint/2010/main" val="6013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DDA3-54DD-4ABC-A53A-A697CFE455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9C071C-9BCC-4C97-A275-9D3DDA672FC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4243A2-1B05-4293-9C48-67DE9D7D03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559438-697F-4359-B00B-FD13B48A9963}"/>
              </a:ext>
            </a:extLst>
          </p:cNvPr>
          <p:cNvSpPr>
            <a:spLocks noGrp="1"/>
          </p:cNvSpPr>
          <p:nvPr>
            <p:ph type="dt" sz="half" idx="10"/>
          </p:nvPr>
        </p:nvSpPr>
        <p:spPr/>
        <p:txBody>
          <a:bodyPr/>
          <a:lstStyle/>
          <a:p>
            <a:fld id="{550AF2A9-AACF-44C7-8168-71B6980EF9B4}" type="datetime1">
              <a:rPr lang="en-US" smtClean="0"/>
              <a:t>11/4/19</a:t>
            </a:fld>
            <a:endParaRPr lang="en-US"/>
          </a:p>
        </p:txBody>
      </p:sp>
      <p:sp>
        <p:nvSpPr>
          <p:cNvPr id="6" name="Footer Placeholder 5">
            <a:extLst>
              <a:ext uri="{FF2B5EF4-FFF2-40B4-BE49-F238E27FC236}">
                <a16:creationId xmlns:a16="http://schemas.microsoft.com/office/drawing/2014/main" id="{39020389-8115-4636-A3F0-F2AA866E0C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07FA9F-13FD-43F7-8BB5-3CD5DE2E8EEC}"/>
              </a:ext>
            </a:extLst>
          </p:cNvPr>
          <p:cNvSpPr>
            <a:spLocks noGrp="1"/>
          </p:cNvSpPr>
          <p:nvPr>
            <p:ph type="sldNum" sz="quarter" idx="12"/>
          </p:nvPr>
        </p:nvSpPr>
        <p:spPr/>
        <p:txBody>
          <a:bodyPr/>
          <a:lstStyle/>
          <a:p>
            <a:fld id="{EE3B441A-A17E-4EEF-A64F-38DFA00D02CA}" type="slidenum">
              <a:rPr lang="en-US" smtClean="0"/>
              <a:t>‹Nº›</a:t>
            </a:fld>
            <a:endParaRPr lang="en-US"/>
          </a:p>
        </p:txBody>
      </p:sp>
    </p:spTree>
    <p:extLst>
      <p:ext uri="{BB962C8B-B14F-4D97-AF65-F5344CB8AC3E}">
        <p14:creationId xmlns:p14="http://schemas.microsoft.com/office/powerpoint/2010/main" val="1032687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934F-A48A-4CD3-A071-D6C526AC4B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646632-4730-43B2-88B7-19A39FDD9D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9BBD02-B1AF-4483-9E3B-683D521A17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4D2B95-A5CF-4417-8C3A-BA57BBDEEF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3CD038-7A9E-4EA8-9AC6-9F1535D335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E1C31-B2F8-4B75-AC63-BB5D273CE065}"/>
              </a:ext>
            </a:extLst>
          </p:cNvPr>
          <p:cNvSpPr>
            <a:spLocks noGrp="1"/>
          </p:cNvSpPr>
          <p:nvPr>
            <p:ph type="dt" sz="half" idx="10"/>
          </p:nvPr>
        </p:nvSpPr>
        <p:spPr/>
        <p:txBody>
          <a:bodyPr/>
          <a:lstStyle/>
          <a:p>
            <a:fld id="{9A17C0A9-C769-4832-B7DA-AD9C931DDBEC}" type="datetime1">
              <a:rPr lang="en-US" smtClean="0"/>
              <a:t>11/4/19</a:t>
            </a:fld>
            <a:endParaRPr lang="en-US"/>
          </a:p>
        </p:txBody>
      </p:sp>
      <p:sp>
        <p:nvSpPr>
          <p:cNvPr id="8" name="Footer Placeholder 7">
            <a:extLst>
              <a:ext uri="{FF2B5EF4-FFF2-40B4-BE49-F238E27FC236}">
                <a16:creationId xmlns:a16="http://schemas.microsoft.com/office/drawing/2014/main" id="{364F507D-95B4-4459-9641-A3C7235D9E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1C7054-8B30-440E-9B85-39C235137E9C}"/>
              </a:ext>
            </a:extLst>
          </p:cNvPr>
          <p:cNvSpPr>
            <a:spLocks noGrp="1"/>
          </p:cNvSpPr>
          <p:nvPr>
            <p:ph type="sldNum" sz="quarter" idx="12"/>
          </p:nvPr>
        </p:nvSpPr>
        <p:spPr/>
        <p:txBody>
          <a:bodyPr/>
          <a:lstStyle/>
          <a:p>
            <a:fld id="{EE3B441A-A17E-4EEF-A64F-38DFA00D02CA}" type="slidenum">
              <a:rPr lang="en-US" smtClean="0"/>
              <a:t>‹Nº›</a:t>
            </a:fld>
            <a:endParaRPr lang="en-US"/>
          </a:p>
        </p:txBody>
      </p:sp>
    </p:spTree>
    <p:extLst>
      <p:ext uri="{BB962C8B-B14F-4D97-AF65-F5344CB8AC3E}">
        <p14:creationId xmlns:p14="http://schemas.microsoft.com/office/powerpoint/2010/main" val="3773361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15C2-9B28-4642-A896-818EBDFCEF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47A0E-A33C-4EB7-99B7-5F55533E2368}"/>
              </a:ext>
            </a:extLst>
          </p:cNvPr>
          <p:cNvSpPr>
            <a:spLocks noGrp="1"/>
          </p:cNvSpPr>
          <p:nvPr>
            <p:ph type="dt" sz="half" idx="10"/>
          </p:nvPr>
        </p:nvSpPr>
        <p:spPr/>
        <p:txBody>
          <a:bodyPr/>
          <a:lstStyle/>
          <a:p>
            <a:fld id="{4ED97DAB-34B8-4596-A59E-AE6DE2187033}" type="datetime1">
              <a:rPr lang="en-US" smtClean="0"/>
              <a:t>11/4/19</a:t>
            </a:fld>
            <a:endParaRPr lang="en-US"/>
          </a:p>
        </p:txBody>
      </p:sp>
      <p:sp>
        <p:nvSpPr>
          <p:cNvPr id="4" name="Footer Placeholder 3">
            <a:extLst>
              <a:ext uri="{FF2B5EF4-FFF2-40B4-BE49-F238E27FC236}">
                <a16:creationId xmlns:a16="http://schemas.microsoft.com/office/drawing/2014/main" id="{4E8F1B76-1518-435A-A0C5-29FEF9B2AC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AEFC97-E00E-4BEA-AB53-10CE077C1045}"/>
              </a:ext>
            </a:extLst>
          </p:cNvPr>
          <p:cNvSpPr>
            <a:spLocks noGrp="1"/>
          </p:cNvSpPr>
          <p:nvPr>
            <p:ph type="sldNum" sz="quarter" idx="12"/>
          </p:nvPr>
        </p:nvSpPr>
        <p:spPr/>
        <p:txBody>
          <a:bodyPr/>
          <a:lstStyle/>
          <a:p>
            <a:fld id="{EE3B441A-A17E-4EEF-A64F-38DFA00D02CA}" type="slidenum">
              <a:rPr lang="en-US" smtClean="0"/>
              <a:t>‹Nº›</a:t>
            </a:fld>
            <a:endParaRPr lang="en-US"/>
          </a:p>
        </p:txBody>
      </p:sp>
    </p:spTree>
    <p:extLst>
      <p:ext uri="{BB962C8B-B14F-4D97-AF65-F5344CB8AC3E}">
        <p14:creationId xmlns:p14="http://schemas.microsoft.com/office/powerpoint/2010/main" val="350737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68E0BE-376C-4325-9C30-9CD90FC67264}"/>
              </a:ext>
            </a:extLst>
          </p:cNvPr>
          <p:cNvSpPr>
            <a:spLocks noGrp="1"/>
          </p:cNvSpPr>
          <p:nvPr>
            <p:ph type="dt" sz="half" idx="10"/>
          </p:nvPr>
        </p:nvSpPr>
        <p:spPr/>
        <p:txBody>
          <a:bodyPr/>
          <a:lstStyle/>
          <a:p>
            <a:fld id="{566787DD-0855-403D-A19B-055BC2F16C13}" type="datetime1">
              <a:rPr lang="en-US" smtClean="0"/>
              <a:t>11/4/19</a:t>
            </a:fld>
            <a:endParaRPr lang="en-US"/>
          </a:p>
        </p:txBody>
      </p:sp>
      <p:sp>
        <p:nvSpPr>
          <p:cNvPr id="3" name="Footer Placeholder 2">
            <a:extLst>
              <a:ext uri="{FF2B5EF4-FFF2-40B4-BE49-F238E27FC236}">
                <a16:creationId xmlns:a16="http://schemas.microsoft.com/office/drawing/2014/main" id="{E1205A66-8EC2-4938-BD57-934612BFD8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03664F-CF2F-4D6F-84B8-9925187E03EE}"/>
              </a:ext>
            </a:extLst>
          </p:cNvPr>
          <p:cNvSpPr>
            <a:spLocks noGrp="1"/>
          </p:cNvSpPr>
          <p:nvPr>
            <p:ph type="sldNum" sz="quarter" idx="12"/>
          </p:nvPr>
        </p:nvSpPr>
        <p:spPr/>
        <p:txBody>
          <a:bodyPr/>
          <a:lstStyle/>
          <a:p>
            <a:fld id="{EE3B441A-A17E-4EEF-A64F-38DFA00D02CA}" type="slidenum">
              <a:rPr lang="en-US" smtClean="0"/>
              <a:t>‹Nº›</a:t>
            </a:fld>
            <a:endParaRPr lang="en-US"/>
          </a:p>
        </p:txBody>
      </p:sp>
    </p:spTree>
    <p:extLst>
      <p:ext uri="{BB962C8B-B14F-4D97-AF65-F5344CB8AC3E}">
        <p14:creationId xmlns:p14="http://schemas.microsoft.com/office/powerpoint/2010/main" val="100843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8155-A704-4967-AFD0-7CB88ACAC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CECFAA-9E8C-4130-B89A-E689AD517F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8E2544-BF07-4651-B2B2-53CFAE778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37D5E6-0DEC-455A-896A-A6220BA1B639}"/>
              </a:ext>
            </a:extLst>
          </p:cNvPr>
          <p:cNvSpPr>
            <a:spLocks noGrp="1"/>
          </p:cNvSpPr>
          <p:nvPr>
            <p:ph type="dt" sz="half" idx="10"/>
          </p:nvPr>
        </p:nvSpPr>
        <p:spPr/>
        <p:txBody>
          <a:bodyPr/>
          <a:lstStyle/>
          <a:p>
            <a:fld id="{C2EE06A8-7DFA-44EC-88A9-9690E8846AAB}" type="datetime1">
              <a:rPr lang="en-US" smtClean="0"/>
              <a:t>11/4/19</a:t>
            </a:fld>
            <a:endParaRPr lang="en-US"/>
          </a:p>
        </p:txBody>
      </p:sp>
      <p:sp>
        <p:nvSpPr>
          <p:cNvPr id="6" name="Footer Placeholder 5">
            <a:extLst>
              <a:ext uri="{FF2B5EF4-FFF2-40B4-BE49-F238E27FC236}">
                <a16:creationId xmlns:a16="http://schemas.microsoft.com/office/drawing/2014/main" id="{DCAC81B6-DD88-409F-903D-0EE120F16B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D88010-C25D-42D2-9B30-D9070D35C3A0}"/>
              </a:ext>
            </a:extLst>
          </p:cNvPr>
          <p:cNvSpPr>
            <a:spLocks noGrp="1"/>
          </p:cNvSpPr>
          <p:nvPr>
            <p:ph type="sldNum" sz="quarter" idx="12"/>
          </p:nvPr>
        </p:nvSpPr>
        <p:spPr/>
        <p:txBody>
          <a:bodyPr/>
          <a:lstStyle/>
          <a:p>
            <a:fld id="{EE3B441A-A17E-4EEF-A64F-38DFA00D02CA}" type="slidenum">
              <a:rPr lang="en-US" smtClean="0"/>
              <a:t>‹Nº›</a:t>
            </a:fld>
            <a:endParaRPr lang="en-US"/>
          </a:p>
        </p:txBody>
      </p:sp>
    </p:spTree>
    <p:extLst>
      <p:ext uri="{BB962C8B-B14F-4D97-AF65-F5344CB8AC3E}">
        <p14:creationId xmlns:p14="http://schemas.microsoft.com/office/powerpoint/2010/main" val="428492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2595-4A71-4084-B288-85C3AD9E19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B39AEA-2CAB-4973-B704-763533869B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E07300-B3E8-4378-95A1-74498ACAE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B19A4E-D9C3-4F5B-BFE4-A95E2F4F9412}"/>
              </a:ext>
            </a:extLst>
          </p:cNvPr>
          <p:cNvSpPr>
            <a:spLocks noGrp="1"/>
          </p:cNvSpPr>
          <p:nvPr>
            <p:ph type="dt" sz="half" idx="10"/>
          </p:nvPr>
        </p:nvSpPr>
        <p:spPr/>
        <p:txBody>
          <a:bodyPr/>
          <a:lstStyle/>
          <a:p>
            <a:fld id="{7A2855AE-6849-47BA-97C4-0B1AB9EDFCF4}" type="datetime1">
              <a:rPr lang="en-US" smtClean="0"/>
              <a:t>11/4/19</a:t>
            </a:fld>
            <a:endParaRPr lang="en-US"/>
          </a:p>
        </p:txBody>
      </p:sp>
      <p:sp>
        <p:nvSpPr>
          <p:cNvPr id="6" name="Footer Placeholder 5">
            <a:extLst>
              <a:ext uri="{FF2B5EF4-FFF2-40B4-BE49-F238E27FC236}">
                <a16:creationId xmlns:a16="http://schemas.microsoft.com/office/drawing/2014/main" id="{CC00D6AD-BA76-4792-81CC-DB364D415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9B534-E15F-4063-A340-04D6C819BEA8}"/>
              </a:ext>
            </a:extLst>
          </p:cNvPr>
          <p:cNvSpPr>
            <a:spLocks noGrp="1"/>
          </p:cNvSpPr>
          <p:nvPr>
            <p:ph type="sldNum" sz="quarter" idx="12"/>
          </p:nvPr>
        </p:nvSpPr>
        <p:spPr/>
        <p:txBody>
          <a:bodyPr/>
          <a:lstStyle/>
          <a:p>
            <a:fld id="{EE3B441A-A17E-4EEF-A64F-38DFA00D02CA}" type="slidenum">
              <a:rPr lang="en-US" smtClean="0"/>
              <a:t>‹Nº›</a:t>
            </a:fld>
            <a:endParaRPr lang="en-US"/>
          </a:p>
        </p:txBody>
      </p:sp>
    </p:spTree>
    <p:extLst>
      <p:ext uri="{BB962C8B-B14F-4D97-AF65-F5344CB8AC3E}">
        <p14:creationId xmlns:p14="http://schemas.microsoft.com/office/powerpoint/2010/main" val="52969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4D670-9D8E-4568-9D33-83A91B6F4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2EB5AD-3D99-4D6F-A9C4-3924C55322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7AC15-CAB7-447E-8039-9CE5AECEAE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BD6A4-C22E-4E3E-9874-95870EBF4AD4}" type="datetime1">
              <a:rPr lang="en-US" smtClean="0"/>
              <a:t>11/4/19</a:t>
            </a:fld>
            <a:endParaRPr lang="en-US"/>
          </a:p>
        </p:txBody>
      </p:sp>
      <p:sp>
        <p:nvSpPr>
          <p:cNvPr id="5" name="Footer Placeholder 4">
            <a:extLst>
              <a:ext uri="{FF2B5EF4-FFF2-40B4-BE49-F238E27FC236}">
                <a16:creationId xmlns:a16="http://schemas.microsoft.com/office/drawing/2014/main" id="{C300073C-F37A-4907-B057-0AEB647C2C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3B779C-E751-4250-A315-55C5783961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B441A-A17E-4EEF-A64F-38DFA00D02CA}" type="slidenum">
              <a:rPr lang="en-US" smtClean="0"/>
              <a:t>‹Nº›</a:t>
            </a:fld>
            <a:endParaRPr lang="en-US"/>
          </a:p>
        </p:txBody>
      </p:sp>
    </p:spTree>
    <p:extLst>
      <p:ext uri="{BB962C8B-B14F-4D97-AF65-F5344CB8AC3E}">
        <p14:creationId xmlns:p14="http://schemas.microsoft.com/office/powerpoint/2010/main" val="162433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4BA7-45E6-44FA-AA87-12DEBEB71ED3}"/>
              </a:ext>
            </a:extLst>
          </p:cNvPr>
          <p:cNvSpPr>
            <a:spLocks noGrp="1"/>
          </p:cNvSpPr>
          <p:nvPr>
            <p:ph type="ctrTitle"/>
          </p:nvPr>
        </p:nvSpPr>
        <p:spPr/>
        <p:txBody>
          <a:bodyPr/>
          <a:lstStyle/>
          <a:p>
            <a:r>
              <a:rPr lang="en-US" dirty="0"/>
              <a:t>Project Presentation</a:t>
            </a:r>
          </a:p>
        </p:txBody>
      </p:sp>
      <p:sp>
        <p:nvSpPr>
          <p:cNvPr id="3" name="Subtitle 2">
            <a:extLst>
              <a:ext uri="{FF2B5EF4-FFF2-40B4-BE49-F238E27FC236}">
                <a16:creationId xmlns:a16="http://schemas.microsoft.com/office/drawing/2014/main" id="{8D75A699-D760-4671-952B-3FC8B276771E}"/>
              </a:ext>
            </a:extLst>
          </p:cNvPr>
          <p:cNvSpPr>
            <a:spLocks noGrp="1"/>
          </p:cNvSpPr>
          <p:nvPr>
            <p:ph type="subTitle" idx="1"/>
          </p:nvPr>
        </p:nvSpPr>
        <p:spPr/>
        <p:txBody>
          <a:bodyPr>
            <a:normAutofit fontScale="92500" lnSpcReduction="10000"/>
          </a:bodyPr>
          <a:lstStyle/>
          <a:p>
            <a:r>
              <a:rPr lang="en-US" dirty="0"/>
              <a:t>Performance Analysis and Modeling of Software Systems, Fall 2018</a:t>
            </a:r>
          </a:p>
          <a:p>
            <a:endParaRPr lang="en-US" dirty="0"/>
          </a:p>
          <a:p>
            <a:r>
              <a:rPr lang="en-US" dirty="0">
                <a:solidFill>
                  <a:schemeClr val="accent1"/>
                </a:solidFill>
              </a:rPr>
              <a:t>PAULA ANDREA CASTAÑEDA HOYOS  , LUIS DOMÍNGUEZ LÓPEZ</a:t>
            </a:r>
          </a:p>
          <a:p>
            <a:r>
              <a:rPr lang="en-US" dirty="0" err="1">
                <a:solidFill>
                  <a:schemeClr val="accent1"/>
                </a:solidFill>
              </a:rPr>
              <a:t>PA.CASTANEDA@alumnos.upm.es</a:t>
            </a:r>
            <a:r>
              <a:rPr lang="en-US" dirty="0">
                <a:solidFill>
                  <a:schemeClr val="accent1"/>
                </a:solidFill>
              </a:rPr>
              <a:t> , </a:t>
            </a:r>
            <a:r>
              <a:rPr lang="en-US" dirty="0" err="1">
                <a:solidFill>
                  <a:schemeClr val="accent1"/>
                </a:solidFill>
              </a:rPr>
              <a:t>luis.dominguez.lopez@alumnos.upm.es</a:t>
            </a:r>
            <a:r>
              <a:rPr lang="en-US" dirty="0">
                <a:solidFill>
                  <a:schemeClr val="accent1"/>
                </a:solidFill>
              </a:rPr>
              <a:t> </a:t>
            </a:r>
          </a:p>
        </p:txBody>
      </p:sp>
      <p:sp>
        <p:nvSpPr>
          <p:cNvPr id="4" name="Slide Number Placeholder 3">
            <a:extLst>
              <a:ext uri="{FF2B5EF4-FFF2-40B4-BE49-F238E27FC236}">
                <a16:creationId xmlns:a16="http://schemas.microsoft.com/office/drawing/2014/main" id="{EE3F9B59-E5E5-44D9-BC95-2DFEB0825599}"/>
              </a:ext>
            </a:extLst>
          </p:cNvPr>
          <p:cNvSpPr>
            <a:spLocks noGrp="1"/>
          </p:cNvSpPr>
          <p:nvPr>
            <p:ph type="sldNum" sz="quarter" idx="12"/>
          </p:nvPr>
        </p:nvSpPr>
        <p:spPr/>
        <p:txBody>
          <a:bodyPr/>
          <a:lstStyle/>
          <a:p>
            <a:fld id="{EE3B441A-A17E-4EEF-A64F-38DFA00D02CA}" type="slidenum">
              <a:rPr lang="en-US" smtClean="0"/>
              <a:t>1</a:t>
            </a:fld>
            <a:endParaRPr lang="en-US"/>
          </a:p>
        </p:txBody>
      </p:sp>
    </p:spTree>
    <p:extLst>
      <p:ext uri="{BB962C8B-B14F-4D97-AF65-F5344CB8AC3E}">
        <p14:creationId xmlns:p14="http://schemas.microsoft.com/office/powerpoint/2010/main" val="201273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4038A-869B-46C3-84D9-298EEE7E052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A41D5804-1300-4F00-990B-F20C86C05F76}"/>
              </a:ext>
            </a:extLst>
          </p:cNvPr>
          <p:cNvSpPr>
            <a:spLocks noGrp="1"/>
          </p:cNvSpPr>
          <p:nvPr>
            <p:ph idx="1"/>
          </p:nvPr>
        </p:nvSpPr>
        <p:spPr/>
        <p:txBody>
          <a:bodyPr/>
          <a:lstStyle/>
          <a:p>
            <a:r>
              <a:rPr lang="en-US" dirty="0"/>
              <a:t>Describe shortly how you implemented the HTML cleaning</a:t>
            </a:r>
          </a:p>
          <a:p>
            <a:pPr marL="0" indent="0">
              <a:buNone/>
            </a:pPr>
            <a:endParaRPr lang="en-US" dirty="0"/>
          </a:p>
        </p:txBody>
      </p:sp>
      <p:sp>
        <p:nvSpPr>
          <p:cNvPr id="4" name="Slide Number Placeholder 3">
            <a:extLst>
              <a:ext uri="{FF2B5EF4-FFF2-40B4-BE49-F238E27FC236}">
                <a16:creationId xmlns:a16="http://schemas.microsoft.com/office/drawing/2014/main" id="{B4AC23C4-F802-4E9C-AEFA-415771533D6A}"/>
              </a:ext>
            </a:extLst>
          </p:cNvPr>
          <p:cNvSpPr>
            <a:spLocks noGrp="1"/>
          </p:cNvSpPr>
          <p:nvPr>
            <p:ph type="sldNum" sz="quarter" idx="12"/>
          </p:nvPr>
        </p:nvSpPr>
        <p:spPr/>
        <p:txBody>
          <a:bodyPr/>
          <a:lstStyle/>
          <a:p>
            <a:fld id="{EE3B441A-A17E-4EEF-A64F-38DFA00D02CA}" type="slidenum">
              <a:rPr lang="en-US" smtClean="0"/>
              <a:t>2</a:t>
            </a:fld>
            <a:endParaRPr lang="en-US"/>
          </a:p>
        </p:txBody>
      </p:sp>
      <p:pic>
        <p:nvPicPr>
          <p:cNvPr id="6" name="Imagen 5">
            <a:extLst>
              <a:ext uri="{FF2B5EF4-FFF2-40B4-BE49-F238E27FC236}">
                <a16:creationId xmlns:a16="http://schemas.microsoft.com/office/drawing/2014/main" id="{C95CBF2E-89E7-A74E-A8A4-80E0E949DCF7}"/>
              </a:ext>
            </a:extLst>
          </p:cNvPr>
          <p:cNvPicPr>
            <a:picLocks noChangeAspect="1"/>
          </p:cNvPicPr>
          <p:nvPr/>
        </p:nvPicPr>
        <p:blipFill rotWithShape="1">
          <a:blip r:embed="rId2">
            <a:extLst>
              <a:ext uri="{28A0092B-C50C-407E-A947-70E740481C1C}">
                <a14:useLocalDpi xmlns:a14="http://schemas.microsoft.com/office/drawing/2010/main" val="0"/>
              </a:ext>
            </a:extLst>
          </a:blip>
          <a:srcRect t="10077" b="22376"/>
          <a:stretch/>
        </p:blipFill>
        <p:spPr>
          <a:xfrm>
            <a:off x="1447528" y="2380130"/>
            <a:ext cx="8422613" cy="4266952"/>
          </a:xfrm>
          <a:prstGeom prst="rect">
            <a:avLst/>
          </a:prstGeom>
        </p:spPr>
      </p:pic>
      <p:pic>
        <p:nvPicPr>
          <p:cNvPr id="8" name="Imagen 7">
            <a:extLst>
              <a:ext uri="{FF2B5EF4-FFF2-40B4-BE49-F238E27FC236}">
                <a16:creationId xmlns:a16="http://schemas.microsoft.com/office/drawing/2014/main" id="{715DC2A4-CD85-0A4C-88D5-1B29E7DE30F3}"/>
              </a:ext>
            </a:extLst>
          </p:cNvPr>
          <p:cNvPicPr>
            <a:picLocks noChangeAspect="1"/>
          </p:cNvPicPr>
          <p:nvPr/>
        </p:nvPicPr>
        <p:blipFill rotWithShape="1">
          <a:blip r:embed="rId3">
            <a:extLst>
              <a:ext uri="{28A0092B-C50C-407E-A947-70E740481C1C}">
                <a14:useLocalDpi xmlns:a14="http://schemas.microsoft.com/office/drawing/2010/main" val="0"/>
              </a:ext>
            </a:extLst>
          </a:blip>
          <a:srcRect b="54414"/>
          <a:stretch/>
        </p:blipFill>
        <p:spPr>
          <a:xfrm>
            <a:off x="12191999" y="2268984"/>
            <a:ext cx="8034031" cy="2746769"/>
          </a:xfrm>
          <a:prstGeom prst="rect">
            <a:avLst/>
          </a:prstGeom>
        </p:spPr>
      </p:pic>
    </p:spTree>
    <p:extLst>
      <p:ext uri="{BB962C8B-B14F-4D97-AF65-F5344CB8AC3E}">
        <p14:creationId xmlns:p14="http://schemas.microsoft.com/office/powerpoint/2010/main" val="16425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51 0.02616 L -0.57435 -0.96204 " pathEditMode="relative" ptsTypes="AA">
                                      <p:cBhvr>
                                        <p:cTn id="6" dur="2000" fill="hold"/>
                                        <p:tgtEl>
                                          <p:spTgt spid="6"/>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19466 0.02477 L -0.88047 0.15324 " pathEditMode="relative" rAng="0" ptsTypes="AA">
                                      <p:cBhvr>
                                        <p:cTn id="10" dur="2000" fill="hold"/>
                                        <p:tgtEl>
                                          <p:spTgt spid="8"/>
                                        </p:tgtEl>
                                        <p:attrNameLst>
                                          <p:attrName>ppt_x</p:attrName>
                                          <p:attrName>ppt_y</p:attrName>
                                        </p:attrNameLst>
                                      </p:cBhvr>
                                      <p:rCtr x="-34349" y="6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4038A-869B-46C3-84D9-298EEE7E0525}"/>
              </a:ext>
            </a:extLst>
          </p:cNvPr>
          <p:cNvSpPr>
            <a:spLocks noGrp="1"/>
          </p:cNvSpPr>
          <p:nvPr>
            <p:ph type="title"/>
          </p:nvPr>
        </p:nvSpPr>
        <p:spPr/>
        <p:txBody>
          <a:bodyPr/>
          <a:lstStyle/>
          <a:p>
            <a:r>
              <a:rPr lang="en-US" dirty="0"/>
              <a:t>Implementation 2</a:t>
            </a:r>
          </a:p>
        </p:txBody>
      </p:sp>
      <p:sp>
        <p:nvSpPr>
          <p:cNvPr id="3" name="Content Placeholder 2">
            <a:extLst>
              <a:ext uri="{FF2B5EF4-FFF2-40B4-BE49-F238E27FC236}">
                <a16:creationId xmlns:a16="http://schemas.microsoft.com/office/drawing/2014/main" id="{A41D5804-1300-4F00-990B-F20C86C05F76}"/>
              </a:ext>
            </a:extLst>
          </p:cNvPr>
          <p:cNvSpPr>
            <a:spLocks noGrp="1"/>
          </p:cNvSpPr>
          <p:nvPr>
            <p:ph idx="1"/>
          </p:nvPr>
        </p:nvSpPr>
        <p:spPr/>
        <p:txBody>
          <a:bodyPr/>
          <a:lstStyle/>
          <a:p>
            <a:r>
              <a:rPr lang="en-US" dirty="0"/>
              <a:t>Describe shortly how you implemented multi-threading</a:t>
            </a:r>
          </a:p>
        </p:txBody>
      </p:sp>
      <p:sp>
        <p:nvSpPr>
          <p:cNvPr id="4" name="Slide Number Placeholder 3">
            <a:extLst>
              <a:ext uri="{FF2B5EF4-FFF2-40B4-BE49-F238E27FC236}">
                <a16:creationId xmlns:a16="http://schemas.microsoft.com/office/drawing/2014/main" id="{B4AC23C4-F802-4E9C-AEFA-415771533D6A}"/>
              </a:ext>
            </a:extLst>
          </p:cNvPr>
          <p:cNvSpPr>
            <a:spLocks noGrp="1"/>
          </p:cNvSpPr>
          <p:nvPr>
            <p:ph type="sldNum" sz="quarter" idx="12"/>
          </p:nvPr>
        </p:nvSpPr>
        <p:spPr/>
        <p:txBody>
          <a:bodyPr/>
          <a:lstStyle/>
          <a:p>
            <a:fld id="{EE3B441A-A17E-4EEF-A64F-38DFA00D02CA}" type="slidenum">
              <a:rPr lang="en-US" smtClean="0"/>
              <a:t>3</a:t>
            </a:fld>
            <a:endParaRPr lang="en-US"/>
          </a:p>
        </p:txBody>
      </p:sp>
      <p:pic>
        <p:nvPicPr>
          <p:cNvPr id="5" name="Imagen 4">
            <a:extLst>
              <a:ext uri="{FF2B5EF4-FFF2-40B4-BE49-F238E27FC236}">
                <a16:creationId xmlns:a16="http://schemas.microsoft.com/office/drawing/2014/main" id="{F219F564-7357-EC40-8DC0-FFE7DA98BDA6}"/>
              </a:ext>
            </a:extLst>
          </p:cNvPr>
          <p:cNvPicPr>
            <a:picLocks noChangeAspect="1"/>
          </p:cNvPicPr>
          <p:nvPr/>
        </p:nvPicPr>
        <p:blipFill>
          <a:blip r:embed="rId2"/>
          <a:stretch>
            <a:fillRect/>
          </a:stretch>
        </p:blipFill>
        <p:spPr>
          <a:xfrm>
            <a:off x="0" y="0"/>
            <a:ext cx="12192000" cy="6858000"/>
          </a:xfrm>
          <a:prstGeom prst="rect">
            <a:avLst/>
          </a:prstGeom>
        </p:spPr>
      </p:pic>
      <p:pic>
        <p:nvPicPr>
          <p:cNvPr id="8" name="Imagen 7">
            <a:extLst>
              <a:ext uri="{FF2B5EF4-FFF2-40B4-BE49-F238E27FC236}">
                <a16:creationId xmlns:a16="http://schemas.microsoft.com/office/drawing/2014/main" id="{729514A9-01E9-8C4B-A402-E0EB48D09F2A}"/>
              </a:ext>
            </a:extLst>
          </p:cNvPr>
          <p:cNvPicPr>
            <a:picLocks noChangeAspect="1"/>
          </p:cNvPicPr>
          <p:nvPr/>
        </p:nvPicPr>
        <p:blipFill rotWithShape="1">
          <a:blip r:embed="rId3">
            <a:extLst>
              <a:ext uri="{28A0092B-C50C-407E-A947-70E740481C1C}">
                <a14:useLocalDpi xmlns:a14="http://schemas.microsoft.com/office/drawing/2010/main" val="0"/>
              </a:ext>
            </a:extLst>
          </a:blip>
          <a:srcRect b="50059"/>
          <a:stretch/>
        </p:blipFill>
        <p:spPr>
          <a:xfrm>
            <a:off x="1724959" y="2749894"/>
            <a:ext cx="8742082" cy="3274389"/>
          </a:xfrm>
          <a:prstGeom prst="rect">
            <a:avLst/>
          </a:prstGeom>
        </p:spPr>
      </p:pic>
    </p:spTree>
    <p:extLst>
      <p:ext uri="{BB962C8B-B14F-4D97-AF65-F5344CB8AC3E}">
        <p14:creationId xmlns:p14="http://schemas.microsoft.com/office/powerpoint/2010/main" val="234097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5D97-9162-4E8A-B833-758FD5913514}"/>
              </a:ext>
            </a:extLst>
          </p:cNvPr>
          <p:cNvSpPr>
            <a:spLocks noGrp="1"/>
          </p:cNvSpPr>
          <p:nvPr>
            <p:ph type="title"/>
          </p:nvPr>
        </p:nvSpPr>
        <p:spPr/>
        <p:txBody>
          <a:bodyPr/>
          <a:lstStyle/>
          <a:p>
            <a:r>
              <a:rPr lang="en-US" dirty="0"/>
              <a:t>System Stability</a:t>
            </a:r>
          </a:p>
        </p:txBody>
      </p:sp>
      <p:sp>
        <p:nvSpPr>
          <p:cNvPr id="3" name="Content Placeholder 2">
            <a:extLst>
              <a:ext uri="{FF2B5EF4-FFF2-40B4-BE49-F238E27FC236}">
                <a16:creationId xmlns:a16="http://schemas.microsoft.com/office/drawing/2014/main" id="{9E3886AD-6576-4DF9-96CA-3CECB91448B3}"/>
              </a:ext>
            </a:extLst>
          </p:cNvPr>
          <p:cNvSpPr>
            <a:spLocks noGrp="1"/>
          </p:cNvSpPr>
          <p:nvPr>
            <p:ph idx="1"/>
          </p:nvPr>
        </p:nvSpPr>
        <p:spPr/>
        <p:txBody>
          <a:bodyPr>
            <a:normAutofit/>
          </a:bodyPr>
          <a:lstStyle/>
          <a:p>
            <a:r>
              <a:rPr lang="en-US" dirty="0"/>
              <a:t>State the default experiment length and replication factor</a:t>
            </a:r>
          </a:p>
          <a:p>
            <a:pPr lvl="1"/>
            <a:r>
              <a:rPr lang="en-US" dirty="0"/>
              <a:t>We extended the system with the features that were requested (1. Cleaning of document from special words, 2. Add fine-grained statistics gathering inside the server. 3. Extend the server into a multi-threaded implementation). We implemented those features in a progress way that means that we didn't implement all the features from the beginning because one of our purpose was evaluate the system with each improvement. The first phase one we just calculate the times that was requesting in each method of the system, in the second phase we implemented the cleaning method of the HTML files and in the last one, we implemented the multithreading to handle the calls on the server. </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D86ED332-6D92-4664-A189-E4F870899B02}"/>
              </a:ext>
            </a:extLst>
          </p:cNvPr>
          <p:cNvSpPr>
            <a:spLocks noGrp="1"/>
          </p:cNvSpPr>
          <p:nvPr>
            <p:ph type="sldNum" sz="quarter" idx="12"/>
          </p:nvPr>
        </p:nvSpPr>
        <p:spPr/>
        <p:txBody>
          <a:bodyPr/>
          <a:lstStyle/>
          <a:p>
            <a:fld id="{EE3B441A-A17E-4EEF-A64F-38DFA00D02CA}" type="slidenum">
              <a:rPr lang="en-US" smtClean="0"/>
              <a:t>4</a:t>
            </a:fld>
            <a:endParaRPr lang="en-US"/>
          </a:p>
        </p:txBody>
      </p:sp>
    </p:spTree>
    <p:extLst>
      <p:ext uri="{BB962C8B-B14F-4D97-AF65-F5344CB8AC3E}">
        <p14:creationId xmlns:p14="http://schemas.microsoft.com/office/powerpoint/2010/main" val="943009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5D97-9162-4E8A-B833-758FD5913514}"/>
              </a:ext>
            </a:extLst>
          </p:cNvPr>
          <p:cNvSpPr>
            <a:spLocks noGrp="1"/>
          </p:cNvSpPr>
          <p:nvPr>
            <p:ph type="title"/>
          </p:nvPr>
        </p:nvSpPr>
        <p:spPr/>
        <p:txBody>
          <a:bodyPr/>
          <a:lstStyle/>
          <a:p>
            <a:r>
              <a:rPr lang="en-US" dirty="0"/>
              <a:t>System Stability</a:t>
            </a:r>
          </a:p>
        </p:txBody>
      </p:sp>
      <p:sp>
        <p:nvSpPr>
          <p:cNvPr id="3" name="Content Placeholder 2">
            <a:extLst>
              <a:ext uri="{FF2B5EF4-FFF2-40B4-BE49-F238E27FC236}">
                <a16:creationId xmlns:a16="http://schemas.microsoft.com/office/drawing/2014/main" id="{9E3886AD-6576-4DF9-96CA-3CECB91448B3}"/>
              </a:ext>
            </a:extLst>
          </p:cNvPr>
          <p:cNvSpPr>
            <a:spLocks noGrp="1"/>
          </p:cNvSpPr>
          <p:nvPr>
            <p:ph idx="1"/>
          </p:nvPr>
        </p:nvSpPr>
        <p:spPr/>
        <p:txBody>
          <a:bodyPr>
            <a:normAutofit/>
          </a:bodyPr>
          <a:lstStyle/>
          <a:p>
            <a:r>
              <a:rPr lang="en-US" dirty="0"/>
              <a:t>Show an example graph with throughput over time (at least 1 minute) that motivates how you chose the warm-up  and cool-down times</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D86ED332-6D92-4664-A189-E4F870899B02}"/>
              </a:ext>
            </a:extLst>
          </p:cNvPr>
          <p:cNvSpPr>
            <a:spLocks noGrp="1"/>
          </p:cNvSpPr>
          <p:nvPr>
            <p:ph type="sldNum" sz="quarter" idx="12"/>
          </p:nvPr>
        </p:nvSpPr>
        <p:spPr/>
        <p:txBody>
          <a:bodyPr/>
          <a:lstStyle/>
          <a:p>
            <a:fld id="{EE3B441A-A17E-4EEF-A64F-38DFA00D02CA}" type="slidenum">
              <a:rPr lang="en-US" smtClean="0"/>
              <a:t>5</a:t>
            </a:fld>
            <a:endParaRPr lang="en-US"/>
          </a:p>
        </p:txBody>
      </p:sp>
      <p:pic>
        <p:nvPicPr>
          <p:cNvPr id="7" name="Imagen 6">
            <a:extLst>
              <a:ext uri="{FF2B5EF4-FFF2-40B4-BE49-F238E27FC236}">
                <a16:creationId xmlns:a16="http://schemas.microsoft.com/office/drawing/2014/main" id="{1984700D-7196-CD4F-904E-CDFFB8A93423}"/>
              </a:ext>
            </a:extLst>
          </p:cNvPr>
          <p:cNvPicPr>
            <a:picLocks noChangeAspect="1"/>
          </p:cNvPicPr>
          <p:nvPr/>
        </p:nvPicPr>
        <p:blipFill rotWithShape="1">
          <a:blip r:embed="rId2">
            <a:extLst>
              <a:ext uri="{28A0092B-C50C-407E-A947-70E740481C1C}">
                <a14:useLocalDpi xmlns:a14="http://schemas.microsoft.com/office/drawing/2010/main" val="0"/>
              </a:ext>
            </a:extLst>
          </a:blip>
          <a:srcRect b="36155"/>
          <a:stretch/>
        </p:blipFill>
        <p:spPr>
          <a:xfrm>
            <a:off x="2844800" y="2787503"/>
            <a:ext cx="6502400" cy="3113567"/>
          </a:xfrm>
          <a:prstGeom prst="rect">
            <a:avLst/>
          </a:prstGeom>
        </p:spPr>
      </p:pic>
    </p:spTree>
    <p:extLst>
      <p:ext uri="{BB962C8B-B14F-4D97-AF65-F5344CB8AC3E}">
        <p14:creationId xmlns:p14="http://schemas.microsoft.com/office/powerpoint/2010/main" val="295921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5A6F-CA5F-4370-85AA-42FF8598E47D}"/>
              </a:ext>
            </a:extLst>
          </p:cNvPr>
          <p:cNvSpPr>
            <a:spLocks noGrp="1"/>
          </p:cNvSpPr>
          <p:nvPr>
            <p:ph type="title"/>
          </p:nvPr>
        </p:nvSpPr>
        <p:spPr/>
        <p:txBody>
          <a:bodyPr/>
          <a:lstStyle/>
          <a:p>
            <a:r>
              <a:rPr lang="en-US" dirty="0"/>
              <a:t>Baselines</a:t>
            </a:r>
          </a:p>
        </p:txBody>
      </p:sp>
      <p:sp>
        <p:nvSpPr>
          <p:cNvPr id="4" name="Slide Number Placeholder 3">
            <a:extLst>
              <a:ext uri="{FF2B5EF4-FFF2-40B4-BE49-F238E27FC236}">
                <a16:creationId xmlns:a16="http://schemas.microsoft.com/office/drawing/2014/main" id="{D2256389-D540-468C-BADC-65D46A4894F9}"/>
              </a:ext>
            </a:extLst>
          </p:cNvPr>
          <p:cNvSpPr>
            <a:spLocks noGrp="1"/>
          </p:cNvSpPr>
          <p:nvPr>
            <p:ph type="sldNum" sz="quarter" idx="12"/>
          </p:nvPr>
        </p:nvSpPr>
        <p:spPr/>
        <p:txBody>
          <a:bodyPr/>
          <a:lstStyle/>
          <a:p>
            <a:fld id="{EE3B441A-A17E-4EEF-A64F-38DFA00D02CA}" type="slidenum">
              <a:rPr lang="en-US" smtClean="0"/>
              <a:t>6</a:t>
            </a:fld>
            <a:endParaRPr lang="en-US"/>
          </a:p>
        </p:txBody>
      </p:sp>
      <p:pic>
        <p:nvPicPr>
          <p:cNvPr id="8" name="Marcador de contenido 5">
            <a:extLst>
              <a:ext uri="{FF2B5EF4-FFF2-40B4-BE49-F238E27FC236}">
                <a16:creationId xmlns:a16="http://schemas.microsoft.com/office/drawing/2014/main" id="{5CFC948B-2E6E-1542-9986-63AB4BA32AD7}"/>
              </a:ext>
            </a:extLst>
          </p:cNvPr>
          <p:cNvPicPr>
            <a:picLocks noChangeAspect="1"/>
          </p:cNvPicPr>
          <p:nvPr/>
        </p:nvPicPr>
        <p:blipFill rotWithShape="1">
          <a:blip r:embed="rId2">
            <a:extLst>
              <a:ext uri="{28A0092B-C50C-407E-A947-70E740481C1C}">
                <a14:useLocalDpi xmlns:a14="http://schemas.microsoft.com/office/drawing/2010/main" val="0"/>
              </a:ext>
            </a:extLst>
          </a:blip>
          <a:srcRect l="11453" t="2761" r="9010" b="31753"/>
          <a:stretch/>
        </p:blipFill>
        <p:spPr>
          <a:xfrm>
            <a:off x="2268278" y="1690688"/>
            <a:ext cx="7651898" cy="4725136"/>
          </a:xfrm>
          <a:prstGeom prst="rect">
            <a:avLst/>
          </a:prstGeom>
        </p:spPr>
      </p:pic>
    </p:spTree>
    <p:extLst>
      <p:ext uri="{BB962C8B-B14F-4D97-AF65-F5344CB8AC3E}">
        <p14:creationId xmlns:p14="http://schemas.microsoft.com/office/powerpoint/2010/main" val="92140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E3A9-779A-45A6-BAFF-83AC57E6E2B3}"/>
              </a:ext>
            </a:extLst>
          </p:cNvPr>
          <p:cNvSpPr>
            <a:spLocks noGrp="1"/>
          </p:cNvSpPr>
          <p:nvPr>
            <p:ph type="title"/>
          </p:nvPr>
        </p:nvSpPr>
        <p:spPr/>
        <p:txBody>
          <a:bodyPr/>
          <a:lstStyle/>
          <a:p>
            <a:r>
              <a:rPr lang="en-US" dirty="0"/>
              <a:t>Effect of Document Type</a:t>
            </a:r>
          </a:p>
        </p:txBody>
      </p:sp>
      <p:sp>
        <p:nvSpPr>
          <p:cNvPr id="4" name="Slide Number Placeholder 3">
            <a:extLst>
              <a:ext uri="{FF2B5EF4-FFF2-40B4-BE49-F238E27FC236}">
                <a16:creationId xmlns:a16="http://schemas.microsoft.com/office/drawing/2014/main" id="{0E48906F-5B0E-413D-B631-14C305636787}"/>
              </a:ext>
            </a:extLst>
          </p:cNvPr>
          <p:cNvSpPr>
            <a:spLocks noGrp="1"/>
          </p:cNvSpPr>
          <p:nvPr>
            <p:ph type="sldNum" sz="quarter" idx="12"/>
          </p:nvPr>
        </p:nvSpPr>
        <p:spPr/>
        <p:txBody>
          <a:bodyPr/>
          <a:lstStyle/>
          <a:p>
            <a:fld id="{EE3B441A-A17E-4EEF-A64F-38DFA00D02CA}" type="slidenum">
              <a:rPr lang="en-US" smtClean="0"/>
              <a:t>7</a:t>
            </a:fld>
            <a:endParaRPr lang="en-US"/>
          </a:p>
        </p:txBody>
      </p:sp>
      <p:pic>
        <p:nvPicPr>
          <p:cNvPr id="5" name="Imagen 4">
            <a:extLst>
              <a:ext uri="{FF2B5EF4-FFF2-40B4-BE49-F238E27FC236}">
                <a16:creationId xmlns:a16="http://schemas.microsoft.com/office/drawing/2014/main" id="{A745E194-3AA4-E24E-A688-623D0D8A7566}"/>
              </a:ext>
            </a:extLst>
          </p:cNvPr>
          <p:cNvPicPr>
            <a:picLocks noChangeAspect="1"/>
          </p:cNvPicPr>
          <p:nvPr/>
        </p:nvPicPr>
        <p:blipFill>
          <a:blip r:embed="rId2"/>
          <a:stretch>
            <a:fillRect/>
          </a:stretch>
        </p:blipFill>
        <p:spPr>
          <a:xfrm>
            <a:off x="1736855" y="2005136"/>
            <a:ext cx="8718290" cy="4036765"/>
          </a:xfrm>
          <a:prstGeom prst="rect">
            <a:avLst/>
          </a:prstGeom>
        </p:spPr>
      </p:pic>
    </p:spTree>
    <p:extLst>
      <p:ext uri="{BB962C8B-B14F-4D97-AF65-F5344CB8AC3E}">
        <p14:creationId xmlns:p14="http://schemas.microsoft.com/office/powerpoint/2010/main" val="3417067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959E-02CC-4A34-97AC-586194821B0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6D927D7-143A-45C2-84E1-A88D7E5AA4B5}"/>
              </a:ext>
            </a:extLst>
          </p:cNvPr>
          <p:cNvSpPr>
            <a:spLocks noGrp="1"/>
          </p:cNvSpPr>
          <p:nvPr>
            <p:ph idx="1"/>
          </p:nvPr>
        </p:nvSpPr>
        <p:spPr/>
        <p:txBody>
          <a:bodyPr>
            <a:normAutofit/>
          </a:bodyPr>
          <a:lstStyle/>
          <a:p>
            <a:r>
              <a:rPr lang="en-US" dirty="0"/>
              <a:t>We learn how to interpretant the behave of a system that uses queues and how to measure that systems.  </a:t>
            </a:r>
          </a:p>
          <a:p>
            <a:endParaRPr lang="en-US" dirty="0"/>
          </a:p>
          <a:p>
            <a:r>
              <a:rPr lang="en-US" dirty="0"/>
              <a:t>We learn a bit of </a:t>
            </a:r>
            <a:r>
              <a:rPr lang="en-US" dirty="0" err="1"/>
              <a:t>aws</a:t>
            </a:r>
            <a:r>
              <a:rPr lang="en-US" dirty="0"/>
              <a:t>, we practice a bit of java, and we learn a bit of queue theory and measurement of system. </a:t>
            </a:r>
          </a:p>
          <a:p>
            <a:endParaRPr lang="en-US" dirty="0"/>
          </a:p>
          <a:p>
            <a:r>
              <a:rPr lang="en-US" dirty="0"/>
              <a:t>The low time to develop the project, the connection with AWS and interpretant the results with sense. </a:t>
            </a:r>
          </a:p>
        </p:txBody>
      </p:sp>
      <p:sp>
        <p:nvSpPr>
          <p:cNvPr id="4" name="Slide Number Placeholder 3">
            <a:extLst>
              <a:ext uri="{FF2B5EF4-FFF2-40B4-BE49-F238E27FC236}">
                <a16:creationId xmlns:a16="http://schemas.microsoft.com/office/drawing/2014/main" id="{BD9E1B3E-7FB7-4108-A065-C2F8850565AB}"/>
              </a:ext>
            </a:extLst>
          </p:cNvPr>
          <p:cNvSpPr>
            <a:spLocks noGrp="1"/>
          </p:cNvSpPr>
          <p:nvPr>
            <p:ph type="sldNum" sz="quarter" idx="12"/>
          </p:nvPr>
        </p:nvSpPr>
        <p:spPr/>
        <p:txBody>
          <a:bodyPr/>
          <a:lstStyle/>
          <a:p>
            <a:fld id="{EE3B441A-A17E-4EEF-A64F-38DFA00D02CA}" type="slidenum">
              <a:rPr lang="en-US" smtClean="0"/>
              <a:t>8</a:t>
            </a:fld>
            <a:endParaRPr lang="en-US"/>
          </a:p>
        </p:txBody>
      </p:sp>
    </p:spTree>
    <p:extLst>
      <p:ext uri="{BB962C8B-B14F-4D97-AF65-F5344CB8AC3E}">
        <p14:creationId xmlns:p14="http://schemas.microsoft.com/office/powerpoint/2010/main" val="3695982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297</Words>
  <Application>Microsoft Macintosh PowerPoint</Application>
  <PresentationFormat>Panorámica</PresentationFormat>
  <Paragraphs>30</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Office Theme</vt:lpstr>
      <vt:lpstr>Project Presentation</vt:lpstr>
      <vt:lpstr>Implementation</vt:lpstr>
      <vt:lpstr>Implementation 2</vt:lpstr>
      <vt:lpstr>System Stability</vt:lpstr>
      <vt:lpstr>System Stability</vt:lpstr>
      <vt:lpstr>Baselines</vt:lpstr>
      <vt:lpstr>Effect of Document Type</vt:lpstr>
      <vt:lpstr>Conclusion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Zsolt István</dc:creator>
  <cp:lastModifiedBy/>
  <cp:revision>41</cp:revision>
  <dcterms:created xsi:type="dcterms:W3CDTF">2018-10-08T09:01:07Z</dcterms:created>
  <dcterms:modified xsi:type="dcterms:W3CDTF">2019-11-04T17:56:13Z</dcterms:modified>
</cp:coreProperties>
</file>