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lang="zh-CN" sz="9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Ericsson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0" 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</a:t>
            </a:r>
            <a:r>
              <a:rPr b="0" lang="zh-C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iPerf3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0" lang="zh-CN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Mentors: Oskar Myrberg         Anders Olsson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Dominic Marks        Qianwen Yan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Scott Weninger         Weikang Yang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975" y="267800"/>
            <a:ext cx="1723747" cy="132248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7418961" y="407008"/>
            <a:ext cx="2696699" cy="27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25" y="205975"/>
            <a:ext cx="2694875" cy="47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024" y="205950"/>
            <a:ext cx="2694875" cy="479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Database Output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75" y="1460500"/>
            <a:ext cx="81153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00" y="3117050"/>
            <a:ext cx="80129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Demo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Yay! The fun part!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Issues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71475" y="145334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Debugging NDK - limited tools and resources available for debugging, only basic support provided by Google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Various devices and manufacturers handle the NDK compiled code differently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Post-Mortem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One thing we would have done differently is start the project in Eclipse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One thing to remember is to stick to a long-term plan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What’s Next?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We will talk with Ericsson to identify any crashes or issues that happen - sometimes European networks can behave differently</a:t>
            </a:r>
          </a:p>
          <a:p>
            <a:pPr>
              <a:spcBef>
                <a:spcPts val="0"/>
              </a:spcBef>
              <a:buNone/>
            </a:pPr>
            <a:r>
              <a:rPr lang="zh-CN"/>
              <a:t>Code handoff and presentation tomorrow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Any Questions?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Outline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347474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zh-CN" sz="2400"/>
              <a:t>Introductions and Company Overview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AutoNum type="arabicPeriod"/>
            </a:pPr>
            <a:r>
              <a:rPr lang="zh-CN" sz="2400">
                <a:solidFill>
                  <a:srgbClr val="0000FF"/>
                </a:solidFill>
              </a:rPr>
              <a:t>The need for the app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zh-CN" sz="2400"/>
              <a:t>What solutions the application offers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AutoNum type="arabicPeriod"/>
            </a:pPr>
            <a:r>
              <a:rPr lang="zh-CN" sz="2400">
                <a:solidFill>
                  <a:srgbClr val="0000FF"/>
                </a:solidFill>
              </a:rPr>
              <a:t>Schedule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zh-CN" sz="2400"/>
              <a:t>Demo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AutoNum type="arabicPeriod"/>
            </a:pPr>
            <a:r>
              <a:rPr lang="zh-CN" sz="2400">
                <a:solidFill>
                  <a:srgbClr val="0000FF"/>
                </a:solidFill>
              </a:rPr>
              <a:t>Issues and Post Mortem Summary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zh-CN" sz="2400"/>
              <a:t>What’s next?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DA000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/>
              <a:t>Ericsson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38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Founded in 1876 by Lars-Magnus Ericsson  </a:t>
            </a:r>
          </a:p>
          <a:p>
            <a:pPr indent="-381000" lvl="0" marL="457200" rtl="0">
              <a:lnSpc>
                <a:spcPct val="138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headquarters: Stockholm, Sweden</a:t>
            </a:r>
          </a:p>
          <a:p>
            <a:pPr indent="-381000" lvl="0" marL="457200" rtl="0">
              <a:lnSpc>
                <a:spcPct val="138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Ericsson is one of the biggest providers of </a:t>
            </a:r>
          </a:p>
          <a:p>
            <a:pPr lvl="0" rtl="0">
              <a:lnSpc>
                <a:spcPct val="138000"/>
              </a:lnSpc>
              <a:spcBef>
                <a:spcPts val="800"/>
              </a:spcBef>
              <a:buNone/>
            </a:pP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wireless technologies.</a:t>
            </a:r>
          </a:p>
          <a:p>
            <a:pPr indent="-381000" lvl="0" marL="457200" rtl="0">
              <a:lnSpc>
                <a:spcPct val="138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Employs over 110,000 people worldwide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38000"/>
              </a:lnSpc>
              <a:spcBef>
                <a:spcPts val="12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600">
              <a:solidFill>
                <a:srgbClr val="DA000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600">
              <a:solidFill>
                <a:srgbClr val="DA000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525" y="1347475"/>
            <a:ext cx="1193743" cy="16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6205897" y="287175"/>
            <a:ext cx="1500300" cy="16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5900" y="3050775"/>
            <a:ext cx="2897599" cy="19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6420629" y="2983086"/>
            <a:ext cx="2068499" cy="21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Our Mentors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347474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Oskar Myrberg and Anders Olsson</a:t>
            </a:r>
          </a:p>
          <a:p>
            <a:pPr indent="-342900" lvl="0" marL="45720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 sz="1800"/>
              <a:t>L</a:t>
            </a:r>
            <a:r>
              <a:rPr lang="zh-CN" sz="1800">
                <a:solidFill>
                  <a:schemeClr val="dk1"/>
                </a:solidFill>
              </a:rPr>
              <a:t>ö</a:t>
            </a:r>
            <a:r>
              <a:rPr lang="zh-CN" sz="1800"/>
              <a:t>cated in </a:t>
            </a:r>
            <a:r>
              <a:rPr lang="zh-CN" sz="1800">
                <a:solidFill>
                  <a:schemeClr val="dk1"/>
                </a:solidFill>
              </a:rPr>
              <a:t>Linköping, Sweden </a:t>
            </a:r>
          </a:p>
          <a:p>
            <a:pPr indent="-342900" lvl="0" marL="45720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 sz="1800">
                <a:solidFill>
                  <a:schemeClr val="dk1"/>
                </a:solidFill>
              </a:rPr>
              <a:t>Löts of Vikings and Meatballs</a:t>
            </a:r>
          </a:p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125" y="1968625"/>
            <a:ext cx="4461100" cy="28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The Issue to Tackle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71450" y="145334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sz="2400"/>
              <a:t>IPerf3 is a network benchmarking application written in C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 sz="2400"/>
              <a:t>Android applications are written in Java and XML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 sz="2400"/>
              <a:t>To use IPerf3 on Android, the Android Native Development Kit (NDK) needs to be used for the C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Goals of the Application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 sz="2400"/>
              <a:t>IPerf3 should provide basic networking information - speeds, device information, connection information, location information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 sz="2400"/>
              <a:t>Should be able to upload test results via e-mail and/or FTP to a central database</a:t>
            </a:r>
          </a:p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 sz="2400"/>
              <a:t>Should be able to run tests automatically at specified intervals (while driving around town, for example)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Schedule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Progress was slow at first when we were trying to get NDK to work.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Once that was working, progress went back to schedule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The last week was last minute panic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Screenshot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337" y="257150"/>
            <a:ext cx="2767076" cy="477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5962"/>
            <a:ext cx="2685849" cy="477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274" y="205975"/>
            <a:ext cx="2685849" cy="477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