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59"/>
  </p:normalViewPr>
  <p:slideViewPr>
    <p:cSldViewPr snapToGrid="0" snapToObjects="1">
      <p:cViewPr varScale="1">
        <p:scale>
          <a:sx n="85" d="100"/>
          <a:sy n="85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7BA4-2A81-594F-8D4C-49944E469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D12F1-5D5F-9A41-AEAD-8BB12FC68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44545-8417-F74B-9B49-241AED0E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033E-EED6-D64B-9D07-30366195032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6C58C-E6C7-7F40-8756-873C7F72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28EE-3685-CE40-AFC1-B32D0B8F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0ACF-7F6A-874C-B9CB-05D3D8B2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1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A14C-3D2A-8147-8E5A-809D526B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DBFA1-859A-3D4D-B4EC-EC13EF668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CAF81-271B-9241-9799-2ACC5B06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033E-EED6-D64B-9D07-30366195032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81AE0-5647-7B46-B4ED-07B3F2A9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D4281-55C2-BE4B-9436-EBEB3650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0ACF-7F6A-874C-B9CB-05D3D8B2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EBBF5-812F-1248-9304-8D680DFE7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A77C6-EFB4-CA45-8EF6-6D770BD5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9A675-2300-0142-85F5-B2CD684E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033E-EED6-D64B-9D07-30366195032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7A2C9-74AC-F44A-B88F-FEA85185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C79C5-5228-B446-9DD0-B028A150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0ACF-7F6A-874C-B9CB-05D3D8B2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6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24E1-E43D-DA4F-8BC6-66C8DEA3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555-C257-4C45-968C-1EE04AA24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0188A-4B39-B749-8EFD-2D5F601D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033E-EED6-D64B-9D07-30366195032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5511E-107C-CD4F-BD15-228F3AFE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7326C-6B17-7843-A1FC-20B8ECC1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0ACF-7F6A-874C-B9CB-05D3D8B2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363D-94AA-E341-ABC2-612E0C7F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348CC-7EDB-3E49-92AA-713DBB3B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310C-4EE9-B64A-B3F3-655C67A6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033E-EED6-D64B-9D07-30366195032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1BCF7-1108-CA4F-B1F2-43F9BE3A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B8374-E6B3-464B-A835-2DD83B34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0ACF-7F6A-874C-B9CB-05D3D8B2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9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F87F-4F45-7B43-9569-D22F11B5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4CFB-E8C3-0B42-918A-6E4679548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6276F-A941-4848-A34C-6FA0ED1E0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CA25E-1A3D-D445-A33F-EFBC477D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033E-EED6-D64B-9D07-30366195032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042E5-F1A2-D343-BCF4-3CCAA404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F8401-9019-CC44-ABC2-70481F5F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0ACF-7F6A-874C-B9CB-05D3D8B2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2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6AB9-A85B-734D-862D-8AFAF656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541E3-664B-F247-A495-99CF4577F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8910A-1857-9C4A-861A-DB8E953AF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7EBB8-7EA2-9A46-AA21-62A50A371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3DBEB-2480-FD44-8E90-F136D68DD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8CFFE-9FDA-9C4E-BC9F-5805A4E8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033E-EED6-D64B-9D07-30366195032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7E4DC-CA7A-D040-B1BC-1ED6E800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D3537-2FE5-F04C-9610-139DBE29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0ACF-7F6A-874C-B9CB-05D3D8B2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CC06-BDB1-B742-BFA6-24FDB86B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5C182-A4CE-884E-90B9-DAC750F1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033E-EED6-D64B-9D07-30366195032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96236-6911-3248-9490-9B1E2005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99AD5-67FE-B642-986A-D6517B40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0ACF-7F6A-874C-B9CB-05D3D8B2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47F2E-89EC-1945-99B4-B09DC41E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033E-EED6-D64B-9D07-30366195032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F0E39-A933-694D-A74A-351B8096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B80D5-3601-1C42-BA01-373CDB5D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0ACF-7F6A-874C-B9CB-05D3D8B2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7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D6C9-7962-9F45-B5D5-2EAE1E62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FC83-5841-7448-8F44-8D5E2487E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C7561-B17A-574E-ADB9-EE0ECA6C7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023DA-75C5-8945-AE54-4A4A7822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033E-EED6-D64B-9D07-30366195032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2440-23CA-D546-BEC4-48E8146E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1FAE2-DC67-154C-BDFB-7A95FE57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0ACF-7F6A-874C-B9CB-05D3D8B2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0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39F4-A036-C143-B838-D8BF694F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CF864-FBD8-4347-8B70-57B96E378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CB3F2-1502-2749-B9F2-53A231EE3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46FB0-8DB9-6A41-BBAD-202FAD43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033E-EED6-D64B-9D07-30366195032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1FE4-2ACC-F645-93B1-AC053284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58314-4CB9-0A41-A8B9-456CCD3B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0ACF-7F6A-874C-B9CB-05D3D8B2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C5F8F-534E-6A47-AC2D-AEE4FAE2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583CA-7557-6A4F-A7B9-8EB0B9B6A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544B2-B591-D14D-92B8-047471AC3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033E-EED6-D64B-9D07-30366195032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4671C-6089-2E48-A181-99EE0B658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5497-88E4-7640-82AE-1283567EE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50ACF-7F6A-874C-B9CB-05D3D8B2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7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penneor/miniradiotelescope" TargetMode="External"/><Relationship Id="rId4" Type="http://schemas.openxmlformats.org/officeDocument/2006/relationships/hyperlink" Target="mailto:jaguirre@sas.upenn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2E8E063-5E6A-A541-A4F1-09F69134EFE2}"/>
              </a:ext>
            </a:extLst>
          </p:cNvPr>
          <p:cNvGrpSpPr/>
          <p:nvPr/>
        </p:nvGrpSpPr>
        <p:grpSpPr>
          <a:xfrm>
            <a:off x="8304551" y="2244527"/>
            <a:ext cx="3826691" cy="4613473"/>
            <a:chOff x="3062875" y="0"/>
            <a:chExt cx="5604875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1D0EC37-98FF-F948-870F-FE0578DF1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667000" y="857250"/>
              <a:ext cx="6858000" cy="51435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5737E51-4F00-024D-B8F6-78655E8EE421}"/>
                </a:ext>
              </a:extLst>
            </p:cNvPr>
            <p:cNvCxnSpPr>
              <a:cxnSpLocks/>
            </p:cNvCxnSpPr>
            <p:nvPr/>
          </p:nvCxnSpPr>
          <p:spPr>
            <a:xfrm>
              <a:off x="7841293" y="0"/>
              <a:ext cx="475989" cy="97703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64BBD8A-606E-F44A-8F4C-F9FB447A9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5946" y="2455103"/>
              <a:ext cx="1196235" cy="563670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704E95-1439-E340-B1FC-408E509A5E12}"/>
                </a:ext>
              </a:extLst>
            </p:cNvPr>
            <p:cNvCxnSpPr>
              <a:cxnSpLocks/>
            </p:cNvCxnSpPr>
            <p:nvPr/>
          </p:nvCxnSpPr>
          <p:spPr>
            <a:xfrm>
              <a:off x="4520788" y="35026"/>
              <a:ext cx="1341393" cy="297122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446D1A-7D16-8945-9146-5A581A5373F4}"/>
                </a:ext>
              </a:extLst>
            </p:cNvPr>
            <p:cNvCxnSpPr>
              <a:cxnSpLocks/>
            </p:cNvCxnSpPr>
            <p:nvPr/>
          </p:nvCxnSpPr>
          <p:spPr>
            <a:xfrm>
              <a:off x="3062875" y="35026"/>
              <a:ext cx="1898052" cy="406098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02A80A-B2E2-7443-8823-AB9271704BF0}"/>
                </a:ext>
              </a:extLst>
            </p:cNvPr>
            <p:cNvCxnSpPr>
              <a:cxnSpLocks/>
            </p:cNvCxnSpPr>
            <p:nvPr/>
          </p:nvCxnSpPr>
          <p:spPr>
            <a:xfrm>
              <a:off x="6191674" y="35026"/>
              <a:ext cx="873005" cy="188145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09CABF-537C-084F-8C05-A5E69541A8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5946" y="2495463"/>
              <a:ext cx="304104" cy="1544644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A8982A-DE5D-FA4E-999E-ED0B6426A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5946" y="1947565"/>
              <a:ext cx="2299536" cy="409415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20023B-622C-7340-9C84-99406E4D89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5946" y="1039196"/>
              <a:ext cx="3651337" cy="1212009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CA344B5-99A5-3349-A277-4AAE52D47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482" y="2244527"/>
            <a:ext cx="6151297" cy="46134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ACD760-85E1-F046-8167-3C8B50643692}"/>
              </a:ext>
            </a:extLst>
          </p:cNvPr>
          <p:cNvSpPr txBox="1"/>
          <p:nvPr/>
        </p:nvSpPr>
        <p:spPr>
          <a:xfrm>
            <a:off x="155167" y="1811322"/>
            <a:ext cx="20260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</a:t>
            </a:r>
            <a:r>
              <a:rPr lang="en-US" sz="1400" dirty="0"/>
              <a:t>: runs the main control program and processes the data</a:t>
            </a:r>
          </a:p>
          <a:p>
            <a:r>
              <a:rPr lang="en-US" sz="1400" b="1" dirty="0"/>
              <a:t>Arduino</a:t>
            </a:r>
            <a:r>
              <a:rPr lang="en-US" sz="1400" dirty="0"/>
              <a:t>: digitizes the signal from the radio receiver and communicates with the motor controllers to move the telescope </a:t>
            </a:r>
          </a:p>
          <a:p>
            <a:r>
              <a:rPr lang="en-US" sz="1400" b="1" dirty="0"/>
              <a:t>Radio filters and amplifiers</a:t>
            </a:r>
            <a:r>
              <a:rPr lang="en-US" sz="1400" dirty="0"/>
              <a:t>: boost the signal from the commercial electronics and convert to a measurement of total power</a:t>
            </a:r>
          </a:p>
          <a:p>
            <a:r>
              <a:rPr lang="en-US" sz="1400" b="1" dirty="0"/>
              <a:t>Software defined radio (SDR)</a:t>
            </a:r>
            <a:r>
              <a:rPr lang="en-US" sz="1400" dirty="0"/>
              <a:t>: can make a spectrum of the received radio signal</a:t>
            </a:r>
          </a:p>
          <a:p>
            <a:r>
              <a:rPr lang="en-US" sz="1400" b="1" dirty="0"/>
              <a:t>Motor controllers</a:t>
            </a:r>
            <a:r>
              <a:rPr lang="en-US" sz="1400" dirty="0"/>
              <a:t>: one for each axis of elevation  and azimuth</a:t>
            </a:r>
          </a:p>
          <a:p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FE260F-D044-D546-9B53-B00493644E57}"/>
              </a:ext>
            </a:extLst>
          </p:cNvPr>
          <p:cNvCxnSpPr>
            <a:cxnSpLocks/>
          </p:cNvCxnSpPr>
          <p:nvPr/>
        </p:nvCxnSpPr>
        <p:spPr>
          <a:xfrm>
            <a:off x="1951303" y="2204351"/>
            <a:ext cx="4538201" cy="3450326"/>
          </a:xfrm>
          <a:prstGeom prst="straightConnector1">
            <a:avLst/>
          </a:prstGeom>
          <a:ln w="50800">
            <a:solidFill>
              <a:srgbClr val="00B0F0">
                <a:alpha val="4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B651A1-5191-984E-AFA9-B8C4B2D5F6B7}"/>
              </a:ext>
            </a:extLst>
          </p:cNvPr>
          <p:cNvCxnSpPr>
            <a:cxnSpLocks/>
          </p:cNvCxnSpPr>
          <p:nvPr/>
        </p:nvCxnSpPr>
        <p:spPr>
          <a:xfrm>
            <a:off x="1872435" y="2758190"/>
            <a:ext cx="2018424" cy="3087974"/>
          </a:xfrm>
          <a:prstGeom prst="straightConnector1">
            <a:avLst/>
          </a:prstGeom>
          <a:ln w="50800">
            <a:solidFill>
              <a:srgbClr val="00B0F0">
                <a:alpha val="4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8">
            <a:extLst>
              <a:ext uri="{FF2B5EF4-FFF2-40B4-BE49-F238E27FC236}">
                <a16:creationId xmlns:a16="http://schemas.microsoft.com/office/drawing/2014/main" id="{BA0C16E7-A5E7-0A43-B053-60A49E26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300" dirty="0"/>
              <a:t>Mini Radio Telescope</a:t>
            </a:r>
            <a:br>
              <a:rPr lang="en-US" dirty="0"/>
            </a:br>
            <a:r>
              <a:rPr lang="en-US" sz="2700" dirty="0"/>
              <a:t>James Aguirre</a:t>
            </a:r>
            <a:br>
              <a:rPr lang="en-US" sz="2700" dirty="0"/>
            </a:br>
            <a:r>
              <a:rPr lang="en-US" sz="2700" dirty="0">
                <a:hlinkClick r:id="rId4"/>
              </a:rPr>
              <a:t>jaguirre@sas.upenn.edu</a:t>
            </a:r>
            <a:br>
              <a:rPr lang="en-US" sz="2700" dirty="0"/>
            </a:br>
            <a:r>
              <a:rPr lang="en-US" sz="2700" dirty="0"/>
              <a:t>Open source software at </a:t>
            </a:r>
            <a:r>
              <a:rPr lang="en-US" sz="2700" dirty="0">
                <a:hlinkClick r:id="rId5"/>
              </a:rPr>
              <a:t>https://github.com/upenneor/miniradiotelescope</a:t>
            </a:r>
            <a:endParaRPr lang="en-US" sz="27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A5195A-811C-A143-ADC4-2A424DE74B07}"/>
              </a:ext>
            </a:extLst>
          </p:cNvPr>
          <p:cNvCxnSpPr>
            <a:cxnSpLocks/>
          </p:cNvCxnSpPr>
          <p:nvPr/>
        </p:nvCxnSpPr>
        <p:spPr>
          <a:xfrm flipV="1">
            <a:off x="1866206" y="3256427"/>
            <a:ext cx="3777925" cy="829277"/>
          </a:xfrm>
          <a:prstGeom prst="straightConnector1">
            <a:avLst/>
          </a:prstGeom>
          <a:ln w="50800">
            <a:solidFill>
              <a:srgbClr val="00B0F0">
                <a:alpha val="4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0FC18D-6F37-684C-95A7-E33082DCD602}"/>
              </a:ext>
            </a:extLst>
          </p:cNvPr>
          <p:cNvCxnSpPr>
            <a:cxnSpLocks/>
          </p:cNvCxnSpPr>
          <p:nvPr/>
        </p:nvCxnSpPr>
        <p:spPr>
          <a:xfrm flipV="1">
            <a:off x="2087744" y="3923260"/>
            <a:ext cx="3469435" cy="1430905"/>
          </a:xfrm>
          <a:prstGeom prst="straightConnector1">
            <a:avLst/>
          </a:prstGeom>
          <a:ln w="50800">
            <a:solidFill>
              <a:srgbClr val="00B0F0">
                <a:alpha val="4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A9B564-A260-2A4F-ABA7-5E890566F3AD}"/>
              </a:ext>
            </a:extLst>
          </p:cNvPr>
          <p:cNvCxnSpPr>
            <a:cxnSpLocks/>
          </p:cNvCxnSpPr>
          <p:nvPr/>
        </p:nvCxnSpPr>
        <p:spPr>
          <a:xfrm flipV="1">
            <a:off x="1945074" y="4780251"/>
            <a:ext cx="2453496" cy="1454146"/>
          </a:xfrm>
          <a:prstGeom prst="straightConnector1">
            <a:avLst/>
          </a:prstGeom>
          <a:ln w="50800">
            <a:solidFill>
              <a:srgbClr val="00B0F0">
                <a:alpha val="4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63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80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Mini Radio Telescope James Aguirre jaguirre@sas.upenn.edu Open source software at https://github.com/upenneor/miniradiotelescope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Radio Telescope James Aguirre jaguirre@sas.upenn.edu Open source software at https://github.com/upenneor/miniradiotelescope</dc:title>
  <dc:creator>Aguirre, James</dc:creator>
  <cp:lastModifiedBy>Aguirre, James</cp:lastModifiedBy>
  <cp:revision>4</cp:revision>
  <cp:lastPrinted>2019-10-06T11:52:29Z</cp:lastPrinted>
  <dcterms:created xsi:type="dcterms:W3CDTF">2019-10-06T11:43:11Z</dcterms:created>
  <dcterms:modified xsi:type="dcterms:W3CDTF">2019-10-07T14:17:08Z</dcterms:modified>
</cp:coreProperties>
</file>