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2" r:id="rId3"/>
    <p:sldId id="280" r:id="rId4"/>
    <p:sldId id="281" r:id="rId5"/>
    <p:sldId id="267" r:id="rId6"/>
    <p:sldId id="275" r:id="rId7"/>
    <p:sldId id="282" r:id="rId8"/>
    <p:sldId id="283" r:id="rId9"/>
    <p:sldId id="284" r:id="rId10"/>
    <p:sldId id="285" r:id="rId11"/>
    <p:sldId id="286" r:id="rId12"/>
    <p:sldId id="270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0888" autoAdjust="0"/>
  </p:normalViewPr>
  <p:slideViewPr>
    <p:cSldViewPr>
      <p:cViewPr varScale="1">
        <p:scale>
          <a:sx n="66" d="100"/>
          <a:sy n="66" d="100"/>
        </p:scale>
        <p:origin x="8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8B289-DCC4-4E93-B74E-0ECAF4BEA273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A1779-64C4-4CFB-99B1-C1FE11C03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1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10600" cy="308706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Presented by </a:t>
            </a:r>
          </a:p>
          <a:p>
            <a:pPr algn="ctr"/>
            <a:r>
              <a:rPr lang="en-US" dirty="0"/>
              <a:t>Dominic </a:t>
            </a:r>
            <a:r>
              <a:rPr lang="en-US" dirty="0" err="1"/>
              <a:t>Panthiruvelil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Filters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2386894"/>
            <a:ext cx="8839200" cy="338035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AngularJS Filters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provides filters to transform data: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Format a number to a currency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Format a date to a specified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 a subset of items from an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Format an object to a JSON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Limits an array/string, into a specified number of elements/characters.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Format a string to lower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Format a number to 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Orders an array by an expression.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Format a string to upper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: w3 schools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409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Filters declaration</a:t>
            </a:r>
          </a:p>
          <a:p>
            <a:endParaRPr lang="en-US" dirty="0"/>
          </a:p>
          <a:p>
            <a:r>
              <a:rPr lang="en-US" dirty="0" err="1"/>
              <a:t>myApp.filter</a:t>
            </a:r>
            <a:r>
              <a:rPr lang="en-US" dirty="0"/>
              <a:t>(‘Filter', function () {</a:t>
            </a:r>
          </a:p>
          <a:p>
            <a:r>
              <a:rPr lang="en-US" dirty="0"/>
              <a:t>    return function (X) {</a:t>
            </a:r>
          </a:p>
          <a:p>
            <a:r>
              <a:rPr lang="en-US" dirty="0"/>
              <a:t>         </a:t>
            </a:r>
            <a:r>
              <a:rPr lang="en-US"/>
              <a:t>//function comes here</a:t>
            </a:r>
            <a:endParaRPr lang="en-US" dirty="0"/>
          </a:p>
          <a:p>
            <a:r>
              <a:rPr lang="en-US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Custom Filters</a:t>
            </a:r>
          </a:p>
        </p:txBody>
      </p:sp>
    </p:spTree>
    <p:extLst>
      <p:ext uri="{BB962C8B-B14F-4D97-AF65-F5344CB8AC3E}">
        <p14:creationId xmlns:p14="http://schemas.microsoft.com/office/powerpoint/2010/main" val="158543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001000" cy="3733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Introduction - Round across the room and phone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Go over the previous solution and answer questions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Discuss about Filters and Directives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9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What are AngularJS Directives?</a:t>
            </a:r>
          </a:p>
          <a:p>
            <a:pPr lvl="3"/>
            <a:r>
              <a:rPr lang="en-US" dirty="0"/>
              <a:t>Reserved words in AngularJS that performs set of functions which starts with “ng” prefix.</a:t>
            </a:r>
          </a:p>
          <a:p>
            <a:pPr lvl="3"/>
            <a:r>
              <a:rPr lang="en-US" dirty="0"/>
              <a:t>Like server controls in .NET world</a:t>
            </a:r>
          </a:p>
          <a:p>
            <a:pPr lvl="2"/>
            <a:r>
              <a:rPr lang="en-US" dirty="0"/>
              <a:t>AngularJS has set of in build directives like </a:t>
            </a:r>
          </a:p>
          <a:p>
            <a:pPr lvl="3"/>
            <a:r>
              <a:rPr lang="en-US" dirty="0"/>
              <a:t>ng-App</a:t>
            </a:r>
          </a:p>
          <a:p>
            <a:pPr lvl="3"/>
            <a:r>
              <a:rPr lang="en-US" dirty="0"/>
              <a:t>ng-repeat ( used as repeater)</a:t>
            </a:r>
          </a:p>
          <a:p>
            <a:pPr lvl="3"/>
            <a:r>
              <a:rPr lang="en-US" dirty="0"/>
              <a:t>ng-click ( similar to </a:t>
            </a:r>
            <a:r>
              <a:rPr lang="en-US" dirty="0" err="1"/>
              <a:t>onClick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AngularJS Directive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AngularJS Directive usage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662112"/>
            <a:ext cx="83439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Why Use Custom Directives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DOM manipulation should always be done in a directive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Similar to user controls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Situations where you need to improvise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Examples :Autocomplete textbox, </a:t>
            </a:r>
            <a:r>
              <a:rPr lang="en-US" dirty="0" err="1"/>
              <a:t>datepicker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$( "#</a:t>
            </a:r>
            <a:r>
              <a:rPr lang="en-US" dirty="0" err="1"/>
              <a:t>datepicker</a:t>
            </a:r>
            <a:r>
              <a:rPr lang="en-US" dirty="0"/>
              <a:t>" ).</a:t>
            </a:r>
            <a:r>
              <a:rPr lang="en-US" dirty="0" err="1"/>
              <a:t>datepicker</a:t>
            </a:r>
            <a:r>
              <a:rPr lang="en-US" dirty="0"/>
              <a:t>();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$( "#textbox" ).autocomplete(</a:t>
            </a:r>
          </a:p>
          <a:p>
            <a:pPr marL="914400" lvl="3" indent="0">
              <a:buNone/>
            </a:pPr>
            <a:r>
              <a:rPr lang="en-US" dirty="0"/>
              <a:t>	source:{}</a:t>
            </a:r>
          </a:p>
          <a:p>
            <a:pPr marL="914400" lvl="3" indent="0">
              <a:buNone/>
            </a:pPr>
            <a:r>
              <a:rPr lang="en-US" dirty="0"/>
              <a:t> );</a:t>
            </a:r>
          </a:p>
          <a:p>
            <a:pPr marL="630936" lvl="2" indent="0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Custom Directive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lvl="1"/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Custom Directive declaration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7907383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 options</a:t>
            </a:r>
          </a:p>
          <a:p>
            <a:pPr lvl="1"/>
            <a:r>
              <a:rPr lang="en-US" dirty="0"/>
              <a:t>E : Element</a:t>
            </a:r>
          </a:p>
          <a:p>
            <a:pPr lvl="2"/>
            <a:r>
              <a:rPr lang="en-US" dirty="0"/>
              <a:t>  usage &lt;div custom-button&gt;&lt;/div&gt;</a:t>
            </a:r>
          </a:p>
          <a:p>
            <a:pPr lvl="1"/>
            <a:r>
              <a:rPr lang="en-US" dirty="0"/>
              <a:t>A : Attribute</a:t>
            </a:r>
          </a:p>
          <a:p>
            <a:pPr lvl="2"/>
            <a:r>
              <a:rPr lang="en-US" dirty="0"/>
              <a:t> usage &lt;div custom-button&gt;&lt;/div&gt;</a:t>
            </a:r>
          </a:p>
          <a:p>
            <a:pPr lvl="1"/>
            <a:r>
              <a:rPr lang="en-US" dirty="0"/>
              <a:t>C: Class</a:t>
            </a:r>
          </a:p>
          <a:p>
            <a:pPr lvl="2"/>
            <a:r>
              <a:rPr lang="en-US" dirty="0"/>
              <a:t>Usage &lt;div  class="custom-button"&gt;&lt;/div&gt;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Custom Directive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6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Template:</a:t>
            </a:r>
          </a:p>
          <a:p>
            <a:pPr lvl="1"/>
            <a:r>
              <a:rPr lang="en-US" dirty="0"/>
              <a:t>HTML that you want to manipulate or the output that needs to be declared from this directive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Custom Directive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2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Iterates through an array and selects the items in array to be modified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{{array | </a:t>
            </a:r>
            <a:r>
              <a:rPr lang="en-US" dirty="0" err="1"/>
              <a:t>filter:expression</a:t>
            </a:r>
            <a:r>
              <a:rPr lang="en-US" dirty="0"/>
              <a:t>  }}</a:t>
            </a:r>
          </a:p>
          <a:p>
            <a:pPr lvl="1"/>
            <a:r>
              <a:rPr lang="en-US" dirty="0"/>
              <a:t>OR {{object| filter}}</a:t>
            </a:r>
          </a:p>
          <a:p>
            <a:pPr lvl="1"/>
            <a:r>
              <a:rPr lang="en-US" dirty="0"/>
              <a:t>AngularJS built in filters</a:t>
            </a:r>
          </a:p>
          <a:p>
            <a:r>
              <a:rPr lang="en-US" dirty="0"/>
              <a:t>AngularJS built in directives</a:t>
            </a:r>
          </a:p>
          <a:p>
            <a:pPr lvl="1"/>
            <a:r>
              <a:rPr lang="en-US" dirty="0"/>
              <a:t>Lowercase</a:t>
            </a:r>
          </a:p>
          <a:p>
            <a:pPr lvl="1"/>
            <a:r>
              <a:rPr lang="en-US" dirty="0"/>
              <a:t>Upper case</a:t>
            </a:r>
          </a:p>
          <a:p>
            <a:pPr lvl="1"/>
            <a:r>
              <a:rPr lang="en-US" dirty="0"/>
              <a:t>filter</a:t>
            </a: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Filters	</a:t>
            </a:r>
          </a:p>
        </p:txBody>
      </p:sp>
    </p:spTree>
    <p:extLst>
      <p:ext uri="{BB962C8B-B14F-4D97-AF65-F5344CB8AC3E}">
        <p14:creationId xmlns:p14="http://schemas.microsoft.com/office/powerpoint/2010/main" val="1240740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280</Words>
  <Application>Microsoft Office PowerPoint</Application>
  <PresentationFormat>On-screen Show (4:3)</PresentationFormat>
  <Paragraphs>83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Lucida Sans Unicode</vt:lpstr>
      <vt:lpstr>Segoe UI</vt:lpstr>
      <vt:lpstr>Verdana</vt:lpstr>
      <vt:lpstr>Wingdings 2</vt:lpstr>
      <vt:lpstr>Wingdings 3</vt:lpstr>
      <vt:lpstr>Concourse</vt:lpstr>
      <vt:lpstr>PowerPoint Presentation</vt:lpstr>
      <vt:lpstr>Today’s Agenda</vt:lpstr>
      <vt:lpstr>AngularJS Directive </vt:lpstr>
      <vt:lpstr>AngularJS Directive usage </vt:lpstr>
      <vt:lpstr>AngularJS Custom Directive</vt:lpstr>
      <vt:lpstr>Custom Directive declaration</vt:lpstr>
      <vt:lpstr>Custom Directive declaration</vt:lpstr>
      <vt:lpstr>Custom Directive declaration</vt:lpstr>
      <vt:lpstr>AngularJS Filters </vt:lpstr>
      <vt:lpstr>AngularJS Filters </vt:lpstr>
      <vt:lpstr>AngularJS Custom Filters</vt:lpstr>
      <vt:lpstr>Questions?</vt:lpstr>
    </vt:vector>
  </TitlesOfParts>
  <Company>Social Security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Gavathe, Shailesh</dc:creator>
  <cp:lastModifiedBy>domlum</cp:lastModifiedBy>
  <cp:revision>551</cp:revision>
  <cp:lastPrinted>2015-12-21T14:45:06Z</cp:lastPrinted>
  <dcterms:created xsi:type="dcterms:W3CDTF">2015-12-15T15:07:33Z</dcterms:created>
  <dcterms:modified xsi:type="dcterms:W3CDTF">2016-06-26T19:29:09Z</dcterms:modified>
</cp:coreProperties>
</file>