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65" r:id="rId6"/>
    <p:sldId id="262" r:id="rId7"/>
    <p:sldId id="263" r:id="rId8"/>
    <p:sldId id="268" r:id="rId9"/>
    <p:sldId id="264" r:id="rId10"/>
    <p:sldId id="266" r:id="rId11"/>
    <p:sldId id="267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0C797F-5859-417F-B4FF-01262C55DB12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3CDDBDA-C9AC-4B03-8D44-6B7187805A67}">
      <dgm:prSet/>
      <dgm:spPr/>
      <dgm:t>
        <a:bodyPr/>
        <a:lstStyle/>
        <a:p>
          <a:r>
            <a:rPr lang="hu-HU"/>
            <a:t>Fényképek feltöltése és törlése</a:t>
          </a:r>
          <a:endParaRPr lang="en-US"/>
        </a:p>
      </dgm:t>
    </dgm:pt>
    <dgm:pt modelId="{93043327-2523-48A8-B266-D0D70FE3EBA9}" type="parTrans" cxnId="{B4064261-1C78-4705-9F0B-58477335DBE9}">
      <dgm:prSet/>
      <dgm:spPr/>
      <dgm:t>
        <a:bodyPr/>
        <a:lstStyle/>
        <a:p>
          <a:endParaRPr lang="en-US"/>
        </a:p>
      </dgm:t>
    </dgm:pt>
    <dgm:pt modelId="{8A7B4BBD-7F53-421F-9E12-CBA8E4D4EB56}" type="sibTrans" cxnId="{B4064261-1C78-4705-9F0B-58477335DBE9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8C8AA0D3-5311-4151-BC24-1AAAF97FCDE6}">
      <dgm:prSet/>
      <dgm:spPr/>
      <dgm:t>
        <a:bodyPr/>
        <a:lstStyle/>
        <a:p>
          <a:r>
            <a:rPr lang="hu-HU"/>
            <a:t>Lista rendezhető név és dátum szerint</a:t>
          </a:r>
          <a:endParaRPr lang="en-US"/>
        </a:p>
      </dgm:t>
    </dgm:pt>
    <dgm:pt modelId="{ED766D0A-3940-45B4-AEF1-4D64F6F05451}" type="parTrans" cxnId="{4463F786-1901-4B20-A01F-F567D9CF3506}">
      <dgm:prSet/>
      <dgm:spPr/>
      <dgm:t>
        <a:bodyPr/>
        <a:lstStyle/>
        <a:p>
          <a:endParaRPr lang="en-US"/>
        </a:p>
      </dgm:t>
    </dgm:pt>
    <dgm:pt modelId="{13C0BCF5-1A23-4C9F-84ED-C531AB7BBBD3}" type="sibTrans" cxnId="{4463F786-1901-4B20-A01F-F567D9CF3506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63B6CE09-E895-49EF-A0CB-3D4211CC1FC4}">
      <dgm:prSet/>
      <dgm:spPr/>
      <dgm:t>
        <a:bodyPr/>
        <a:lstStyle/>
        <a:p>
          <a:r>
            <a:rPr lang="hu-HU"/>
            <a:t>Teljes méretű nézet megtekintése</a:t>
          </a:r>
          <a:endParaRPr lang="en-US"/>
        </a:p>
      </dgm:t>
    </dgm:pt>
    <dgm:pt modelId="{9C0CBFFF-9A54-4EE7-A688-57062629355C}" type="parTrans" cxnId="{C4A673B8-7B6D-4670-A820-9ACA6725BF2A}">
      <dgm:prSet/>
      <dgm:spPr/>
      <dgm:t>
        <a:bodyPr/>
        <a:lstStyle/>
        <a:p>
          <a:endParaRPr lang="en-US"/>
        </a:p>
      </dgm:t>
    </dgm:pt>
    <dgm:pt modelId="{FDDFD042-FB44-44E8-8484-BA0F938ACCD2}" type="sibTrans" cxnId="{C4A673B8-7B6D-4670-A820-9ACA6725BF2A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19A1261-0363-4648-B6EE-AF9FAADC5900}">
      <dgm:prSet/>
      <dgm:spPr/>
      <dgm:t>
        <a:bodyPr/>
        <a:lstStyle/>
        <a:p>
          <a:r>
            <a:rPr lang="hu-HU"/>
            <a:t>Regisztráció, belépés, kilépés</a:t>
          </a:r>
          <a:endParaRPr lang="en-US"/>
        </a:p>
      </dgm:t>
    </dgm:pt>
    <dgm:pt modelId="{A8C3877C-7ECC-438D-B547-F6D963382F61}" type="parTrans" cxnId="{8E1B6AAC-F4E9-4CA4-B117-85AC452D8E89}">
      <dgm:prSet/>
      <dgm:spPr/>
      <dgm:t>
        <a:bodyPr/>
        <a:lstStyle/>
        <a:p>
          <a:endParaRPr lang="en-US"/>
        </a:p>
      </dgm:t>
    </dgm:pt>
    <dgm:pt modelId="{3318EA8B-2377-4353-BF1F-99613E7801D9}" type="sibTrans" cxnId="{8E1B6AAC-F4E9-4CA4-B117-85AC452D8E89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905F6F2D-E1E5-4C1B-A2DF-4FB1B8597074}">
      <dgm:prSet/>
      <dgm:spPr/>
      <dgm:t>
        <a:bodyPr/>
        <a:lstStyle/>
        <a:p>
          <a:r>
            <a:rPr lang="hu-HU"/>
            <a:t>Feltöltés, törlés csak bejelentkezve</a:t>
          </a:r>
          <a:endParaRPr lang="en-US"/>
        </a:p>
      </dgm:t>
    </dgm:pt>
    <dgm:pt modelId="{75FFE206-8A5F-417F-8980-B7743D001A2B}" type="parTrans" cxnId="{E9D9ADDE-DFCE-4CB6-AC9C-3F1A293F1C62}">
      <dgm:prSet/>
      <dgm:spPr/>
      <dgm:t>
        <a:bodyPr/>
        <a:lstStyle/>
        <a:p>
          <a:endParaRPr lang="en-US"/>
        </a:p>
      </dgm:t>
    </dgm:pt>
    <dgm:pt modelId="{1AACD5F7-6E75-4A0B-BDA9-075740224D86}" type="sibTrans" cxnId="{E9D9ADDE-DFCE-4CB6-AC9C-3F1A293F1C62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0DDF5364-A3A9-41EF-9CFD-9719C132474D}" type="pres">
      <dgm:prSet presAssocID="{DB0C797F-5859-417F-B4FF-01262C55DB12}" presName="Name0" presStyleCnt="0">
        <dgm:presLayoutVars>
          <dgm:animLvl val="lvl"/>
          <dgm:resizeHandles val="exact"/>
        </dgm:presLayoutVars>
      </dgm:prSet>
      <dgm:spPr/>
    </dgm:pt>
    <dgm:pt modelId="{789BB8EA-36DA-4C01-834C-8B9541B9CC18}" type="pres">
      <dgm:prSet presAssocID="{83CDDBDA-C9AC-4B03-8D44-6B7187805A67}" presName="compositeNode" presStyleCnt="0">
        <dgm:presLayoutVars>
          <dgm:bulletEnabled val="1"/>
        </dgm:presLayoutVars>
      </dgm:prSet>
      <dgm:spPr/>
    </dgm:pt>
    <dgm:pt modelId="{0ADD7D46-DF98-498D-8C69-3C409672ADB3}" type="pres">
      <dgm:prSet presAssocID="{83CDDBDA-C9AC-4B03-8D44-6B7187805A67}" presName="bgRect" presStyleLbl="alignNode1" presStyleIdx="0" presStyleCnt="5"/>
      <dgm:spPr/>
    </dgm:pt>
    <dgm:pt modelId="{5523E672-469D-4526-9C9C-847996802314}" type="pres">
      <dgm:prSet presAssocID="{8A7B4BBD-7F53-421F-9E12-CBA8E4D4EB56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A0103639-D823-4D3B-AFDA-2A0958B379C8}" type="pres">
      <dgm:prSet presAssocID="{83CDDBDA-C9AC-4B03-8D44-6B7187805A67}" presName="nodeRect" presStyleLbl="alignNode1" presStyleIdx="0" presStyleCnt="5">
        <dgm:presLayoutVars>
          <dgm:bulletEnabled val="1"/>
        </dgm:presLayoutVars>
      </dgm:prSet>
      <dgm:spPr/>
    </dgm:pt>
    <dgm:pt modelId="{52189642-EBDE-47D9-947E-E94DAD75DC96}" type="pres">
      <dgm:prSet presAssocID="{8A7B4BBD-7F53-421F-9E12-CBA8E4D4EB56}" presName="sibTrans" presStyleCnt="0"/>
      <dgm:spPr/>
    </dgm:pt>
    <dgm:pt modelId="{6B954894-3406-4070-A72A-9C642D313993}" type="pres">
      <dgm:prSet presAssocID="{8C8AA0D3-5311-4151-BC24-1AAAF97FCDE6}" presName="compositeNode" presStyleCnt="0">
        <dgm:presLayoutVars>
          <dgm:bulletEnabled val="1"/>
        </dgm:presLayoutVars>
      </dgm:prSet>
      <dgm:spPr/>
    </dgm:pt>
    <dgm:pt modelId="{21020D6C-4B9B-4093-BD53-FC7879457476}" type="pres">
      <dgm:prSet presAssocID="{8C8AA0D3-5311-4151-BC24-1AAAF97FCDE6}" presName="bgRect" presStyleLbl="alignNode1" presStyleIdx="1" presStyleCnt="5"/>
      <dgm:spPr/>
    </dgm:pt>
    <dgm:pt modelId="{FB8816E1-B61E-4611-887C-0D380B816DC8}" type="pres">
      <dgm:prSet presAssocID="{13C0BCF5-1A23-4C9F-84ED-C531AB7BBBD3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A138636F-7CC9-4D84-A058-0CB919D9DB88}" type="pres">
      <dgm:prSet presAssocID="{8C8AA0D3-5311-4151-BC24-1AAAF97FCDE6}" presName="nodeRect" presStyleLbl="alignNode1" presStyleIdx="1" presStyleCnt="5">
        <dgm:presLayoutVars>
          <dgm:bulletEnabled val="1"/>
        </dgm:presLayoutVars>
      </dgm:prSet>
      <dgm:spPr/>
    </dgm:pt>
    <dgm:pt modelId="{40C45465-C9DE-46B0-BCF1-1AB81E3D8E9D}" type="pres">
      <dgm:prSet presAssocID="{13C0BCF5-1A23-4C9F-84ED-C531AB7BBBD3}" presName="sibTrans" presStyleCnt="0"/>
      <dgm:spPr/>
    </dgm:pt>
    <dgm:pt modelId="{27AE6B07-5A6B-45CE-9E6C-147E773A67B2}" type="pres">
      <dgm:prSet presAssocID="{63B6CE09-E895-49EF-A0CB-3D4211CC1FC4}" presName="compositeNode" presStyleCnt="0">
        <dgm:presLayoutVars>
          <dgm:bulletEnabled val="1"/>
        </dgm:presLayoutVars>
      </dgm:prSet>
      <dgm:spPr/>
    </dgm:pt>
    <dgm:pt modelId="{3A4B03FC-6523-4954-B5CF-5AAE88F7F592}" type="pres">
      <dgm:prSet presAssocID="{63B6CE09-E895-49EF-A0CB-3D4211CC1FC4}" presName="bgRect" presStyleLbl="alignNode1" presStyleIdx="2" presStyleCnt="5"/>
      <dgm:spPr/>
    </dgm:pt>
    <dgm:pt modelId="{5738C5A6-C637-4316-BD3E-3B4EA25187A8}" type="pres">
      <dgm:prSet presAssocID="{FDDFD042-FB44-44E8-8484-BA0F938ACCD2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442D3604-FC64-4F18-88E2-A4F3A5A1E62F}" type="pres">
      <dgm:prSet presAssocID="{63B6CE09-E895-49EF-A0CB-3D4211CC1FC4}" presName="nodeRect" presStyleLbl="alignNode1" presStyleIdx="2" presStyleCnt="5">
        <dgm:presLayoutVars>
          <dgm:bulletEnabled val="1"/>
        </dgm:presLayoutVars>
      </dgm:prSet>
      <dgm:spPr/>
    </dgm:pt>
    <dgm:pt modelId="{1F336D30-77E1-4B47-9472-3EAE0286EE96}" type="pres">
      <dgm:prSet presAssocID="{FDDFD042-FB44-44E8-8484-BA0F938ACCD2}" presName="sibTrans" presStyleCnt="0"/>
      <dgm:spPr/>
    </dgm:pt>
    <dgm:pt modelId="{B2CB1F09-1DA7-4B0E-AB72-A139318BEC77}" type="pres">
      <dgm:prSet presAssocID="{719A1261-0363-4648-B6EE-AF9FAADC5900}" presName="compositeNode" presStyleCnt="0">
        <dgm:presLayoutVars>
          <dgm:bulletEnabled val="1"/>
        </dgm:presLayoutVars>
      </dgm:prSet>
      <dgm:spPr/>
    </dgm:pt>
    <dgm:pt modelId="{80A617B2-20D2-4BA9-ADCA-D7AA16EE1101}" type="pres">
      <dgm:prSet presAssocID="{719A1261-0363-4648-B6EE-AF9FAADC5900}" presName="bgRect" presStyleLbl="alignNode1" presStyleIdx="3" presStyleCnt="5"/>
      <dgm:spPr/>
    </dgm:pt>
    <dgm:pt modelId="{545CE8DE-3EAC-4EB8-951E-3DB4F0E1817A}" type="pres">
      <dgm:prSet presAssocID="{3318EA8B-2377-4353-BF1F-99613E7801D9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FEC5A4A7-7CF3-425A-BFDE-76466E20D391}" type="pres">
      <dgm:prSet presAssocID="{719A1261-0363-4648-B6EE-AF9FAADC5900}" presName="nodeRect" presStyleLbl="alignNode1" presStyleIdx="3" presStyleCnt="5">
        <dgm:presLayoutVars>
          <dgm:bulletEnabled val="1"/>
        </dgm:presLayoutVars>
      </dgm:prSet>
      <dgm:spPr/>
    </dgm:pt>
    <dgm:pt modelId="{2875D6C7-34FE-4375-A211-63457891AE64}" type="pres">
      <dgm:prSet presAssocID="{3318EA8B-2377-4353-BF1F-99613E7801D9}" presName="sibTrans" presStyleCnt="0"/>
      <dgm:spPr/>
    </dgm:pt>
    <dgm:pt modelId="{D99F2D9C-B33F-4E3F-934B-8DC99473BF11}" type="pres">
      <dgm:prSet presAssocID="{905F6F2D-E1E5-4C1B-A2DF-4FB1B8597074}" presName="compositeNode" presStyleCnt="0">
        <dgm:presLayoutVars>
          <dgm:bulletEnabled val="1"/>
        </dgm:presLayoutVars>
      </dgm:prSet>
      <dgm:spPr/>
    </dgm:pt>
    <dgm:pt modelId="{BB148CB7-0EAB-4946-8A32-AED5A7D646A9}" type="pres">
      <dgm:prSet presAssocID="{905F6F2D-E1E5-4C1B-A2DF-4FB1B8597074}" presName="bgRect" presStyleLbl="alignNode1" presStyleIdx="4" presStyleCnt="5"/>
      <dgm:spPr/>
    </dgm:pt>
    <dgm:pt modelId="{46568C47-4B9B-4E44-9DD5-E76F5BEBE134}" type="pres">
      <dgm:prSet presAssocID="{1AACD5F7-6E75-4A0B-BDA9-075740224D86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CB2FBE13-4F3F-476C-816A-19E477103607}" type="pres">
      <dgm:prSet presAssocID="{905F6F2D-E1E5-4C1B-A2DF-4FB1B8597074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E0DF5A21-982A-43AB-8AAF-1A31432A1455}" type="presOf" srcId="{DB0C797F-5859-417F-B4FF-01262C55DB12}" destId="{0DDF5364-A3A9-41EF-9CFD-9719C132474D}" srcOrd="0" destOrd="0" presId="urn:microsoft.com/office/officeart/2016/7/layout/LinearBlockProcessNumbered"/>
    <dgm:cxn modelId="{F2147C3A-9706-4190-9D20-A5BAD863CDB6}" type="presOf" srcId="{719A1261-0363-4648-B6EE-AF9FAADC5900}" destId="{FEC5A4A7-7CF3-425A-BFDE-76466E20D391}" srcOrd="1" destOrd="0" presId="urn:microsoft.com/office/officeart/2016/7/layout/LinearBlockProcessNumbered"/>
    <dgm:cxn modelId="{B4064261-1C78-4705-9F0B-58477335DBE9}" srcId="{DB0C797F-5859-417F-B4FF-01262C55DB12}" destId="{83CDDBDA-C9AC-4B03-8D44-6B7187805A67}" srcOrd="0" destOrd="0" parTransId="{93043327-2523-48A8-B266-D0D70FE3EBA9}" sibTransId="{8A7B4BBD-7F53-421F-9E12-CBA8E4D4EB56}"/>
    <dgm:cxn modelId="{66D75F4B-31B3-441D-A659-C99A8D671377}" type="presOf" srcId="{8A7B4BBD-7F53-421F-9E12-CBA8E4D4EB56}" destId="{5523E672-469D-4526-9C9C-847996802314}" srcOrd="0" destOrd="0" presId="urn:microsoft.com/office/officeart/2016/7/layout/LinearBlockProcessNumbered"/>
    <dgm:cxn modelId="{9E0ED76D-7CF0-4305-BCF1-FB53E0E4C150}" type="presOf" srcId="{8C8AA0D3-5311-4151-BC24-1AAAF97FCDE6}" destId="{21020D6C-4B9B-4093-BD53-FC7879457476}" srcOrd="0" destOrd="0" presId="urn:microsoft.com/office/officeart/2016/7/layout/LinearBlockProcessNumbered"/>
    <dgm:cxn modelId="{FFEEE951-F60C-4FB2-9A1E-804290A6193F}" type="presOf" srcId="{3318EA8B-2377-4353-BF1F-99613E7801D9}" destId="{545CE8DE-3EAC-4EB8-951E-3DB4F0E1817A}" srcOrd="0" destOrd="0" presId="urn:microsoft.com/office/officeart/2016/7/layout/LinearBlockProcessNumbered"/>
    <dgm:cxn modelId="{80BE1854-117D-42E3-95A9-097161BE8FCC}" type="presOf" srcId="{83CDDBDA-C9AC-4B03-8D44-6B7187805A67}" destId="{0ADD7D46-DF98-498D-8C69-3C409672ADB3}" srcOrd="0" destOrd="0" presId="urn:microsoft.com/office/officeart/2016/7/layout/LinearBlockProcessNumbered"/>
    <dgm:cxn modelId="{31C0F658-74D4-48D3-8DED-7B3E37B7D6E5}" type="presOf" srcId="{905F6F2D-E1E5-4C1B-A2DF-4FB1B8597074}" destId="{CB2FBE13-4F3F-476C-816A-19E477103607}" srcOrd="1" destOrd="0" presId="urn:microsoft.com/office/officeart/2016/7/layout/LinearBlockProcessNumbered"/>
    <dgm:cxn modelId="{4463F786-1901-4B20-A01F-F567D9CF3506}" srcId="{DB0C797F-5859-417F-B4FF-01262C55DB12}" destId="{8C8AA0D3-5311-4151-BC24-1AAAF97FCDE6}" srcOrd="1" destOrd="0" parTransId="{ED766D0A-3940-45B4-AEF1-4D64F6F05451}" sibTransId="{13C0BCF5-1A23-4C9F-84ED-C531AB7BBBD3}"/>
    <dgm:cxn modelId="{289FBD93-D751-4F42-A58F-05348B6AB67B}" type="presOf" srcId="{63B6CE09-E895-49EF-A0CB-3D4211CC1FC4}" destId="{3A4B03FC-6523-4954-B5CF-5AAE88F7F592}" srcOrd="0" destOrd="0" presId="urn:microsoft.com/office/officeart/2016/7/layout/LinearBlockProcessNumbered"/>
    <dgm:cxn modelId="{6BEC6F9A-9AEA-45BD-A8CB-586C70C80EB8}" type="presOf" srcId="{13C0BCF5-1A23-4C9F-84ED-C531AB7BBBD3}" destId="{FB8816E1-B61E-4611-887C-0D380B816DC8}" srcOrd="0" destOrd="0" presId="urn:microsoft.com/office/officeart/2016/7/layout/LinearBlockProcessNumbered"/>
    <dgm:cxn modelId="{EBC2F89B-5310-4B1E-9665-AB33134712FF}" type="presOf" srcId="{719A1261-0363-4648-B6EE-AF9FAADC5900}" destId="{80A617B2-20D2-4BA9-ADCA-D7AA16EE1101}" srcOrd="0" destOrd="0" presId="urn:microsoft.com/office/officeart/2016/7/layout/LinearBlockProcessNumbered"/>
    <dgm:cxn modelId="{481DE1A1-E209-4052-B210-A6789692F9E9}" type="presOf" srcId="{63B6CE09-E895-49EF-A0CB-3D4211CC1FC4}" destId="{442D3604-FC64-4F18-88E2-A4F3A5A1E62F}" srcOrd="1" destOrd="0" presId="urn:microsoft.com/office/officeart/2016/7/layout/LinearBlockProcessNumbered"/>
    <dgm:cxn modelId="{8E1B6AAC-F4E9-4CA4-B117-85AC452D8E89}" srcId="{DB0C797F-5859-417F-B4FF-01262C55DB12}" destId="{719A1261-0363-4648-B6EE-AF9FAADC5900}" srcOrd="3" destOrd="0" parTransId="{A8C3877C-7ECC-438D-B547-F6D963382F61}" sibTransId="{3318EA8B-2377-4353-BF1F-99613E7801D9}"/>
    <dgm:cxn modelId="{C4A673B8-7B6D-4670-A820-9ACA6725BF2A}" srcId="{DB0C797F-5859-417F-B4FF-01262C55DB12}" destId="{63B6CE09-E895-49EF-A0CB-3D4211CC1FC4}" srcOrd="2" destOrd="0" parTransId="{9C0CBFFF-9A54-4EE7-A688-57062629355C}" sibTransId="{FDDFD042-FB44-44E8-8484-BA0F938ACCD2}"/>
    <dgm:cxn modelId="{65A25EB9-F05F-42DA-BB36-EB7D5DA5E336}" type="presOf" srcId="{1AACD5F7-6E75-4A0B-BDA9-075740224D86}" destId="{46568C47-4B9B-4E44-9DD5-E76F5BEBE134}" srcOrd="0" destOrd="0" presId="urn:microsoft.com/office/officeart/2016/7/layout/LinearBlockProcessNumbered"/>
    <dgm:cxn modelId="{0F8213D6-3E28-40B0-A676-B29265BDCA2A}" type="presOf" srcId="{8C8AA0D3-5311-4151-BC24-1AAAF97FCDE6}" destId="{A138636F-7CC9-4D84-A058-0CB919D9DB88}" srcOrd="1" destOrd="0" presId="urn:microsoft.com/office/officeart/2016/7/layout/LinearBlockProcessNumbered"/>
    <dgm:cxn modelId="{B0EABFD8-830D-4E04-9400-161B1C2DD3E3}" type="presOf" srcId="{83CDDBDA-C9AC-4B03-8D44-6B7187805A67}" destId="{A0103639-D823-4D3B-AFDA-2A0958B379C8}" srcOrd="1" destOrd="0" presId="urn:microsoft.com/office/officeart/2016/7/layout/LinearBlockProcessNumbered"/>
    <dgm:cxn modelId="{E9D9ADDE-DFCE-4CB6-AC9C-3F1A293F1C62}" srcId="{DB0C797F-5859-417F-B4FF-01262C55DB12}" destId="{905F6F2D-E1E5-4C1B-A2DF-4FB1B8597074}" srcOrd="4" destOrd="0" parTransId="{75FFE206-8A5F-417F-8980-B7743D001A2B}" sibTransId="{1AACD5F7-6E75-4A0B-BDA9-075740224D86}"/>
    <dgm:cxn modelId="{B423DEE4-31C0-479B-BCD5-05C058E4830F}" type="presOf" srcId="{905F6F2D-E1E5-4C1B-A2DF-4FB1B8597074}" destId="{BB148CB7-0EAB-4946-8A32-AED5A7D646A9}" srcOrd="0" destOrd="0" presId="urn:microsoft.com/office/officeart/2016/7/layout/LinearBlockProcessNumbered"/>
    <dgm:cxn modelId="{1DD56AFD-7079-4A2C-941B-3903DA21B9EA}" type="presOf" srcId="{FDDFD042-FB44-44E8-8484-BA0F938ACCD2}" destId="{5738C5A6-C637-4316-BD3E-3B4EA25187A8}" srcOrd="0" destOrd="0" presId="urn:microsoft.com/office/officeart/2016/7/layout/LinearBlockProcessNumbered"/>
    <dgm:cxn modelId="{6E4CFDDD-F1EF-48E0-97CC-A79A25B38078}" type="presParOf" srcId="{0DDF5364-A3A9-41EF-9CFD-9719C132474D}" destId="{789BB8EA-36DA-4C01-834C-8B9541B9CC18}" srcOrd="0" destOrd="0" presId="urn:microsoft.com/office/officeart/2016/7/layout/LinearBlockProcessNumbered"/>
    <dgm:cxn modelId="{EF05402B-502C-4524-BD8B-7642AA69700A}" type="presParOf" srcId="{789BB8EA-36DA-4C01-834C-8B9541B9CC18}" destId="{0ADD7D46-DF98-498D-8C69-3C409672ADB3}" srcOrd="0" destOrd="0" presId="urn:microsoft.com/office/officeart/2016/7/layout/LinearBlockProcessNumbered"/>
    <dgm:cxn modelId="{A3ABF09E-35EA-4DEA-999F-07C519699CB6}" type="presParOf" srcId="{789BB8EA-36DA-4C01-834C-8B9541B9CC18}" destId="{5523E672-469D-4526-9C9C-847996802314}" srcOrd="1" destOrd="0" presId="urn:microsoft.com/office/officeart/2016/7/layout/LinearBlockProcessNumbered"/>
    <dgm:cxn modelId="{CC09DC79-69A3-4070-8A01-B7C73E0D91A1}" type="presParOf" srcId="{789BB8EA-36DA-4C01-834C-8B9541B9CC18}" destId="{A0103639-D823-4D3B-AFDA-2A0958B379C8}" srcOrd="2" destOrd="0" presId="urn:microsoft.com/office/officeart/2016/7/layout/LinearBlockProcessNumbered"/>
    <dgm:cxn modelId="{43DCB27E-5C25-4508-8A85-FD71823B8362}" type="presParOf" srcId="{0DDF5364-A3A9-41EF-9CFD-9719C132474D}" destId="{52189642-EBDE-47D9-947E-E94DAD75DC96}" srcOrd="1" destOrd="0" presId="urn:microsoft.com/office/officeart/2016/7/layout/LinearBlockProcessNumbered"/>
    <dgm:cxn modelId="{4BE2061D-3BF0-4804-8977-B0B80285924C}" type="presParOf" srcId="{0DDF5364-A3A9-41EF-9CFD-9719C132474D}" destId="{6B954894-3406-4070-A72A-9C642D313993}" srcOrd="2" destOrd="0" presId="urn:microsoft.com/office/officeart/2016/7/layout/LinearBlockProcessNumbered"/>
    <dgm:cxn modelId="{75659372-B2C1-48D9-ABD9-90C62C562A19}" type="presParOf" srcId="{6B954894-3406-4070-A72A-9C642D313993}" destId="{21020D6C-4B9B-4093-BD53-FC7879457476}" srcOrd="0" destOrd="0" presId="urn:microsoft.com/office/officeart/2016/7/layout/LinearBlockProcessNumbered"/>
    <dgm:cxn modelId="{D0CA3B21-9896-4A37-A3F8-5ADDDBFD661F}" type="presParOf" srcId="{6B954894-3406-4070-A72A-9C642D313993}" destId="{FB8816E1-B61E-4611-887C-0D380B816DC8}" srcOrd="1" destOrd="0" presId="urn:microsoft.com/office/officeart/2016/7/layout/LinearBlockProcessNumbered"/>
    <dgm:cxn modelId="{9315A13E-D4B0-4A9D-844D-299633383102}" type="presParOf" srcId="{6B954894-3406-4070-A72A-9C642D313993}" destId="{A138636F-7CC9-4D84-A058-0CB919D9DB88}" srcOrd="2" destOrd="0" presId="urn:microsoft.com/office/officeart/2016/7/layout/LinearBlockProcessNumbered"/>
    <dgm:cxn modelId="{84B04C72-4DD7-4A8C-A619-972321375AC7}" type="presParOf" srcId="{0DDF5364-A3A9-41EF-9CFD-9719C132474D}" destId="{40C45465-C9DE-46B0-BCF1-1AB81E3D8E9D}" srcOrd="3" destOrd="0" presId="urn:microsoft.com/office/officeart/2016/7/layout/LinearBlockProcessNumbered"/>
    <dgm:cxn modelId="{406FA113-7E0B-4154-B850-F7C7D7C2591E}" type="presParOf" srcId="{0DDF5364-A3A9-41EF-9CFD-9719C132474D}" destId="{27AE6B07-5A6B-45CE-9E6C-147E773A67B2}" srcOrd="4" destOrd="0" presId="urn:microsoft.com/office/officeart/2016/7/layout/LinearBlockProcessNumbered"/>
    <dgm:cxn modelId="{AF918D11-E720-4482-B64F-BFAA43B13418}" type="presParOf" srcId="{27AE6B07-5A6B-45CE-9E6C-147E773A67B2}" destId="{3A4B03FC-6523-4954-B5CF-5AAE88F7F592}" srcOrd="0" destOrd="0" presId="urn:microsoft.com/office/officeart/2016/7/layout/LinearBlockProcessNumbered"/>
    <dgm:cxn modelId="{E72FFE39-8D6C-4293-B36C-42227B032609}" type="presParOf" srcId="{27AE6B07-5A6B-45CE-9E6C-147E773A67B2}" destId="{5738C5A6-C637-4316-BD3E-3B4EA25187A8}" srcOrd="1" destOrd="0" presId="urn:microsoft.com/office/officeart/2016/7/layout/LinearBlockProcessNumbered"/>
    <dgm:cxn modelId="{9AB1C807-9644-4A60-A898-EA975C056E2D}" type="presParOf" srcId="{27AE6B07-5A6B-45CE-9E6C-147E773A67B2}" destId="{442D3604-FC64-4F18-88E2-A4F3A5A1E62F}" srcOrd="2" destOrd="0" presId="urn:microsoft.com/office/officeart/2016/7/layout/LinearBlockProcessNumbered"/>
    <dgm:cxn modelId="{45846974-71A8-47D2-ACFE-14024F3FB25A}" type="presParOf" srcId="{0DDF5364-A3A9-41EF-9CFD-9719C132474D}" destId="{1F336D30-77E1-4B47-9472-3EAE0286EE96}" srcOrd="5" destOrd="0" presId="urn:microsoft.com/office/officeart/2016/7/layout/LinearBlockProcessNumbered"/>
    <dgm:cxn modelId="{B415C599-D892-49E2-AADF-1DD281AD1E85}" type="presParOf" srcId="{0DDF5364-A3A9-41EF-9CFD-9719C132474D}" destId="{B2CB1F09-1DA7-4B0E-AB72-A139318BEC77}" srcOrd="6" destOrd="0" presId="urn:microsoft.com/office/officeart/2016/7/layout/LinearBlockProcessNumbered"/>
    <dgm:cxn modelId="{D00E2AE3-C979-4D6B-9E17-7DEC14589EA1}" type="presParOf" srcId="{B2CB1F09-1DA7-4B0E-AB72-A139318BEC77}" destId="{80A617B2-20D2-4BA9-ADCA-D7AA16EE1101}" srcOrd="0" destOrd="0" presId="urn:microsoft.com/office/officeart/2016/7/layout/LinearBlockProcessNumbered"/>
    <dgm:cxn modelId="{20AE0CD0-46BE-4E92-BE9A-D89ADCA935BB}" type="presParOf" srcId="{B2CB1F09-1DA7-4B0E-AB72-A139318BEC77}" destId="{545CE8DE-3EAC-4EB8-951E-3DB4F0E1817A}" srcOrd="1" destOrd="0" presId="urn:microsoft.com/office/officeart/2016/7/layout/LinearBlockProcessNumbered"/>
    <dgm:cxn modelId="{9816B59E-61E2-4EA8-A016-01855BBA64E6}" type="presParOf" srcId="{B2CB1F09-1DA7-4B0E-AB72-A139318BEC77}" destId="{FEC5A4A7-7CF3-425A-BFDE-76466E20D391}" srcOrd="2" destOrd="0" presId="urn:microsoft.com/office/officeart/2016/7/layout/LinearBlockProcessNumbered"/>
    <dgm:cxn modelId="{C2D23D66-DC9D-4B4F-B8A1-A98C1129D05E}" type="presParOf" srcId="{0DDF5364-A3A9-41EF-9CFD-9719C132474D}" destId="{2875D6C7-34FE-4375-A211-63457891AE64}" srcOrd="7" destOrd="0" presId="urn:microsoft.com/office/officeart/2016/7/layout/LinearBlockProcessNumbered"/>
    <dgm:cxn modelId="{E2D7EF90-2C9D-49AF-A1B7-954A11428189}" type="presParOf" srcId="{0DDF5364-A3A9-41EF-9CFD-9719C132474D}" destId="{D99F2D9C-B33F-4E3F-934B-8DC99473BF11}" srcOrd="8" destOrd="0" presId="urn:microsoft.com/office/officeart/2016/7/layout/LinearBlockProcessNumbered"/>
    <dgm:cxn modelId="{E2F254E9-11D3-42CA-B7C0-5A1C72F17C94}" type="presParOf" srcId="{D99F2D9C-B33F-4E3F-934B-8DC99473BF11}" destId="{BB148CB7-0EAB-4946-8A32-AED5A7D646A9}" srcOrd="0" destOrd="0" presId="urn:microsoft.com/office/officeart/2016/7/layout/LinearBlockProcessNumbered"/>
    <dgm:cxn modelId="{8061F313-2ECC-43CE-B14C-D35FCB4571FD}" type="presParOf" srcId="{D99F2D9C-B33F-4E3F-934B-8DC99473BF11}" destId="{46568C47-4B9B-4E44-9DD5-E76F5BEBE134}" srcOrd="1" destOrd="0" presId="urn:microsoft.com/office/officeart/2016/7/layout/LinearBlockProcessNumbered"/>
    <dgm:cxn modelId="{785F6DCF-A72B-4891-B6F7-16EABD407D3E}" type="presParOf" srcId="{D99F2D9C-B33F-4E3F-934B-8DC99473BF11}" destId="{CB2FBE13-4F3F-476C-816A-19E47710360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D7D46-DF98-498D-8C69-3C409672ADB3}">
      <dsp:nvSpPr>
        <dsp:cNvPr id="0" name=""/>
        <dsp:cNvSpPr/>
      </dsp:nvSpPr>
      <dsp:spPr>
        <a:xfrm>
          <a:off x="5949" y="676549"/>
          <a:ext cx="1859793" cy="223175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3706" tIns="0" rIns="18370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Fényképek feltöltése és törlése</a:t>
          </a:r>
          <a:endParaRPr lang="en-US" sz="2000" kern="1200"/>
        </a:p>
      </dsp:txBody>
      <dsp:txXfrm>
        <a:off x="5949" y="1569249"/>
        <a:ext cx="1859793" cy="1339051"/>
      </dsp:txXfrm>
    </dsp:sp>
    <dsp:sp modelId="{5523E672-469D-4526-9C9C-847996802314}">
      <dsp:nvSpPr>
        <dsp:cNvPr id="0" name=""/>
        <dsp:cNvSpPr/>
      </dsp:nvSpPr>
      <dsp:spPr>
        <a:xfrm>
          <a:off x="5949" y="676549"/>
          <a:ext cx="1859793" cy="89270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3706" tIns="165100" rIns="18370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01</a:t>
          </a:r>
        </a:p>
      </dsp:txBody>
      <dsp:txXfrm>
        <a:off x="5949" y="676549"/>
        <a:ext cx="1859793" cy="892700"/>
      </dsp:txXfrm>
    </dsp:sp>
    <dsp:sp modelId="{21020D6C-4B9B-4093-BD53-FC7879457476}">
      <dsp:nvSpPr>
        <dsp:cNvPr id="0" name=""/>
        <dsp:cNvSpPr/>
      </dsp:nvSpPr>
      <dsp:spPr>
        <a:xfrm>
          <a:off x="2014526" y="676549"/>
          <a:ext cx="1859793" cy="223175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3706" tIns="0" rIns="18370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Lista rendezhető név és dátum szerint</a:t>
          </a:r>
          <a:endParaRPr lang="en-US" sz="2000" kern="1200"/>
        </a:p>
      </dsp:txBody>
      <dsp:txXfrm>
        <a:off x="2014526" y="1569249"/>
        <a:ext cx="1859793" cy="1339051"/>
      </dsp:txXfrm>
    </dsp:sp>
    <dsp:sp modelId="{FB8816E1-B61E-4611-887C-0D380B816DC8}">
      <dsp:nvSpPr>
        <dsp:cNvPr id="0" name=""/>
        <dsp:cNvSpPr/>
      </dsp:nvSpPr>
      <dsp:spPr>
        <a:xfrm>
          <a:off x="2014526" y="676549"/>
          <a:ext cx="1859793" cy="89270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3706" tIns="165100" rIns="18370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02</a:t>
          </a:r>
        </a:p>
      </dsp:txBody>
      <dsp:txXfrm>
        <a:off x="2014526" y="676549"/>
        <a:ext cx="1859793" cy="892700"/>
      </dsp:txXfrm>
    </dsp:sp>
    <dsp:sp modelId="{3A4B03FC-6523-4954-B5CF-5AAE88F7F592}">
      <dsp:nvSpPr>
        <dsp:cNvPr id="0" name=""/>
        <dsp:cNvSpPr/>
      </dsp:nvSpPr>
      <dsp:spPr>
        <a:xfrm>
          <a:off x="4023102" y="676549"/>
          <a:ext cx="1859793" cy="223175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3706" tIns="0" rIns="18370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Teljes méretű nézet megtekintése</a:t>
          </a:r>
          <a:endParaRPr lang="en-US" sz="2000" kern="1200"/>
        </a:p>
      </dsp:txBody>
      <dsp:txXfrm>
        <a:off x="4023102" y="1569249"/>
        <a:ext cx="1859793" cy="1339051"/>
      </dsp:txXfrm>
    </dsp:sp>
    <dsp:sp modelId="{5738C5A6-C637-4316-BD3E-3B4EA25187A8}">
      <dsp:nvSpPr>
        <dsp:cNvPr id="0" name=""/>
        <dsp:cNvSpPr/>
      </dsp:nvSpPr>
      <dsp:spPr>
        <a:xfrm>
          <a:off x="4023102" y="676549"/>
          <a:ext cx="1859793" cy="89270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3706" tIns="165100" rIns="18370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03</a:t>
          </a:r>
        </a:p>
      </dsp:txBody>
      <dsp:txXfrm>
        <a:off x="4023102" y="676549"/>
        <a:ext cx="1859793" cy="892700"/>
      </dsp:txXfrm>
    </dsp:sp>
    <dsp:sp modelId="{80A617B2-20D2-4BA9-ADCA-D7AA16EE1101}">
      <dsp:nvSpPr>
        <dsp:cNvPr id="0" name=""/>
        <dsp:cNvSpPr/>
      </dsp:nvSpPr>
      <dsp:spPr>
        <a:xfrm>
          <a:off x="6031679" y="676549"/>
          <a:ext cx="1859793" cy="223175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3706" tIns="0" rIns="18370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Regisztráció, belépés, kilépés</a:t>
          </a:r>
          <a:endParaRPr lang="en-US" sz="2000" kern="1200"/>
        </a:p>
      </dsp:txBody>
      <dsp:txXfrm>
        <a:off x="6031679" y="1569249"/>
        <a:ext cx="1859793" cy="1339051"/>
      </dsp:txXfrm>
    </dsp:sp>
    <dsp:sp modelId="{545CE8DE-3EAC-4EB8-951E-3DB4F0E1817A}">
      <dsp:nvSpPr>
        <dsp:cNvPr id="0" name=""/>
        <dsp:cNvSpPr/>
      </dsp:nvSpPr>
      <dsp:spPr>
        <a:xfrm>
          <a:off x="6031679" y="676549"/>
          <a:ext cx="1859793" cy="89270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3706" tIns="165100" rIns="18370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04</a:t>
          </a:r>
        </a:p>
      </dsp:txBody>
      <dsp:txXfrm>
        <a:off x="6031679" y="676549"/>
        <a:ext cx="1859793" cy="892700"/>
      </dsp:txXfrm>
    </dsp:sp>
    <dsp:sp modelId="{BB148CB7-0EAB-4946-8A32-AED5A7D646A9}">
      <dsp:nvSpPr>
        <dsp:cNvPr id="0" name=""/>
        <dsp:cNvSpPr/>
      </dsp:nvSpPr>
      <dsp:spPr>
        <a:xfrm>
          <a:off x="8040256" y="676549"/>
          <a:ext cx="1859793" cy="223175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3706" tIns="0" rIns="18370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Feltöltés, törlés csak bejelentkezve</a:t>
          </a:r>
          <a:endParaRPr lang="en-US" sz="2000" kern="1200"/>
        </a:p>
      </dsp:txBody>
      <dsp:txXfrm>
        <a:off x="8040256" y="1569249"/>
        <a:ext cx="1859793" cy="1339051"/>
      </dsp:txXfrm>
    </dsp:sp>
    <dsp:sp modelId="{46568C47-4B9B-4E44-9DD5-E76F5BEBE134}">
      <dsp:nvSpPr>
        <dsp:cNvPr id="0" name=""/>
        <dsp:cNvSpPr/>
      </dsp:nvSpPr>
      <dsp:spPr>
        <a:xfrm>
          <a:off x="8040256" y="676549"/>
          <a:ext cx="1859793" cy="89270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3706" tIns="165100" rIns="18370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05</a:t>
          </a:r>
        </a:p>
      </dsp:txBody>
      <dsp:txXfrm>
        <a:off x="8040256" y="676549"/>
        <a:ext cx="1859793" cy="892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2A9023-C2F9-0E72-4848-D099069228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Web app </a:t>
            </a:r>
            <a:r>
              <a:rPr lang="hu-HU" dirty="0" err="1"/>
              <a:t>paas</a:t>
            </a:r>
            <a:r>
              <a:rPr lang="hu-HU" dirty="0"/>
              <a:t> környezetben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7F36B40-DBC5-E643-09E2-D389002435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Kovács domonkos </a:t>
            </a:r>
            <a:r>
              <a:rPr lang="hu-HU" dirty="0" err="1"/>
              <a:t>csanád</a:t>
            </a:r>
            <a:r>
              <a:rPr lang="hu-HU" dirty="0"/>
              <a:t>, </a:t>
            </a:r>
            <a:r>
              <a:rPr lang="hu-HU" dirty="0" err="1"/>
              <a:t>stefler</a:t>
            </a:r>
            <a:r>
              <a:rPr lang="hu-HU" dirty="0"/>
              <a:t> </a:t>
            </a:r>
            <a:r>
              <a:rPr lang="hu-HU" dirty="0" err="1"/>
              <a:t>gábor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44653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20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21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22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23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24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25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26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27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28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29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30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31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32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33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34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35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36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37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38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39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40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41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42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43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44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45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9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10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11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12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13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14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15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16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17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18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</p:grpSp>
      </p:grpSp>
      <p:pic>
        <p:nvPicPr>
          <p:cNvPr id="147" name="Picture 2">
            <a:extLst>
              <a:ext uri="{FF2B5EF4-FFF2-40B4-BE49-F238E27FC236}">
                <a16:creationId xmlns:a16="http://schemas.microsoft.com/office/drawing/2014/main" id="{43BCD4D4-0FCB-418E-9D58-033B2DB41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BC3E363D-4793-4E9B-88F5-58007346C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1" name="Picture 2">
            <a:extLst>
              <a:ext uri="{FF2B5EF4-FFF2-40B4-BE49-F238E27FC236}">
                <a16:creationId xmlns:a16="http://schemas.microsoft.com/office/drawing/2014/main" id="{AA3F2319-3466-4D84-ABE4-77BC773F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F4B82920-2BFD-A357-34E5-88FE5641A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92" y="1639126"/>
            <a:ext cx="11379008" cy="372662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745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6824F4A4-0ABC-AB0A-9261-0B1DC1E4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hu-HU" sz="4000"/>
              <a:t>összegzés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4431D9-84F3-F099-EB6C-F60B5D817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1800"/>
              <a:t>PaaS környezetben futó fényképalbum alkalmazás készült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800"/>
              <a:t>Teljes backend-frontend működés OpenShift-en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800"/>
              <a:t>Regisztráció, belépés, fájlfeltöltés és adatkezelés biztonságosan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800"/>
              <a:t>A projekt során hasznos gyakorlati tapasztalatot szerezhettünk OpenShifttel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960332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082035-8848-0550-04BB-445CDA9B7E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Raytracing</a:t>
            </a:r>
            <a:r>
              <a:rPr lang="hu-HU" dirty="0"/>
              <a:t> párhuzamosítása </a:t>
            </a:r>
            <a:r>
              <a:rPr lang="hu-HU" dirty="0" err="1"/>
              <a:t>openmp</a:t>
            </a:r>
            <a:r>
              <a:rPr lang="hu-HU" dirty="0"/>
              <a:t>-vel (és </a:t>
            </a:r>
            <a:r>
              <a:rPr lang="hu-HU" dirty="0" err="1"/>
              <a:t>cuda-val</a:t>
            </a:r>
            <a:r>
              <a:rPr lang="hu-HU" dirty="0"/>
              <a:t>)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11753CB-5642-1E2A-B3CB-49795EFB15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Kovács domonkos </a:t>
            </a:r>
            <a:r>
              <a:rPr lang="hu-HU" dirty="0" err="1"/>
              <a:t>csanád</a:t>
            </a:r>
            <a:r>
              <a:rPr lang="hu-HU" dirty="0"/>
              <a:t>, </a:t>
            </a:r>
            <a:r>
              <a:rPr lang="hu-HU" dirty="0" err="1"/>
              <a:t>stefler</a:t>
            </a:r>
            <a:r>
              <a:rPr lang="hu-HU" dirty="0"/>
              <a:t> </a:t>
            </a:r>
            <a:r>
              <a:rPr lang="hu-HU" dirty="0" err="1"/>
              <a:t>gábor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2152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47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8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3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72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73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D61A387D-10E8-4EA7-89FF-4976FD3DE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hu-HU" sz="4000"/>
              <a:t>Bevezetés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6C46372-5175-1C40-7482-D3BEEEF5F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1800"/>
              <a:t>Projektcél: fényképalbum alkalmazás PaaS környezetben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800"/>
              <a:t>Platform: OpenShift Developer Sandbox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800"/>
              <a:t>Backend: Spring Boot, Frontend: React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800"/>
              <a:t>Skálázható, többrétegű architektúra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78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79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80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82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83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84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85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86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87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65177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F45B008-DCE1-73CA-B36F-9A678A1EC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hu-HU"/>
              <a:t>Funkcionalitás</a:t>
            </a:r>
            <a:endParaRPr lang="hu-HU" dirty="0"/>
          </a:p>
        </p:txBody>
      </p:sp>
      <p:graphicFrame>
        <p:nvGraphicFramePr>
          <p:cNvPr id="12" name="Tartalom helye 2">
            <a:extLst>
              <a:ext uri="{FF2B5EF4-FFF2-40B4-BE49-F238E27FC236}">
                <a16:creationId xmlns:a16="http://schemas.microsoft.com/office/drawing/2014/main" id="{B8FEE705-9BE9-02BF-313A-25E26A1BC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170535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984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E133AB-DA3C-923E-76AB-F7FB4677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685529" cy="1478570"/>
          </a:xfrm>
        </p:spPr>
        <p:txBody>
          <a:bodyPr>
            <a:normAutofit/>
          </a:bodyPr>
          <a:lstStyle/>
          <a:p>
            <a:r>
              <a:rPr lang="hu-HU" dirty="0"/>
              <a:t>Technológiai </a:t>
            </a:r>
            <a:r>
              <a:rPr lang="hu-HU" dirty="0" err="1"/>
              <a:t>STack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30E4663-C3E8-9A6F-BEC3-29DA938C4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685530" cy="354171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300"/>
              <a:t>Frontend: React + TypeScript + Tailwind + Shadcn 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300"/>
              <a:t>Backend: Spring Boot, Liquibase, JWT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300"/>
              <a:t>Adatbázis: PostgreSQL (OpenShift)</a:t>
            </a:r>
          </a:p>
        </p:txBody>
      </p:sp>
      <p:sp>
        <p:nvSpPr>
          <p:cNvPr id="3104" name="Rectangle 3103">
            <a:extLst>
              <a:ext uri="{FF2B5EF4-FFF2-40B4-BE49-F238E27FC236}">
                <a16:creationId xmlns:a16="http://schemas.microsoft.com/office/drawing/2014/main" id="{414BE714-4E73-4D5F-8FE1-129333676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12700" dir="108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8" name="Picture 16" descr="A képen clipart, vázlat, Grafika, rajz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D7751927-F915-F9CA-56DA-F35299A85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0907" y="632099"/>
            <a:ext cx="1597730" cy="164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3106" name="Rectangle 3105">
            <a:extLst>
              <a:ext uri="{FF2B5EF4-FFF2-40B4-BE49-F238E27FC236}">
                <a16:creationId xmlns:a16="http://schemas.microsoft.com/office/drawing/2014/main" id="{9784C132-48CC-48E2-B92D-79EBF5EFE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8" y="2743200"/>
            <a:ext cx="6096002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08" name="Rectangle 3107">
            <a:extLst>
              <a:ext uri="{FF2B5EF4-FFF2-40B4-BE49-F238E27FC236}">
                <a16:creationId xmlns:a16="http://schemas.microsoft.com/office/drawing/2014/main" id="{6F6A848C-630F-44DE-93AE-7C2F7BCDB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959" y="0"/>
            <a:ext cx="91440" cy="2834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6" name="Picture 14" descr="Spring Vector Logo - Download Free SVG Icon | Worldvectorlogo">
            <a:extLst>
              <a:ext uri="{FF2B5EF4-FFF2-40B4-BE49-F238E27FC236}">
                <a16:creationId xmlns:a16="http://schemas.microsoft.com/office/drawing/2014/main" id="{1285180E-28AC-34B4-6902-1B59F6F47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45134" y="653836"/>
            <a:ext cx="1597730" cy="160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3110" name="Rectangle 3109">
            <a:extLst>
              <a:ext uri="{FF2B5EF4-FFF2-40B4-BE49-F238E27FC236}">
                <a16:creationId xmlns:a16="http://schemas.microsoft.com/office/drawing/2014/main" id="{FA1F8F0C-921B-4EF9-BA35-B5F73B11B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60128" y="0"/>
            <a:ext cx="91440" cy="2834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90" name="Picture 18" descr="A képen kör, Grafika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3A029CA1-3E76-385A-494A-A3D4774B0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70577" y="744673"/>
            <a:ext cx="1597730" cy="142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 descr="A képen képernyőkép, szöveg, embléma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4152F53A-96A1-2CCE-CD5D-8649561D45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0906" y="3763640"/>
            <a:ext cx="5431367" cy="199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1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BD88B941-CF05-200A-ABA2-BA4FCB50B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hu-HU" sz="4000"/>
              <a:t>Fejlesztés és deploy lépései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BCED2C-30F4-F8D7-E920-996799AB5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1800"/>
              <a:t>Fejlesztés kezdetben H2 adatbázissal lokálisan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800"/>
              <a:t>Ezután H2 használata OpenShift-en tesztelésre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800"/>
              <a:t>Lokálisan PostgreSQL bevezetése + JWT auth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800"/>
              <a:t>Végleges verzió OpenShiften PostgreSQL + auth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399985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9D68716-E035-BBEC-2738-DAAE44463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hu-HU" dirty="0"/>
              <a:t>Alkalmazás architektúra</a:t>
            </a: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5287CB4D-15DC-2E7A-CFF1-027B44A910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90646"/>
              </p:ext>
            </p:extLst>
          </p:nvPr>
        </p:nvGraphicFramePr>
        <p:xfrm>
          <a:off x="1227479" y="2440771"/>
          <a:ext cx="9733864" cy="3584850"/>
        </p:xfrm>
        <a:graphic>
          <a:graphicData uri="http://schemas.openxmlformats.org/drawingml/2006/table">
            <a:tbl>
              <a:tblPr/>
              <a:tblGrid>
                <a:gridCol w="3548640">
                  <a:extLst>
                    <a:ext uri="{9D8B030D-6E8A-4147-A177-3AD203B41FA5}">
                      <a16:colId xmlns:a16="http://schemas.microsoft.com/office/drawing/2014/main" val="4260750694"/>
                    </a:ext>
                  </a:extLst>
                </a:gridCol>
                <a:gridCol w="6185224">
                  <a:extLst>
                    <a:ext uri="{9D8B030D-6E8A-4147-A177-3AD203B41FA5}">
                      <a16:colId xmlns:a16="http://schemas.microsoft.com/office/drawing/2014/main" val="2502993114"/>
                    </a:ext>
                  </a:extLst>
                </a:gridCol>
              </a:tblGrid>
              <a:tr h="716970">
                <a:tc>
                  <a:txBody>
                    <a:bodyPr/>
                    <a:lstStyle/>
                    <a:p>
                      <a:r>
                        <a:rPr lang="hu-HU" sz="3200"/>
                        <a:t>REST Controller</a:t>
                      </a:r>
                    </a:p>
                  </a:txBody>
                  <a:tcPr marL="162948" marR="162948" marT="81474" marB="814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3200"/>
                        <a:t>React komponensek </a:t>
                      </a:r>
                    </a:p>
                  </a:txBody>
                  <a:tcPr marL="162948" marR="162948" marT="81474" marB="814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31846"/>
                  </a:ext>
                </a:extLst>
              </a:tr>
              <a:tr h="716970">
                <a:tc>
                  <a:txBody>
                    <a:bodyPr/>
                    <a:lstStyle/>
                    <a:p>
                      <a:r>
                        <a:rPr lang="hu-HU" sz="3200"/>
                        <a:t>Adapter réteg</a:t>
                      </a:r>
                    </a:p>
                  </a:txBody>
                  <a:tcPr marL="162948" marR="162948" marT="81474" marB="814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3200"/>
                        <a:t>API Service (Axios + OpenAPI)</a:t>
                      </a:r>
                    </a:p>
                  </a:txBody>
                  <a:tcPr marL="162948" marR="162948" marT="81474" marB="814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14494"/>
                  </a:ext>
                </a:extLst>
              </a:tr>
              <a:tr h="716970">
                <a:tc>
                  <a:txBody>
                    <a:bodyPr/>
                    <a:lstStyle/>
                    <a:p>
                      <a:r>
                        <a:rPr lang="hu-HU" sz="3200"/>
                        <a:t>Service réteg </a:t>
                      </a:r>
                    </a:p>
                  </a:txBody>
                  <a:tcPr marL="162948" marR="162948" marT="81474" marB="814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3200"/>
                        <a:t>Komponenslogika + hookok</a:t>
                      </a:r>
                    </a:p>
                  </a:txBody>
                  <a:tcPr marL="162948" marR="162948" marT="81474" marB="814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836628"/>
                  </a:ext>
                </a:extLst>
              </a:tr>
              <a:tr h="716970">
                <a:tc>
                  <a:txBody>
                    <a:bodyPr/>
                    <a:lstStyle/>
                    <a:p>
                      <a:r>
                        <a:rPr lang="hu-HU" sz="3200"/>
                        <a:t>Repository réteg</a:t>
                      </a:r>
                    </a:p>
                  </a:txBody>
                  <a:tcPr marL="162948" marR="162948" marT="81474" marB="814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3200"/>
                        <a:t>UI interakciók (form, lista, stb)</a:t>
                      </a:r>
                    </a:p>
                  </a:txBody>
                  <a:tcPr marL="162948" marR="162948" marT="81474" marB="814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479542"/>
                  </a:ext>
                </a:extLst>
              </a:tr>
              <a:tr h="716970">
                <a:tc>
                  <a:txBody>
                    <a:bodyPr/>
                    <a:lstStyle/>
                    <a:p>
                      <a:r>
                        <a:rPr lang="hu-HU" sz="3200"/>
                        <a:t>Entity osztályok</a:t>
                      </a:r>
                    </a:p>
                  </a:txBody>
                  <a:tcPr marL="162948" marR="162948" marT="81474" marB="814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3200" dirty="0" err="1"/>
                        <a:t>Tokenes</a:t>
                      </a:r>
                      <a:r>
                        <a:rPr lang="hu-HU" sz="3200" dirty="0"/>
                        <a:t> hozzáférés védelem</a:t>
                      </a:r>
                    </a:p>
                  </a:txBody>
                  <a:tcPr marL="162948" marR="162948" marT="81474" marB="814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010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79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6570D3-54B9-9088-7E3C-80F44810D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hu-HU"/>
              <a:t>Openshift integráció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846712B-485D-8B66-8AF1-F2FB19FF71A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2199" b="-1"/>
          <a:stretch/>
        </p:blipFill>
        <p:spPr>
          <a:xfrm>
            <a:off x="1141412" y="2497720"/>
            <a:ext cx="4662140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BC9ED4-611F-146F-1C5E-B0147C647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479" y="2249487"/>
            <a:ext cx="4844521" cy="354171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/>
              <a:t>NodeJS 18 és Java 17 builder image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/>
              <a:t>Webhook-alapú CI/CD pipeline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/>
              <a:t>Külön context dir (frontend/backend)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/>
              <a:t>Adatbázis létrehozása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/>
              <a:t>Környezeti változók beállítása</a:t>
            </a:r>
          </a:p>
        </p:txBody>
      </p:sp>
    </p:spTree>
    <p:extLst>
      <p:ext uri="{BB962C8B-B14F-4D97-AF65-F5344CB8AC3E}">
        <p14:creationId xmlns:p14="http://schemas.microsoft.com/office/powerpoint/2010/main" val="273005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20E2E98-7345-55F8-46DE-9A14697A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hu-HU" sz="3200" b="1"/>
              <a:t>Liquibase migrációk</a:t>
            </a:r>
            <a:endParaRPr lang="hu-HU" sz="320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9F7AF4-DDD4-D24F-5B70-9898AEC6D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hu-HU" sz="2000"/>
              <a:t>User és photo tábla</a:t>
            </a:r>
          </a:p>
          <a:p>
            <a:r>
              <a:rPr lang="hu-HU" sz="2000"/>
              <a:t>Changelog XML szkriptek verziózottan</a:t>
            </a:r>
          </a:p>
          <a:p>
            <a:r>
              <a:rPr lang="hu-HU" sz="2000"/>
              <a:t>Automatizált adatbázis inicializálás OpenShiften</a:t>
            </a:r>
          </a:p>
        </p:txBody>
      </p:sp>
      <p:pic>
        <p:nvPicPr>
          <p:cNvPr id="6" name="Kép 5" descr="A képen szöveg, képernyőkép,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7EB99EAD-9B13-3251-2269-F8626F54B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624" y="618518"/>
            <a:ext cx="4169030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3905698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EC044FDC-55C8-99B5-55FE-0790EF07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hu-HU" sz="3100"/>
              <a:t>authentikáció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0DC09F-5942-8334-90E8-A003435BD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1800"/>
              <a:t>CORS konfiguráció engedélyezi a frontend hívásait</a:t>
            </a:r>
          </a:p>
          <a:p>
            <a:r>
              <a:rPr lang="hu-HU" sz="1800"/>
              <a:t>Spring Security + JWT token alapú hitelesítés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800"/>
              <a:t>Regisztráció: e-mail és jelszó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800"/>
              <a:t>Belépés után: JWT token beágyazása kérésekbe interceptor segítségével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4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5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6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7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8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59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60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352551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{05D799DF-F088-4CE2-88BD-97758F1A36DD}tf04033919</Template>
  <TotalTime>55</TotalTime>
  <Words>261</Words>
  <Application>Microsoft Office PowerPoint</Application>
  <PresentationFormat>Szélesvásznú</PresentationFormat>
  <Paragraphs>60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5" baseType="lpstr">
      <vt:lpstr>Arial</vt:lpstr>
      <vt:lpstr>Tw Cen MT</vt:lpstr>
      <vt:lpstr>Áramkör</vt:lpstr>
      <vt:lpstr>Web app paas környezetben</vt:lpstr>
      <vt:lpstr>Bevezetés</vt:lpstr>
      <vt:lpstr>Funkcionalitás</vt:lpstr>
      <vt:lpstr>Technológiai STack</vt:lpstr>
      <vt:lpstr>Fejlesztés és deploy lépései</vt:lpstr>
      <vt:lpstr>Alkalmazás architektúra</vt:lpstr>
      <vt:lpstr>Openshift integráció</vt:lpstr>
      <vt:lpstr>Liquibase migrációk</vt:lpstr>
      <vt:lpstr>authentikáció</vt:lpstr>
      <vt:lpstr>PowerPoint-bemutató</vt:lpstr>
      <vt:lpstr>összegzés</vt:lpstr>
      <vt:lpstr>Raytracing párhuzamosítása openmp-vel (és cuda-val)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Domonkos Kovacs</dc:creator>
  <cp:lastModifiedBy>Domonkos Kovacs</cp:lastModifiedBy>
  <cp:revision>3</cp:revision>
  <dcterms:created xsi:type="dcterms:W3CDTF">2025-04-06T20:25:49Z</dcterms:created>
  <dcterms:modified xsi:type="dcterms:W3CDTF">2025-04-07T07:09:17Z</dcterms:modified>
</cp:coreProperties>
</file>