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1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1A4A7-C958-944C-BDEB-DC37202C8BBD}" type="datetimeFigureOut">
              <a:rPr lang="en-US" smtClean="0"/>
              <a:t>12/9/13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37F3-33CE-AD49-A207-43716D94B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1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37F3-33CE-AD49-A207-43716D94BE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6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3548-F6FB-474C-8326-4D6AD679BBA7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A91C-1942-7A46-9197-EB1F8E1C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7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3548-F6FB-474C-8326-4D6AD679BBA7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A91C-1942-7A46-9197-EB1F8E1C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7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3548-F6FB-474C-8326-4D6AD679BBA7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A91C-1942-7A46-9197-EB1F8E1C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4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3548-F6FB-474C-8326-4D6AD679BBA7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A91C-1942-7A46-9197-EB1F8E1C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9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3548-F6FB-474C-8326-4D6AD679BBA7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A91C-1942-7A46-9197-EB1F8E1C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1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3548-F6FB-474C-8326-4D6AD679BBA7}" type="datetimeFigureOut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A91C-1942-7A46-9197-EB1F8E1C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8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3548-F6FB-474C-8326-4D6AD679BBA7}" type="datetimeFigureOut">
              <a:rPr lang="en-US" smtClean="0"/>
              <a:t>12/9/13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A91C-1942-7A46-9197-EB1F8E1C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5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3548-F6FB-474C-8326-4D6AD679BBA7}" type="datetimeFigureOut">
              <a:rPr lang="en-US" smtClean="0"/>
              <a:t>12/9/13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A91C-1942-7A46-9197-EB1F8E1C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3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3548-F6FB-474C-8326-4D6AD679BBA7}" type="datetimeFigureOut">
              <a:rPr lang="en-US" smtClean="0"/>
              <a:t>12/9/13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A91C-1942-7A46-9197-EB1F8E1C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5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3548-F6FB-474C-8326-4D6AD679BBA7}" type="datetimeFigureOut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A91C-1942-7A46-9197-EB1F8E1C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7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3548-F6FB-474C-8326-4D6AD679BBA7}" type="datetimeFigureOut">
              <a:rPr lang="en-US" smtClean="0"/>
              <a:t>12/9/13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AA91C-1942-7A46-9197-EB1F8E1C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2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53548-F6FB-474C-8326-4D6AD679BBA7}" type="datetimeFigureOut">
              <a:rPr lang="en-US" smtClean="0"/>
              <a:t>12/9/13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AA91C-1942-7A46-9197-EB1F8E1CC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8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98403" y="3341132"/>
            <a:ext cx="26690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Coordinator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696018" y="1111597"/>
            <a:ext cx="4805049" cy="368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Language </a:t>
            </a:r>
            <a:r>
              <a:rPr lang="en-US" dirty="0" smtClean="0"/>
              <a:t>Parser (SQL, </a:t>
            </a:r>
            <a:r>
              <a:rPr lang="en-US" dirty="0" err="1" smtClean="0"/>
              <a:t>Datalog</a:t>
            </a:r>
            <a:r>
              <a:rPr lang="en-US" dirty="0" smtClean="0"/>
              <a:t>, </a:t>
            </a:r>
            <a:r>
              <a:rPr lang="en-US" dirty="0" err="1" smtClean="0"/>
              <a:t>MyriaL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7950" y="1845375"/>
            <a:ext cx="228406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/>
              <a:t>Myria Compiler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6018" y="1477075"/>
            <a:ext cx="4805049" cy="368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err="1" smtClean="0"/>
              <a:t>Logical Optimizer for RA+While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00482" y="2971800"/>
            <a:ext cx="404250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/>
              <a:t>REST Server</a:t>
            </a:r>
            <a:endParaRPr lang="en-US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05200" y="4583939"/>
            <a:ext cx="11430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Worker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48200" y="4583939"/>
            <a:ext cx="1031874" cy="369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anchor="ctr" anchorCtr="0"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Catalog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67483" y="3341132"/>
            <a:ext cx="137550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Catalog</a:t>
            </a:r>
          </a:p>
        </p:txBody>
      </p:sp>
      <p:cxnSp>
        <p:nvCxnSpPr>
          <p:cNvPr id="16" name="Straight Arrow Connector 15"/>
          <p:cNvCxnSpPr>
            <a:stCxn id="9" idx="2"/>
            <a:endCxn id="11" idx="0"/>
          </p:cNvCxnSpPr>
          <p:nvPr/>
        </p:nvCxnSpPr>
        <p:spPr>
          <a:xfrm>
            <a:off x="1839984" y="2214707"/>
            <a:ext cx="2481752" cy="75709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562100" y="3710464"/>
            <a:ext cx="1257300" cy="87347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3" idx="0"/>
          </p:cNvCxnSpPr>
          <p:nvPr/>
        </p:nvCxnSpPr>
        <p:spPr>
          <a:xfrm>
            <a:off x="3632943" y="3710464"/>
            <a:ext cx="443757" cy="87347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21736" y="3710464"/>
            <a:ext cx="3332694" cy="91662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47976" y="4643735"/>
            <a:ext cx="787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90611" y="2357366"/>
            <a:ext cx="2463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/>
              <a:t>json</a:t>
            </a:r>
            <a:r>
              <a:rPr lang="en-US" sz="1600" i="1" dirty="0" smtClean="0"/>
              <a:t> REST interface</a:t>
            </a:r>
            <a:endParaRPr lang="en-US" sz="16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2590800" y="3810000"/>
            <a:ext cx="12020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netty protocols</a:t>
            </a:r>
          </a:p>
        </p:txBody>
      </p:sp>
      <p:sp>
        <p:nvSpPr>
          <p:cNvPr id="23" name="Can 22"/>
          <p:cNvSpPr/>
          <p:nvPr/>
        </p:nvSpPr>
        <p:spPr>
          <a:xfrm>
            <a:off x="3421273" y="5365562"/>
            <a:ext cx="1262783" cy="58721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/>
              <a:t>RDBMS</a:t>
            </a:r>
            <a:endParaRPr lang="en-US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96256" y="5001951"/>
            <a:ext cx="608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jdbc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73126" y="4572000"/>
            <a:ext cx="11430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Worker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16126" y="4572000"/>
            <a:ext cx="1031874" cy="369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anchor="ctr" anchorCtr="0"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Catalog</a:t>
            </a:r>
          </a:p>
        </p:txBody>
      </p:sp>
      <p:sp>
        <p:nvSpPr>
          <p:cNvPr id="27" name="Can 26"/>
          <p:cNvSpPr/>
          <p:nvPr/>
        </p:nvSpPr>
        <p:spPr>
          <a:xfrm>
            <a:off x="504563" y="5353623"/>
            <a:ext cx="1262784" cy="58721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RDBMS</a:t>
            </a: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9547" y="4990012"/>
            <a:ext cx="608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jdbc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925583" y="4630734"/>
            <a:ext cx="11430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Worker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068583" y="4630734"/>
            <a:ext cx="1031874" cy="369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anchor="ctr" anchorCtr="0"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Catalog</a:t>
            </a:r>
          </a:p>
        </p:txBody>
      </p:sp>
      <p:sp>
        <p:nvSpPr>
          <p:cNvPr id="31" name="Can 30"/>
          <p:cNvSpPr/>
          <p:nvPr/>
        </p:nvSpPr>
        <p:spPr>
          <a:xfrm>
            <a:off x="6736680" y="5390464"/>
            <a:ext cx="1262783" cy="58721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/>
              <a:t>RDBMS</a:t>
            </a:r>
            <a:endParaRPr lang="en-US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11663" y="5026853"/>
            <a:ext cx="608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jdbc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533400" y="3893859"/>
            <a:ext cx="81534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9610" y="3970059"/>
            <a:ext cx="1770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/>
              <a:t>MyriaX</a:t>
            </a:r>
            <a:endParaRPr lang="en-US" sz="1600" i="1" dirty="0"/>
          </a:p>
        </p:txBody>
      </p:sp>
      <p:sp>
        <p:nvSpPr>
          <p:cNvPr id="35" name="Rectangle 34"/>
          <p:cNvSpPr/>
          <p:nvPr/>
        </p:nvSpPr>
        <p:spPr>
          <a:xfrm>
            <a:off x="2971323" y="1845375"/>
            <a:ext cx="136949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/>
              <a:t>C Compiler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340815" y="1845375"/>
            <a:ext cx="116025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/>
              <a:t>Grappa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694571" y="743297"/>
            <a:ext cx="4806497" cy="368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err="1"/>
              <a:t>Web UI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950283" y="5306716"/>
            <a:ext cx="963407" cy="6654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HDFS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834368" y="5306716"/>
            <a:ext cx="963407" cy="6654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HDFS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096547" y="5328609"/>
            <a:ext cx="963407" cy="6654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anchor="ctr" anchorCtr="0"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HDFS</a:t>
            </a:r>
          </a:p>
        </p:txBody>
      </p:sp>
      <p:cxnSp>
        <p:nvCxnSpPr>
          <p:cNvPr id="44" name="Straight Arrow Connector 43"/>
          <p:cNvCxnSpPr>
            <a:stCxn id="13" idx="1"/>
          </p:cNvCxnSpPr>
          <p:nvPr/>
        </p:nvCxnSpPr>
        <p:spPr>
          <a:xfrm flipH="1">
            <a:off x="3036629" y="4768605"/>
            <a:ext cx="468571" cy="252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659323" y="4781845"/>
            <a:ext cx="468571" cy="252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437989" y="4777690"/>
            <a:ext cx="468571" cy="252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841646" y="3510622"/>
            <a:ext cx="1319750" cy="11020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 anchorCtr="0"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Shared-nothing Cluster</a:t>
            </a:r>
            <a:endParaRPr lang="en-US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27190" y="2794891"/>
            <a:ext cx="73144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36926" y="3219567"/>
            <a:ext cx="1770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Master</a:t>
            </a:r>
            <a:endParaRPr lang="en-US" sz="1600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436926" y="2357366"/>
            <a:ext cx="1770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Frontend</a:t>
            </a:r>
            <a:endParaRPr lang="en-US" sz="1600" i="1" dirty="0"/>
          </a:p>
        </p:txBody>
      </p:sp>
      <p:sp>
        <p:nvSpPr>
          <p:cNvPr id="51" name="Rectangle 50"/>
          <p:cNvSpPr/>
          <p:nvPr/>
        </p:nvSpPr>
        <p:spPr>
          <a:xfrm>
            <a:off x="5655034" y="1563651"/>
            <a:ext cx="155587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/>
              <a:t>Scripted data management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378697" y="1845375"/>
            <a:ext cx="148027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842212" y="829442"/>
            <a:ext cx="30167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Programmatic Introspection and Control</a:t>
            </a:r>
            <a:endParaRPr lang="en-US" sz="1600" i="1" dirty="0"/>
          </a:p>
        </p:txBody>
      </p:sp>
      <p:cxnSp>
        <p:nvCxnSpPr>
          <p:cNvPr id="54" name="Straight Arrow Connector 53"/>
          <p:cNvCxnSpPr>
            <a:stCxn id="51" idx="2"/>
            <a:endCxn id="11" idx="0"/>
          </p:cNvCxnSpPr>
          <p:nvPr/>
        </p:nvCxnSpPr>
        <p:spPr>
          <a:xfrm flipH="1">
            <a:off x="4321736" y="2209982"/>
            <a:ext cx="2111236" cy="76181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2"/>
            <a:endCxn id="11" idx="0"/>
          </p:cNvCxnSpPr>
          <p:nvPr/>
        </p:nvCxnSpPr>
        <p:spPr>
          <a:xfrm flipH="1">
            <a:off x="4321736" y="2214707"/>
            <a:ext cx="3797098" cy="75709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736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63</Words>
  <Application>Microsoft Macintosh PowerPoint</Application>
  <PresentationFormat>On-screen Show (4:3)</PresentationFormat>
  <Paragraphs>35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Magdalena Balazinska</dc:creator>
  <cp:lastModifiedBy>Daniel Halperin</cp:lastModifiedBy>
  <cp:revision>9</cp:revision>
  <dcterms:created xsi:type="dcterms:W3CDTF">2013-12-04T19:03:18Z</dcterms:created>
  <dcterms:modified xsi:type="dcterms:W3CDTF">2013-12-09T09:22:51Z</dcterms:modified>
</cp:coreProperties>
</file>