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DE40-989A-9042-9399-22E59E4C242F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F88A-7D52-F941-9C56-5A3289DCA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4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DE40-989A-9042-9399-22E59E4C242F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F88A-7D52-F941-9C56-5A3289DCA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DE40-989A-9042-9399-22E59E4C242F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F88A-7D52-F941-9C56-5A3289DCA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8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DE40-989A-9042-9399-22E59E4C242F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F88A-7D52-F941-9C56-5A3289DCA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7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DE40-989A-9042-9399-22E59E4C242F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F88A-7D52-F941-9C56-5A3289DCA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89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DE40-989A-9042-9399-22E59E4C242F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F88A-7D52-F941-9C56-5A3289DCA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DE40-989A-9042-9399-22E59E4C242F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F88A-7D52-F941-9C56-5A3289DCA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DE40-989A-9042-9399-22E59E4C242F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F88A-7D52-F941-9C56-5A3289DCA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7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DE40-989A-9042-9399-22E59E4C242F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F88A-7D52-F941-9C56-5A3289DCA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6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DE40-989A-9042-9399-22E59E4C242F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F88A-7D52-F941-9C56-5A3289DCA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4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DE40-989A-9042-9399-22E59E4C242F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F88A-7D52-F941-9C56-5A3289DCA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3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EDE40-989A-9042-9399-22E59E4C242F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7F88A-7D52-F941-9C56-5A3289DCA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4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507252"/>
              </p:ext>
            </p:extLst>
          </p:nvPr>
        </p:nvGraphicFramePr>
        <p:xfrm>
          <a:off x="1346200" y="2981603"/>
          <a:ext cx="6309141" cy="2167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"/>
                <a:gridCol w="2081721"/>
                <a:gridCol w="699180"/>
                <a:gridCol w="699180"/>
                <a:gridCol w="699180"/>
                <a:gridCol w="699180"/>
                <a:gridCol w="699180"/>
              </a:tblGrid>
              <a:tr h="434774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Sample</a:t>
                      </a:r>
                      <a:r>
                        <a:rPr lang="en-US" b="1" baseline="0" dirty="0" smtClean="0"/>
                        <a:t> level for approximate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88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1%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0.5%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0.2%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0.1%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774">
                <a:tc rowSpan="3"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Presentation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technique</a:t>
                      </a:r>
                      <a:endParaRPr lang="en-US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Precise Only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3477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Side-by-Side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3477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Highlight Difference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961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Epstein</dc:creator>
  <cp:lastModifiedBy>Daniel Epstein</cp:lastModifiedBy>
  <cp:revision>2</cp:revision>
  <dcterms:created xsi:type="dcterms:W3CDTF">2016-11-14T22:13:31Z</dcterms:created>
  <dcterms:modified xsi:type="dcterms:W3CDTF">2016-11-14T22:28:46Z</dcterms:modified>
</cp:coreProperties>
</file>