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4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3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11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5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63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2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1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9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B3EB-4C1D-42F4-97D6-F0C7EA58B571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4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1111" y="1986979"/>
            <a:ext cx="5407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 smtClean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Orange Forum</a:t>
            </a:r>
            <a:endParaRPr lang="ru-RU" sz="6600" spc="-3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8038" y="2910309"/>
            <a:ext cx="189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Басова Елизавета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3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10" y="3306080"/>
            <a:ext cx="3764272" cy="3140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7592" y="474785"/>
            <a:ext cx="3097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Актуальность</a:t>
            </a:r>
            <a:endParaRPr lang="ru-RU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1837592" y="1736420"/>
            <a:ext cx="5435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современном мире востребовано быстрое получение интересующей информации. Форумы как раз и созданы для общения по темам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672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2768" y="257878"/>
            <a:ext cx="2634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776047" y="1890350"/>
            <a:ext cx="5108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756997" y="3801208"/>
            <a:ext cx="5127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6997" y="1428685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0005" y="2299165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PyCharm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28596" y="2299164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SQLiteStudio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689143" y="229916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Figma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endCxn id="8" idx="0"/>
          </p:cNvCxnSpPr>
          <p:nvPr/>
        </p:nvCxnSpPr>
        <p:spPr>
          <a:xfrm>
            <a:off x="2484601" y="1890350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248856" y="1890347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62802" y="1890346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484601" y="3801209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248856" y="3801206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062802" y="3801205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6993" y="3348362"/>
            <a:ext cx="122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Модули</a:t>
            </a:r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60634" y="421002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574376" y="4210021"/>
            <a:ext cx="13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SQLAlchemy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522397" y="4210019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WTForms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621281" y="257878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21281" y="1579657"/>
            <a:ext cx="3051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Создание сайта-форума </a:t>
            </a:r>
            <a:r>
              <a:rPr lang="ru-RU" sz="2000" dirty="0"/>
              <a:t>для общественного досуга и общения по тематикам фильмов, сериалов, игр и т. п. </a:t>
            </a:r>
          </a:p>
        </p:txBody>
      </p:sp>
    </p:spTree>
    <p:extLst>
      <p:ext uri="{BB962C8B-B14F-4D97-AF65-F5344CB8AC3E}">
        <p14:creationId xmlns:p14="http://schemas.microsoft.com/office/powerpoint/2010/main" val="171629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5925" y="650114"/>
            <a:ext cx="4035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Структура программы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215925" y="1997839"/>
            <a:ext cx="4470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 smtClean="0"/>
              <a:t>Составляющие базы данных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 smtClean="0"/>
              <a:t>Заготовки форм (регистрации и </a:t>
            </a:r>
            <a:r>
              <a:rPr lang="ru-RU" dirty="0" err="1" smtClean="0"/>
              <a:t>тп</a:t>
            </a:r>
            <a:r>
              <a:rPr lang="ru-RU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 smtClean="0"/>
              <a:t>Статические материалы (картинки и </a:t>
            </a:r>
            <a:r>
              <a:rPr lang="en-US" dirty="0" err="1" smtClean="0"/>
              <a:t>css</a:t>
            </a:r>
            <a:r>
              <a:rPr lang="ru-RU" dirty="0" smtClean="0"/>
              <a:t>)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 smtClean="0"/>
              <a:t>Страницы в </a:t>
            </a:r>
            <a:r>
              <a:rPr lang="en-US" dirty="0" smtClean="0"/>
              <a:t>html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 smtClean="0"/>
              <a:t>Главный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5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8316" y="629588"/>
            <a:ext cx="233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Интерфейс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68316" y="1905506"/>
            <a:ext cx="40969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Верхнее меню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Основная контентная часть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Дополнительная часть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 smtClean="0"/>
              <a:t>Нижнее меню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835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9046" y="2945423"/>
            <a:ext cx="370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https://79f3-95-105-127-13.ngrok.io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1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89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Rockwell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16</cp:revision>
  <dcterms:created xsi:type="dcterms:W3CDTF">2022-04-22T17:03:14Z</dcterms:created>
  <dcterms:modified xsi:type="dcterms:W3CDTF">2022-04-28T03:02:09Z</dcterms:modified>
</cp:coreProperties>
</file>