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84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4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73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11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5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63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7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52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1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9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FB3EB-4C1D-42F4-97D6-F0C7EA58B571}" type="datetimeFigureOut">
              <a:rPr lang="ru-RU" smtClean="0"/>
              <a:t>29.04.2022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63BD-719C-4DC1-B217-0DA7B64763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41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1111" y="1986979"/>
            <a:ext cx="5407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spc="-3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Rockwell" panose="02060603020205020403" pitchFamily="18" charset="0"/>
              </a:rPr>
              <a:t>Orange Forum</a:t>
            </a:r>
            <a:endParaRPr lang="ru-RU" sz="6600" spc="-3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8038" y="2910309"/>
            <a:ext cx="189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Басова Елизавета</a:t>
            </a:r>
          </a:p>
        </p:txBody>
      </p:sp>
    </p:spTree>
    <p:extLst>
      <p:ext uri="{BB962C8B-B14F-4D97-AF65-F5344CB8AC3E}">
        <p14:creationId xmlns:p14="http://schemas.microsoft.com/office/powerpoint/2010/main" val="134037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510" y="3306080"/>
            <a:ext cx="3764272" cy="3140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37592" y="474785"/>
            <a:ext cx="30973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Актуальность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37592" y="1736420"/>
            <a:ext cx="54350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современном мире востребовано быстрое получение интересующей информации. Форумы как раз и созданы для общения по темам</a:t>
            </a:r>
          </a:p>
        </p:txBody>
      </p:sp>
    </p:spTree>
    <p:extLst>
      <p:ext uri="{BB962C8B-B14F-4D97-AF65-F5344CB8AC3E}">
        <p14:creationId xmlns:p14="http://schemas.microsoft.com/office/powerpoint/2010/main" val="277672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62768" y="257878"/>
            <a:ext cx="2634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Технологии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1776047" y="1890350"/>
            <a:ext cx="51083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1756997" y="3801208"/>
            <a:ext cx="51273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56997" y="1428685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70005" y="2299165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PyCharm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528596" y="2299164"/>
            <a:ext cx="1440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SQLiteStudio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689143" y="229916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Figma</a:t>
            </a:r>
            <a:endParaRPr lang="ru-RU" dirty="0"/>
          </a:p>
        </p:txBody>
      </p:sp>
      <p:cxnSp>
        <p:nvCxnSpPr>
          <p:cNvPr id="12" name="Прямая соединительная линия 11"/>
          <p:cNvCxnSpPr>
            <a:endCxn id="8" idx="0"/>
          </p:cNvCxnSpPr>
          <p:nvPr/>
        </p:nvCxnSpPr>
        <p:spPr>
          <a:xfrm>
            <a:off x="2484601" y="1890350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248856" y="1890347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62802" y="1890346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484601" y="3801209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4248856" y="3801206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062802" y="3801205"/>
            <a:ext cx="1" cy="408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6993" y="3348362"/>
            <a:ext cx="122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Модули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60634" y="421002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3574376" y="4210021"/>
            <a:ext cx="13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SQLAlchemy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522397" y="4210019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WTForms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7621281" y="257878"/>
            <a:ext cx="1732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Задача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1281" y="1579657"/>
            <a:ext cx="30517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Создание сайта-форума для общественного досуга и общения по тематикам фильмов, сериалов, игр и т. п. </a:t>
            </a:r>
          </a:p>
        </p:txBody>
      </p:sp>
    </p:spTree>
    <p:extLst>
      <p:ext uri="{BB962C8B-B14F-4D97-AF65-F5344CB8AC3E}">
        <p14:creationId xmlns:p14="http://schemas.microsoft.com/office/powerpoint/2010/main" val="171629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5925" y="650114"/>
            <a:ext cx="4035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Структура программы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5925" y="1997839"/>
            <a:ext cx="44700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Составляющие базы данных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Заготовки форм (регистрации и </a:t>
            </a:r>
            <a:r>
              <a:rPr lang="ru-RU" dirty="0" err="1"/>
              <a:t>тп</a:t>
            </a:r>
            <a:r>
              <a:rPr lang="ru-RU" dirty="0"/>
              <a:t>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Статические материалы (картинки и </a:t>
            </a:r>
            <a:r>
              <a:rPr lang="en-US" dirty="0" err="1"/>
              <a:t>css</a:t>
            </a:r>
            <a:r>
              <a:rPr lang="ru-RU" dirty="0"/>
              <a:t>)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Страницы в </a:t>
            </a:r>
            <a:r>
              <a:rPr lang="en-US" dirty="0"/>
              <a:t>html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dirty="0"/>
              <a:t>Главный файл</a:t>
            </a:r>
          </a:p>
        </p:txBody>
      </p:sp>
    </p:spTree>
    <p:extLst>
      <p:ext uri="{BB962C8B-B14F-4D97-AF65-F5344CB8AC3E}">
        <p14:creationId xmlns:p14="http://schemas.microsoft.com/office/powerpoint/2010/main" val="27185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8316" y="629588"/>
            <a:ext cx="233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Интерфейс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8316" y="1905506"/>
            <a:ext cx="40969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Верхнее меню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Основная контентная часть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Дополнительная часть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ru-RU" sz="2400" dirty="0"/>
              <a:t>Нижнее меню</a:t>
            </a:r>
          </a:p>
        </p:txBody>
      </p:sp>
    </p:spTree>
    <p:extLst>
      <p:ext uri="{BB962C8B-B14F-4D97-AF65-F5344CB8AC3E}">
        <p14:creationId xmlns:p14="http://schemas.microsoft.com/office/powerpoint/2010/main" val="88356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F760A0-C5E3-4FF3-B221-86771372ABA2}"/>
              </a:ext>
            </a:extLst>
          </p:cNvPr>
          <p:cNvSpPr txBox="1"/>
          <p:nvPr/>
        </p:nvSpPr>
        <p:spPr>
          <a:xfrm>
            <a:off x="1837592" y="474785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B0509-F74D-4A89-ACAE-DA5A9DFC58C0}"/>
              </a:ext>
            </a:extLst>
          </p:cNvPr>
          <p:cNvSpPr txBox="1"/>
          <p:nvPr/>
        </p:nvSpPr>
        <p:spPr>
          <a:xfrm>
            <a:off x="1837591" y="1736420"/>
            <a:ext cx="64197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Форум выполняет свои базовые функции, но у него есть пути развития: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Создание функций модераторов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Изменение и удаление постов и тем после постинга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ru-RU" sz="2400" dirty="0"/>
              <a:t>Возможность добавить картинки</a:t>
            </a:r>
          </a:p>
        </p:txBody>
      </p:sp>
    </p:spTree>
    <p:extLst>
      <p:ext uri="{BB962C8B-B14F-4D97-AF65-F5344CB8AC3E}">
        <p14:creationId xmlns:p14="http://schemas.microsoft.com/office/powerpoint/2010/main" val="20341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114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Rockwell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Басова Елизавета</cp:lastModifiedBy>
  <cp:revision>20</cp:revision>
  <dcterms:created xsi:type="dcterms:W3CDTF">2022-04-22T17:03:14Z</dcterms:created>
  <dcterms:modified xsi:type="dcterms:W3CDTF">2022-04-29T12:10:29Z</dcterms:modified>
</cp:coreProperties>
</file>