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65" r:id="rId6"/>
    <p:sldId id="285" r:id="rId7"/>
    <p:sldId id="276" r:id="rId8"/>
    <p:sldId id="277" r:id="rId9"/>
    <p:sldId id="282" r:id="rId10"/>
    <p:sldId id="278" r:id="rId11"/>
    <p:sldId id="280" r:id="rId12"/>
    <p:sldId id="281" r:id="rId13"/>
    <p:sldId id="288" r:id="rId14"/>
    <p:sldId id="295" r:id="rId15"/>
    <p:sldId id="294" r:id="rId16"/>
    <p:sldId id="284" r:id="rId17"/>
    <p:sldId id="291" r:id="rId18"/>
    <p:sldId id="296" r:id="rId19"/>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p:cViewPr varScale="1">
        <p:scale>
          <a:sx n="78" d="100"/>
          <a:sy n="78" d="100"/>
        </p:scale>
        <p:origin x="432" y="78"/>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37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E5DB7-2F42-474C-B224-F323EEE9A8E5}"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it-IT"/>
        </a:p>
      </dgm:t>
    </dgm:pt>
    <dgm:pt modelId="{0C3992CD-B986-4A4C-B176-BE3A2065AE91}">
      <dgm:prSet phldrT="[Testo]"/>
      <dgm:spPr/>
      <dgm:t>
        <a:bodyPr/>
        <a:lstStyle/>
        <a:p>
          <a:r>
            <a:rPr lang="it-IT" b="1" dirty="0">
              <a:solidFill>
                <a:schemeClr val="bg1"/>
              </a:solidFill>
            </a:rPr>
            <a:t>Richiesta Wi-Fi effettuata dal PC nei confronti del Nodo ‘Master’</a:t>
          </a:r>
        </a:p>
      </dgm:t>
    </dgm:pt>
    <dgm:pt modelId="{BF69B92D-82A2-47AB-95D0-B2BC655950BD}" type="parTrans" cxnId="{81E4C466-4F62-4ED7-B488-D045886C3EA7}">
      <dgm:prSet/>
      <dgm:spPr/>
      <dgm:t>
        <a:bodyPr/>
        <a:lstStyle/>
        <a:p>
          <a:endParaRPr lang="it-IT"/>
        </a:p>
      </dgm:t>
    </dgm:pt>
    <dgm:pt modelId="{D855E989-1554-4215-BFE0-826717FD6EBC}" type="sibTrans" cxnId="{81E4C466-4F62-4ED7-B488-D045886C3EA7}">
      <dgm:prSet/>
      <dgm:spPr/>
      <dgm:t>
        <a:bodyPr/>
        <a:lstStyle/>
        <a:p>
          <a:endParaRPr lang="it-IT"/>
        </a:p>
      </dgm:t>
    </dgm:pt>
    <dgm:pt modelId="{5C646DFE-7621-471F-A56A-A6CE3C4098D8}">
      <dgm:prSet phldrT="[Testo]"/>
      <dgm:spPr/>
      <dgm:t>
        <a:bodyPr/>
        <a:lstStyle/>
        <a:p>
          <a:r>
            <a:rPr lang="it-IT" dirty="0"/>
            <a:t>Nel Nodo Master andremo a caricare una pagina HTML dalla quale sarà possibile effettuare una richiesta al Nodo ‘Master’. Tale richiesta può essere effettuata attraverso tutti i device collegati con la rete Wi-Fi nella quale risulta connessa l’ESP8266. </a:t>
          </a:r>
        </a:p>
      </dgm:t>
    </dgm:pt>
    <dgm:pt modelId="{517435F8-9F45-42D8-ADD4-E894BCEB9DDB}" type="parTrans" cxnId="{CB9C915C-353C-4B30-AB32-789999651987}">
      <dgm:prSet/>
      <dgm:spPr/>
      <dgm:t>
        <a:bodyPr/>
        <a:lstStyle/>
        <a:p>
          <a:endParaRPr lang="it-IT"/>
        </a:p>
      </dgm:t>
    </dgm:pt>
    <dgm:pt modelId="{FCF5B2BB-5568-4EE1-9728-70A3CE76BBE9}" type="sibTrans" cxnId="{CB9C915C-353C-4B30-AB32-789999651987}">
      <dgm:prSet/>
      <dgm:spPr/>
      <dgm:t>
        <a:bodyPr/>
        <a:lstStyle/>
        <a:p>
          <a:endParaRPr lang="it-IT"/>
        </a:p>
      </dgm:t>
    </dgm:pt>
    <dgm:pt modelId="{AADA831B-1211-4249-9814-2A2D44C54831}">
      <dgm:prSet phldrT="[Testo]"/>
      <dgm:spPr/>
      <dgm:t>
        <a:bodyPr/>
        <a:lstStyle/>
        <a:p>
          <a:r>
            <a:rPr lang="it-IT" b="1" dirty="0">
              <a:solidFill>
                <a:schemeClr val="bg1"/>
              </a:solidFill>
            </a:rPr>
            <a:t>Richiesta Wi-Fi ricevuta dal Nodo ‘Master’</a:t>
          </a:r>
        </a:p>
      </dgm:t>
    </dgm:pt>
    <dgm:pt modelId="{F74FE720-125D-4189-B911-18F911A75921}" type="parTrans" cxnId="{ADD53F5F-D9E7-4616-9CA5-9A5B5CD5E1E6}">
      <dgm:prSet/>
      <dgm:spPr/>
      <dgm:t>
        <a:bodyPr/>
        <a:lstStyle/>
        <a:p>
          <a:endParaRPr lang="it-IT"/>
        </a:p>
      </dgm:t>
    </dgm:pt>
    <dgm:pt modelId="{1017622B-A3F8-4880-9393-10B8E48A4B0F}" type="sibTrans" cxnId="{ADD53F5F-D9E7-4616-9CA5-9A5B5CD5E1E6}">
      <dgm:prSet/>
      <dgm:spPr/>
      <dgm:t>
        <a:bodyPr/>
        <a:lstStyle/>
        <a:p>
          <a:endParaRPr lang="it-IT"/>
        </a:p>
      </dgm:t>
    </dgm:pt>
    <dgm:pt modelId="{1A78F460-DCC7-4978-9FC6-2ED320BB6631}">
      <dgm:prSet phldrT="[Testo]"/>
      <dgm:spPr/>
      <dgm:t>
        <a:bodyPr/>
        <a:lstStyle/>
        <a:p>
          <a:r>
            <a:rPr lang="it-IT" dirty="0"/>
            <a:t>Elaborazione dei dati ottenuti al fine di comprendere se questi servono per operazioni locali alla scheda ESP8266 oppure se necessitano di essere inoltrati attraverso il trasmettitore IR al Nodo adiacente.</a:t>
          </a:r>
        </a:p>
      </dgm:t>
    </dgm:pt>
    <dgm:pt modelId="{3D73A9B6-4EFE-4D58-9144-9813904F82AE}" type="parTrans" cxnId="{38E7F9C6-8B58-48D7-849C-CC4AC46965F2}">
      <dgm:prSet/>
      <dgm:spPr/>
      <dgm:t>
        <a:bodyPr/>
        <a:lstStyle/>
        <a:p>
          <a:endParaRPr lang="it-IT"/>
        </a:p>
      </dgm:t>
    </dgm:pt>
    <dgm:pt modelId="{2666DD36-2CA5-4388-97F0-034C6AEC620F}" type="sibTrans" cxnId="{38E7F9C6-8B58-48D7-849C-CC4AC46965F2}">
      <dgm:prSet/>
      <dgm:spPr/>
      <dgm:t>
        <a:bodyPr/>
        <a:lstStyle/>
        <a:p>
          <a:endParaRPr lang="it-IT"/>
        </a:p>
      </dgm:t>
    </dgm:pt>
    <dgm:pt modelId="{A70C90F0-E805-4260-8C0C-67478223E857}">
      <dgm:prSet phldrT="[Testo]"/>
      <dgm:spPr/>
      <dgm:t>
        <a:bodyPr/>
        <a:lstStyle/>
        <a:p>
          <a:r>
            <a:rPr lang="it-IT" b="1" dirty="0">
              <a:solidFill>
                <a:schemeClr val="bg1"/>
              </a:solidFill>
            </a:rPr>
            <a:t>Richiesta Infrarossi effettuata dal Nodo ‘Master’ nei confronti del Nodo1</a:t>
          </a:r>
        </a:p>
      </dgm:t>
    </dgm:pt>
    <dgm:pt modelId="{5B161C04-D74B-4298-B8E3-59E2A5F6BE68}" type="parTrans" cxnId="{92F5108E-E9C9-4B8A-BFF6-83F7095ADAB7}">
      <dgm:prSet/>
      <dgm:spPr/>
      <dgm:t>
        <a:bodyPr/>
        <a:lstStyle/>
        <a:p>
          <a:endParaRPr lang="it-IT"/>
        </a:p>
      </dgm:t>
    </dgm:pt>
    <dgm:pt modelId="{403D9EBC-EB22-490A-BCA2-5C776BF01790}" type="sibTrans" cxnId="{92F5108E-E9C9-4B8A-BFF6-83F7095ADAB7}">
      <dgm:prSet/>
      <dgm:spPr/>
      <dgm:t>
        <a:bodyPr/>
        <a:lstStyle/>
        <a:p>
          <a:endParaRPr lang="it-IT"/>
        </a:p>
      </dgm:t>
    </dgm:pt>
    <dgm:pt modelId="{1842F0D0-FC28-4EB3-B923-6E090E42B814}">
      <dgm:prSet phldrT="[Testo]"/>
      <dgm:spPr/>
      <dgm:t>
        <a:bodyPr/>
        <a:lstStyle/>
        <a:p>
          <a:r>
            <a:rPr lang="it-IT" dirty="0"/>
            <a:t>Dopo l’elaborazione, se l’intenzione iniziale era quella di inviare informazioni al Nodo1, allora i risultati suggeriranno al Nodo ‘Master’ di inoltrare i dati al Nodo1 attraverso il trasmettitore IR. Dopodiché il ‘Master’ si mette in ascolto per 10 secondi.</a:t>
          </a:r>
        </a:p>
      </dgm:t>
    </dgm:pt>
    <dgm:pt modelId="{2545D4F2-7EF0-4A0E-B27C-21B7B6F90A4A}" type="parTrans" cxnId="{014BC5FB-588C-4158-9E6C-2E77A14B33E1}">
      <dgm:prSet/>
      <dgm:spPr/>
      <dgm:t>
        <a:bodyPr/>
        <a:lstStyle/>
        <a:p>
          <a:endParaRPr lang="it-IT"/>
        </a:p>
      </dgm:t>
    </dgm:pt>
    <dgm:pt modelId="{E7F710D8-D929-4290-875D-B6EA384D9D89}" type="sibTrans" cxnId="{014BC5FB-588C-4158-9E6C-2E77A14B33E1}">
      <dgm:prSet/>
      <dgm:spPr/>
      <dgm:t>
        <a:bodyPr/>
        <a:lstStyle/>
        <a:p>
          <a:endParaRPr lang="it-IT"/>
        </a:p>
      </dgm:t>
    </dgm:pt>
    <dgm:pt modelId="{91FAD0C6-B0E1-47F8-830E-6C8E9E479E02}">
      <dgm:prSet phldrT="[Testo]"/>
      <dgm:spPr/>
      <dgm:t>
        <a:bodyPr/>
        <a:lstStyle/>
        <a:p>
          <a:r>
            <a:rPr lang="it-IT" b="1" dirty="0">
              <a:solidFill>
                <a:schemeClr val="bg1"/>
              </a:solidFill>
            </a:rPr>
            <a:t>Richiesta infrarossi ricevuta dal ricevitore IR del Nodo1</a:t>
          </a:r>
        </a:p>
      </dgm:t>
    </dgm:pt>
    <dgm:pt modelId="{43935194-442B-420C-92C3-DA24A79D3CD0}" type="parTrans" cxnId="{A7A40FEF-C51F-4165-AD34-931F377E556C}">
      <dgm:prSet/>
      <dgm:spPr/>
      <dgm:t>
        <a:bodyPr/>
        <a:lstStyle/>
        <a:p>
          <a:endParaRPr lang="it-IT"/>
        </a:p>
      </dgm:t>
    </dgm:pt>
    <dgm:pt modelId="{0BED3377-1BC2-421E-84CD-5609EC10CBBA}" type="sibTrans" cxnId="{A7A40FEF-C51F-4165-AD34-931F377E556C}">
      <dgm:prSet/>
      <dgm:spPr/>
      <dgm:t>
        <a:bodyPr/>
        <a:lstStyle/>
        <a:p>
          <a:endParaRPr lang="it-IT"/>
        </a:p>
      </dgm:t>
    </dgm:pt>
    <dgm:pt modelId="{D4705377-E0AD-4B20-8978-1397573659D4}">
      <dgm:prSet/>
      <dgm:spPr/>
      <dgm:t>
        <a:bodyPr/>
        <a:lstStyle/>
        <a:p>
          <a:r>
            <a:rPr lang="it-IT" dirty="0"/>
            <a:t>Elaborazione dei dati ottenuti al fine di comprendere se questi sono validi o meno.</a:t>
          </a:r>
        </a:p>
        <a:p>
          <a:r>
            <a:rPr lang="it-IT" dirty="0"/>
            <a:t>Se sono validi il Nodo1 attraverso il trasmettitore IR invia un’ACK al ‘Master’ altrimenti il dato viene dichiarato corrotto oppure se non ritorna affatto la connessione viene decretata scaduta.</a:t>
          </a:r>
        </a:p>
      </dgm:t>
    </dgm:pt>
    <dgm:pt modelId="{E3AB9D72-19E1-4714-A735-8CAB43531D9D}" type="parTrans" cxnId="{61D978F1-D8FF-45F4-988E-DDE37882F15B}">
      <dgm:prSet/>
      <dgm:spPr/>
      <dgm:t>
        <a:bodyPr/>
        <a:lstStyle/>
        <a:p>
          <a:endParaRPr lang="it-IT"/>
        </a:p>
      </dgm:t>
    </dgm:pt>
    <dgm:pt modelId="{DD804E41-9768-492E-A907-605634558EC4}" type="sibTrans" cxnId="{61D978F1-D8FF-45F4-988E-DDE37882F15B}">
      <dgm:prSet/>
      <dgm:spPr/>
      <dgm:t>
        <a:bodyPr/>
        <a:lstStyle/>
        <a:p>
          <a:endParaRPr lang="it-IT"/>
        </a:p>
      </dgm:t>
    </dgm:pt>
    <dgm:pt modelId="{234BF5AC-B7EC-4AE0-9CD6-5F4DA4422801}">
      <dgm:prSet/>
      <dgm:spPr/>
      <dgm:t>
        <a:bodyPr/>
        <a:lstStyle/>
        <a:p>
          <a:r>
            <a:rPr lang="it-IT" b="1" dirty="0">
              <a:solidFill>
                <a:schemeClr val="bg1"/>
              </a:solidFill>
            </a:rPr>
            <a:t>Operazione locale</a:t>
          </a:r>
        </a:p>
      </dgm:t>
    </dgm:pt>
    <dgm:pt modelId="{902EDBE3-C80E-41A6-96FD-9397C83ADF16}" type="parTrans" cxnId="{285EF2E6-9899-482F-AC65-D3005AD7C01F}">
      <dgm:prSet/>
      <dgm:spPr/>
      <dgm:t>
        <a:bodyPr/>
        <a:lstStyle/>
        <a:p>
          <a:endParaRPr lang="it-IT"/>
        </a:p>
      </dgm:t>
    </dgm:pt>
    <dgm:pt modelId="{2C25461C-CDD1-4C66-8986-8D2C13CBBFDD}" type="sibTrans" cxnId="{285EF2E6-9899-482F-AC65-D3005AD7C01F}">
      <dgm:prSet/>
      <dgm:spPr/>
      <dgm:t>
        <a:bodyPr/>
        <a:lstStyle/>
        <a:p>
          <a:endParaRPr lang="it-IT"/>
        </a:p>
      </dgm:t>
    </dgm:pt>
    <dgm:pt modelId="{F51676C2-62FD-453A-AA9A-7ED3C9F29C86}">
      <dgm:prSet/>
      <dgm:spPr/>
      <dgm:t>
        <a:bodyPr/>
        <a:lstStyle/>
        <a:p>
          <a:r>
            <a:rPr lang="it-IT" dirty="0"/>
            <a:t>Se i dati sono validi, dopo l’invio dell’ACK, il ‘Master’ chiude la connessione ed aggiorna la pagina HTML, mentre, il Nodo1, provvede ad attivare/disattivare i terminali locali o inoltrate i dati al Nodo2.</a:t>
          </a:r>
        </a:p>
      </dgm:t>
    </dgm:pt>
    <dgm:pt modelId="{424BE4C9-4BC3-4B20-BAE6-B31517824355}" type="parTrans" cxnId="{881C2936-FE2E-4887-B664-971F10B81DD4}">
      <dgm:prSet/>
      <dgm:spPr/>
      <dgm:t>
        <a:bodyPr/>
        <a:lstStyle/>
        <a:p>
          <a:endParaRPr lang="it-IT"/>
        </a:p>
      </dgm:t>
    </dgm:pt>
    <dgm:pt modelId="{50E05DD5-8C9A-4460-AA1F-D3A2A3E95AB6}" type="sibTrans" cxnId="{881C2936-FE2E-4887-B664-971F10B81DD4}">
      <dgm:prSet/>
      <dgm:spPr/>
      <dgm:t>
        <a:bodyPr/>
        <a:lstStyle/>
        <a:p>
          <a:endParaRPr lang="it-IT"/>
        </a:p>
      </dgm:t>
    </dgm:pt>
    <dgm:pt modelId="{FDFA3686-8915-4768-BF23-7EAC889013FE}" type="pres">
      <dgm:prSet presAssocID="{6E7E5DB7-2F42-474C-B224-F323EEE9A8E5}" presName="Name0" presStyleCnt="0">
        <dgm:presLayoutVars>
          <dgm:chPref val="3"/>
          <dgm:dir/>
          <dgm:animLvl val="lvl"/>
          <dgm:resizeHandles/>
        </dgm:presLayoutVars>
      </dgm:prSet>
      <dgm:spPr/>
    </dgm:pt>
    <dgm:pt modelId="{6AD2C01D-A84E-48FE-84F8-89CB8D3EF03E}" type="pres">
      <dgm:prSet presAssocID="{0C3992CD-B986-4A4C-B176-BE3A2065AE91}" presName="horFlow" presStyleCnt="0"/>
      <dgm:spPr/>
    </dgm:pt>
    <dgm:pt modelId="{A817E244-293D-4CBD-876C-95328B76959B}" type="pres">
      <dgm:prSet presAssocID="{0C3992CD-B986-4A4C-B176-BE3A2065AE91}" presName="bigChev" presStyleLbl="node1" presStyleIdx="0" presStyleCnt="5"/>
      <dgm:spPr/>
    </dgm:pt>
    <dgm:pt modelId="{186B4613-1972-4880-AC7C-B4BF5C6332FE}" type="pres">
      <dgm:prSet presAssocID="{517435F8-9F45-42D8-ADD4-E894BCEB9DDB}" presName="parTrans" presStyleCnt="0"/>
      <dgm:spPr/>
    </dgm:pt>
    <dgm:pt modelId="{095ABCAF-AA25-44E6-978E-9BCE0F1A40A3}" type="pres">
      <dgm:prSet presAssocID="{5C646DFE-7621-471F-A56A-A6CE3C4098D8}" presName="node" presStyleLbl="alignAccFollowNode1" presStyleIdx="0" presStyleCnt="5" custScaleX="430308">
        <dgm:presLayoutVars>
          <dgm:bulletEnabled val="1"/>
        </dgm:presLayoutVars>
      </dgm:prSet>
      <dgm:spPr/>
    </dgm:pt>
    <dgm:pt modelId="{C119F0B3-8A0C-45ED-BC8B-8AD72E1E17CC}" type="pres">
      <dgm:prSet presAssocID="{0C3992CD-B986-4A4C-B176-BE3A2065AE91}" presName="vSp" presStyleCnt="0"/>
      <dgm:spPr/>
    </dgm:pt>
    <dgm:pt modelId="{F598BE1E-307D-4A64-BCEC-E329575B81D8}" type="pres">
      <dgm:prSet presAssocID="{AADA831B-1211-4249-9814-2A2D44C54831}" presName="horFlow" presStyleCnt="0"/>
      <dgm:spPr/>
    </dgm:pt>
    <dgm:pt modelId="{D62FEAEA-9BDD-4352-B54D-4AC0E5EF0E18}" type="pres">
      <dgm:prSet presAssocID="{AADA831B-1211-4249-9814-2A2D44C54831}" presName="bigChev" presStyleLbl="node1" presStyleIdx="1" presStyleCnt="5"/>
      <dgm:spPr/>
    </dgm:pt>
    <dgm:pt modelId="{C647B290-1EA8-49BC-9E3D-98FFF3C79F4F}" type="pres">
      <dgm:prSet presAssocID="{3D73A9B6-4EFE-4D58-9144-9813904F82AE}" presName="parTrans" presStyleCnt="0"/>
      <dgm:spPr/>
    </dgm:pt>
    <dgm:pt modelId="{11616A3E-3728-469C-A852-62CF58FDDEDB}" type="pres">
      <dgm:prSet presAssocID="{1A78F460-DCC7-4978-9FC6-2ED320BB6631}" presName="node" presStyleLbl="alignAccFollowNode1" presStyleIdx="1" presStyleCnt="5" custScaleX="430077">
        <dgm:presLayoutVars>
          <dgm:bulletEnabled val="1"/>
        </dgm:presLayoutVars>
      </dgm:prSet>
      <dgm:spPr/>
    </dgm:pt>
    <dgm:pt modelId="{A59AB9AC-0185-410F-9987-D63C93DE6BB6}" type="pres">
      <dgm:prSet presAssocID="{AADA831B-1211-4249-9814-2A2D44C54831}" presName="vSp" presStyleCnt="0"/>
      <dgm:spPr/>
    </dgm:pt>
    <dgm:pt modelId="{C42211A9-BE0D-46F3-A871-FBAE2FC4D73F}" type="pres">
      <dgm:prSet presAssocID="{A70C90F0-E805-4260-8C0C-67478223E857}" presName="horFlow" presStyleCnt="0"/>
      <dgm:spPr/>
    </dgm:pt>
    <dgm:pt modelId="{B9D9F684-AC89-4F09-8394-8FB506C5027E}" type="pres">
      <dgm:prSet presAssocID="{A70C90F0-E805-4260-8C0C-67478223E857}" presName="bigChev" presStyleLbl="node1" presStyleIdx="2" presStyleCnt="5"/>
      <dgm:spPr/>
    </dgm:pt>
    <dgm:pt modelId="{60468227-FAB6-4851-B28B-EF7E9C63F3D0}" type="pres">
      <dgm:prSet presAssocID="{2545D4F2-7EF0-4A0E-B27C-21B7B6F90A4A}" presName="parTrans" presStyleCnt="0"/>
      <dgm:spPr/>
    </dgm:pt>
    <dgm:pt modelId="{DD84AF93-7020-49EB-ABFF-04B486BA0DEA}" type="pres">
      <dgm:prSet presAssocID="{1842F0D0-FC28-4EB3-B923-6E090E42B814}" presName="node" presStyleLbl="alignAccFollowNode1" presStyleIdx="2" presStyleCnt="5" custScaleX="434583" custLinFactNeighborX="1092" custLinFactNeighborY="-1614">
        <dgm:presLayoutVars>
          <dgm:bulletEnabled val="1"/>
        </dgm:presLayoutVars>
      </dgm:prSet>
      <dgm:spPr/>
    </dgm:pt>
    <dgm:pt modelId="{0E2FF2AE-C1D1-4C00-90EB-27133FF331A6}" type="pres">
      <dgm:prSet presAssocID="{A70C90F0-E805-4260-8C0C-67478223E857}" presName="vSp" presStyleCnt="0"/>
      <dgm:spPr/>
    </dgm:pt>
    <dgm:pt modelId="{044AEEA7-95DD-492B-92A4-A9D2CA76C81E}" type="pres">
      <dgm:prSet presAssocID="{91FAD0C6-B0E1-47F8-830E-6C8E9E479E02}" presName="horFlow" presStyleCnt="0"/>
      <dgm:spPr/>
    </dgm:pt>
    <dgm:pt modelId="{2C52F001-ED45-4021-BA0A-299C22FD0EB6}" type="pres">
      <dgm:prSet presAssocID="{91FAD0C6-B0E1-47F8-830E-6C8E9E479E02}" presName="bigChev" presStyleLbl="node1" presStyleIdx="3" presStyleCnt="5"/>
      <dgm:spPr/>
    </dgm:pt>
    <dgm:pt modelId="{1B9A6510-C253-453D-8153-46DF32E2BF08}" type="pres">
      <dgm:prSet presAssocID="{E3AB9D72-19E1-4714-A735-8CAB43531D9D}" presName="parTrans" presStyleCnt="0"/>
      <dgm:spPr/>
    </dgm:pt>
    <dgm:pt modelId="{C6084EEE-8C41-4B51-BEFA-CBA328556717}" type="pres">
      <dgm:prSet presAssocID="{D4705377-E0AD-4B20-8978-1397573659D4}" presName="node" presStyleLbl="alignAccFollowNode1" presStyleIdx="3" presStyleCnt="5" custScaleX="430308">
        <dgm:presLayoutVars>
          <dgm:bulletEnabled val="1"/>
        </dgm:presLayoutVars>
      </dgm:prSet>
      <dgm:spPr/>
    </dgm:pt>
    <dgm:pt modelId="{7BF53034-15B7-4FBF-B04B-3EED09CC0EBA}" type="pres">
      <dgm:prSet presAssocID="{91FAD0C6-B0E1-47F8-830E-6C8E9E479E02}" presName="vSp" presStyleCnt="0"/>
      <dgm:spPr/>
    </dgm:pt>
    <dgm:pt modelId="{54E92D95-B6BE-4B7C-BF32-3620DBCB3108}" type="pres">
      <dgm:prSet presAssocID="{234BF5AC-B7EC-4AE0-9CD6-5F4DA4422801}" presName="horFlow" presStyleCnt="0"/>
      <dgm:spPr/>
    </dgm:pt>
    <dgm:pt modelId="{261D9C67-9151-4C9F-8DE6-C63EACDC7A6A}" type="pres">
      <dgm:prSet presAssocID="{234BF5AC-B7EC-4AE0-9CD6-5F4DA4422801}" presName="bigChev" presStyleLbl="node1" presStyleIdx="4" presStyleCnt="5"/>
      <dgm:spPr/>
    </dgm:pt>
    <dgm:pt modelId="{0205C4F4-DF49-4606-93D7-232A51298895}" type="pres">
      <dgm:prSet presAssocID="{424BE4C9-4BC3-4B20-BAE6-B31517824355}" presName="parTrans" presStyleCnt="0"/>
      <dgm:spPr/>
    </dgm:pt>
    <dgm:pt modelId="{18F04B32-89D9-4F83-9B5B-04194566679F}" type="pres">
      <dgm:prSet presAssocID="{F51676C2-62FD-453A-AA9A-7ED3C9F29C86}" presName="node" presStyleLbl="alignAccFollowNode1" presStyleIdx="4" presStyleCnt="5" custScaleX="428711">
        <dgm:presLayoutVars>
          <dgm:bulletEnabled val="1"/>
        </dgm:presLayoutVars>
      </dgm:prSet>
      <dgm:spPr/>
    </dgm:pt>
  </dgm:ptLst>
  <dgm:cxnLst>
    <dgm:cxn modelId="{1C086957-088B-40D3-9049-D2BD7E7B2DE5}" type="presOf" srcId="{5C646DFE-7621-471F-A56A-A6CE3C4098D8}" destId="{095ABCAF-AA25-44E6-978E-9BCE0F1A40A3}" srcOrd="0" destOrd="0" presId="urn:microsoft.com/office/officeart/2005/8/layout/lProcess3"/>
    <dgm:cxn modelId="{38E7F9C6-8B58-48D7-849C-CC4AC46965F2}" srcId="{AADA831B-1211-4249-9814-2A2D44C54831}" destId="{1A78F460-DCC7-4978-9FC6-2ED320BB6631}" srcOrd="0" destOrd="0" parTransId="{3D73A9B6-4EFE-4D58-9144-9813904F82AE}" sibTransId="{2666DD36-2CA5-4388-97F0-034C6AEC620F}"/>
    <dgm:cxn modelId="{81E4C466-4F62-4ED7-B488-D045886C3EA7}" srcId="{6E7E5DB7-2F42-474C-B224-F323EEE9A8E5}" destId="{0C3992CD-B986-4A4C-B176-BE3A2065AE91}" srcOrd="0" destOrd="0" parTransId="{BF69B92D-82A2-47AB-95D0-B2BC655950BD}" sibTransId="{D855E989-1554-4215-BFE0-826717FD6EBC}"/>
    <dgm:cxn modelId="{18802274-A00D-4572-9CD1-C1E1CCD53C48}" type="presOf" srcId="{6E7E5DB7-2F42-474C-B224-F323EEE9A8E5}" destId="{FDFA3686-8915-4768-BF23-7EAC889013FE}" srcOrd="0" destOrd="0" presId="urn:microsoft.com/office/officeart/2005/8/layout/lProcess3"/>
    <dgm:cxn modelId="{9E9A6B3E-76E4-4B76-AD20-3E7578F45BAE}" type="presOf" srcId="{91FAD0C6-B0E1-47F8-830E-6C8E9E479E02}" destId="{2C52F001-ED45-4021-BA0A-299C22FD0EB6}" srcOrd="0" destOrd="0" presId="urn:microsoft.com/office/officeart/2005/8/layout/lProcess3"/>
    <dgm:cxn modelId="{92F5108E-E9C9-4B8A-BFF6-83F7095ADAB7}" srcId="{6E7E5DB7-2F42-474C-B224-F323EEE9A8E5}" destId="{A70C90F0-E805-4260-8C0C-67478223E857}" srcOrd="2" destOrd="0" parTransId="{5B161C04-D74B-4298-B8E3-59E2A5F6BE68}" sibTransId="{403D9EBC-EB22-490A-BCA2-5C776BF01790}"/>
    <dgm:cxn modelId="{3239FE16-B2BB-46D2-A76D-396730736E77}" type="presOf" srcId="{AADA831B-1211-4249-9814-2A2D44C54831}" destId="{D62FEAEA-9BDD-4352-B54D-4AC0E5EF0E18}" srcOrd="0" destOrd="0" presId="urn:microsoft.com/office/officeart/2005/8/layout/lProcess3"/>
    <dgm:cxn modelId="{285EF2E6-9899-482F-AC65-D3005AD7C01F}" srcId="{6E7E5DB7-2F42-474C-B224-F323EEE9A8E5}" destId="{234BF5AC-B7EC-4AE0-9CD6-5F4DA4422801}" srcOrd="4" destOrd="0" parTransId="{902EDBE3-C80E-41A6-96FD-9397C83ADF16}" sibTransId="{2C25461C-CDD1-4C66-8986-8D2C13CBBFDD}"/>
    <dgm:cxn modelId="{61D978F1-D8FF-45F4-988E-DDE37882F15B}" srcId="{91FAD0C6-B0E1-47F8-830E-6C8E9E479E02}" destId="{D4705377-E0AD-4B20-8978-1397573659D4}" srcOrd="0" destOrd="0" parTransId="{E3AB9D72-19E1-4714-A735-8CAB43531D9D}" sibTransId="{DD804E41-9768-492E-A907-605634558EC4}"/>
    <dgm:cxn modelId="{CB9C915C-353C-4B30-AB32-789999651987}" srcId="{0C3992CD-B986-4A4C-B176-BE3A2065AE91}" destId="{5C646DFE-7621-471F-A56A-A6CE3C4098D8}" srcOrd="0" destOrd="0" parTransId="{517435F8-9F45-42D8-ADD4-E894BCEB9DDB}" sibTransId="{FCF5B2BB-5568-4EE1-9728-70A3CE76BBE9}"/>
    <dgm:cxn modelId="{85AE2B26-7894-4634-8841-D7B1DE7B25C4}" type="presOf" srcId="{D4705377-E0AD-4B20-8978-1397573659D4}" destId="{C6084EEE-8C41-4B51-BEFA-CBA328556717}" srcOrd="0" destOrd="0" presId="urn:microsoft.com/office/officeart/2005/8/layout/lProcess3"/>
    <dgm:cxn modelId="{D46C614E-F34E-47BF-AD13-EBF065D98FD4}" type="presOf" srcId="{1A78F460-DCC7-4978-9FC6-2ED320BB6631}" destId="{11616A3E-3728-469C-A852-62CF58FDDEDB}" srcOrd="0" destOrd="0" presId="urn:microsoft.com/office/officeart/2005/8/layout/lProcess3"/>
    <dgm:cxn modelId="{9D69BAA2-78FB-45E7-A50E-1F549C92C7F8}" type="presOf" srcId="{234BF5AC-B7EC-4AE0-9CD6-5F4DA4422801}" destId="{261D9C67-9151-4C9F-8DE6-C63EACDC7A6A}" srcOrd="0" destOrd="0" presId="urn:microsoft.com/office/officeart/2005/8/layout/lProcess3"/>
    <dgm:cxn modelId="{C9925D8E-2E0D-4D92-9B91-EB0AC9A69B9E}" type="presOf" srcId="{0C3992CD-B986-4A4C-B176-BE3A2065AE91}" destId="{A817E244-293D-4CBD-876C-95328B76959B}" srcOrd="0" destOrd="0" presId="urn:microsoft.com/office/officeart/2005/8/layout/lProcess3"/>
    <dgm:cxn modelId="{A7A40FEF-C51F-4165-AD34-931F377E556C}" srcId="{6E7E5DB7-2F42-474C-B224-F323EEE9A8E5}" destId="{91FAD0C6-B0E1-47F8-830E-6C8E9E479E02}" srcOrd="3" destOrd="0" parTransId="{43935194-442B-420C-92C3-DA24A79D3CD0}" sibTransId="{0BED3377-1BC2-421E-84CD-5609EC10CBBA}"/>
    <dgm:cxn modelId="{E3140407-A1E9-45B4-BBBE-27B3367485E7}" type="presOf" srcId="{1842F0D0-FC28-4EB3-B923-6E090E42B814}" destId="{DD84AF93-7020-49EB-ABFF-04B486BA0DEA}" srcOrd="0" destOrd="0" presId="urn:microsoft.com/office/officeart/2005/8/layout/lProcess3"/>
    <dgm:cxn modelId="{ADD53F5F-D9E7-4616-9CA5-9A5B5CD5E1E6}" srcId="{6E7E5DB7-2F42-474C-B224-F323EEE9A8E5}" destId="{AADA831B-1211-4249-9814-2A2D44C54831}" srcOrd="1" destOrd="0" parTransId="{F74FE720-125D-4189-B911-18F911A75921}" sibTransId="{1017622B-A3F8-4880-9393-10B8E48A4B0F}"/>
    <dgm:cxn modelId="{014BC5FB-588C-4158-9E6C-2E77A14B33E1}" srcId="{A70C90F0-E805-4260-8C0C-67478223E857}" destId="{1842F0D0-FC28-4EB3-B923-6E090E42B814}" srcOrd="0" destOrd="0" parTransId="{2545D4F2-7EF0-4A0E-B27C-21B7B6F90A4A}" sibTransId="{E7F710D8-D929-4290-875D-B6EA384D9D89}"/>
    <dgm:cxn modelId="{270FC093-9C75-48A9-8766-FB5D80459F62}" type="presOf" srcId="{A70C90F0-E805-4260-8C0C-67478223E857}" destId="{B9D9F684-AC89-4F09-8394-8FB506C5027E}" srcOrd="0" destOrd="0" presId="urn:microsoft.com/office/officeart/2005/8/layout/lProcess3"/>
    <dgm:cxn modelId="{881C2936-FE2E-4887-B664-971F10B81DD4}" srcId="{234BF5AC-B7EC-4AE0-9CD6-5F4DA4422801}" destId="{F51676C2-62FD-453A-AA9A-7ED3C9F29C86}" srcOrd="0" destOrd="0" parTransId="{424BE4C9-4BC3-4B20-BAE6-B31517824355}" sibTransId="{50E05DD5-8C9A-4460-AA1F-D3A2A3E95AB6}"/>
    <dgm:cxn modelId="{A7E86AB4-D1DB-4D10-89B0-6B0332DAA9F0}" type="presOf" srcId="{F51676C2-62FD-453A-AA9A-7ED3C9F29C86}" destId="{18F04B32-89D9-4F83-9B5B-04194566679F}" srcOrd="0" destOrd="0" presId="urn:microsoft.com/office/officeart/2005/8/layout/lProcess3"/>
    <dgm:cxn modelId="{8B9D65B3-9E45-43C8-AD4F-795733308BA1}" type="presParOf" srcId="{FDFA3686-8915-4768-BF23-7EAC889013FE}" destId="{6AD2C01D-A84E-48FE-84F8-89CB8D3EF03E}" srcOrd="0" destOrd="0" presId="urn:microsoft.com/office/officeart/2005/8/layout/lProcess3"/>
    <dgm:cxn modelId="{608C00D9-F8C2-4FF4-AB9E-5B384D0C3491}" type="presParOf" srcId="{6AD2C01D-A84E-48FE-84F8-89CB8D3EF03E}" destId="{A817E244-293D-4CBD-876C-95328B76959B}" srcOrd="0" destOrd="0" presId="urn:microsoft.com/office/officeart/2005/8/layout/lProcess3"/>
    <dgm:cxn modelId="{ABBE3862-5700-485D-94FD-8BFFD0021729}" type="presParOf" srcId="{6AD2C01D-A84E-48FE-84F8-89CB8D3EF03E}" destId="{186B4613-1972-4880-AC7C-B4BF5C6332FE}" srcOrd="1" destOrd="0" presId="urn:microsoft.com/office/officeart/2005/8/layout/lProcess3"/>
    <dgm:cxn modelId="{BE562278-4F46-463B-9AA7-91B4A86A8378}" type="presParOf" srcId="{6AD2C01D-A84E-48FE-84F8-89CB8D3EF03E}" destId="{095ABCAF-AA25-44E6-978E-9BCE0F1A40A3}" srcOrd="2" destOrd="0" presId="urn:microsoft.com/office/officeart/2005/8/layout/lProcess3"/>
    <dgm:cxn modelId="{A11C6E2B-FAAC-457B-82E6-CC362E674E30}" type="presParOf" srcId="{FDFA3686-8915-4768-BF23-7EAC889013FE}" destId="{C119F0B3-8A0C-45ED-BC8B-8AD72E1E17CC}" srcOrd="1" destOrd="0" presId="urn:microsoft.com/office/officeart/2005/8/layout/lProcess3"/>
    <dgm:cxn modelId="{84964EC0-AA71-465C-B091-7D29609C3AC3}" type="presParOf" srcId="{FDFA3686-8915-4768-BF23-7EAC889013FE}" destId="{F598BE1E-307D-4A64-BCEC-E329575B81D8}" srcOrd="2" destOrd="0" presId="urn:microsoft.com/office/officeart/2005/8/layout/lProcess3"/>
    <dgm:cxn modelId="{6B782771-2A3F-404E-8238-D2BD505F365E}" type="presParOf" srcId="{F598BE1E-307D-4A64-BCEC-E329575B81D8}" destId="{D62FEAEA-9BDD-4352-B54D-4AC0E5EF0E18}" srcOrd="0" destOrd="0" presId="urn:microsoft.com/office/officeart/2005/8/layout/lProcess3"/>
    <dgm:cxn modelId="{B0CC9A4D-7319-46B7-8B5F-2A771264F24F}" type="presParOf" srcId="{F598BE1E-307D-4A64-BCEC-E329575B81D8}" destId="{C647B290-1EA8-49BC-9E3D-98FFF3C79F4F}" srcOrd="1" destOrd="0" presId="urn:microsoft.com/office/officeart/2005/8/layout/lProcess3"/>
    <dgm:cxn modelId="{73584F05-5CD6-49BA-9CA1-98F650767DB7}" type="presParOf" srcId="{F598BE1E-307D-4A64-BCEC-E329575B81D8}" destId="{11616A3E-3728-469C-A852-62CF58FDDEDB}" srcOrd="2" destOrd="0" presId="urn:microsoft.com/office/officeart/2005/8/layout/lProcess3"/>
    <dgm:cxn modelId="{A945FC95-1213-4261-AB35-8AE03B47CC84}" type="presParOf" srcId="{FDFA3686-8915-4768-BF23-7EAC889013FE}" destId="{A59AB9AC-0185-410F-9987-D63C93DE6BB6}" srcOrd="3" destOrd="0" presId="urn:microsoft.com/office/officeart/2005/8/layout/lProcess3"/>
    <dgm:cxn modelId="{54105B8C-90DC-4387-90E9-FAAE9A6B1953}" type="presParOf" srcId="{FDFA3686-8915-4768-BF23-7EAC889013FE}" destId="{C42211A9-BE0D-46F3-A871-FBAE2FC4D73F}" srcOrd="4" destOrd="0" presId="urn:microsoft.com/office/officeart/2005/8/layout/lProcess3"/>
    <dgm:cxn modelId="{CB1BB732-36E2-4D62-963A-8A9FC39D6459}" type="presParOf" srcId="{C42211A9-BE0D-46F3-A871-FBAE2FC4D73F}" destId="{B9D9F684-AC89-4F09-8394-8FB506C5027E}" srcOrd="0" destOrd="0" presId="urn:microsoft.com/office/officeart/2005/8/layout/lProcess3"/>
    <dgm:cxn modelId="{958719A0-2EDB-40B0-808B-4879A15138F6}" type="presParOf" srcId="{C42211A9-BE0D-46F3-A871-FBAE2FC4D73F}" destId="{60468227-FAB6-4851-B28B-EF7E9C63F3D0}" srcOrd="1" destOrd="0" presId="urn:microsoft.com/office/officeart/2005/8/layout/lProcess3"/>
    <dgm:cxn modelId="{3D1C5C19-C08B-45CC-9E12-64F5D13FDEA8}" type="presParOf" srcId="{C42211A9-BE0D-46F3-A871-FBAE2FC4D73F}" destId="{DD84AF93-7020-49EB-ABFF-04B486BA0DEA}" srcOrd="2" destOrd="0" presId="urn:microsoft.com/office/officeart/2005/8/layout/lProcess3"/>
    <dgm:cxn modelId="{720D905B-4234-478C-8882-7D0A8CDAAEEA}" type="presParOf" srcId="{FDFA3686-8915-4768-BF23-7EAC889013FE}" destId="{0E2FF2AE-C1D1-4C00-90EB-27133FF331A6}" srcOrd="5" destOrd="0" presId="urn:microsoft.com/office/officeart/2005/8/layout/lProcess3"/>
    <dgm:cxn modelId="{F449BB2F-4DC9-4AAA-A281-3D99B28D14CF}" type="presParOf" srcId="{FDFA3686-8915-4768-BF23-7EAC889013FE}" destId="{044AEEA7-95DD-492B-92A4-A9D2CA76C81E}" srcOrd="6" destOrd="0" presId="urn:microsoft.com/office/officeart/2005/8/layout/lProcess3"/>
    <dgm:cxn modelId="{F227FE61-8524-4A8A-9A51-3DB65F9144A0}" type="presParOf" srcId="{044AEEA7-95DD-492B-92A4-A9D2CA76C81E}" destId="{2C52F001-ED45-4021-BA0A-299C22FD0EB6}" srcOrd="0" destOrd="0" presId="urn:microsoft.com/office/officeart/2005/8/layout/lProcess3"/>
    <dgm:cxn modelId="{63826206-01F2-49D3-9231-A0A1D05EDE7B}" type="presParOf" srcId="{044AEEA7-95DD-492B-92A4-A9D2CA76C81E}" destId="{1B9A6510-C253-453D-8153-46DF32E2BF08}" srcOrd="1" destOrd="0" presId="urn:microsoft.com/office/officeart/2005/8/layout/lProcess3"/>
    <dgm:cxn modelId="{F27E87D2-D338-46F2-8550-1D6B248BC20A}" type="presParOf" srcId="{044AEEA7-95DD-492B-92A4-A9D2CA76C81E}" destId="{C6084EEE-8C41-4B51-BEFA-CBA328556717}" srcOrd="2" destOrd="0" presId="urn:microsoft.com/office/officeart/2005/8/layout/lProcess3"/>
    <dgm:cxn modelId="{5A794D0C-BF7E-4C0D-810A-B73026DC1D2A}" type="presParOf" srcId="{FDFA3686-8915-4768-BF23-7EAC889013FE}" destId="{7BF53034-15B7-4FBF-B04B-3EED09CC0EBA}" srcOrd="7" destOrd="0" presId="urn:microsoft.com/office/officeart/2005/8/layout/lProcess3"/>
    <dgm:cxn modelId="{5774EDA9-98D1-4067-970F-DE644B09730B}" type="presParOf" srcId="{FDFA3686-8915-4768-BF23-7EAC889013FE}" destId="{54E92D95-B6BE-4B7C-BF32-3620DBCB3108}" srcOrd="8" destOrd="0" presId="urn:microsoft.com/office/officeart/2005/8/layout/lProcess3"/>
    <dgm:cxn modelId="{5D7704C4-E015-49CD-80FA-DCBE4D2CD71B}" type="presParOf" srcId="{54E92D95-B6BE-4B7C-BF32-3620DBCB3108}" destId="{261D9C67-9151-4C9F-8DE6-C63EACDC7A6A}" srcOrd="0" destOrd="0" presId="urn:microsoft.com/office/officeart/2005/8/layout/lProcess3"/>
    <dgm:cxn modelId="{97591A6D-9005-4302-AC04-8F8A4FFC4227}" type="presParOf" srcId="{54E92D95-B6BE-4B7C-BF32-3620DBCB3108}" destId="{0205C4F4-DF49-4606-93D7-232A51298895}" srcOrd="1" destOrd="0" presId="urn:microsoft.com/office/officeart/2005/8/layout/lProcess3"/>
    <dgm:cxn modelId="{DE9C80EF-C4D8-437F-B916-8995AB0DE4C3}" type="presParOf" srcId="{54E92D95-B6BE-4B7C-BF32-3620DBCB3108}" destId="{18F04B32-89D9-4F83-9B5B-04194566679F}"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6AD9F-23C4-4AA0-9C28-C18593A6F018}"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it-IT"/>
        </a:p>
      </dgm:t>
    </dgm:pt>
    <dgm:pt modelId="{D19C5B30-6EF0-4DB9-87D3-974187B112D3}">
      <dgm:prSet phldrT="[Testo]" custT="1"/>
      <dgm:spPr/>
      <dgm:t>
        <a:bodyPr/>
        <a:lstStyle/>
        <a:p>
          <a:r>
            <a:rPr lang="it-IT" sz="1800" b="1" dirty="0">
              <a:solidFill>
                <a:schemeClr val="bg1"/>
              </a:solidFill>
            </a:rPr>
            <a:t>WiFiServer server(80);</a:t>
          </a:r>
        </a:p>
      </dgm:t>
    </dgm:pt>
    <dgm:pt modelId="{565D6B64-3611-475A-A16E-C75E7AFFB94D}" type="parTrans" cxnId="{2B38B1F5-489E-4C05-B9AA-854070F01F21}">
      <dgm:prSet/>
      <dgm:spPr/>
      <dgm:t>
        <a:bodyPr/>
        <a:lstStyle/>
        <a:p>
          <a:endParaRPr lang="it-IT"/>
        </a:p>
      </dgm:t>
    </dgm:pt>
    <dgm:pt modelId="{632076A0-2569-4E9E-AB07-00002440BFE7}" type="sibTrans" cxnId="{2B38B1F5-489E-4C05-B9AA-854070F01F21}">
      <dgm:prSet/>
      <dgm:spPr/>
      <dgm:t>
        <a:bodyPr/>
        <a:lstStyle/>
        <a:p>
          <a:endParaRPr lang="it-IT"/>
        </a:p>
      </dgm:t>
    </dgm:pt>
    <dgm:pt modelId="{52A16973-0B3E-48FD-AFB3-1EE914B4984E}">
      <dgm:prSet phldrT="[Testo]" custT="1"/>
      <dgm:spPr/>
      <dgm:t>
        <a:bodyPr/>
        <a:lstStyle/>
        <a:p>
          <a:r>
            <a:rPr lang="it-IT" sz="2000" dirty="0"/>
            <a:t>Creiamo un’istanza del server</a:t>
          </a:r>
        </a:p>
      </dgm:t>
    </dgm:pt>
    <dgm:pt modelId="{6AE482DA-C032-4187-9629-39428C0EDA4E}" type="parTrans" cxnId="{860E79F2-9038-4EDC-9ACD-B0AB1353BD21}">
      <dgm:prSet/>
      <dgm:spPr/>
      <dgm:t>
        <a:bodyPr/>
        <a:lstStyle/>
        <a:p>
          <a:endParaRPr lang="it-IT"/>
        </a:p>
      </dgm:t>
    </dgm:pt>
    <dgm:pt modelId="{56910232-398F-4CAA-B378-75855C27CA2C}" type="sibTrans" cxnId="{860E79F2-9038-4EDC-9ACD-B0AB1353BD21}">
      <dgm:prSet/>
      <dgm:spPr/>
      <dgm:t>
        <a:bodyPr/>
        <a:lstStyle/>
        <a:p>
          <a:endParaRPr lang="it-IT"/>
        </a:p>
      </dgm:t>
    </dgm:pt>
    <dgm:pt modelId="{79AB3A34-EB83-4A98-87EE-E9D10C6D94A5}">
      <dgm:prSet phldrT="[Testo]" custT="1"/>
      <dgm:spPr/>
      <dgm:t>
        <a:bodyPr/>
        <a:lstStyle/>
        <a:p>
          <a:r>
            <a:rPr lang="en-US" sz="1800" b="1" dirty="0">
              <a:solidFill>
                <a:schemeClr val="bg1"/>
              </a:solidFill>
            </a:rPr>
            <a:t>const char* ssid = “SSID"; </a:t>
          </a:r>
          <a:r>
            <a:rPr lang="it-IT" sz="1800" b="1" dirty="0">
              <a:solidFill>
                <a:schemeClr val="bg1"/>
              </a:solidFill>
            </a:rPr>
            <a:t>const char* password = </a:t>
          </a:r>
          <a:r>
            <a:rPr lang="en-US" sz="1800" b="1" dirty="0">
              <a:solidFill>
                <a:schemeClr val="bg1"/>
              </a:solidFill>
            </a:rPr>
            <a:t>“</a:t>
          </a:r>
          <a:r>
            <a:rPr lang="it-IT" sz="1800" b="1" dirty="0">
              <a:solidFill>
                <a:schemeClr val="bg1"/>
              </a:solidFill>
            </a:rPr>
            <a:t>PASS";</a:t>
          </a:r>
        </a:p>
      </dgm:t>
    </dgm:pt>
    <dgm:pt modelId="{B3BC82E6-8F81-473A-8992-8A3420572843}" type="parTrans" cxnId="{E8AB3C77-F09E-445E-90E9-1106C5EBB54B}">
      <dgm:prSet/>
      <dgm:spPr/>
      <dgm:t>
        <a:bodyPr/>
        <a:lstStyle/>
        <a:p>
          <a:endParaRPr lang="it-IT"/>
        </a:p>
      </dgm:t>
    </dgm:pt>
    <dgm:pt modelId="{21B7446C-6671-480C-A3C1-0E9848B8CF96}" type="sibTrans" cxnId="{E8AB3C77-F09E-445E-90E9-1106C5EBB54B}">
      <dgm:prSet/>
      <dgm:spPr/>
      <dgm:t>
        <a:bodyPr/>
        <a:lstStyle/>
        <a:p>
          <a:endParaRPr lang="it-IT"/>
        </a:p>
      </dgm:t>
    </dgm:pt>
    <dgm:pt modelId="{A12F1E5C-7B8F-4F1B-96FA-4DDC2E5D6DE2}">
      <dgm:prSet phldrT="[Testo]" custT="1"/>
      <dgm:spPr/>
      <dgm:t>
        <a:bodyPr/>
        <a:lstStyle/>
        <a:p>
          <a:r>
            <a:rPr lang="it-IT" sz="1600" dirty="0"/>
            <a:t>Specifichiamo le credenziali della rete alla quale vogliamo connetterci</a:t>
          </a:r>
        </a:p>
      </dgm:t>
    </dgm:pt>
    <dgm:pt modelId="{BD62B662-A180-44A3-BFF3-83A55F7AE410}" type="parTrans" cxnId="{9EE11950-23A6-444E-BF98-99D4C49A8AFC}">
      <dgm:prSet/>
      <dgm:spPr/>
      <dgm:t>
        <a:bodyPr/>
        <a:lstStyle/>
        <a:p>
          <a:endParaRPr lang="it-IT"/>
        </a:p>
      </dgm:t>
    </dgm:pt>
    <dgm:pt modelId="{4313B11C-6AB8-43EB-A7D2-FDAD16D583A5}" type="sibTrans" cxnId="{9EE11950-23A6-444E-BF98-99D4C49A8AFC}">
      <dgm:prSet/>
      <dgm:spPr/>
      <dgm:t>
        <a:bodyPr/>
        <a:lstStyle/>
        <a:p>
          <a:endParaRPr lang="it-IT"/>
        </a:p>
      </dgm:t>
    </dgm:pt>
    <dgm:pt modelId="{58C3ECDB-790F-487E-953A-28932CF9B6A5}">
      <dgm:prSet phldrT="[Testo]" custT="1"/>
      <dgm:spPr/>
      <dgm:t>
        <a:bodyPr/>
        <a:lstStyle/>
        <a:p>
          <a:r>
            <a:rPr lang="it-IT" sz="1600" b="1" dirty="0">
              <a:solidFill>
                <a:schemeClr val="bg1"/>
              </a:solidFill>
            </a:rPr>
            <a:t>WiFi.begin(ssid, password);</a:t>
          </a:r>
        </a:p>
      </dgm:t>
    </dgm:pt>
    <dgm:pt modelId="{D530FEF2-FCAA-4E23-A9CC-3F268DC09CAB}" type="parTrans" cxnId="{585BBCBA-8E89-412C-9D39-1C27CC0AE651}">
      <dgm:prSet/>
      <dgm:spPr/>
      <dgm:t>
        <a:bodyPr/>
        <a:lstStyle/>
        <a:p>
          <a:endParaRPr lang="it-IT"/>
        </a:p>
      </dgm:t>
    </dgm:pt>
    <dgm:pt modelId="{89B5ECC6-2B4B-4692-8651-883AC491B047}" type="sibTrans" cxnId="{585BBCBA-8E89-412C-9D39-1C27CC0AE651}">
      <dgm:prSet/>
      <dgm:spPr/>
      <dgm:t>
        <a:bodyPr/>
        <a:lstStyle/>
        <a:p>
          <a:endParaRPr lang="it-IT"/>
        </a:p>
      </dgm:t>
    </dgm:pt>
    <dgm:pt modelId="{90F5749B-A5CB-45E0-8EB5-6660346E9A53}">
      <dgm:prSet phldrT="[Testo]" custT="1"/>
      <dgm:spPr/>
      <dgm:t>
        <a:bodyPr/>
        <a:lstStyle/>
        <a:p>
          <a:r>
            <a:rPr lang="it-IT" sz="1400" dirty="0"/>
            <a:t>Inizializzazione della connessione Wi-Fi</a:t>
          </a:r>
        </a:p>
      </dgm:t>
    </dgm:pt>
    <dgm:pt modelId="{55131A95-1420-48C4-A83C-AF02068CB236}" type="parTrans" cxnId="{34D20071-697B-4BFD-94C6-78C3DDA68DD0}">
      <dgm:prSet/>
      <dgm:spPr/>
      <dgm:t>
        <a:bodyPr/>
        <a:lstStyle/>
        <a:p>
          <a:endParaRPr lang="it-IT"/>
        </a:p>
      </dgm:t>
    </dgm:pt>
    <dgm:pt modelId="{ECE689FD-DEA6-4646-8C04-8639E4A746F1}" type="sibTrans" cxnId="{34D20071-697B-4BFD-94C6-78C3DDA68DD0}">
      <dgm:prSet/>
      <dgm:spPr/>
      <dgm:t>
        <a:bodyPr/>
        <a:lstStyle/>
        <a:p>
          <a:endParaRPr lang="it-IT"/>
        </a:p>
      </dgm:t>
    </dgm:pt>
    <dgm:pt modelId="{A3AE7CC7-F9E8-4A44-8227-9C7663024A1D}">
      <dgm:prSet custT="1"/>
      <dgm:spPr/>
      <dgm:t>
        <a:bodyPr/>
        <a:lstStyle/>
        <a:p>
          <a:endParaRPr lang="it-IT" sz="1100" dirty="0"/>
        </a:p>
      </dgm:t>
    </dgm:pt>
    <dgm:pt modelId="{7C839944-752E-42D5-89B6-21B872930FE5}" type="parTrans" cxnId="{09DED07F-B27E-44D8-AE48-C6F247B27B3F}">
      <dgm:prSet/>
      <dgm:spPr/>
      <dgm:t>
        <a:bodyPr/>
        <a:lstStyle/>
        <a:p>
          <a:endParaRPr lang="it-IT"/>
        </a:p>
      </dgm:t>
    </dgm:pt>
    <dgm:pt modelId="{60158CE3-6E78-4FED-A217-A2A9DFB400EF}" type="sibTrans" cxnId="{09DED07F-B27E-44D8-AE48-C6F247B27B3F}">
      <dgm:prSet/>
      <dgm:spPr/>
      <dgm:t>
        <a:bodyPr/>
        <a:lstStyle/>
        <a:p>
          <a:endParaRPr lang="it-IT"/>
        </a:p>
      </dgm:t>
    </dgm:pt>
    <dgm:pt modelId="{4808FC60-B77A-449D-860D-C3ABB89EF8D6}">
      <dgm:prSet custT="1"/>
      <dgm:spPr/>
      <dgm:t>
        <a:bodyPr/>
        <a:lstStyle/>
        <a:p>
          <a:endParaRPr lang="it-IT" sz="1400" dirty="0"/>
        </a:p>
      </dgm:t>
    </dgm:pt>
    <dgm:pt modelId="{CB0FD35F-0B33-42E1-A9F2-0452997D24EC}" type="parTrans" cxnId="{403A7D85-5BB3-4B7A-900D-780FD184B7A0}">
      <dgm:prSet/>
      <dgm:spPr/>
      <dgm:t>
        <a:bodyPr/>
        <a:lstStyle/>
        <a:p>
          <a:endParaRPr lang="it-IT"/>
        </a:p>
      </dgm:t>
    </dgm:pt>
    <dgm:pt modelId="{83CD6B17-2699-4434-BBA2-A0108DEEB34A}" type="sibTrans" cxnId="{403A7D85-5BB3-4B7A-900D-780FD184B7A0}">
      <dgm:prSet/>
      <dgm:spPr/>
      <dgm:t>
        <a:bodyPr/>
        <a:lstStyle/>
        <a:p>
          <a:endParaRPr lang="it-IT"/>
        </a:p>
      </dgm:t>
    </dgm:pt>
    <dgm:pt modelId="{9F8388F8-2C3C-40EF-A84A-FAF5BDA7E9D4}">
      <dgm:prSet custT="1"/>
      <dgm:spPr/>
      <dgm:t>
        <a:bodyPr/>
        <a:lstStyle/>
        <a:p>
          <a:r>
            <a:rPr lang="it-IT" sz="1600" b="1" dirty="0" err="1">
              <a:solidFill>
                <a:schemeClr val="bg1"/>
              </a:solidFill>
            </a:rPr>
            <a:t>WiFi.status</a:t>
          </a:r>
          <a:r>
            <a:rPr lang="it-IT" sz="1600" b="1" dirty="0">
              <a:solidFill>
                <a:schemeClr val="bg1"/>
              </a:solidFill>
            </a:rPr>
            <a:t>() != WL_CONNECTED</a:t>
          </a:r>
        </a:p>
      </dgm:t>
    </dgm:pt>
    <dgm:pt modelId="{2443FC57-7422-4AA4-B2E6-9AAC156D16CE}" type="parTrans" cxnId="{03E9B542-18C7-42D6-AF2D-641AC48B7B33}">
      <dgm:prSet/>
      <dgm:spPr/>
      <dgm:t>
        <a:bodyPr/>
        <a:lstStyle/>
        <a:p>
          <a:endParaRPr lang="it-IT"/>
        </a:p>
      </dgm:t>
    </dgm:pt>
    <dgm:pt modelId="{A8D29619-1EE6-4FAE-AF94-ED3F43386787}" type="sibTrans" cxnId="{03E9B542-18C7-42D6-AF2D-641AC48B7B33}">
      <dgm:prSet/>
      <dgm:spPr/>
      <dgm:t>
        <a:bodyPr/>
        <a:lstStyle/>
        <a:p>
          <a:endParaRPr lang="it-IT"/>
        </a:p>
      </dgm:t>
    </dgm:pt>
    <dgm:pt modelId="{27B8BBF6-D254-4406-B632-1E4CB97B117B}">
      <dgm:prSet custT="1"/>
      <dgm:spPr/>
      <dgm:t>
        <a:bodyPr/>
        <a:lstStyle/>
        <a:p>
          <a:r>
            <a:rPr lang="it-IT" sz="1300" b="1" dirty="0" err="1">
              <a:solidFill>
                <a:schemeClr val="bg1"/>
              </a:solidFill>
            </a:rPr>
            <a:t>WiFiClient</a:t>
          </a:r>
          <a:r>
            <a:rPr lang="it-IT" sz="1300" b="1" dirty="0">
              <a:solidFill>
                <a:schemeClr val="bg1"/>
              </a:solidFill>
            </a:rPr>
            <a:t> cliente = </a:t>
          </a:r>
          <a:r>
            <a:rPr lang="it-IT" sz="1300" b="1" dirty="0" err="1">
              <a:solidFill>
                <a:schemeClr val="bg1"/>
              </a:solidFill>
            </a:rPr>
            <a:t>server.</a:t>
          </a:r>
          <a:r>
            <a:rPr lang="it-IT" sz="1600" b="1" dirty="0" err="1">
              <a:solidFill>
                <a:schemeClr val="bg1"/>
              </a:solidFill>
            </a:rPr>
            <a:t>available</a:t>
          </a:r>
          <a:r>
            <a:rPr lang="it-IT" sz="1300" b="1" dirty="0">
              <a:solidFill>
                <a:schemeClr val="bg1"/>
              </a:solidFill>
            </a:rPr>
            <a:t>();</a:t>
          </a:r>
        </a:p>
      </dgm:t>
    </dgm:pt>
    <dgm:pt modelId="{2A626830-C32C-4FB1-BF4A-AC23E9E16952}" type="parTrans" cxnId="{4937F224-D64E-4EED-BC8B-9D7B4CC7CFBD}">
      <dgm:prSet/>
      <dgm:spPr/>
      <dgm:t>
        <a:bodyPr/>
        <a:lstStyle/>
        <a:p>
          <a:endParaRPr lang="it-IT"/>
        </a:p>
      </dgm:t>
    </dgm:pt>
    <dgm:pt modelId="{D3E77E9E-8293-47AB-95D3-DADDC0B13146}" type="sibTrans" cxnId="{4937F224-D64E-4EED-BC8B-9D7B4CC7CFBD}">
      <dgm:prSet/>
      <dgm:spPr/>
      <dgm:t>
        <a:bodyPr/>
        <a:lstStyle/>
        <a:p>
          <a:endParaRPr lang="it-IT"/>
        </a:p>
      </dgm:t>
    </dgm:pt>
    <dgm:pt modelId="{6884A815-FF17-4E73-A263-90CF7E635FA6}">
      <dgm:prSet/>
      <dgm:spPr/>
      <dgm:t>
        <a:bodyPr/>
        <a:lstStyle/>
        <a:p>
          <a:r>
            <a:rPr lang="it-IT" dirty="0"/>
            <a:t>WL_CONNECTED rimane è un valore di tipo boolean  che rimane a false finché la connessione non è avvenuta;</a:t>
          </a:r>
        </a:p>
      </dgm:t>
    </dgm:pt>
    <dgm:pt modelId="{EA01166C-978A-4EF2-83BA-AA97C8998C30}" type="parTrans" cxnId="{179CBD79-0675-4F86-AE53-6BAF86309BAB}">
      <dgm:prSet/>
      <dgm:spPr/>
      <dgm:t>
        <a:bodyPr/>
        <a:lstStyle/>
        <a:p>
          <a:endParaRPr lang="it-IT"/>
        </a:p>
      </dgm:t>
    </dgm:pt>
    <dgm:pt modelId="{5209B90A-E16C-4EB4-8194-B2B4992B864E}" type="sibTrans" cxnId="{179CBD79-0675-4F86-AE53-6BAF86309BAB}">
      <dgm:prSet/>
      <dgm:spPr/>
      <dgm:t>
        <a:bodyPr/>
        <a:lstStyle/>
        <a:p>
          <a:endParaRPr lang="it-IT"/>
        </a:p>
      </dgm:t>
    </dgm:pt>
    <dgm:pt modelId="{BB1DACD2-2D4D-4348-B8CE-FC4A24DB5B66}">
      <dgm:prSet/>
      <dgm:spPr/>
      <dgm:t>
        <a:bodyPr/>
        <a:lstStyle/>
        <a:p>
          <a:r>
            <a:rPr lang="it-IT" dirty="0"/>
            <a:t>Controllo di avvenuta connessione Client/Server-</a:t>
          </a:r>
        </a:p>
      </dgm:t>
    </dgm:pt>
    <dgm:pt modelId="{B18F6304-9E04-4E18-92D0-9E93A67C2CC7}" type="parTrans" cxnId="{8E40D144-C4A2-496A-90B5-6849DABAEC1E}">
      <dgm:prSet/>
      <dgm:spPr/>
      <dgm:t>
        <a:bodyPr/>
        <a:lstStyle/>
        <a:p>
          <a:endParaRPr lang="it-IT"/>
        </a:p>
      </dgm:t>
    </dgm:pt>
    <dgm:pt modelId="{08CC9C45-8EBD-4050-82B8-974556FACBCF}" type="sibTrans" cxnId="{8E40D144-C4A2-496A-90B5-6849DABAEC1E}">
      <dgm:prSet/>
      <dgm:spPr/>
      <dgm:t>
        <a:bodyPr/>
        <a:lstStyle/>
        <a:p>
          <a:endParaRPr lang="it-IT"/>
        </a:p>
      </dgm:t>
    </dgm:pt>
    <dgm:pt modelId="{DFF644E7-3523-4F4E-A98A-79C5A09CBC8C}" type="pres">
      <dgm:prSet presAssocID="{DC86AD9F-23C4-4AA0-9C28-C18593A6F018}" presName="Name0" presStyleCnt="0">
        <dgm:presLayoutVars>
          <dgm:chMax val="5"/>
          <dgm:chPref val="5"/>
          <dgm:dir/>
          <dgm:animLvl val="lvl"/>
        </dgm:presLayoutVars>
      </dgm:prSet>
      <dgm:spPr/>
    </dgm:pt>
    <dgm:pt modelId="{61563A10-397D-434B-963A-48E99FE66ACF}" type="pres">
      <dgm:prSet presAssocID="{D19C5B30-6EF0-4DB9-87D3-974187B112D3}" presName="parentText1" presStyleLbl="node1" presStyleIdx="0" presStyleCnt="5" custLinFactNeighborY="-3618">
        <dgm:presLayoutVars>
          <dgm:chMax/>
          <dgm:chPref val="3"/>
          <dgm:bulletEnabled val="1"/>
        </dgm:presLayoutVars>
      </dgm:prSet>
      <dgm:spPr/>
    </dgm:pt>
    <dgm:pt modelId="{70399182-C79F-4030-9355-DBE2F7AB7B5A}" type="pres">
      <dgm:prSet presAssocID="{D19C5B30-6EF0-4DB9-87D3-974187B112D3}" presName="childText1" presStyleLbl="solidAlignAcc1" presStyleIdx="0" presStyleCnt="5" custLinFactNeighborX="-1556" custLinFactNeighborY="-1987">
        <dgm:presLayoutVars>
          <dgm:chMax val="0"/>
          <dgm:chPref val="0"/>
          <dgm:bulletEnabled val="1"/>
        </dgm:presLayoutVars>
      </dgm:prSet>
      <dgm:spPr/>
    </dgm:pt>
    <dgm:pt modelId="{EC0C3D2E-C5B9-42C0-B1B2-06C591C2DAE7}" type="pres">
      <dgm:prSet presAssocID="{79AB3A34-EB83-4A98-87EE-E9D10C6D94A5}" presName="parentText2" presStyleLbl="node1" presStyleIdx="1" presStyleCnt="5">
        <dgm:presLayoutVars>
          <dgm:chMax/>
          <dgm:chPref val="3"/>
          <dgm:bulletEnabled val="1"/>
        </dgm:presLayoutVars>
      </dgm:prSet>
      <dgm:spPr/>
    </dgm:pt>
    <dgm:pt modelId="{DECC820F-42A6-46C4-9AE6-816054013FBD}" type="pres">
      <dgm:prSet presAssocID="{79AB3A34-EB83-4A98-87EE-E9D10C6D94A5}" presName="childText2" presStyleLbl="solidAlignAcc1" presStyleIdx="1" presStyleCnt="5">
        <dgm:presLayoutVars>
          <dgm:chMax val="0"/>
          <dgm:chPref val="0"/>
          <dgm:bulletEnabled val="1"/>
        </dgm:presLayoutVars>
      </dgm:prSet>
      <dgm:spPr/>
    </dgm:pt>
    <dgm:pt modelId="{234DA1BC-A4A1-4627-A0DA-6370143403BD}" type="pres">
      <dgm:prSet presAssocID="{58C3ECDB-790F-487E-953A-28932CF9B6A5}" presName="parentText3" presStyleLbl="node1" presStyleIdx="2" presStyleCnt="5">
        <dgm:presLayoutVars>
          <dgm:chMax/>
          <dgm:chPref val="3"/>
          <dgm:bulletEnabled val="1"/>
        </dgm:presLayoutVars>
      </dgm:prSet>
      <dgm:spPr/>
    </dgm:pt>
    <dgm:pt modelId="{3C4D6E74-D1E7-4B60-BC7C-E9B1DA6493BC}" type="pres">
      <dgm:prSet presAssocID="{58C3ECDB-790F-487E-953A-28932CF9B6A5}" presName="childText3" presStyleLbl="solidAlignAcc1" presStyleIdx="2" presStyleCnt="5">
        <dgm:presLayoutVars>
          <dgm:chMax val="0"/>
          <dgm:chPref val="0"/>
          <dgm:bulletEnabled val="1"/>
        </dgm:presLayoutVars>
      </dgm:prSet>
      <dgm:spPr/>
    </dgm:pt>
    <dgm:pt modelId="{FFBB7593-51A8-4824-94CD-612F1EAFA2E2}" type="pres">
      <dgm:prSet presAssocID="{9F8388F8-2C3C-40EF-A84A-FAF5BDA7E9D4}" presName="parentText4" presStyleLbl="node1" presStyleIdx="3" presStyleCnt="5">
        <dgm:presLayoutVars>
          <dgm:chMax/>
          <dgm:chPref val="3"/>
          <dgm:bulletEnabled val="1"/>
        </dgm:presLayoutVars>
      </dgm:prSet>
      <dgm:spPr/>
    </dgm:pt>
    <dgm:pt modelId="{7D1209DA-A7B4-45DD-A0CB-EA29A709C987}" type="pres">
      <dgm:prSet presAssocID="{9F8388F8-2C3C-40EF-A84A-FAF5BDA7E9D4}" presName="childText4" presStyleLbl="solidAlignAcc1" presStyleIdx="3" presStyleCnt="5">
        <dgm:presLayoutVars>
          <dgm:chMax val="0"/>
          <dgm:chPref val="0"/>
          <dgm:bulletEnabled val="1"/>
        </dgm:presLayoutVars>
      </dgm:prSet>
      <dgm:spPr/>
    </dgm:pt>
    <dgm:pt modelId="{B64F4595-2849-44C2-8495-636B1A3A95BD}" type="pres">
      <dgm:prSet presAssocID="{27B8BBF6-D254-4406-B632-1E4CB97B117B}" presName="parentText5" presStyleLbl="node1" presStyleIdx="4" presStyleCnt="5">
        <dgm:presLayoutVars>
          <dgm:chMax/>
          <dgm:chPref val="3"/>
          <dgm:bulletEnabled val="1"/>
        </dgm:presLayoutVars>
      </dgm:prSet>
      <dgm:spPr/>
    </dgm:pt>
    <dgm:pt modelId="{DA143178-3F04-4959-94C0-5B6F4C9EFEE5}" type="pres">
      <dgm:prSet presAssocID="{27B8BBF6-D254-4406-B632-1E4CB97B117B}" presName="childText5" presStyleLbl="solidAlignAcc1" presStyleIdx="4" presStyleCnt="5">
        <dgm:presLayoutVars>
          <dgm:chMax val="0"/>
          <dgm:chPref val="0"/>
          <dgm:bulletEnabled val="1"/>
        </dgm:presLayoutVars>
      </dgm:prSet>
      <dgm:spPr/>
    </dgm:pt>
  </dgm:ptLst>
  <dgm:cxnLst>
    <dgm:cxn modelId="{D7E58F11-A9C5-4E18-8FBC-FAD1E5A23469}" type="presOf" srcId="{A3AE7CC7-F9E8-4A44-8227-9C7663024A1D}" destId="{3C4D6E74-D1E7-4B60-BC7C-E9B1DA6493BC}" srcOrd="0" destOrd="2" presId="urn:microsoft.com/office/officeart/2009/3/layout/IncreasingArrowsProcess"/>
    <dgm:cxn modelId="{4937F224-D64E-4EED-BC8B-9D7B4CC7CFBD}" srcId="{DC86AD9F-23C4-4AA0-9C28-C18593A6F018}" destId="{27B8BBF6-D254-4406-B632-1E4CB97B117B}" srcOrd="4" destOrd="0" parTransId="{2A626830-C32C-4FB1-BF4A-AC23E9E16952}" sibTransId="{D3E77E9E-8293-47AB-95D3-DADDC0B13146}"/>
    <dgm:cxn modelId="{03E9B542-18C7-42D6-AF2D-641AC48B7B33}" srcId="{DC86AD9F-23C4-4AA0-9C28-C18593A6F018}" destId="{9F8388F8-2C3C-40EF-A84A-FAF5BDA7E9D4}" srcOrd="3" destOrd="0" parTransId="{2443FC57-7422-4AA4-B2E6-9AAC156D16CE}" sibTransId="{A8D29619-1EE6-4FAE-AF94-ED3F43386787}"/>
    <dgm:cxn modelId="{9EE11950-23A6-444E-BF98-99D4C49A8AFC}" srcId="{79AB3A34-EB83-4A98-87EE-E9D10C6D94A5}" destId="{A12F1E5C-7B8F-4F1B-96FA-4DDC2E5D6DE2}" srcOrd="0" destOrd="0" parTransId="{BD62B662-A180-44A3-BFF3-83A55F7AE410}" sibTransId="{4313B11C-6AB8-43EB-A7D2-FDAD16D583A5}"/>
    <dgm:cxn modelId="{8311A117-BB14-414A-A576-03D2A5468EE3}" type="presOf" srcId="{BB1DACD2-2D4D-4348-B8CE-FC4A24DB5B66}" destId="{DA143178-3F04-4959-94C0-5B6F4C9EFEE5}" srcOrd="0" destOrd="0" presId="urn:microsoft.com/office/officeart/2009/3/layout/IncreasingArrowsProcess"/>
    <dgm:cxn modelId="{179CBD79-0675-4F86-AE53-6BAF86309BAB}" srcId="{9F8388F8-2C3C-40EF-A84A-FAF5BDA7E9D4}" destId="{6884A815-FF17-4E73-A263-90CF7E635FA6}" srcOrd="0" destOrd="0" parTransId="{EA01166C-978A-4EF2-83BA-AA97C8998C30}" sibTransId="{5209B90A-E16C-4EB4-8194-B2B4992B864E}"/>
    <dgm:cxn modelId="{09DED07F-B27E-44D8-AE48-C6F247B27B3F}" srcId="{58C3ECDB-790F-487E-953A-28932CF9B6A5}" destId="{A3AE7CC7-F9E8-4A44-8227-9C7663024A1D}" srcOrd="2" destOrd="0" parTransId="{7C839944-752E-42D5-89B6-21B872930FE5}" sibTransId="{60158CE3-6E78-4FED-A217-A2A9DFB400EF}"/>
    <dgm:cxn modelId="{F1E42A26-ECC7-4E25-8483-36FC17D59BC8}" type="presOf" srcId="{90F5749B-A5CB-45E0-8EB5-6660346E9A53}" destId="{3C4D6E74-D1E7-4B60-BC7C-E9B1DA6493BC}" srcOrd="0" destOrd="0" presId="urn:microsoft.com/office/officeart/2009/3/layout/IncreasingArrowsProcess"/>
    <dgm:cxn modelId="{860E79F2-9038-4EDC-9ACD-B0AB1353BD21}" srcId="{D19C5B30-6EF0-4DB9-87D3-974187B112D3}" destId="{52A16973-0B3E-48FD-AFB3-1EE914B4984E}" srcOrd="0" destOrd="0" parTransId="{6AE482DA-C032-4187-9629-39428C0EDA4E}" sibTransId="{56910232-398F-4CAA-B378-75855C27CA2C}"/>
    <dgm:cxn modelId="{8E40D144-C4A2-496A-90B5-6849DABAEC1E}" srcId="{27B8BBF6-D254-4406-B632-1E4CB97B117B}" destId="{BB1DACD2-2D4D-4348-B8CE-FC4A24DB5B66}" srcOrd="0" destOrd="0" parTransId="{B18F6304-9E04-4E18-92D0-9E93A67C2CC7}" sibTransId="{08CC9C45-8EBD-4050-82B8-974556FACBCF}"/>
    <dgm:cxn modelId="{FDB73F3C-360C-46E3-A4AE-6260935A639F}" type="presOf" srcId="{9F8388F8-2C3C-40EF-A84A-FAF5BDA7E9D4}" destId="{FFBB7593-51A8-4824-94CD-612F1EAFA2E2}" srcOrd="0" destOrd="0" presId="urn:microsoft.com/office/officeart/2009/3/layout/IncreasingArrowsProcess"/>
    <dgm:cxn modelId="{DE3D802D-5234-4F27-B885-A7D6CBBED8C5}" type="presOf" srcId="{DC86AD9F-23C4-4AA0-9C28-C18593A6F018}" destId="{DFF644E7-3523-4F4E-A98A-79C5A09CBC8C}" srcOrd="0" destOrd="0" presId="urn:microsoft.com/office/officeart/2009/3/layout/IncreasingArrowsProcess"/>
    <dgm:cxn modelId="{34D20071-697B-4BFD-94C6-78C3DDA68DD0}" srcId="{58C3ECDB-790F-487E-953A-28932CF9B6A5}" destId="{90F5749B-A5CB-45E0-8EB5-6660346E9A53}" srcOrd="0" destOrd="0" parTransId="{55131A95-1420-48C4-A83C-AF02068CB236}" sibTransId="{ECE689FD-DEA6-4646-8C04-8639E4A746F1}"/>
    <dgm:cxn modelId="{8ADE9AF4-BBAC-4D0F-8B08-A2741BE422B6}" type="presOf" srcId="{27B8BBF6-D254-4406-B632-1E4CB97B117B}" destId="{B64F4595-2849-44C2-8495-636B1A3A95BD}" srcOrd="0" destOrd="0" presId="urn:microsoft.com/office/officeart/2009/3/layout/IncreasingArrowsProcess"/>
    <dgm:cxn modelId="{412D8E2D-757C-4573-8526-32E699597C97}" type="presOf" srcId="{58C3ECDB-790F-487E-953A-28932CF9B6A5}" destId="{234DA1BC-A4A1-4627-A0DA-6370143403BD}" srcOrd="0" destOrd="0" presId="urn:microsoft.com/office/officeart/2009/3/layout/IncreasingArrowsProcess"/>
    <dgm:cxn modelId="{6D0E3E93-5593-4097-9D50-CC41E4CACFC8}" type="presOf" srcId="{A12F1E5C-7B8F-4F1B-96FA-4DDC2E5D6DE2}" destId="{DECC820F-42A6-46C4-9AE6-816054013FBD}" srcOrd="0" destOrd="0" presId="urn:microsoft.com/office/officeart/2009/3/layout/IncreasingArrowsProcess"/>
    <dgm:cxn modelId="{028FA2B4-0709-446A-AB3A-300A85D2E80E}" type="presOf" srcId="{D19C5B30-6EF0-4DB9-87D3-974187B112D3}" destId="{61563A10-397D-434B-963A-48E99FE66ACF}" srcOrd="0" destOrd="0" presId="urn:microsoft.com/office/officeart/2009/3/layout/IncreasingArrowsProcess"/>
    <dgm:cxn modelId="{585BBCBA-8E89-412C-9D39-1C27CC0AE651}" srcId="{DC86AD9F-23C4-4AA0-9C28-C18593A6F018}" destId="{58C3ECDB-790F-487E-953A-28932CF9B6A5}" srcOrd="2" destOrd="0" parTransId="{D530FEF2-FCAA-4E23-A9CC-3F268DC09CAB}" sibTransId="{89B5ECC6-2B4B-4692-8651-883AC491B047}"/>
    <dgm:cxn modelId="{2B38B1F5-489E-4C05-B9AA-854070F01F21}" srcId="{DC86AD9F-23C4-4AA0-9C28-C18593A6F018}" destId="{D19C5B30-6EF0-4DB9-87D3-974187B112D3}" srcOrd="0" destOrd="0" parTransId="{565D6B64-3611-475A-A16E-C75E7AFFB94D}" sibTransId="{632076A0-2569-4E9E-AB07-00002440BFE7}"/>
    <dgm:cxn modelId="{E8AB3C77-F09E-445E-90E9-1106C5EBB54B}" srcId="{DC86AD9F-23C4-4AA0-9C28-C18593A6F018}" destId="{79AB3A34-EB83-4A98-87EE-E9D10C6D94A5}" srcOrd="1" destOrd="0" parTransId="{B3BC82E6-8F81-473A-8992-8A3420572843}" sibTransId="{21B7446C-6671-480C-A3C1-0E9848B8CF96}"/>
    <dgm:cxn modelId="{343D65BE-E97B-4EEE-8CF9-1F4886D4C692}" type="presOf" srcId="{52A16973-0B3E-48FD-AFB3-1EE914B4984E}" destId="{70399182-C79F-4030-9355-DBE2F7AB7B5A}" srcOrd="0" destOrd="0" presId="urn:microsoft.com/office/officeart/2009/3/layout/IncreasingArrowsProcess"/>
    <dgm:cxn modelId="{3E0AF143-DD9C-4DDB-902E-EB2DE62E1FDE}" type="presOf" srcId="{79AB3A34-EB83-4A98-87EE-E9D10C6D94A5}" destId="{EC0C3D2E-C5B9-42C0-B1B2-06C591C2DAE7}" srcOrd="0" destOrd="0" presId="urn:microsoft.com/office/officeart/2009/3/layout/IncreasingArrowsProcess"/>
    <dgm:cxn modelId="{403A7D85-5BB3-4B7A-900D-780FD184B7A0}" srcId="{58C3ECDB-790F-487E-953A-28932CF9B6A5}" destId="{4808FC60-B77A-449D-860D-C3ABB89EF8D6}" srcOrd="1" destOrd="0" parTransId="{CB0FD35F-0B33-42E1-A9F2-0452997D24EC}" sibTransId="{83CD6B17-2699-4434-BBA2-A0108DEEB34A}"/>
    <dgm:cxn modelId="{57446006-54DB-4CCA-91EE-EB767E230871}" type="presOf" srcId="{6884A815-FF17-4E73-A263-90CF7E635FA6}" destId="{7D1209DA-A7B4-45DD-A0CB-EA29A709C987}" srcOrd="0" destOrd="0" presId="urn:microsoft.com/office/officeart/2009/3/layout/IncreasingArrowsProcess"/>
    <dgm:cxn modelId="{E802BD1A-59B6-45A8-BE65-A62537161052}" type="presOf" srcId="{4808FC60-B77A-449D-860D-C3ABB89EF8D6}" destId="{3C4D6E74-D1E7-4B60-BC7C-E9B1DA6493BC}" srcOrd="0" destOrd="1" presId="urn:microsoft.com/office/officeart/2009/3/layout/IncreasingArrowsProcess"/>
    <dgm:cxn modelId="{F3CD77CF-8CBB-40C2-86BD-DBB5B21C3012}" type="presParOf" srcId="{DFF644E7-3523-4F4E-A98A-79C5A09CBC8C}" destId="{61563A10-397D-434B-963A-48E99FE66ACF}" srcOrd="0" destOrd="0" presId="urn:microsoft.com/office/officeart/2009/3/layout/IncreasingArrowsProcess"/>
    <dgm:cxn modelId="{FAC1C029-D161-4897-A6ED-966B785E9018}" type="presParOf" srcId="{DFF644E7-3523-4F4E-A98A-79C5A09CBC8C}" destId="{70399182-C79F-4030-9355-DBE2F7AB7B5A}" srcOrd="1" destOrd="0" presId="urn:microsoft.com/office/officeart/2009/3/layout/IncreasingArrowsProcess"/>
    <dgm:cxn modelId="{B094AC86-0167-4D4D-ABDC-3E9B2CB26A49}" type="presParOf" srcId="{DFF644E7-3523-4F4E-A98A-79C5A09CBC8C}" destId="{EC0C3D2E-C5B9-42C0-B1B2-06C591C2DAE7}" srcOrd="2" destOrd="0" presId="urn:microsoft.com/office/officeart/2009/3/layout/IncreasingArrowsProcess"/>
    <dgm:cxn modelId="{1C971C3D-6BEE-44FB-8AE1-EBFB650D8736}" type="presParOf" srcId="{DFF644E7-3523-4F4E-A98A-79C5A09CBC8C}" destId="{DECC820F-42A6-46C4-9AE6-816054013FBD}" srcOrd="3" destOrd="0" presId="urn:microsoft.com/office/officeart/2009/3/layout/IncreasingArrowsProcess"/>
    <dgm:cxn modelId="{186A1CDB-A005-46F1-881B-2DF6F1515989}" type="presParOf" srcId="{DFF644E7-3523-4F4E-A98A-79C5A09CBC8C}" destId="{234DA1BC-A4A1-4627-A0DA-6370143403BD}" srcOrd="4" destOrd="0" presId="urn:microsoft.com/office/officeart/2009/3/layout/IncreasingArrowsProcess"/>
    <dgm:cxn modelId="{D3106333-A9AD-4AA3-9522-920A28E9AAA6}" type="presParOf" srcId="{DFF644E7-3523-4F4E-A98A-79C5A09CBC8C}" destId="{3C4D6E74-D1E7-4B60-BC7C-E9B1DA6493BC}" srcOrd="5" destOrd="0" presId="urn:microsoft.com/office/officeart/2009/3/layout/IncreasingArrowsProcess"/>
    <dgm:cxn modelId="{5EADCE1F-02C2-4F18-846A-9FF26A1FF173}" type="presParOf" srcId="{DFF644E7-3523-4F4E-A98A-79C5A09CBC8C}" destId="{FFBB7593-51A8-4824-94CD-612F1EAFA2E2}" srcOrd="6" destOrd="0" presId="urn:microsoft.com/office/officeart/2009/3/layout/IncreasingArrowsProcess"/>
    <dgm:cxn modelId="{DCA62001-1718-4ADC-A579-1CA15DEB7085}" type="presParOf" srcId="{DFF644E7-3523-4F4E-A98A-79C5A09CBC8C}" destId="{7D1209DA-A7B4-45DD-A0CB-EA29A709C987}" srcOrd="7" destOrd="0" presId="urn:microsoft.com/office/officeart/2009/3/layout/IncreasingArrowsProcess"/>
    <dgm:cxn modelId="{4A27CD35-100F-43C4-AB94-C5362E27175E}" type="presParOf" srcId="{DFF644E7-3523-4F4E-A98A-79C5A09CBC8C}" destId="{B64F4595-2849-44C2-8495-636B1A3A95BD}" srcOrd="8" destOrd="0" presId="urn:microsoft.com/office/officeart/2009/3/layout/IncreasingArrowsProcess"/>
    <dgm:cxn modelId="{E8A0CD15-60EF-4E5A-B072-2C30F1DE3A98}" type="presParOf" srcId="{DFF644E7-3523-4F4E-A98A-79C5A09CBC8C}" destId="{DA143178-3F04-4959-94C0-5B6F4C9EFEE5}" srcOrd="9"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549E5-5C6D-4CC4-B298-6D5D28481C3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it-IT"/>
        </a:p>
      </dgm:t>
    </dgm:pt>
    <dgm:pt modelId="{D174C9B8-641F-4672-9490-A996BCA5DC64}">
      <dgm:prSet phldrT="[Testo]" custT="1"/>
      <dgm:spPr/>
      <dgm:t>
        <a:bodyPr/>
        <a:lstStyle/>
        <a:p>
          <a:r>
            <a:rPr lang="it-IT" sz="1400" b="1" dirty="0">
              <a:solidFill>
                <a:schemeClr val="bg1"/>
              </a:solidFill>
            </a:rPr>
            <a:t>irsend.begin(); irrecv.enableIRIn();</a:t>
          </a:r>
        </a:p>
        <a:p>
          <a:r>
            <a:rPr lang="it-IT" sz="1600" dirty="0">
              <a:solidFill>
                <a:schemeClr val="tx1"/>
              </a:solidFill>
            </a:rPr>
            <a:t>Inizializzazione della trasmissione e della ricezione infrarossi</a:t>
          </a:r>
        </a:p>
      </dgm:t>
    </dgm:pt>
    <dgm:pt modelId="{8AC6E96E-2D47-47A9-B690-590D8A4D0E65}" type="parTrans" cxnId="{B369A2F7-A622-447F-9E9A-F5F2C1E2F599}">
      <dgm:prSet/>
      <dgm:spPr/>
      <dgm:t>
        <a:bodyPr/>
        <a:lstStyle/>
        <a:p>
          <a:endParaRPr lang="it-IT"/>
        </a:p>
      </dgm:t>
    </dgm:pt>
    <dgm:pt modelId="{C0E4B25A-F0A5-4CE6-9C04-1536DA402C1C}" type="sibTrans" cxnId="{B369A2F7-A622-447F-9E9A-F5F2C1E2F599}">
      <dgm:prSet/>
      <dgm:spPr/>
      <dgm:t>
        <a:bodyPr/>
        <a:lstStyle/>
        <a:p>
          <a:endParaRPr lang="it-IT"/>
        </a:p>
      </dgm:t>
    </dgm:pt>
    <dgm:pt modelId="{FF65175B-8D5D-4F51-9BAE-CA95BE69DDBD}">
      <dgm:prSet phldrT="[Testo]" custT="1"/>
      <dgm:spPr/>
      <dgm:t>
        <a:bodyPr/>
        <a:lstStyle/>
        <a:p>
          <a:r>
            <a:rPr lang="it-IT" sz="1400" b="1" dirty="0">
              <a:solidFill>
                <a:schemeClr val="bg1"/>
              </a:solidFill>
            </a:rPr>
            <a:t>irsend.sendNEC(0x0000000001, 32)</a:t>
          </a:r>
        </a:p>
        <a:p>
          <a:r>
            <a:rPr lang="it-IT" sz="1400" dirty="0">
              <a:solidFill>
                <a:schemeClr val="tx1"/>
              </a:solidFill>
            </a:rPr>
            <a:t>Invio del dato di accensione/spegnimento</a:t>
          </a:r>
          <a:endParaRPr lang="it-IT" sz="1400" dirty="0">
            <a:solidFill>
              <a:schemeClr val="bg1"/>
            </a:solidFill>
          </a:endParaRPr>
        </a:p>
      </dgm:t>
    </dgm:pt>
    <dgm:pt modelId="{28293ED6-C836-4A20-BCBF-B12A7BCE7B1A}" type="parTrans" cxnId="{14D8C23A-ED0F-43F6-92C6-10A6B969A091}">
      <dgm:prSet/>
      <dgm:spPr/>
      <dgm:t>
        <a:bodyPr/>
        <a:lstStyle/>
        <a:p>
          <a:endParaRPr lang="it-IT"/>
        </a:p>
      </dgm:t>
    </dgm:pt>
    <dgm:pt modelId="{7534B526-99E8-413B-A03D-CC48D36997A7}" type="sibTrans" cxnId="{14D8C23A-ED0F-43F6-92C6-10A6B969A091}">
      <dgm:prSet/>
      <dgm:spPr/>
      <dgm:t>
        <a:bodyPr/>
        <a:lstStyle/>
        <a:p>
          <a:endParaRPr lang="it-IT"/>
        </a:p>
      </dgm:t>
    </dgm:pt>
    <dgm:pt modelId="{2C92B70E-A246-4E4F-A5A3-D8CCF6690D51}">
      <dgm:prSet phldrT="[Testo]" custT="1"/>
      <dgm:spPr/>
      <dgm:t>
        <a:bodyPr/>
        <a:lstStyle/>
        <a:p>
          <a:r>
            <a:rPr lang="it-IT" sz="1400" b="1" dirty="0">
              <a:solidFill>
                <a:schemeClr val="bg1"/>
              </a:solidFill>
            </a:rPr>
            <a:t>irrecv.decode(&amp;results);</a:t>
          </a:r>
        </a:p>
        <a:p>
          <a:r>
            <a:rPr lang="it-IT" sz="1400" b="1" dirty="0">
              <a:solidFill>
                <a:schemeClr val="bg1"/>
              </a:solidFill>
            </a:rPr>
            <a:t>results.value;</a:t>
          </a:r>
        </a:p>
        <a:p>
          <a:r>
            <a:rPr lang="it-IT" sz="1400" dirty="0">
              <a:solidFill>
                <a:schemeClr val="tx1"/>
              </a:solidFill>
            </a:rPr>
            <a:t>Al momento della ricezioni, tali variabili conterranno i valori ricevuti;</a:t>
          </a:r>
          <a:endParaRPr lang="it-IT" sz="1400" dirty="0">
            <a:solidFill>
              <a:schemeClr val="bg1"/>
            </a:solidFill>
          </a:endParaRPr>
        </a:p>
      </dgm:t>
    </dgm:pt>
    <dgm:pt modelId="{C6AE0236-F33C-4E99-AC33-4E6D8B7FA0F2}" type="parTrans" cxnId="{4085CCD5-6042-4D18-84ED-5307D38502DC}">
      <dgm:prSet/>
      <dgm:spPr/>
      <dgm:t>
        <a:bodyPr/>
        <a:lstStyle/>
        <a:p>
          <a:endParaRPr lang="it-IT"/>
        </a:p>
      </dgm:t>
    </dgm:pt>
    <dgm:pt modelId="{5511D111-9C2F-49C5-A992-C186F08DEA41}" type="sibTrans" cxnId="{4085CCD5-6042-4D18-84ED-5307D38502DC}">
      <dgm:prSet/>
      <dgm:spPr/>
      <dgm:t>
        <a:bodyPr/>
        <a:lstStyle/>
        <a:p>
          <a:endParaRPr lang="it-IT"/>
        </a:p>
      </dgm:t>
    </dgm:pt>
    <dgm:pt modelId="{D892889D-32EB-414E-8688-ABF9F2F81062}">
      <dgm:prSet phldrT="[Testo]" custT="1"/>
      <dgm:spPr/>
      <dgm:t>
        <a:bodyPr/>
        <a:lstStyle/>
        <a:p>
          <a:r>
            <a:rPr lang="it-IT" sz="1400" b="1" dirty="0">
              <a:solidFill>
                <a:schemeClr val="bg1"/>
              </a:solidFill>
            </a:rPr>
            <a:t>irrecv.resume(); </a:t>
          </a:r>
        </a:p>
        <a:p>
          <a:r>
            <a:rPr lang="it-IT" sz="1200" dirty="0">
              <a:solidFill>
                <a:schemeClr val="tx1"/>
              </a:solidFill>
            </a:rPr>
            <a:t>Al Funzione che da la possibilità al sensore di mettersi in ascolto sul dato successivo, pulendo la sezione di memoria adibita a contenere di dati ricevuti</a:t>
          </a:r>
          <a:endParaRPr lang="it-IT" sz="1200" dirty="0">
            <a:solidFill>
              <a:schemeClr val="bg1"/>
            </a:solidFill>
          </a:endParaRPr>
        </a:p>
      </dgm:t>
    </dgm:pt>
    <dgm:pt modelId="{AADCA178-8023-467D-B79B-3D6064C47107}" type="parTrans" cxnId="{59B84E76-97D6-4C7F-A11A-EC322596E5D5}">
      <dgm:prSet/>
      <dgm:spPr/>
      <dgm:t>
        <a:bodyPr/>
        <a:lstStyle/>
        <a:p>
          <a:endParaRPr lang="it-IT"/>
        </a:p>
      </dgm:t>
    </dgm:pt>
    <dgm:pt modelId="{0EC7E76E-121E-4FA2-A2E1-2CDB99E5157A}" type="sibTrans" cxnId="{59B84E76-97D6-4C7F-A11A-EC322596E5D5}">
      <dgm:prSet/>
      <dgm:spPr/>
      <dgm:t>
        <a:bodyPr/>
        <a:lstStyle/>
        <a:p>
          <a:endParaRPr lang="it-IT"/>
        </a:p>
      </dgm:t>
    </dgm:pt>
    <dgm:pt modelId="{9B804593-B089-435A-9234-EA4112016A3D}" type="pres">
      <dgm:prSet presAssocID="{4AF549E5-5C6D-4CC4-B298-6D5D28481C3F}" presName="CompostProcess" presStyleCnt="0">
        <dgm:presLayoutVars>
          <dgm:dir/>
          <dgm:resizeHandles val="exact"/>
        </dgm:presLayoutVars>
      </dgm:prSet>
      <dgm:spPr/>
    </dgm:pt>
    <dgm:pt modelId="{A72772D3-4347-4BD8-9561-F7CB12141190}" type="pres">
      <dgm:prSet presAssocID="{4AF549E5-5C6D-4CC4-B298-6D5D28481C3F}" presName="arrow" presStyleLbl="bgShp" presStyleIdx="0" presStyleCnt="1"/>
      <dgm:spPr/>
    </dgm:pt>
    <dgm:pt modelId="{285E658D-2BEA-4483-A115-3285ED34F5FF}" type="pres">
      <dgm:prSet presAssocID="{4AF549E5-5C6D-4CC4-B298-6D5D28481C3F}" presName="linearProcess" presStyleCnt="0"/>
      <dgm:spPr/>
    </dgm:pt>
    <dgm:pt modelId="{D5039EFB-EDC7-4983-85AB-E50B2F1215E0}" type="pres">
      <dgm:prSet presAssocID="{D174C9B8-641F-4672-9490-A996BCA5DC64}" presName="textNode" presStyleLbl="node1" presStyleIdx="0" presStyleCnt="4" custScaleX="111044">
        <dgm:presLayoutVars>
          <dgm:bulletEnabled val="1"/>
        </dgm:presLayoutVars>
      </dgm:prSet>
      <dgm:spPr/>
    </dgm:pt>
    <dgm:pt modelId="{E9A31996-67D4-458E-BD62-D906E1E648EE}" type="pres">
      <dgm:prSet presAssocID="{C0E4B25A-F0A5-4CE6-9C04-1536DA402C1C}" presName="sibTrans" presStyleCnt="0"/>
      <dgm:spPr/>
    </dgm:pt>
    <dgm:pt modelId="{BE1AC6BD-49D9-42BA-A397-A99A4E1CB8C1}" type="pres">
      <dgm:prSet presAssocID="{FF65175B-8D5D-4F51-9BAE-CA95BE69DDBD}" presName="textNode" presStyleLbl="node1" presStyleIdx="1" presStyleCnt="4" custScaleX="109498">
        <dgm:presLayoutVars>
          <dgm:bulletEnabled val="1"/>
        </dgm:presLayoutVars>
      </dgm:prSet>
      <dgm:spPr/>
    </dgm:pt>
    <dgm:pt modelId="{5E0512CD-6903-4BDE-A4F0-DAC2266279EE}" type="pres">
      <dgm:prSet presAssocID="{7534B526-99E8-413B-A03D-CC48D36997A7}" presName="sibTrans" presStyleCnt="0"/>
      <dgm:spPr/>
    </dgm:pt>
    <dgm:pt modelId="{9F2869A9-4549-4632-B946-E6BB2DE89057}" type="pres">
      <dgm:prSet presAssocID="{2C92B70E-A246-4E4F-A5A3-D8CCF6690D51}" presName="textNode" presStyleLbl="node1" presStyleIdx="2" presStyleCnt="4" custScaleX="132436" custLinFactNeighborX="-6300" custLinFactNeighborY="0">
        <dgm:presLayoutVars>
          <dgm:bulletEnabled val="1"/>
        </dgm:presLayoutVars>
      </dgm:prSet>
      <dgm:spPr/>
    </dgm:pt>
    <dgm:pt modelId="{BE723389-02F9-4E5B-A7ED-956203EEA0F8}" type="pres">
      <dgm:prSet presAssocID="{5511D111-9C2F-49C5-A992-C186F08DEA41}" presName="sibTrans" presStyleCnt="0"/>
      <dgm:spPr/>
    </dgm:pt>
    <dgm:pt modelId="{E87CA3A3-9E44-4150-BD6B-85EAA9C04364}" type="pres">
      <dgm:prSet presAssocID="{D892889D-32EB-414E-8688-ABF9F2F81062}" presName="textNode" presStyleLbl="node1" presStyleIdx="3" presStyleCnt="4" custLinFactNeighborX="11834" custLinFactNeighborY="0">
        <dgm:presLayoutVars>
          <dgm:bulletEnabled val="1"/>
        </dgm:presLayoutVars>
      </dgm:prSet>
      <dgm:spPr/>
    </dgm:pt>
  </dgm:ptLst>
  <dgm:cxnLst>
    <dgm:cxn modelId="{9D6F9F37-6064-4742-B28F-92A536BA8B8F}" type="presOf" srcId="{2C92B70E-A246-4E4F-A5A3-D8CCF6690D51}" destId="{9F2869A9-4549-4632-B946-E6BB2DE89057}" srcOrd="0" destOrd="0" presId="urn:microsoft.com/office/officeart/2005/8/layout/hProcess9"/>
    <dgm:cxn modelId="{B71BC68D-2DD3-456C-887E-CDD6FAA34F30}" type="presOf" srcId="{D892889D-32EB-414E-8688-ABF9F2F81062}" destId="{E87CA3A3-9E44-4150-BD6B-85EAA9C04364}" srcOrd="0" destOrd="0" presId="urn:microsoft.com/office/officeart/2005/8/layout/hProcess9"/>
    <dgm:cxn modelId="{B369A2F7-A622-447F-9E9A-F5F2C1E2F599}" srcId="{4AF549E5-5C6D-4CC4-B298-6D5D28481C3F}" destId="{D174C9B8-641F-4672-9490-A996BCA5DC64}" srcOrd="0" destOrd="0" parTransId="{8AC6E96E-2D47-47A9-B690-590D8A4D0E65}" sibTransId="{C0E4B25A-F0A5-4CE6-9C04-1536DA402C1C}"/>
    <dgm:cxn modelId="{59B84E76-97D6-4C7F-A11A-EC322596E5D5}" srcId="{4AF549E5-5C6D-4CC4-B298-6D5D28481C3F}" destId="{D892889D-32EB-414E-8688-ABF9F2F81062}" srcOrd="3" destOrd="0" parTransId="{AADCA178-8023-467D-B79B-3D6064C47107}" sibTransId="{0EC7E76E-121E-4FA2-A2E1-2CDB99E5157A}"/>
    <dgm:cxn modelId="{27AEDEDB-972A-48FD-A606-E17B20CDA2EB}" type="presOf" srcId="{FF65175B-8D5D-4F51-9BAE-CA95BE69DDBD}" destId="{BE1AC6BD-49D9-42BA-A397-A99A4E1CB8C1}" srcOrd="0" destOrd="0" presId="urn:microsoft.com/office/officeart/2005/8/layout/hProcess9"/>
    <dgm:cxn modelId="{14D8C23A-ED0F-43F6-92C6-10A6B969A091}" srcId="{4AF549E5-5C6D-4CC4-B298-6D5D28481C3F}" destId="{FF65175B-8D5D-4F51-9BAE-CA95BE69DDBD}" srcOrd="1" destOrd="0" parTransId="{28293ED6-C836-4A20-BCBF-B12A7BCE7B1A}" sibTransId="{7534B526-99E8-413B-A03D-CC48D36997A7}"/>
    <dgm:cxn modelId="{13F1D324-60AF-4E18-9FB8-E66649E2C843}" type="presOf" srcId="{4AF549E5-5C6D-4CC4-B298-6D5D28481C3F}" destId="{9B804593-B089-435A-9234-EA4112016A3D}" srcOrd="0" destOrd="0" presId="urn:microsoft.com/office/officeart/2005/8/layout/hProcess9"/>
    <dgm:cxn modelId="{4085CCD5-6042-4D18-84ED-5307D38502DC}" srcId="{4AF549E5-5C6D-4CC4-B298-6D5D28481C3F}" destId="{2C92B70E-A246-4E4F-A5A3-D8CCF6690D51}" srcOrd="2" destOrd="0" parTransId="{C6AE0236-F33C-4E99-AC33-4E6D8B7FA0F2}" sibTransId="{5511D111-9C2F-49C5-A992-C186F08DEA41}"/>
    <dgm:cxn modelId="{EEFC52C6-6283-481F-939B-78847F029284}" type="presOf" srcId="{D174C9B8-641F-4672-9490-A996BCA5DC64}" destId="{D5039EFB-EDC7-4983-85AB-E50B2F1215E0}" srcOrd="0" destOrd="0" presId="urn:microsoft.com/office/officeart/2005/8/layout/hProcess9"/>
    <dgm:cxn modelId="{12115CA1-DC87-4FDB-A71F-76AD8C2DC517}" type="presParOf" srcId="{9B804593-B089-435A-9234-EA4112016A3D}" destId="{A72772D3-4347-4BD8-9561-F7CB12141190}" srcOrd="0" destOrd="0" presId="urn:microsoft.com/office/officeart/2005/8/layout/hProcess9"/>
    <dgm:cxn modelId="{B8D49893-3DA6-4833-979D-03B69B6886A6}" type="presParOf" srcId="{9B804593-B089-435A-9234-EA4112016A3D}" destId="{285E658D-2BEA-4483-A115-3285ED34F5FF}" srcOrd="1" destOrd="0" presId="urn:microsoft.com/office/officeart/2005/8/layout/hProcess9"/>
    <dgm:cxn modelId="{A13FE6AF-12EB-45D9-A59C-6B0C12514F60}" type="presParOf" srcId="{285E658D-2BEA-4483-A115-3285ED34F5FF}" destId="{D5039EFB-EDC7-4983-85AB-E50B2F1215E0}" srcOrd="0" destOrd="0" presId="urn:microsoft.com/office/officeart/2005/8/layout/hProcess9"/>
    <dgm:cxn modelId="{A78B3D57-E220-4CFF-B54A-F286CCC3B7A2}" type="presParOf" srcId="{285E658D-2BEA-4483-A115-3285ED34F5FF}" destId="{E9A31996-67D4-458E-BD62-D906E1E648EE}" srcOrd="1" destOrd="0" presId="urn:microsoft.com/office/officeart/2005/8/layout/hProcess9"/>
    <dgm:cxn modelId="{3FF7904C-F611-4BF4-9513-B2E2E65E36EA}" type="presParOf" srcId="{285E658D-2BEA-4483-A115-3285ED34F5FF}" destId="{BE1AC6BD-49D9-42BA-A397-A99A4E1CB8C1}" srcOrd="2" destOrd="0" presId="urn:microsoft.com/office/officeart/2005/8/layout/hProcess9"/>
    <dgm:cxn modelId="{CBBF6B7C-8C59-43C3-9ADC-E503E22B5D1F}" type="presParOf" srcId="{285E658D-2BEA-4483-A115-3285ED34F5FF}" destId="{5E0512CD-6903-4BDE-A4F0-DAC2266279EE}" srcOrd="3" destOrd="0" presId="urn:microsoft.com/office/officeart/2005/8/layout/hProcess9"/>
    <dgm:cxn modelId="{6F9074AF-BED4-46EC-B6BA-65AB8DA93577}" type="presParOf" srcId="{285E658D-2BEA-4483-A115-3285ED34F5FF}" destId="{9F2869A9-4549-4632-B946-E6BB2DE89057}" srcOrd="4" destOrd="0" presId="urn:microsoft.com/office/officeart/2005/8/layout/hProcess9"/>
    <dgm:cxn modelId="{CFFEA8AD-7C54-454E-B965-521A2BE61E72}" type="presParOf" srcId="{285E658D-2BEA-4483-A115-3285ED34F5FF}" destId="{BE723389-02F9-4E5B-A7ED-956203EEA0F8}" srcOrd="5" destOrd="0" presId="urn:microsoft.com/office/officeart/2005/8/layout/hProcess9"/>
    <dgm:cxn modelId="{837CA21B-0143-44A5-A4B9-71419488A302}" type="presParOf" srcId="{285E658D-2BEA-4483-A115-3285ED34F5FF}" destId="{E87CA3A3-9E44-4150-BD6B-85EAA9C0436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226606-08C7-4593-8CF5-808D972E9B6F}"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it-IT"/>
        </a:p>
      </dgm:t>
    </dgm:pt>
    <dgm:pt modelId="{13593C66-A024-4B74-A328-02347E2AFA04}">
      <dgm:prSet phldrT="[Testo]"/>
      <dgm:spPr/>
      <dgm:t>
        <a:bodyPr/>
        <a:lstStyle/>
        <a:p>
          <a:r>
            <a:rPr lang="it-IT" dirty="0"/>
            <a:t>Nodo 1</a:t>
          </a:r>
        </a:p>
      </dgm:t>
    </dgm:pt>
    <dgm:pt modelId="{ADC1E0EA-DC90-4F31-8791-2AB40275898F}" type="parTrans" cxnId="{D472AC2E-1846-4156-AE12-F779917B4135}">
      <dgm:prSet/>
      <dgm:spPr/>
      <dgm:t>
        <a:bodyPr/>
        <a:lstStyle/>
        <a:p>
          <a:endParaRPr lang="it-IT"/>
        </a:p>
      </dgm:t>
    </dgm:pt>
    <dgm:pt modelId="{A7FE7079-7045-4B9E-87DF-C170AED6E416}" type="sibTrans" cxnId="{D472AC2E-1846-4156-AE12-F779917B4135}">
      <dgm:prSet/>
      <dgm:spPr/>
      <dgm:t>
        <a:bodyPr/>
        <a:lstStyle/>
        <a:p>
          <a:endParaRPr lang="it-IT"/>
        </a:p>
      </dgm:t>
    </dgm:pt>
    <dgm:pt modelId="{05BB872C-DCB8-4B8F-85CC-637A738ABEAD}">
      <dgm:prSet phldrT="[Testo]" custT="1"/>
      <dgm:spPr/>
      <dgm:t>
        <a:bodyPr/>
        <a:lstStyle/>
        <a:p>
          <a:r>
            <a:rPr lang="it-IT" sz="2800" dirty="0"/>
            <a:t>Riceve dato</a:t>
          </a:r>
        </a:p>
      </dgm:t>
    </dgm:pt>
    <dgm:pt modelId="{E371C02D-6069-4A13-9483-14B9F5C41D76}" type="parTrans" cxnId="{1F9ED04A-86F1-4E22-97A1-07C7CAB7AC4B}">
      <dgm:prSet/>
      <dgm:spPr/>
      <dgm:t>
        <a:bodyPr/>
        <a:lstStyle/>
        <a:p>
          <a:endParaRPr lang="it-IT"/>
        </a:p>
      </dgm:t>
    </dgm:pt>
    <dgm:pt modelId="{CC7A5E88-9E6A-4254-89BF-9E0995DA62BB}" type="sibTrans" cxnId="{1F9ED04A-86F1-4E22-97A1-07C7CAB7AC4B}">
      <dgm:prSet/>
      <dgm:spPr/>
      <dgm:t>
        <a:bodyPr/>
        <a:lstStyle/>
        <a:p>
          <a:endParaRPr lang="it-IT"/>
        </a:p>
      </dgm:t>
    </dgm:pt>
    <dgm:pt modelId="{0A0369DC-8760-4776-BCD9-8A382E89161F}">
      <dgm:prSet phldrT="[Testo]" custT="1"/>
      <dgm:spPr/>
      <dgm:t>
        <a:bodyPr/>
        <a:lstStyle/>
        <a:p>
          <a:r>
            <a:rPr lang="it-IT" sz="2800" dirty="0"/>
            <a:t>Manda risposta</a:t>
          </a:r>
        </a:p>
      </dgm:t>
    </dgm:pt>
    <dgm:pt modelId="{42B68036-E53D-4C4F-B53E-1A0D9EAA2DDE}" type="parTrans" cxnId="{566C56A8-8988-40E9-A424-82BB1C41D6A9}">
      <dgm:prSet/>
      <dgm:spPr/>
      <dgm:t>
        <a:bodyPr/>
        <a:lstStyle/>
        <a:p>
          <a:endParaRPr lang="it-IT"/>
        </a:p>
      </dgm:t>
    </dgm:pt>
    <dgm:pt modelId="{5A656CEA-8131-4EBF-B895-BB707EF69982}" type="sibTrans" cxnId="{566C56A8-8988-40E9-A424-82BB1C41D6A9}">
      <dgm:prSet/>
      <dgm:spPr/>
      <dgm:t>
        <a:bodyPr/>
        <a:lstStyle/>
        <a:p>
          <a:endParaRPr lang="it-IT"/>
        </a:p>
      </dgm:t>
    </dgm:pt>
    <dgm:pt modelId="{5FA49372-C5FF-492C-9D08-D2CFC334E5B9}">
      <dgm:prSet phldrT="[Testo]"/>
      <dgm:spPr/>
      <dgm:t>
        <a:bodyPr/>
        <a:lstStyle/>
        <a:p>
          <a:r>
            <a:rPr lang="it-IT" dirty="0"/>
            <a:t>Nodo Master</a:t>
          </a:r>
        </a:p>
      </dgm:t>
    </dgm:pt>
    <dgm:pt modelId="{8F217BB4-359D-43E2-B224-694B2D399628}" type="parTrans" cxnId="{56AD989B-8C32-458B-9553-0DA18CDC06FE}">
      <dgm:prSet/>
      <dgm:spPr/>
      <dgm:t>
        <a:bodyPr/>
        <a:lstStyle/>
        <a:p>
          <a:endParaRPr lang="it-IT"/>
        </a:p>
      </dgm:t>
    </dgm:pt>
    <dgm:pt modelId="{281F93E3-AFCA-404C-8620-96105576A04F}" type="sibTrans" cxnId="{56AD989B-8C32-458B-9553-0DA18CDC06FE}">
      <dgm:prSet/>
      <dgm:spPr/>
      <dgm:t>
        <a:bodyPr/>
        <a:lstStyle/>
        <a:p>
          <a:endParaRPr lang="it-IT"/>
        </a:p>
      </dgm:t>
    </dgm:pt>
    <dgm:pt modelId="{271E678B-7B17-4184-A29F-698C2C01840C}">
      <dgm:prSet phldrT="[Testo]"/>
      <dgm:spPr/>
      <dgm:t>
        <a:bodyPr/>
        <a:lstStyle/>
        <a:p>
          <a:r>
            <a:rPr lang="it-IT" dirty="0"/>
            <a:t>Riceve ACK</a:t>
          </a:r>
        </a:p>
      </dgm:t>
    </dgm:pt>
    <dgm:pt modelId="{57E07103-4271-415A-A0EB-B4247348EB8C}" type="parTrans" cxnId="{6164A247-1A91-4AA5-B058-174EE0CAB1BB}">
      <dgm:prSet/>
      <dgm:spPr/>
      <dgm:t>
        <a:bodyPr/>
        <a:lstStyle/>
        <a:p>
          <a:endParaRPr lang="it-IT"/>
        </a:p>
      </dgm:t>
    </dgm:pt>
    <dgm:pt modelId="{1A82C6BE-1730-40FA-89CC-5101DA752CC5}" type="sibTrans" cxnId="{6164A247-1A91-4AA5-B058-174EE0CAB1BB}">
      <dgm:prSet/>
      <dgm:spPr/>
      <dgm:t>
        <a:bodyPr/>
        <a:lstStyle/>
        <a:p>
          <a:endParaRPr lang="it-IT"/>
        </a:p>
      </dgm:t>
    </dgm:pt>
    <dgm:pt modelId="{E0A299A5-3CB2-4A77-B675-C75560522014}">
      <dgm:prSet phldrT="[Testo]"/>
      <dgm:spPr/>
      <dgm:t>
        <a:bodyPr/>
        <a:lstStyle/>
        <a:p>
          <a:r>
            <a:rPr lang="it-IT" dirty="0"/>
            <a:t>Inoltra pagina HTML</a:t>
          </a:r>
        </a:p>
      </dgm:t>
    </dgm:pt>
    <dgm:pt modelId="{3AC1BECC-D816-467E-A28E-CA7E79DFF356}" type="parTrans" cxnId="{B4A2C23A-4A65-429D-9856-625BF4F574D6}">
      <dgm:prSet/>
      <dgm:spPr/>
      <dgm:t>
        <a:bodyPr/>
        <a:lstStyle/>
        <a:p>
          <a:endParaRPr lang="it-IT"/>
        </a:p>
      </dgm:t>
    </dgm:pt>
    <dgm:pt modelId="{5C8506E3-21A5-4034-8C38-E063324B4332}" type="sibTrans" cxnId="{B4A2C23A-4A65-429D-9856-625BF4F574D6}">
      <dgm:prSet/>
      <dgm:spPr/>
      <dgm:t>
        <a:bodyPr/>
        <a:lstStyle/>
        <a:p>
          <a:endParaRPr lang="it-IT"/>
        </a:p>
      </dgm:t>
    </dgm:pt>
    <dgm:pt modelId="{448805DA-D765-44BE-B983-90C406E850FA}">
      <dgm:prSet phldrT="[Testo]"/>
      <dgm:spPr/>
      <dgm:t>
        <a:bodyPr/>
        <a:lstStyle/>
        <a:p>
          <a:r>
            <a:rPr lang="it-IT" dirty="0" err="1"/>
            <a:t>Firebase</a:t>
          </a:r>
          <a:endParaRPr lang="it-IT" dirty="0"/>
        </a:p>
      </dgm:t>
    </dgm:pt>
    <dgm:pt modelId="{3A989BE7-C438-427E-A3F3-1836B37A8FBA}" type="parTrans" cxnId="{89862595-C7E3-4991-89B1-8815500A4E20}">
      <dgm:prSet/>
      <dgm:spPr/>
      <dgm:t>
        <a:bodyPr/>
        <a:lstStyle/>
        <a:p>
          <a:endParaRPr lang="it-IT"/>
        </a:p>
      </dgm:t>
    </dgm:pt>
    <dgm:pt modelId="{995669E3-0E81-447C-86C2-1DA01325BED8}" type="sibTrans" cxnId="{89862595-C7E3-4991-89B1-8815500A4E20}">
      <dgm:prSet/>
      <dgm:spPr/>
      <dgm:t>
        <a:bodyPr/>
        <a:lstStyle/>
        <a:p>
          <a:endParaRPr lang="it-IT"/>
        </a:p>
      </dgm:t>
    </dgm:pt>
    <dgm:pt modelId="{C153A654-3D2B-4AE3-BB56-212979E7ED13}">
      <dgm:prSet phldrT="[Testo]" custT="1"/>
      <dgm:spPr/>
      <dgm:t>
        <a:bodyPr/>
        <a:lstStyle/>
        <a:p>
          <a:r>
            <a:rPr lang="it-IT" sz="2400" dirty="0"/>
            <a:t>Riceve modifiche</a:t>
          </a:r>
        </a:p>
      </dgm:t>
    </dgm:pt>
    <dgm:pt modelId="{DC12597F-60BA-480A-8883-F127F6273D70}" type="parTrans" cxnId="{74F539FE-E80F-4882-A1F0-39B30BD7DE39}">
      <dgm:prSet/>
      <dgm:spPr/>
      <dgm:t>
        <a:bodyPr/>
        <a:lstStyle/>
        <a:p>
          <a:endParaRPr lang="it-IT"/>
        </a:p>
      </dgm:t>
    </dgm:pt>
    <dgm:pt modelId="{FC8EA9DF-D7C7-4BF5-9032-54E51841CDCE}" type="sibTrans" cxnId="{74F539FE-E80F-4882-A1F0-39B30BD7DE39}">
      <dgm:prSet/>
      <dgm:spPr/>
      <dgm:t>
        <a:bodyPr/>
        <a:lstStyle/>
        <a:p>
          <a:endParaRPr lang="it-IT"/>
        </a:p>
      </dgm:t>
    </dgm:pt>
    <dgm:pt modelId="{6473CF9A-9C3E-4C8B-B1BA-78BE7689073F}">
      <dgm:prSet phldrT="[Testo]" custT="1"/>
      <dgm:spPr/>
      <dgm:t>
        <a:bodyPr/>
        <a:lstStyle/>
        <a:p>
          <a:r>
            <a:rPr lang="it-IT" sz="2400" dirty="0"/>
            <a:t>Aggiorna DB</a:t>
          </a:r>
        </a:p>
      </dgm:t>
    </dgm:pt>
    <dgm:pt modelId="{91047231-3E98-439E-B099-89F4126D82CF}" type="parTrans" cxnId="{BF1B1DAF-C113-4D68-BB79-E4EF804094AC}">
      <dgm:prSet/>
      <dgm:spPr/>
      <dgm:t>
        <a:bodyPr/>
        <a:lstStyle/>
        <a:p>
          <a:endParaRPr lang="it-IT"/>
        </a:p>
      </dgm:t>
    </dgm:pt>
    <dgm:pt modelId="{B48FB0B1-6610-447A-8668-F978586E4DAD}" type="sibTrans" cxnId="{BF1B1DAF-C113-4D68-BB79-E4EF804094AC}">
      <dgm:prSet/>
      <dgm:spPr/>
      <dgm:t>
        <a:bodyPr/>
        <a:lstStyle/>
        <a:p>
          <a:endParaRPr lang="it-IT"/>
        </a:p>
      </dgm:t>
    </dgm:pt>
    <dgm:pt modelId="{2CC7D34D-7C59-4B25-8B13-C001C3B9CB0C}">
      <dgm:prSet phldrT="[Testo]"/>
      <dgm:spPr/>
      <dgm:t>
        <a:bodyPr/>
        <a:lstStyle/>
        <a:p>
          <a:r>
            <a:rPr lang="it-IT" dirty="0"/>
            <a:t>Manda modifiche al DB</a:t>
          </a:r>
        </a:p>
      </dgm:t>
    </dgm:pt>
    <dgm:pt modelId="{4D4FC34A-D085-428B-8A7B-B1AE4554F034}" type="parTrans" cxnId="{DADDF4CE-1250-4A8A-9E3A-8EAB38F5A3A2}">
      <dgm:prSet/>
      <dgm:spPr/>
      <dgm:t>
        <a:bodyPr/>
        <a:lstStyle/>
        <a:p>
          <a:endParaRPr lang="it-IT"/>
        </a:p>
      </dgm:t>
    </dgm:pt>
    <dgm:pt modelId="{8E4DCD30-D012-4F4A-98CC-933AF0F2B115}" type="sibTrans" cxnId="{DADDF4CE-1250-4A8A-9E3A-8EAB38F5A3A2}">
      <dgm:prSet/>
      <dgm:spPr/>
      <dgm:t>
        <a:bodyPr/>
        <a:lstStyle/>
        <a:p>
          <a:endParaRPr lang="it-IT"/>
        </a:p>
      </dgm:t>
    </dgm:pt>
    <dgm:pt modelId="{993BE717-7A15-4B41-BD91-503633E7618C}" type="pres">
      <dgm:prSet presAssocID="{29226606-08C7-4593-8CF5-808D972E9B6F}" presName="Name0" presStyleCnt="0">
        <dgm:presLayoutVars>
          <dgm:dir/>
          <dgm:animLvl val="lvl"/>
          <dgm:resizeHandles val="exact"/>
        </dgm:presLayoutVars>
      </dgm:prSet>
      <dgm:spPr/>
    </dgm:pt>
    <dgm:pt modelId="{8930FBA0-F555-4019-9EB9-0AF4CD5F81E2}" type="pres">
      <dgm:prSet presAssocID="{29226606-08C7-4593-8CF5-808D972E9B6F}" presName="tSp" presStyleCnt="0"/>
      <dgm:spPr/>
    </dgm:pt>
    <dgm:pt modelId="{04B2BAC5-226D-49AF-8B98-AAF572829E2B}" type="pres">
      <dgm:prSet presAssocID="{29226606-08C7-4593-8CF5-808D972E9B6F}" presName="bSp" presStyleCnt="0"/>
      <dgm:spPr/>
    </dgm:pt>
    <dgm:pt modelId="{3EE7DC47-8632-4264-944F-CD8B1A04AC2A}" type="pres">
      <dgm:prSet presAssocID="{29226606-08C7-4593-8CF5-808D972E9B6F}" presName="process" presStyleCnt="0"/>
      <dgm:spPr/>
    </dgm:pt>
    <dgm:pt modelId="{95222F7D-45E1-4589-91B0-0B21E1BD8DA9}" type="pres">
      <dgm:prSet presAssocID="{13593C66-A024-4B74-A328-02347E2AFA04}" presName="composite1" presStyleCnt="0"/>
      <dgm:spPr/>
    </dgm:pt>
    <dgm:pt modelId="{5DCAE8B2-A952-4E07-8785-21A6DA53D8F2}" type="pres">
      <dgm:prSet presAssocID="{13593C66-A024-4B74-A328-02347E2AFA04}" presName="dummyNode1" presStyleLbl="node1" presStyleIdx="0" presStyleCnt="3"/>
      <dgm:spPr/>
    </dgm:pt>
    <dgm:pt modelId="{F9F7FF67-9490-4E84-8960-FD0D0A53BB46}" type="pres">
      <dgm:prSet presAssocID="{13593C66-A024-4B74-A328-02347E2AFA04}" presName="childNode1" presStyleLbl="bgAcc1" presStyleIdx="0" presStyleCnt="3">
        <dgm:presLayoutVars>
          <dgm:bulletEnabled val="1"/>
        </dgm:presLayoutVars>
      </dgm:prSet>
      <dgm:spPr/>
    </dgm:pt>
    <dgm:pt modelId="{55760B90-349F-4D2E-A456-98E92B4C2FAF}" type="pres">
      <dgm:prSet presAssocID="{13593C66-A024-4B74-A328-02347E2AFA04}" presName="childNode1tx" presStyleLbl="bgAcc1" presStyleIdx="0" presStyleCnt="3">
        <dgm:presLayoutVars>
          <dgm:bulletEnabled val="1"/>
        </dgm:presLayoutVars>
      </dgm:prSet>
      <dgm:spPr/>
    </dgm:pt>
    <dgm:pt modelId="{F352E5BA-6AAA-4EDE-9ED7-A3226A0DEE66}" type="pres">
      <dgm:prSet presAssocID="{13593C66-A024-4B74-A328-02347E2AFA04}" presName="parentNode1" presStyleLbl="node1" presStyleIdx="0" presStyleCnt="3">
        <dgm:presLayoutVars>
          <dgm:chMax val="1"/>
          <dgm:bulletEnabled val="1"/>
        </dgm:presLayoutVars>
      </dgm:prSet>
      <dgm:spPr/>
    </dgm:pt>
    <dgm:pt modelId="{CE76F34B-8918-4028-A092-1730681D3ED6}" type="pres">
      <dgm:prSet presAssocID="{13593C66-A024-4B74-A328-02347E2AFA04}" presName="connSite1" presStyleCnt="0"/>
      <dgm:spPr/>
    </dgm:pt>
    <dgm:pt modelId="{38B666C1-493C-40C7-B66A-8B59BE25CB99}" type="pres">
      <dgm:prSet presAssocID="{A7FE7079-7045-4B9E-87DF-C170AED6E416}" presName="Name9" presStyleLbl="sibTrans2D1" presStyleIdx="0" presStyleCnt="2"/>
      <dgm:spPr/>
    </dgm:pt>
    <dgm:pt modelId="{9F704C9D-AADE-4CCA-B0E4-0354664742FA}" type="pres">
      <dgm:prSet presAssocID="{5FA49372-C5FF-492C-9D08-D2CFC334E5B9}" presName="composite2" presStyleCnt="0"/>
      <dgm:spPr/>
    </dgm:pt>
    <dgm:pt modelId="{869F2D14-3E41-4C35-B295-DD777BCE8494}" type="pres">
      <dgm:prSet presAssocID="{5FA49372-C5FF-492C-9D08-D2CFC334E5B9}" presName="dummyNode2" presStyleLbl="node1" presStyleIdx="0" presStyleCnt="3"/>
      <dgm:spPr/>
    </dgm:pt>
    <dgm:pt modelId="{FB775341-8F9A-4B28-8208-47E37E5F0750}" type="pres">
      <dgm:prSet presAssocID="{5FA49372-C5FF-492C-9D08-D2CFC334E5B9}" presName="childNode2" presStyleLbl="bgAcc1" presStyleIdx="1" presStyleCnt="3">
        <dgm:presLayoutVars>
          <dgm:bulletEnabled val="1"/>
        </dgm:presLayoutVars>
      </dgm:prSet>
      <dgm:spPr/>
    </dgm:pt>
    <dgm:pt modelId="{443F67D8-02B7-4B94-BE00-A40D1B0C354F}" type="pres">
      <dgm:prSet presAssocID="{5FA49372-C5FF-492C-9D08-D2CFC334E5B9}" presName="childNode2tx" presStyleLbl="bgAcc1" presStyleIdx="1" presStyleCnt="3">
        <dgm:presLayoutVars>
          <dgm:bulletEnabled val="1"/>
        </dgm:presLayoutVars>
      </dgm:prSet>
      <dgm:spPr/>
    </dgm:pt>
    <dgm:pt modelId="{FFF8FE9F-02E2-4FCA-813E-FA738002CE89}" type="pres">
      <dgm:prSet presAssocID="{5FA49372-C5FF-492C-9D08-D2CFC334E5B9}" presName="parentNode2" presStyleLbl="node1" presStyleIdx="1" presStyleCnt="3">
        <dgm:presLayoutVars>
          <dgm:chMax val="0"/>
          <dgm:bulletEnabled val="1"/>
        </dgm:presLayoutVars>
      </dgm:prSet>
      <dgm:spPr/>
    </dgm:pt>
    <dgm:pt modelId="{D49A463F-6849-4130-84C9-C50730F82769}" type="pres">
      <dgm:prSet presAssocID="{5FA49372-C5FF-492C-9D08-D2CFC334E5B9}" presName="connSite2" presStyleCnt="0"/>
      <dgm:spPr/>
    </dgm:pt>
    <dgm:pt modelId="{4E800C82-8B1E-42DA-B9D6-08050AB13350}" type="pres">
      <dgm:prSet presAssocID="{281F93E3-AFCA-404C-8620-96105576A04F}" presName="Name18" presStyleLbl="sibTrans2D1" presStyleIdx="1" presStyleCnt="2"/>
      <dgm:spPr/>
    </dgm:pt>
    <dgm:pt modelId="{268F8CF4-9D43-4A9B-B03C-3F58D791A6AC}" type="pres">
      <dgm:prSet presAssocID="{448805DA-D765-44BE-B983-90C406E850FA}" presName="composite1" presStyleCnt="0"/>
      <dgm:spPr/>
    </dgm:pt>
    <dgm:pt modelId="{E3A1B521-4728-4B26-9086-8C37726062B8}" type="pres">
      <dgm:prSet presAssocID="{448805DA-D765-44BE-B983-90C406E850FA}" presName="dummyNode1" presStyleLbl="node1" presStyleIdx="1" presStyleCnt="3"/>
      <dgm:spPr/>
    </dgm:pt>
    <dgm:pt modelId="{13642047-8106-4597-BEA9-7A8D0216D07E}" type="pres">
      <dgm:prSet presAssocID="{448805DA-D765-44BE-B983-90C406E850FA}" presName="childNode1" presStyleLbl="bgAcc1" presStyleIdx="2" presStyleCnt="3">
        <dgm:presLayoutVars>
          <dgm:bulletEnabled val="1"/>
        </dgm:presLayoutVars>
      </dgm:prSet>
      <dgm:spPr/>
    </dgm:pt>
    <dgm:pt modelId="{82A9FD2C-315A-4AE5-830D-9B14CF05E434}" type="pres">
      <dgm:prSet presAssocID="{448805DA-D765-44BE-B983-90C406E850FA}" presName="childNode1tx" presStyleLbl="bgAcc1" presStyleIdx="2" presStyleCnt="3">
        <dgm:presLayoutVars>
          <dgm:bulletEnabled val="1"/>
        </dgm:presLayoutVars>
      </dgm:prSet>
      <dgm:spPr/>
    </dgm:pt>
    <dgm:pt modelId="{D313590B-36DF-433A-97E5-D9139261B7F8}" type="pres">
      <dgm:prSet presAssocID="{448805DA-D765-44BE-B983-90C406E850FA}" presName="parentNode1" presStyleLbl="node1" presStyleIdx="2" presStyleCnt="3">
        <dgm:presLayoutVars>
          <dgm:chMax val="1"/>
          <dgm:bulletEnabled val="1"/>
        </dgm:presLayoutVars>
      </dgm:prSet>
      <dgm:spPr/>
    </dgm:pt>
    <dgm:pt modelId="{04D2710C-70DE-4146-8CDE-BEFD3C750535}" type="pres">
      <dgm:prSet presAssocID="{448805DA-D765-44BE-B983-90C406E850FA}" presName="connSite1" presStyleCnt="0"/>
      <dgm:spPr/>
    </dgm:pt>
  </dgm:ptLst>
  <dgm:cxnLst>
    <dgm:cxn modelId="{1F9ED04A-86F1-4E22-97A1-07C7CAB7AC4B}" srcId="{13593C66-A024-4B74-A328-02347E2AFA04}" destId="{05BB872C-DCB8-4B8F-85CC-637A738ABEAD}" srcOrd="0" destOrd="0" parTransId="{E371C02D-6069-4A13-9483-14B9F5C41D76}" sibTransId="{CC7A5E88-9E6A-4254-89BF-9E0995DA62BB}"/>
    <dgm:cxn modelId="{89862595-C7E3-4991-89B1-8815500A4E20}" srcId="{29226606-08C7-4593-8CF5-808D972E9B6F}" destId="{448805DA-D765-44BE-B983-90C406E850FA}" srcOrd="2" destOrd="0" parTransId="{3A989BE7-C438-427E-A3F3-1836B37A8FBA}" sibTransId="{995669E3-0E81-447C-86C2-1DA01325BED8}"/>
    <dgm:cxn modelId="{DADDF4CE-1250-4A8A-9E3A-8EAB38F5A3A2}" srcId="{5FA49372-C5FF-492C-9D08-D2CFC334E5B9}" destId="{2CC7D34D-7C59-4B25-8B13-C001C3B9CB0C}" srcOrd="2" destOrd="0" parTransId="{4D4FC34A-D085-428B-8A7B-B1AE4554F034}" sibTransId="{8E4DCD30-D012-4F4A-98CC-933AF0F2B115}"/>
    <dgm:cxn modelId="{8291A309-5018-411A-B179-0272B488D8F3}" type="presOf" srcId="{0A0369DC-8760-4776-BCD9-8A382E89161F}" destId="{55760B90-349F-4D2E-A456-98E92B4C2FAF}" srcOrd="1" destOrd="1" presId="urn:microsoft.com/office/officeart/2005/8/layout/hProcess4"/>
    <dgm:cxn modelId="{39173BCF-3C28-4307-A61E-4A23B6BCFA09}" type="presOf" srcId="{281F93E3-AFCA-404C-8620-96105576A04F}" destId="{4E800C82-8B1E-42DA-B9D6-08050AB13350}" srcOrd="0" destOrd="0" presId="urn:microsoft.com/office/officeart/2005/8/layout/hProcess4"/>
    <dgm:cxn modelId="{BF1B1DAF-C113-4D68-BB79-E4EF804094AC}" srcId="{448805DA-D765-44BE-B983-90C406E850FA}" destId="{6473CF9A-9C3E-4C8B-B1BA-78BE7689073F}" srcOrd="1" destOrd="0" parTransId="{91047231-3E98-439E-B099-89F4126D82CF}" sibTransId="{B48FB0B1-6610-447A-8668-F978586E4DAD}"/>
    <dgm:cxn modelId="{79035B96-EAE8-423B-AB09-AEE5A1E503F8}" type="presOf" srcId="{C153A654-3D2B-4AE3-BB56-212979E7ED13}" destId="{82A9FD2C-315A-4AE5-830D-9B14CF05E434}" srcOrd="1" destOrd="0" presId="urn:microsoft.com/office/officeart/2005/8/layout/hProcess4"/>
    <dgm:cxn modelId="{B4A2C23A-4A65-429D-9856-625BF4F574D6}" srcId="{5FA49372-C5FF-492C-9D08-D2CFC334E5B9}" destId="{E0A299A5-3CB2-4A77-B675-C75560522014}" srcOrd="1" destOrd="0" parTransId="{3AC1BECC-D816-467E-A28E-CA7E79DFF356}" sibTransId="{5C8506E3-21A5-4034-8C38-E063324B4332}"/>
    <dgm:cxn modelId="{F9916524-C482-43F0-A51E-1406CF1CCF0D}" type="presOf" srcId="{2CC7D34D-7C59-4B25-8B13-C001C3B9CB0C}" destId="{FB775341-8F9A-4B28-8208-47E37E5F0750}" srcOrd="0" destOrd="2" presId="urn:microsoft.com/office/officeart/2005/8/layout/hProcess4"/>
    <dgm:cxn modelId="{74F539FE-E80F-4882-A1F0-39B30BD7DE39}" srcId="{448805DA-D765-44BE-B983-90C406E850FA}" destId="{C153A654-3D2B-4AE3-BB56-212979E7ED13}" srcOrd="0" destOrd="0" parTransId="{DC12597F-60BA-480A-8883-F127F6273D70}" sibTransId="{FC8EA9DF-D7C7-4BF5-9032-54E51841CDCE}"/>
    <dgm:cxn modelId="{566C56A8-8988-40E9-A424-82BB1C41D6A9}" srcId="{13593C66-A024-4B74-A328-02347E2AFA04}" destId="{0A0369DC-8760-4776-BCD9-8A382E89161F}" srcOrd="1" destOrd="0" parTransId="{42B68036-E53D-4C4F-B53E-1A0D9EAA2DDE}" sibTransId="{5A656CEA-8131-4EBF-B895-BB707EF69982}"/>
    <dgm:cxn modelId="{37E39E07-A016-4DF1-BBA4-A6C89BC1DA90}" type="presOf" srcId="{E0A299A5-3CB2-4A77-B675-C75560522014}" destId="{FB775341-8F9A-4B28-8208-47E37E5F0750}" srcOrd="0" destOrd="1" presId="urn:microsoft.com/office/officeart/2005/8/layout/hProcess4"/>
    <dgm:cxn modelId="{B2CE03F1-30D8-4A91-B16A-6499B78AD773}" type="presOf" srcId="{13593C66-A024-4B74-A328-02347E2AFA04}" destId="{F352E5BA-6AAA-4EDE-9ED7-A3226A0DEE66}" srcOrd="0" destOrd="0" presId="urn:microsoft.com/office/officeart/2005/8/layout/hProcess4"/>
    <dgm:cxn modelId="{372E495B-D733-4185-840E-01D39C8A3F35}" type="presOf" srcId="{C153A654-3D2B-4AE3-BB56-212979E7ED13}" destId="{13642047-8106-4597-BEA9-7A8D0216D07E}" srcOrd="0" destOrd="0" presId="urn:microsoft.com/office/officeart/2005/8/layout/hProcess4"/>
    <dgm:cxn modelId="{EBAAD5E4-B240-48F5-B54A-351C2E3DECAC}" type="presOf" srcId="{29226606-08C7-4593-8CF5-808D972E9B6F}" destId="{993BE717-7A15-4B41-BD91-503633E7618C}" srcOrd="0" destOrd="0" presId="urn:microsoft.com/office/officeart/2005/8/layout/hProcess4"/>
    <dgm:cxn modelId="{2A1422BB-BE4C-4E22-8B9B-646B2CEF6332}" type="presOf" srcId="{A7FE7079-7045-4B9E-87DF-C170AED6E416}" destId="{38B666C1-493C-40C7-B66A-8B59BE25CB99}" srcOrd="0" destOrd="0" presId="urn:microsoft.com/office/officeart/2005/8/layout/hProcess4"/>
    <dgm:cxn modelId="{E714B4D3-C91F-4287-A66C-8B6654A1B105}" type="presOf" srcId="{0A0369DC-8760-4776-BCD9-8A382E89161F}" destId="{F9F7FF67-9490-4E84-8960-FD0D0A53BB46}" srcOrd="0" destOrd="1" presId="urn:microsoft.com/office/officeart/2005/8/layout/hProcess4"/>
    <dgm:cxn modelId="{6164A247-1A91-4AA5-B058-174EE0CAB1BB}" srcId="{5FA49372-C5FF-492C-9D08-D2CFC334E5B9}" destId="{271E678B-7B17-4184-A29F-698C2C01840C}" srcOrd="0" destOrd="0" parTransId="{57E07103-4271-415A-A0EB-B4247348EB8C}" sibTransId="{1A82C6BE-1730-40FA-89CC-5101DA752CC5}"/>
    <dgm:cxn modelId="{38DF7148-F7CE-422C-8283-7776F94CAAB3}" type="presOf" srcId="{6473CF9A-9C3E-4C8B-B1BA-78BE7689073F}" destId="{13642047-8106-4597-BEA9-7A8D0216D07E}" srcOrd="0" destOrd="1" presId="urn:microsoft.com/office/officeart/2005/8/layout/hProcess4"/>
    <dgm:cxn modelId="{1E6DC5A4-3BFE-41A2-9AB9-72D425F16777}" type="presOf" srcId="{E0A299A5-3CB2-4A77-B675-C75560522014}" destId="{443F67D8-02B7-4B94-BE00-A40D1B0C354F}" srcOrd="1" destOrd="1" presId="urn:microsoft.com/office/officeart/2005/8/layout/hProcess4"/>
    <dgm:cxn modelId="{889C8216-F100-4664-9A75-A706FE14B1BB}" type="presOf" srcId="{5FA49372-C5FF-492C-9D08-D2CFC334E5B9}" destId="{FFF8FE9F-02E2-4FCA-813E-FA738002CE89}" srcOrd="0" destOrd="0" presId="urn:microsoft.com/office/officeart/2005/8/layout/hProcess4"/>
    <dgm:cxn modelId="{FB18A038-F88D-4A9F-8AEC-2423ED5B31F6}" type="presOf" srcId="{271E678B-7B17-4184-A29F-698C2C01840C}" destId="{FB775341-8F9A-4B28-8208-47E37E5F0750}" srcOrd="0" destOrd="0" presId="urn:microsoft.com/office/officeart/2005/8/layout/hProcess4"/>
    <dgm:cxn modelId="{C71B6424-B84C-458E-B860-4C3D3E261B6F}" type="presOf" srcId="{6473CF9A-9C3E-4C8B-B1BA-78BE7689073F}" destId="{82A9FD2C-315A-4AE5-830D-9B14CF05E434}" srcOrd="1" destOrd="1" presId="urn:microsoft.com/office/officeart/2005/8/layout/hProcess4"/>
    <dgm:cxn modelId="{56AD989B-8C32-458B-9553-0DA18CDC06FE}" srcId="{29226606-08C7-4593-8CF5-808D972E9B6F}" destId="{5FA49372-C5FF-492C-9D08-D2CFC334E5B9}" srcOrd="1" destOrd="0" parTransId="{8F217BB4-359D-43E2-B224-694B2D399628}" sibTransId="{281F93E3-AFCA-404C-8620-96105576A04F}"/>
    <dgm:cxn modelId="{D472AC2E-1846-4156-AE12-F779917B4135}" srcId="{29226606-08C7-4593-8CF5-808D972E9B6F}" destId="{13593C66-A024-4B74-A328-02347E2AFA04}" srcOrd="0" destOrd="0" parTransId="{ADC1E0EA-DC90-4F31-8791-2AB40275898F}" sibTransId="{A7FE7079-7045-4B9E-87DF-C170AED6E416}"/>
    <dgm:cxn modelId="{BA3F7C50-2733-4792-9091-AF8CBDB1FB0A}" type="presOf" srcId="{05BB872C-DCB8-4B8F-85CC-637A738ABEAD}" destId="{F9F7FF67-9490-4E84-8960-FD0D0A53BB46}" srcOrd="0" destOrd="0" presId="urn:microsoft.com/office/officeart/2005/8/layout/hProcess4"/>
    <dgm:cxn modelId="{5649E969-D25F-4D20-A759-B2468CE7CBEC}" type="presOf" srcId="{448805DA-D765-44BE-B983-90C406E850FA}" destId="{D313590B-36DF-433A-97E5-D9139261B7F8}" srcOrd="0" destOrd="0" presId="urn:microsoft.com/office/officeart/2005/8/layout/hProcess4"/>
    <dgm:cxn modelId="{D1E06DC1-BB93-497C-86E6-3D49630FB74A}" type="presOf" srcId="{2CC7D34D-7C59-4B25-8B13-C001C3B9CB0C}" destId="{443F67D8-02B7-4B94-BE00-A40D1B0C354F}" srcOrd="1" destOrd="2" presId="urn:microsoft.com/office/officeart/2005/8/layout/hProcess4"/>
    <dgm:cxn modelId="{BCE6D605-45E4-49EA-9A3A-E961567863C4}" type="presOf" srcId="{271E678B-7B17-4184-A29F-698C2C01840C}" destId="{443F67D8-02B7-4B94-BE00-A40D1B0C354F}" srcOrd="1" destOrd="0" presId="urn:microsoft.com/office/officeart/2005/8/layout/hProcess4"/>
    <dgm:cxn modelId="{ED924CE2-0710-4361-9230-1297154C895D}" type="presOf" srcId="{05BB872C-DCB8-4B8F-85CC-637A738ABEAD}" destId="{55760B90-349F-4D2E-A456-98E92B4C2FAF}" srcOrd="1" destOrd="0" presId="urn:microsoft.com/office/officeart/2005/8/layout/hProcess4"/>
    <dgm:cxn modelId="{6686A35F-DB44-4201-BFDD-28099471EE84}" type="presParOf" srcId="{993BE717-7A15-4B41-BD91-503633E7618C}" destId="{8930FBA0-F555-4019-9EB9-0AF4CD5F81E2}" srcOrd="0" destOrd="0" presId="urn:microsoft.com/office/officeart/2005/8/layout/hProcess4"/>
    <dgm:cxn modelId="{B87E284A-A7D4-412F-8C71-CA4FCF53AAE2}" type="presParOf" srcId="{993BE717-7A15-4B41-BD91-503633E7618C}" destId="{04B2BAC5-226D-49AF-8B98-AAF572829E2B}" srcOrd="1" destOrd="0" presId="urn:microsoft.com/office/officeart/2005/8/layout/hProcess4"/>
    <dgm:cxn modelId="{FF1A64DB-9B60-47A3-9D8C-2F348BA38B48}" type="presParOf" srcId="{993BE717-7A15-4B41-BD91-503633E7618C}" destId="{3EE7DC47-8632-4264-944F-CD8B1A04AC2A}" srcOrd="2" destOrd="0" presId="urn:microsoft.com/office/officeart/2005/8/layout/hProcess4"/>
    <dgm:cxn modelId="{51F88741-1666-4B10-BB29-D21162AD6A93}" type="presParOf" srcId="{3EE7DC47-8632-4264-944F-CD8B1A04AC2A}" destId="{95222F7D-45E1-4589-91B0-0B21E1BD8DA9}" srcOrd="0" destOrd="0" presId="urn:microsoft.com/office/officeart/2005/8/layout/hProcess4"/>
    <dgm:cxn modelId="{D64B11A4-B709-4924-9227-3BCE298389D4}" type="presParOf" srcId="{95222F7D-45E1-4589-91B0-0B21E1BD8DA9}" destId="{5DCAE8B2-A952-4E07-8785-21A6DA53D8F2}" srcOrd="0" destOrd="0" presId="urn:microsoft.com/office/officeart/2005/8/layout/hProcess4"/>
    <dgm:cxn modelId="{7354E38A-7670-487D-8670-AC2CC21616BD}" type="presParOf" srcId="{95222F7D-45E1-4589-91B0-0B21E1BD8DA9}" destId="{F9F7FF67-9490-4E84-8960-FD0D0A53BB46}" srcOrd="1" destOrd="0" presId="urn:microsoft.com/office/officeart/2005/8/layout/hProcess4"/>
    <dgm:cxn modelId="{CF98D548-3A8E-4095-AF1C-F5BE45F61593}" type="presParOf" srcId="{95222F7D-45E1-4589-91B0-0B21E1BD8DA9}" destId="{55760B90-349F-4D2E-A456-98E92B4C2FAF}" srcOrd="2" destOrd="0" presId="urn:microsoft.com/office/officeart/2005/8/layout/hProcess4"/>
    <dgm:cxn modelId="{545A5FD9-F0C7-4E66-BCFC-F29A0B414EFC}" type="presParOf" srcId="{95222F7D-45E1-4589-91B0-0B21E1BD8DA9}" destId="{F352E5BA-6AAA-4EDE-9ED7-A3226A0DEE66}" srcOrd="3" destOrd="0" presId="urn:microsoft.com/office/officeart/2005/8/layout/hProcess4"/>
    <dgm:cxn modelId="{1CF04F25-EC65-4140-BF0B-1621AFEAFBED}" type="presParOf" srcId="{95222F7D-45E1-4589-91B0-0B21E1BD8DA9}" destId="{CE76F34B-8918-4028-A092-1730681D3ED6}" srcOrd="4" destOrd="0" presId="urn:microsoft.com/office/officeart/2005/8/layout/hProcess4"/>
    <dgm:cxn modelId="{68E974AD-7B62-4C37-9B15-5CD99198CF34}" type="presParOf" srcId="{3EE7DC47-8632-4264-944F-CD8B1A04AC2A}" destId="{38B666C1-493C-40C7-B66A-8B59BE25CB99}" srcOrd="1" destOrd="0" presId="urn:microsoft.com/office/officeart/2005/8/layout/hProcess4"/>
    <dgm:cxn modelId="{72885943-8FBE-4C13-B420-C51C3E02995A}" type="presParOf" srcId="{3EE7DC47-8632-4264-944F-CD8B1A04AC2A}" destId="{9F704C9D-AADE-4CCA-B0E4-0354664742FA}" srcOrd="2" destOrd="0" presId="urn:microsoft.com/office/officeart/2005/8/layout/hProcess4"/>
    <dgm:cxn modelId="{D203160A-8C18-4AE8-932C-9F5A2314A479}" type="presParOf" srcId="{9F704C9D-AADE-4CCA-B0E4-0354664742FA}" destId="{869F2D14-3E41-4C35-B295-DD777BCE8494}" srcOrd="0" destOrd="0" presId="urn:microsoft.com/office/officeart/2005/8/layout/hProcess4"/>
    <dgm:cxn modelId="{D67C18AA-E9AE-40F1-9F89-674CA1210866}" type="presParOf" srcId="{9F704C9D-AADE-4CCA-B0E4-0354664742FA}" destId="{FB775341-8F9A-4B28-8208-47E37E5F0750}" srcOrd="1" destOrd="0" presId="urn:microsoft.com/office/officeart/2005/8/layout/hProcess4"/>
    <dgm:cxn modelId="{A9E073E6-4DF2-40B7-B67F-EA13510A7D16}" type="presParOf" srcId="{9F704C9D-AADE-4CCA-B0E4-0354664742FA}" destId="{443F67D8-02B7-4B94-BE00-A40D1B0C354F}" srcOrd="2" destOrd="0" presId="urn:microsoft.com/office/officeart/2005/8/layout/hProcess4"/>
    <dgm:cxn modelId="{D290C647-5BD5-44EB-96C8-B08EEEC7F530}" type="presParOf" srcId="{9F704C9D-AADE-4CCA-B0E4-0354664742FA}" destId="{FFF8FE9F-02E2-4FCA-813E-FA738002CE89}" srcOrd="3" destOrd="0" presId="urn:microsoft.com/office/officeart/2005/8/layout/hProcess4"/>
    <dgm:cxn modelId="{662389CA-A8DB-41FA-B2F8-767AF26056E5}" type="presParOf" srcId="{9F704C9D-AADE-4CCA-B0E4-0354664742FA}" destId="{D49A463F-6849-4130-84C9-C50730F82769}" srcOrd="4" destOrd="0" presId="urn:microsoft.com/office/officeart/2005/8/layout/hProcess4"/>
    <dgm:cxn modelId="{ED367472-7AC8-49DF-92B8-878DA5628B01}" type="presParOf" srcId="{3EE7DC47-8632-4264-944F-CD8B1A04AC2A}" destId="{4E800C82-8B1E-42DA-B9D6-08050AB13350}" srcOrd="3" destOrd="0" presId="urn:microsoft.com/office/officeart/2005/8/layout/hProcess4"/>
    <dgm:cxn modelId="{7D0599E5-E629-48C1-898E-E0370061923B}" type="presParOf" srcId="{3EE7DC47-8632-4264-944F-CD8B1A04AC2A}" destId="{268F8CF4-9D43-4A9B-B03C-3F58D791A6AC}" srcOrd="4" destOrd="0" presId="urn:microsoft.com/office/officeart/2005/8/layout/hProcess4"/>
    <dgm:cxn modelId="{330412EC-9244-4DA3-9CBF-4C4AC047432F}" type="presParOf" srcId="{268F8CF4-9D43-4A9B-B03C-3F58D791A6AC}" destId="{E3A1B521-4728-4B26-9086-8C37726062B8}" srcOrd="0" destOrd="0" presId="urn:microsoft.com/office/officeart/2005/8/layout/hProcess4"/>
    <dgm:cxn modelId="{DE8129E9-36B3-4794-AD1A-BECF2DFF746E}" type="presParOf" srcId="{268F8CF4-9D43-4A9B-B03C-3F58D791A6AC}" destId="{13642047-8106-4597-BEA9-7A8D0216D07E}" srcOrd="1" destOrd="0" presId="urn:microsoft.com/office/officeart/2005/8/layout/hProcess4"/>
    <dgm:cxn modelId="{4718EC03-95A4-463E-A8B9-712EA9B198A0}" type="presParOf" srcId="{268F8CF4-9D43-4A9B-B03C-3F58D791A6AC}" destId="{82A9FD2C-315A-4AE5-830D-9B14CF05E434}" srcOrd="2" destOrd="0" presId="urn:microsoft.com/office/officeart/2005/8/layout/hProcess4"/>
    <dgm:cxn modelId="{4415042E-D75D-4403-80B3-9D4BE7DAEEF7}" type="presParOf" srcId="{268F8CF4-9D43-4A9B-B03C-3F58D791A6AC}" destId="{D313590B-36DF-433A-97E5-D9139261B7F8}" srcOrd="3" destOrd="0" presId="urn:microsoft.com/office/officeart/2005/8/layout/hProcess4"/>
    <dgm:cxn modelId="{FD2FDF62-8B2A-4FB9-9E57-DFF0243EA4C4}" type="presParOf" srcId="{268F8CF4-9D43-4A9B-B03C-3F58D791A6AC}" destId="{04D2710C-70DE-4146-8CDE-BEFD3C750535}"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7E244-293D-4CBD-876C-95328B76959B}">
      <dsp:nvSpPr>
        <dsp:cNvPr id="0" name=""/>
        <dsp:cNvSpPr/>
      </dsp:nvSpPr>
      <dsp:spPr>
        <a:xfrm>
          <a:off x="435489" y="1339"/>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effettuata dal PC nei confronti del Nodo ‘Master’</a:t>
          </a:r>
        </a:p>
      </dsp:txBody>
      <dsp:txXfrm>
        <a:off x="920914" y="1339"/>
        <a:ext cx="1456274" cy="970849"/>
      </dsp:txXfrm>
    </dsp:sp>
    <dsp:sp modelId="{095ABCAF-AA25-44E6-978E-9BCE0F1A40A3}">
      <dsp:nvSpPr>
        <dsp:cNvPr id="0" name=""/>
        <dsp:cNvSpPr/>
      </dsp:nvSpPr>
      <dsp:spPr>
        <a:xfrm>
          <a:off x="2547086" y="83861"/>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Nel Nodo Master andremo a caricare una pagina HTML dalla quale sarà possibile effettuare una richiesta al Nodo ‘Master’. Tale richiesta può essere effettuata attraverso tutti i device collegati con la rete Wi-Fi nella quale risulta connessa l’ESP8266. </a:t>
          </a:r>
        </a:p>
      </dsp:txBody>
      <dsp:txXfrm>
        <a:off x="2949988" y="83861"/>
        <a:ext cx="7862803" cy="805804"/>
      </dsp:txXfrm>
    </dsp:sp>
    <dsp:sp modelId="{D62FEAEA-9BDD-4352-B54D-4AC0E5EF0E18}">
      <dsp:nvSpPr>
        <dsp:cNvPr id="0" name=""/>
        <dsp:cNvSpPr/>
      </dsp:nvSpPr>
      <dsp:spPr>
        <a:xfrm>
          <a:off x="435489" y="1108107"/>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ricevuta dal Nodo ‘Master’</a:t>
          </a:r>
        </a:p>
      </dsp:txBody>
      <dsp:txXfrm>
        <a:off x="920914" y="1108107"/>
        <a:ext cx="1456274" cy="970849"/>
      </dsp:txXfrm>
    </dsp:sp>
    <dsp:sp modelId="{11616A3E-3728-469C-A852-62CF58FDDEDB}">
      <dsp:nvSpPr>
        <dsp:cNvPr id="0" name=""/>
        <dsp:cNvSpPr/>
      </dsp:nvSpPr>
      <dsp:spPr>
        <a:xfrm>
          <a:off x="2547086" y="1190629"/>
          <a:ext cx="8663953"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servono per operazioni locali alla scheda ESP8266 oppure se necessitano di essere inoltrati attraverso il trasmettitore IR al Nodo adiacente.</a:t>
          </a:r>
        </a:p>
      </dsp:txBody>
      <dsp:txXfrm>
        <a:off x="2949988" y="1190629"/>
        <a:ext cx="7858149" cy="805804"/>
      </dsp:txXfrm>
    </dsp:sp>
    <dsp:sp modelId="{B9D9F684-AC89-4F09-8394-8FB506C5027E}">
      <dsp:nvSpPr>
        <dsp:cNvPr id="0" name=""/>
        <dsp:cNvSpPr/>
      </dsp:nvSpPr>
      <dsp:spPr>
        <a:xfrm>
          <a:off x="435489" y="2214875"/>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effettuata dal Nodo ‘Master’ nei confronti del Nodo1</a:t>
          </a:r>
        </a:p>
      </dsp:txBody>
      <dsp:txXfrm>
        <a:off x="920914" y="2214875"/>
        <a:ext cx="1456274" cy="970849"/>
      </dsp:txXfrm>
    </dsp:sp>
    <dsp:sp modelId="{DD84AF93-7020-49EB-ABFF-04B486BA0DEA}">
      <dsp:nvSpPr>
        <dsp:cNvPr id="0" name=""/>
        <dsp:cNvSpPr/>
      </dsp:nvSpPr>
      <dsp:spPr>
        <a:xfrm>
          <a:off x="2550532" y="2284391"/>
          <a:ext cx="875472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Dopo l’elaborazione, se l’intenzione iniziale era quella di inviare informazioni al Nodo1, allora i risultati suggeriranno al Nodo ‘Master’ di inoltrare i dati al Nodo1 attraverso il trasmettitore IR. Dopodiché il ‘Master’ si mette in ascolto per 10 secondi.</a:t>
          </a:r>
        </a:p>
      </dsp:txBody>
      <dsp:txXfrm>
        <a:off x="2953434" y="2284391"/>
        <a:ext cx="7948923" cy="805804"/>
      </dsp:txXfrm>
    </dsp:sp>
    <dsp:sp modelId="{2C52F001-ED45-4021-BA0A-299C22FD0EB6}">
      <dsp:nvSpPr>
        <dsp:cNvPr id="0" name=""/>
        <dsp:cNvSpPr/>
      </dsp:nvSpPr>
      <dsp:spPr>
        <a:xfrm>
          <a:off x="435489" y="3321643"/>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ricevuta dal ricevitore IR del Nodo1</a:t>
          </a:r>
        </a:p>
      </dsp:txBody>
      <dsp:txXfrm>
        <a:off x="920914" y="3321643"/>
        <a:ext cx="1456274" cy="970849"/>
      </dsp:txXfrm>
    </dsp:sp>
    <dsp:sp modelId="{C6084EEE-8C41-4B51-BEFA-CBA328556717}">
      <dsp:nvSpPr>
        <dsp:cNvPr id="0" name=""/>
        <dsp:cNvSpPr/>
      </dsp:nvSpPr>
      <dsp:spPr>
        <a:xfrm>
          <a:off x="2547086" y="3404165"/>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sono validi o meno.</a:t>
          </a:r>
        </a:p>
        <a:p>
          <a:pPr marL="0" lvl="0" indent="0" algn="ctr" defTabSz="666750">
            <a:lnSpc>
              <a:spcPct val="90000"/>
            </a:lnSpc>
            <a:spcBef>
              <a:spcPct val="0"/>
            </a:spcBef>
            <a:spcAft>
              <a:spcPct val="35000"/>
            </a:spcAft>
            <a:buNone/>
          </a:pPr>
          <a:r>
            <a:rPr lang="it-IT" sz="1500" kern="1200" dirty="0"/>
            <a:t>Se sono validi il Nodo1 attraverso il trasmettitore IR invia un’ACK al ‘Master’ altrimenti il dato viene dichiarato corrotto oppure se non ritorna affatto la connessione viene decretata scaduta.</a:t>
          </a:r>
        </a:p>
      </dsp:txBody>
      <dsp:txXfrm>
        <a:off x="2949988" y="3404165"/>
        <a:ext cx="7862803" cy="805804"/>
      </dsp:txXfrm>
    </dsp:sp>
    <dsp:sp modelId="{261D9C67-9151-4C9F-8DE6-C63EACDC7A6A}">
      <dsp:nvSpPr>
        <dsp:cNvPr id="0" name=""/>
        <dsp:cNvSpPr/>
      </dsp:nvSpPr>
      <dsp:spPr>
        <a:xfrm>
          <a:off x="435489" y="4428411"/>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Operazione locale</a:t>
          </a:r>
        </a:p>
      </dsp:txBody>
      <dsp:txXfrm>
        <a:off x="920914" y="4428411"/>
        <a:ext cx="1456274" cy="970849"/>
      </dsp:txXfrm>
    </dsp:sp>
    <dsp:sp modelId="{18F04B32-89D9-4F83-9B5B-04194566679F}">
      <dsp:nvSpPr>
        <dsp:cNvPr id="0" name=""/>
        <dsp:cNvSpPr/>
      </dsp:nvSpPr>
      <dsp:spPr>
        <a:xfrm>
          <a:off x="2547086" y="4510933"/>
          <a:ext cx="8636435"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Se i dati sono validi, dopo l’invio dell’ACK, il ‘Master’ chiude la connessione ed aggiorna la pagina HTML, mentre, il Nodo1, provvede ad attivare/disattivare i terminali locali o inoltrate i dati al Nodo2.</a:t>
          </a:r>
        </a:p>
      </dsp:txBody>
      <dsp:txXfrm>
        <a:off x="2949988" y="4510933"/>
        <a:ext cx="7830631" cy="805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63A10-397D-434B-963A-48E99FE66ACF}">
      <dsp:nvSpPr>
        <dsp:cNvPr id="0" name=""/>
        <dsp:cNvSpPr/>
      </dsp:nvSpPr>
      <dsp:spPr>
        <a:xfrm>
          <a:off x="528973" y="19124"/>
          <a:ext cx="8663132"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it-IT" sz="1800" b="1" kern="1200" dirty="0">
              <a:solidFill>
                <a:schemeClr val="bg1"/>
              </a:solidFill>
            </a:rPr>
            <a:t>WiFiServer server(80);</a:t>
          </a:r>
        </a:p>
      </dsp:txBody>
      <dsp:txXfrm>
        <a:off x="528973" y="334090"/>
        <a:ext cx="8348167" cy="629931"/>
      </dsp:txXfrm>
    </dsp:sp>
    <dsp:sp modelId="{70399182-C79F-4030-9355-DBE2F7AB7B5A}">
      <dsp:nvSpPr>
        <dsp:cNvPr id="0" name=""/>
        <dsp:cNvSpPr/>
      </dsp:nvSpPr>
      <dsp:spPr>
        <a:xfrm>
          <a:off x="504060" y="98865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a:t>Creiamo un’istanza del server</a:t>
          </a:r>
        </a:p>
      </dsp:txBody>
      <dsp:txXfrm>
        <a:off x="504060" y="988650"/>
        <a:ext cx="1601120" cy="2313309"/>
      </dsp:txXfrm>
    </dsp:sp>
    <dsp:sp modelId="{EC0C3D2E-C5B9-42C0-B1B2-06C591C2DAE7}">
      <dsp:nvSpPr>
        <dsp:cNvPr id="0" name=""/>
        <dsp:cNvSpPr/>
      </dsp:nvSpPr>
      <dsp:spPr>
        <a:xfrm>
          <a:off x="2129920" y="484822"/>
          <a:ext cx="706218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const char* ssid = “SSID"; </a:t>
          </a:r>
          <a:r>
            <a:rPr lang="it-IT" sz="1800" b="1" kern="1200" dirty="0">
              <a:solidFill>
                <a:schemeClr val="bg1"/>
              </a:solidFill>
            </a:rPr>
            <a:t>const char* password = </a:t>
          </a:r>
          <a:r>
            <a:rPr lang="en-US" sz="1800" b="1" kern="1200" dirty="0">
              <a:solidFill>
                <a:schemeClr val="bg1"/>
              </a:solidFill>
            </a:rPr>
            <a:t>“</a:t>
          </a:r>
          <a:r>
            <a:rPr lang="it-IT" sz="1800" b="1" kern="1200" dirty="0">
              <a:solidFill>
                <a:schemeClr val="bg1"/>
              </a:solidFill>
            </a:rPr>
            <a:t>PASS";</a:t>
          </a:r>
        </a:p>
      </dsp:txBody>
      <dsp:txXfrm>
        <a:off x="2129920" y="799788"/>
        <a:ext cx="6747220" cy="629931"/>
      </dsp:txXfrm>
    </dsp:sp>
    <dsp:sp modelId="{DECC820F-42A6-46C4-9AE6-816054013FBD}">
      <dsp:nvSpPr>
        <dsp:cNvPr id="0" name=""/>
        <dsp:cNvSpPr/>
      </dsp:nvSpPr>
      <dsp:spPr>
        <a:xfrm>
          <a:off x="2129920" y="1454731"/>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Specifichiamo le credenziali della rete alla quale vogliamo connetterci</a:t>
          </a:r>
        </a:p>
      </dsp:txBody>
      <dsp:txXfrm>
        <a:off x="2129920" y="1454731"/>
        <a:ext cx="1601120" cy="2313309"/>
      </dsp:txXfrm>
    </dsp:sp>
    <dsp:sp modelId="{234DA1BC-A4A1-4627-A0DA-6370143403BD}">
      <dsp:nvSpPr>
        <dsp:cNvPr id="0" name=""/>
        <dsp:cNvSpPr/>
      </dsp:nvSpPr>
      <dsp:spPr>
        <a:xfrm>
          <a:off x="3730867" y="904938"/>
          <a:ext cx="546123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a:solidFill>
                <a:schemeClr val="bg1"/>
              </a:solidFill>
            </a:rPr>
            <a:t>WiFi.begin(ssid, password);</a:t>
          </a:r>
        </a:p>
      </dsp:txBody>
      <dsp:txXfrm>
        <a:off x="3730867" y="1219904"/>
        <a:ext cx="5146273" cy="629931"/>
      </dsp:txXfrm>
    </dsp:sp>
    <dsp:sp modelId="{3C4D6E74-D1E7-4B60-BC7C-E9B1DA6493BC}">
      <dsp:nvSpPr>
        <dsp:cNvPr id="0" name=""/>
        <dsp:cNvSpPr/>
      </dsp:nvSpPr>
      <dsp:spPr>
        <a:xfrm>
          <a:off x="3730867" y="1874848"/>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it-IT" sz="1400" kern="1200" dirty="0"/>
            <a:t>Inizializzazione della connessione Wi-Fi</a:t>
          </a:r>
        </a:p>
        <a:p>
          <a:pPr marL="0" lvl="0" indent="0" algn="l" defTabSz="622300">
            <a:lnSpc>
              <a:spcPct val="90000"/>
            </a:lnSpc>
            <a:spcBef>
              <a:spcPct val="0"/>
            </a:spcBef>
            <a:spcAft>
              <a:spcPct val="35000"/>
            </a:spcAft>
            <a:buNone/>
          </a:pPr>
          <a:endParaRPr lang="it-IT" sz="1400" kern="1200" dirty="0"/>
        </a:p>
        <a:p>
          <a:pPr marL="0" lvl="0" indent="0" algn="l" defTabSz="488950">
            <a:lnSpc>
              <a:spcPct val="90000"/>
            </a:lnSpc>
            <a:spcBef>
              <a:spcPct val="0"/>
            </a:spcBef>
            <a:spcAft>
              <a:spcPct val="35000"/>
            </a:spcAft>
            <a:buNone/>
          </a:pPr>
          <a:endParaRPr lang="it-IT" sz="1100" kern="1200" dirty="0"/>
        </a:p>
      </dsp:txBody>
      <dsp:txXfrm>
        <a:off x="3730867" y="1874848"/>
        <a:ext cx="1601120" cy="2313309"/>
      </dsp:txXfrm>
    </dsp:sp>
    <dsp:sp modelId="{FFBB7593-51A8-4824-94CD-612F1EAFA2E2}">
      <dsp:nvSpPr>
        <dsp:cNvPr id="0" name=""/>
        <dsp:cNvSpPr/>
      </dsp:nvSpPr>
      <dsp:spPr>
        <a:xfrm>
          <a:off x="5332680" y="1325054"/>
          <a:ext cx="385942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err="1">
              <a:solidFill>
                <a:schemeClr val="bg1"/>
              </a:solidFill>
            </a:rPr>
            <a:t>WiFi.status</a:t>
          </a:r>
          <a:r>
            <a:rPr lang="it-IT" sz="1600" b="1" kern="1200" dirty="0">
              <a:solidFill>
                <a:schemeClr val="bg1"/>
              </a:solidFill>
            </a:rPr>
            <a:t>() != WL_CONNECTED</a:t>
          </a:r>
        </a:p>
      </dsp:txBody>
      <dsp:txXfrm>
        <a:off x="5332680" y="1640020"/>
        <a:ext cx="3544460" cy="629931"/>
      </dsp:txXfrm>
    </dsp:sp>
    <dsp:sp modelId="{7D1209DA-A7B4-45DD-A0CB-EA29A709C987}">
      <dsp:nvSpPr>
        <dsp:cNvPr id="0" name=""/>
        <dsp:cNvSpPr/>
      </dsp:nvSpPr>
      <dsp:spPr>
        <a:xfrm>
          <a:off x="5332680" y="2294964"/>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WL_CONNECTED rimane è un valore di tipo boolean  che rimane a false finché la connessione non è avvenuta;</a:t>
          </a:r>
        </a:p>
      </dsp:txBody>
      <dsp:txXfrm>
        <a:off x="5332680" y="2294964"/>
        <a:ext cx="1601120" cy="2313309"/>
      </dsp:txXfrm>
    </dsp:sp>
    <dsp:sp modelId="{B64F4595-2849-44C2-8495-636B1A3A95BD}">
      <dsp:nvSpPr>
        <dsp:cNvPr id="0" name=""/>
        <dsp:cNvSpPr/>
      </dsp:nvSpPr>
      <dsp:spPr>
        <a:xfrm>
          <a:off x="6933627" y="1745170"/>
          <a:ext cx="225847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200003" numCol="1" spcCol="1270" anchor="ctr" anchorCtr="0">
          <a:noAutofit/>
        </a:bodyPr>
        <a:lstStyle/>
        <a:p>
          <a:pPr marL="0" lvl="0" indent="0" algn="l" defTabSz="577850">
            <a:lnSpc>
              <a:spcPct val="90000"/>
            </a:lnSpc>
            <a:spcBef>
              <a:spcPct val="0"/>
            </a:spcBef>
            <a:spcAft>
              <a:spcPct val="35000"/>
            </a:spcAft>
            <a:buNone/>
          </a:pPr>
          <a:r>
            <a:rPr lang="it-IT" sz="1300" b="1" kern="1200" dirty="0" err="1">
              <a:solidFill>
                <a:schemeClr val="bg1"/>
              </a:solidFill>
            </a:rPr>
            <a:t>WiFiClient</a:t>
          </a:r>
          <a:r>
            <a:rPr lang="it-IT" sz="1300" b="1" kern="1200" dirty="0">
              <a:solidFill>
                <a:schemeClr val="bg1"/>
              </a:solidFill>
            </a:rPr>
            <a:t> cliente = </a:t>
          </a:r>
          <a:r>
            <a:rPr lang="it-IT" sz="1300" b="1" kern="1200" dirty="0" err="1">
              <a:solidFill>
                <a:schemeClr val="bg1"/>
              </a:solidFill>
            </a:rPr>
            <a:t>server.</a:t>
          </a:r>
          <a:r>
            <a:rPr lang="it-IT" sz="1600" b="1" kern="1200" dirty="0" err="1">
              <a:solidFill>
                <a:schemeClr val="bg1"/>
              </a:solidFill>
            </a:rPr>
            <a:t>available</a:t>
          </a:r>
          <a:r>
            <a:rPr lang="it-IT" sz="1300" b="1" kern="1200" dirty="0">
              <a:solidFill>
                <a:schemeClr val="bg1"/>
              </a:solidFill>
            </a:rPr>
            <a:t>();</a:t>
          </a:r>
        </a:p>
      </dsp:txBody>
      <dsp:txXfrm>
        <a:off x="6933627" y="2060136"/>
        <a:ext cx="1943513" cy="629931"/>
      </dsp:txXfrm>
    </dsp:sp>
    <dsp:sp modelId="{DA143178-3F04-4959-94C0-5B6F4C9EFEE5}">
      <dsp:nvSpPr>
        <dsp:cNvPr id="0" name=""/>
        <dsp:cNvSpPr/>
      </dsp:nvSpPr>
      <dsp:spPr>
        <a:xfrm>
          <a:off x="6933627" y="271508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Controllo di avvenuta connessione Client/Server-</a:t>
          </a:r>
        </a:p>
      </dsp:txBody>
      <dsp:txXfrm>
        <a:off x="6933627" y="2715080"/>
        <a:ext cx="1601120" cy="2313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772D3-4347-4BD8-9561-F7CB12141190}">
      <dsp:nvSpPr>
        <dsp:cNvPr id="0" name=""/>
        <dsp:cNvSpPr/>
      </dsp:nvSpPr>
      <dsp:spPr>
        <a:xfrm>
          <a:off x="645548" y="0"/>
          <a:ext cx="7316218"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39EFB-EDC7-4983-85AB-E50B2F1215E0}">
      <dsp:nvSpPr>
        <dsp:cNvPr id="0" name=""/>
        <dsp:cNvSpPr/>
      </dsp:nvSpPr>
      <dsp:spPr>
        <a:xfrm>
          <a:off x="5452" y="1625600"/>
          <a:ext cx="1910764"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irsend.begin(); irrecv.enableIRIn();</a:t>
          </a:r>
        </a:p>
        <a:p>
          <a:pPr marL="0" lvl="0" indent="0" algn="ctr" defTabSz="622300">
            <a:lnSpc>
              <a:spcPct val="90000"/>
            </a:lnSpc>
            <a:spcBef>
              <a:spcPct val="0"/>
            </a:spcBef>
            <a:spcAft>
              <a:spcPct val="35000"/>
            </a:spcAft>
            <a:buNone/>
          </a:pPr>
          <a:r>
            <a:rPr lang="it-IT" sz="1600" kern="1200" dirty="0">
              <a:solidFill>
                <a:schemeClr val="tx1"/>
              </a:solidFill>
            </a:rPr>
            <a:t>Inizializzazione della trasmissione e della ricezione infrarossi</a:t>
          </a:r>
        </a:p>
      </dsp:txBody>
      <dsp:txXfrm>
        <a:off x="98728" y="1718876"/>
        <a:ext cx="1724212" cy="1980914"/>
      </dsp:txXfrm>
    </dsp:sp>
    <dsp:sp modelId="{BE1AC6BD-49D9-42BA-A397-A99A4E1CB8C1}">
      <dsp:nvSpPr>
        <dsp:cNvPr id="0" name=""/>
        <dsp:cNvSpPr/>
      </dsp:nvSpPr>
      <dsp:spPr>
        <a:xfrm>
          <a:off x="2183515" y="1625600"/>
          <a:ext cx="18841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irsend.sendNEC(0x0000000001, 32)</a:t>
          </a:r>
        </a:p>
        <a:p>
          <a:pPr marL="0" lvl="0" indent="0" algn="ctr" defTabSz="622300">
            <a:lnSpc>
              <a:spcPct val="90000"/>
            </a:lnSpc>
            <a:spcBef>
              <a:spcPct val="0"/>
            </a:spcBef>
            <a:spcAft>
              <a:spcPct val="35000"/>
            </a:spcAft>
            <a:buNone/>
          </a:pPr>
          <a:r>
            <a:rPr lang="it-IT" sz="1400" kern="1200" dirty="0">
              <a:solidFill>
                <a:schemeClr val="tx1"/>
              </a:solidFill>
            </a:rPr>
            <a:t>Invio del dato di accensione/spegnimento</a:t>
          </a:r>
          <a:endParaRPr lang="it-IT" sz="1400" kern="1200" dirty="0">
            <a:solidFill>
              <a:schemeClr val="bg1"/>
            </a:solidFill>
          </a:endParaRPr>
        </a:p>
      </dsp:txBody>
      <dsp:txXfrm>
        <a:off x="2275492" y="1717577"/>
        <a:ext cx="1700208" cy="1983512"/>
      </dsp:txXfrm>
    </dsp:sp>
    <dsp:sp modelId="{9F2869A9-4549-4632-B946-E6BB2DE89057}">
      <dsp:nvSpPr>
        <dsp:cNvPr id="0" name=""/>
        <dsp:cNvSpPr/>
      </dsp:nvSpPr>
      <dsp:spPr>
        <a:xfrm>
          <a:off x="4318135" y="1625600"/>
          <a:ext cx="22788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irrecv.decode(&amp;results);</a:t>
          </a:r>
        </a:p>
        <a:p>
          <a:pPr marL="0" lvl="0" indent="0" algn="ctr" defTabSz="622300">
            <a:lnSpc>
              <a:spcPct val="90000"/>
            </a:lnSpc>
            <a:spcBef>
              <a:spcPct val="0"/>
            </a:spcBef>
            <a:spcAft>
              <a:spcPct val="35000"/>
            </a:spcAft>
            <a:buNone/>
          </a:pPr>
          <a:r>
            <a:rPr lang="it-IT" sz="1400" b="1" kern="1200" dirty="0">
              <a:solidFill>
                <a:schemeClr val="bg1"/>
              </a:solidFill>
            </a:rPr>
            <a:t>results.value;</a:t>
          </a:r>
        </a:p>
        <a:p>
          <a:pPr marL="0" lvl="0" indent="0" algn="ctr" defTabSz="622300">
            <a:lnSpc>
              <a:spcPct val="90000"/>
            </a:lnSpc>
            <a:spcBef>
              <a:spcPct val="0"/>
            </a:spcBef>
            <a:spcAft>
              <a:spcPct val="35000"/>
            </a:spcAft>
            <a:buNone/>
          </a:pPr>
          <a:r>
            <a:rPr lang="it-IT" sz="1400" kern="1200" dirty="0">
              <a:solidFill>
                <a:schemeClr val="tx1"/>
              </a:solidFill>
            </a:rPr>
            <a:t>Al momento della ricezioni, tali variabili conterranno i valori ricevuti;</a:t>
          </a:r>
          <a:endParaRPr lang="it-IT" sz="1400" kern="1200" dirty="0">
            <a:solidFill>
              <a:schemeClr val="bg1"/>
            </a:solidFill>
          </a:endParaRPr>
        </a:p>
      </dsp:txBody>
      <dsp:txXfrm>
        <a:off x="4423942" y="1731407"/>
        <a:ext cx="2067248" cy="1955852"/>
      </dsp:txXfrm>
    </dsp:sp>
    <dsp:sp modelId="{E87CA3A3-9E44-4150-BD6B-85EAA9C04364}">
      <dsp:nvSpPr>
        <dsp:cNvPr id="0" name=""/>
        <dsp:cNvSpPr/>
      </dsp:nvSpPr>
      <dsp:spPr>
        <a:xfrm>
          <a:off x="6886588" y="1625600"/>
          <a:ext cx="1720727"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irrecv.resume(); </a:t>
          </a:r>
        </a:p>
        <a:p>
          <a:pPr marL="0" lvl="0" indent="0" algn="ctr" defTabSz="622300">
            <a:lnSpc>
              <a:spcPct val="90000"/>
            </a:lnSpc>
            <a:spcBef>
              <a:spcPct val="0"/>
            </a:spcBef>
            <a:spcAft>
              <a:spcPct val="35000"/>
            </a:spcAft>
            <a:buNone/>
          </a:pPr>
          <a:r>
            <a:rPr lang="it-IT" sz="1200" kern="1200" dirty="0">
              <a:solidFill>
                <a:schemeClr val="tx1"/>
              </a:solidFill>
            </a:rPr>
            <a:t>Al Funzione che da la possibilità al sensore di mettersi in ascolto sul dato successivo, pulendo la sezione di memoria adibita a contenere di dati ricevuti</a:t>
          </a:r>
          <a:endParaRPr lang="it-IT" sz="1200" kern="1200" dirty="0">
            <a:solidFill>
              <a:schemeClr val="bg1"/>
            </a:solidFill>
          </a:endParaRPr>
        </a:p>
      </dsp:txBody>
      <dsp:txXfrm>
        <a:off x="6970587" y="1709599"/>
        <a:ext cx="1552729" cy="1999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7FF67-9490-4E84-8960-FD0D0A53BB46}">
      <dsp:nvSpPr>
        <dsp:cNvPr id="0" name=""/>
        <dsp:cNvSpPr/>
      </dsp:nvSpPr>
      <dsp:spPr>
        <a:xfrm>
          <a:off x="3947" y="1113660"/>
          <a:ext cx="2473208" cy="20398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285750" lvl="1" indent="-285750" algn="l" defTabSz="1244600">
            <a:lnSpc>
              <a:spcPct val="90000"/>
            </a:lnSpc>
            <a:spcBef>
              <a:spcPct val="0"/>
            </a:spcBef>
            <a:spcAft>
              <a:spcPct val="15000"/>
            </a:spcAft>
            <a:buChar char="•"/>
          </a:pPr>
          <a:r>
            <a:rPr lang="it-IT" sz="2800" kern="1200" dirty="0"/>
            <a:t>Riceve dato</a:t>
          </a:r>
        </a:p>
        <a:p>
          <a:pPr marL="285750" lvl="1" indent="-285750" algn="l" defTabSz="1244600">
            <a:lnSpc>
              <a:spcPct val="90000"/>
            </a:lnSpc>
            <a:spcBef>
              <a:spcPct val="0"/>
            </a:spcBef>
            <a:spcAft>
              <a:spcPct val="15000"/>
            </a:spcAft>
            <a:buChar char="•"/>
          </a:pPr>
          <a:r>
            <a:rPr lang="it-IT" sz="2800" kern="1200" dirty="0"/>
            <a:t>Manda risposta</a:t>
          </a:r>
        </a:p>
      </dsp:txBody>
      <dsp:txXfrm>
        <a:off x="50890" y="1160603"/>
        <a:ext cx="2379322" cy="1508876"/>
      </dsp:txXfrm>
    </dsp:sp>
    <dsp:sp modelId="{38B666C1-493C-40C7-B66A-8B59BE25CB99}">
      <dsp:nvSpPr>
        <dsp:cNvPr id="0" name=""/>
        <dsp:cNvSpPr/>
      </dsp:nvSpPr>
      <dsp:spPr>
        <a:xfrm>
          <a:off x="1382830" y="1560005"/>
          <a:ext cx="2785829" cy="2785829"/>
        </a:xfrm>
        <a:prstGeom prst="leftCircularArrow">
          <a:avLst>
            <a:gd name="adj1" fmla="val 3362"/>
            <a:gd name="adj2" fmla="val 415819"/>
            <a:gd name="adj3" fmla="val 2191329"/>
            <a:gd name="adj4" fmla="val 9024489"/>
            <a:gd name="adj5" fmla="val 39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52E5BA-6AAA-4EDE-9ED7-A3226A0DEE66}">
      <dsp:nvSpPr>
        <dsp:cNvPr id="0" name=""/>
        <dsp:cNvSpPr/>
      </dsp:nvSpPr>
      <dsp:spPr>
        <a:xfrm>
          <a:off x="553549" y="2716422"/>
          <a:ext cx="2198407" cy="874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a:t>Nodo 1</a:t>
          </a:r>
        </a:p>
      </dsp:txBody>
      <dsp:txXfrm>
        <a:off x="579154" y="2742027"/>
        <a:ext cx="2147197" cy="823024"/>
      </dsp:txXfrm>
    </dsp:sp>
    <dsp:sp modelId="{FB775341-8F9A-4B28-8208-47E37E5F0750}">
      <dsp:nvSpPr>
        <dsp:cNvPr id="0" name=""/>
        <dsp:cNvSpPr/>
      </dsp:nvSpPr>
      <dsp:spPr>
        <a:xfrm>
          <a:off x="3197995" y="1113660"/>
          <a:ext cx="2473208" cy="20398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it-IT" sz="1900" kern="1200" dirty="0"/>
            <a:t>Riceve ACK</a:t>
          </a:r>
        </a:p>
        <a:p>
          <a:pPr marL="171450" lvl="1" indent="-171450" algn="l" defTabSz="844550">
            <a:lnSpc>
              <a:spcPct val="90000"/>
            </a:lnSpc>
            <a:spcBef>
              <a:spcPct val="0"/>
            </a:spcBef>
            <a:spcAft>
              <a:spcPct val="15000"/>
            </a:spcAft>
            <a:buChar char="•"/>
          </a:pPr>
          <a:r>
            <a:rPr lang="it-IT" sz="1900" kern="1200" dirty="0"/>
            <a:t>Inoltra pagina HTML</a:t>
          </a:r>
        </a:p>
        <a:p>
          <a:pPr marL="171450" lvl="1" indent="-171450" algn="l" defTabSz="844550">
            <a:lnSpc>
              <a:spcPct val="90000"/>
            </a:lnSpc>
            <a:spcBef>
              <a:spcPct val="0"/>
            </a:spcBef>
            <a:spcAft>
              <a:spcPct val="15000"/>
            </a:spcAft>
            <a:buChar char="•"/>
          </a:pPr>
          <a:r>
            <a:rPr lang="it-IT" sz="1900" kern="1200" dirty="0"/>
            <a:t>Manda modifiche al DB</a:t>
          </a:r>
        </a:p>
      </dsp:txBody>
      <dsp:txXfrm>
        <a:off x="3244938" y="1597720"/>
        <a:ext cx="2379322" cy="1508876"/>
      </dsp:txXfrm>
    </dsp:sp>
    <dsp:sp modelId="{4E800C82-8B1E-42DA-B9D6-08050AB13350}">
      <dsp:nvSpPr>
        <dsp:cNvPr id="0" name=""/>
        <dsp:cNvSpPr/>
      </dsp:nvSpPr>
      <dsp:spPr>
        <a:xfrm>
          <a:off x="4556268" y="-158616"/>
          <a:ext cx="3101850" cy="3101850"/>
        </a:xfrm>
        <a:prstGeom prst="circularArrow">
          <a:avLst>
            <a:gd name="adj1" fmla="val 3020"/>
            <a:gd name="adj2" fmla="val 370442"/>
            <a:gd name="adj3" fmla="val 19454047"/>
            <a:gd name="adj4" fmla="val 12575511"/>
            <a:gd name="adj5" fmla="val 3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F8FE9F-02E2-4FCA-813E-FA738002CE89}">
      <dsp:nvSpPr>
        <dsp:cNvPr id="0" name=""/>
        <dsp:cNvSpPr/>
      </dsp:nvSpPr>
      <dsp:spPr>
        <a:xfrm>
          <a:off x="3747597" y="676542"/>
          <a:ext cx="2198407" cy="874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a:t>Nodo Master</a:t>
          </a:r>
        </a:p>
      </dsp:txBody>
      <dsp:txXfrm>
        <a:off x="3773202" y="702147"/>
        <a:ext cx="2147197" cy="823024"/>
      </dsp:txXfrm>
    </dsp:sp>
    <dsp:sp modelId="{13642047-8106-4597-BEA9-7A8D0216D07E}">
      <dsp:nvSpPr>
        <dsp:cNvPr id="0" name=""/>
        <dsp:cNvSpPr/>
      </dsp:nvSpPr>
      <dsp:spPr>
        <a:xfrm>
          <a:off x="6392042" y="1113660"/>
          <a:ext cx="2473208" cy="20398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228600" lvl="1" indent="-228600" algn="l" defTabSz="1066800">
            <a:lnSpc>
              <a:spcPct val="90000"/>
            </a:lnSpc>
            <a:spcBef>
              <a:spcPct val="0"/>
            </a:spcBef>
            <a:spcAft>
              <a:spcPct val="15000"/>
            </a:spcAft>
            <a:buChar char="•"/>
          </a:pPr>
          <a:r>
            <a:rPr lang="it-IT" sz="2400" kern="1200" dirty="0"/>
            <a:t>Riceve modifiche</a:t>
          </a:r>
        </a:p>
        <a:p>
          <a:pPr marL="228600" lvl="1" indent="-228600" algn="l" defTabSz="1066800">
            <a:lnSpc>
              <a:spcPct val="90000"/>
            </a:lnSpc>
            <a:spcBef>
              <a:spcPct val="0"/>
            </a:spcBef>
            <a:spcAft>
              <a:spcPct val="15000"/>
            </a:spcAft>
            <a:buChar char="•"/>
          </a:pPr>
          <a:r>
            <a:rPr lang="it-IT" sz="2400" kern="1200" dirty="0"/>
            <a:t>Aggiorna DB</a:t>
          </a:r>
        </a:p>
      </dsp:txBody>
      <dsp:txXfrm>
        <a:off x="6438985" y="1160603"/>
        <a:ext cx="2379322" cy="1508876"/>
      </dsp:txXfrm>
    </dsp:sp>
    <dsp:sp modelId="{D313590B-36DF-433A-97E5-D9139261B7F8}">
      <dsp:nvSpPr>
        <dsp:cNvPr id="0" name=""/>
        <dsp:cNvSpPr/>
      </dsp:nvSpPr>
      <dsp:spPr>
        <a:xfrm>
          <a:off x="6941644" y="2716422"/>
          <a:ext cx="2198407" cy="874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err="1"/>
            <a:t>Firebase</a:t>
          </a:r>
          <a:endParaRPr lang="it-IT" sz="2800" kern="1200" dirty="0"/>
        </a:p>
      </dsp:txBody>
      <dsp:txXfrm>
        <a:off x="6967249" y="2742027"/>
        <a:ext cx="2147197" cy="82302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50F3B11-940E-47CE-B693-CE7D23FE028D}" type="datetime1">
              <a:rPr lang="it-IT" smtClean="0"/>
              <a:t>06/04/2017</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it-IT" smtClean="0"/>
              <a:pPr algn="r" rtl="0"/>
              <a:t>‹N›</a:t>
            </a:fld>
            <a:endParaRPr lang="it-IT"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4BF746C-B2A6-4B2E-9724-880F3AE30A67}" type="datetime1">
              <a:rPr lang="it-IT" smtClean="0"/>
              <a:pPr/>
              <a:t>06/04/2017</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it-IT" smtClean="0"/>
              <a:pPr/>
              <a:t>‹N›</a:t>
            </a:fld>
            <a:endParaRPr lang="it-IT"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Rettango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it-IT" noProof="0"/>
              <a:t>Fare clic per modificare lo stile del titolo</a:t>
            </a:r>
            <a:endParaRPr lang="it-IT" noProof="0" dirty="0"/>
          </a:p>
        </p:txBody>
      </p:sp>
      <p:sp>
        <p:nvSpPr>
          <p:cNvPr id="3" name="Sottotito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C7734052-D933-4BCC-B6A5-48EFD76F7754}" type="datetime1">
              <a:rPr lang="it-IT" smtClean="0"/>
              <a:pPr/>
              <a:t>06/04/2017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199"/>
            <a:ext cx="1943100" cy="5638801"/>
          </a:xfrm>
        </p:spPr>
        <p:txBody>
          <a:bodyPr vert="eaVert"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a:xfrm>
            <a:off x="1524000" y="457199"/>
            <a:ext cx="7048500" cy="5638801"/>
          </a:xfrm>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F6CDBF89-191F-4BB6-A0A5-AE82CFBD06FA}" type="datetime1">
              <a:rPr lang="it-IT" smtClean="0"/>
              <a:pPr/>
              <a:t>06/04/2017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p:txBody>
          <a:bodyPr rtlCol="0"/>
          <a:lstStyle>
            <a:lvl5pPr algn="l" rtl="0">
              <a:defRPr/>
            </a:lvl5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68AB5625-64B4-460E-A6D9-369CE1012A9B}" type="datetime1">
              <a:rPr lang="it-IT" noProof="0" smtClean="0"/>
              <a:pPr/>
              <a:t>06/04/2017</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a:r>
              <a:rPr lang="it-IT" dirty="0"/>
              <a:t>Fare clic per modificare stili del testo dello schema</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sz="half" idx="1" hasCustomPrompt="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p:cNvSpPr>
            <a:spLocks noGrp="1"/>
          </p:cNvSpPr>
          <p:nvPr>
            <p:ph sz="half" idx="2" hasCustomPrompt="1"/>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data 4"/>
          <p:cNvSpPr>
            <a:spLocks noGrp="1"/>
          </p:cNvSpPr>
          <p:nvPr>
            <p:ph type="dt" sz="half" idx="10"/>
          </p:nvPr>
        </p:nvSpPr>
        <p:spPr/>
        <p:txBody>
          <a:bodyPr rtlCol="0"/>
          <a:lstStyle>
            <a:lvl1pPr>
              <a:defRPr/>
            </a:lvl1pPr>
          </a:lstStyle>
          <a:p>
            <a:fld id="{AE3FD152-3CF4-4A12-82AF-D5B89DAE18A5}" type="datetime1">
              <a:rPr lang="it-IT" smtClean="0"/>
              <a:pPr/>
              <a:t>06/04/2017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4" name="Segnaposto contenuto 3"/>
          <p:cNvSpPr>
            <a:spLocks noGrp="1"/>
          </p:cNvSpPr>
          <p:nvPr>
            <p:ph sz="half" idx="2" hasCustomPrompt="1"/>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testo 4"/>
          <p:cNvSpPr>
            <a:spLocks noGrp="1"/>
          </p:cNvSpPr>
          <p:nvPr>
            <p:ph type="body" sz="quarter" idx="3" hasCustomPrompt="1"/>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6" name="Segnaposto contenuto 5"/>
          <p:cNvSpPr>
            <a:spLocks noGrp="1"/>
          </p:cNvSpPr>
          <p:nvPr>
            <p:ph sz="quarter" idx="4" hasCustomPrompt="1"/>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data 6"/>
          <p:cNvSpPr>
            <a:spLocks noGrp="1"/>
          </p:cNvSpPr>
          <p:nvPr>
            <p:ph type="dt" sz="half" idx="10"/>
          </p:nvPr>
        </p:nvSpPr>
        <p:spPr/>
        <p:txBody>
          <a:bodyPr rtlCol="0"/>
          <a:lstStyle/>
          <a:p>
            <a:r>
              <a:rPr lang="it-IT" dirty="0"/>
              <a:t>​</a:t>
            </a:r>
            <a:fld id="{B973B550-EAE9-42BF-A7DE-AB698B003719}" type="datetime1">
              <a:rPr lang="it-IT" smtClean="0"/>
              <a:pPr/>
              <a:t>06/04/2017</a:t>
            </a:fld>
            <a:r>
              <a:rPr lang="it-IT" dirty="0"/>
              <a:t>​</a:t>
            </a:r>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data 2"/>
          <p:cNvSpPr>
            <a:spLocks noGrp="1"/>
          </p:cNvSpPr>
          <p:nvPr>
            <p:ph type="dt" sz="half" idx="10"/>
          </p:nvPr>
        </p:nvSpPr>
        <p:spPr/>
        <p:txBody>
          <a:bodyPr rtlCol="0"/>
          <a:lstStyle>
            <a:lvl1pPr>
              <a:defRPr/>
            </a:lvl1pPr>
          </a:lstStyle>
          <a:p>
            <a:fld id="{45DBFB90-286B-4CDB-A537-E7766944BBAA}" type="datetime1">
              <a:rPr lang="it-IT" smtClean="0"/>
              <a:pPr/>
              <a:t>06/04/2017</a:t>
            </a:fld>
            <a:endParaRPr lang="it-IT"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757A6CF1-12FE-4BE3-BB63-C2344989F7C5}" type="datetime1">
              <a:rPr lang="it-IT" smtClean="0"/>
              <a:pPr/>
              <a:t>06/04/2017</a:t>
            </a:fld>
            <a:endParaRPr lang="it-IT"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002587" y="1600200"/>
            <a:ext cx="3122613"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p:cNvSpPr>
            <a:spLocks noGrp="1"/>
          </p:cNvSpPr>
          <p:nvPr>
            <p:ph type="body" sz="half" idx="2" hasCustomPrompt="1"/>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552CC9C2-6E71-4474-A4C0-C6B34CDA8882}" type="datetime1">
              <a:rPr lang="it-IT" smtClean="0"/>
              <a:pPr/>
              <a:t>06/04/2017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ttango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600" noProof="0" dirty="0"/>
          </a:p>
        </p:txBody>
      </p:sp>
      <p:sp>
        <p:nvSpPr>
          <p:cNvPr id="2" name="Titolo 1"/>
          <p:cNvSpPr>
            <a:spLocks noGrp="1"/>
          </p:cNvSpPr>
          <p:nvPr>
            <p:ph type="title"/>
          </p:nvPr>
        </p:nvSpPr>
        <p:spPr>
          <a:xfrm>
            <a:off x="7997952" y="1600200"/>
            <a:ext cx="3127248"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immagin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7B83B478-ACB0-4EE2-AD22-6C44567486AE}" type="datetime1">
              <a:rPr lang="it-IT" smtClean="0"/>
              <a:pPr/>
              <a:t>06/04/2017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56CDCEB-3746-40FA-A774-AE430F8D6A09}" type="datetime1">
              <a:rPr lang="it-IT" smtClean="0"/>
              <a:pPr/>
              <a:t>06/04/2017</a:t>
            </a:fld>
            <a:endParaRPr lang="it-IT" dirty="0"/>
          </a:p>
        </p:txBody>
      </p:sp>
      <p:sp>
        <p:nvSpPr>
          <p:cNvPr id="5" name="Segnaposto piè di pa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it-IT" noProof="0" dirty="0"/>
          </a:p>
        </p:txBody>
      </p:sp>
      <p:sp>
        <p:nvSpPr>
          <p:cNvPr id="6" name="Segnaposto numero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Network-</a:t>
            </a:r>
            <a:r>
              <a:rPr lang="it-IT" dirty="0" err="1"/>
              <a:t>Nodes</a:t>
            </a:r>
            <a:endParaRPr lang="it-IT" dirty="0"/>
          </a:p>
        </p:txBody>
      </p:sp>
      <p:sp>
        <p:nvSpPr>
          <p:cNvPr id="3" name="Sottotitolo 2"/>
          <p:cNvSpPr>
            <a:spLocks noGrp="1"/>
          </p:cNvSpPr>
          <p:nvPr>
            <p:ph type="subTitle" idx="1"/>
          </p:nvPr>
        </p:nvSpPr>
        <p:spPr/>
        <p:txBody>
          <a:bodyPr rtlCol="0"/>
          <a:lstStyle/>
          <a:p>
            <a:pPr rtl="0"/>
            <a:r>
              <a:rPr lang="it-IT" dirty="0"/>
              <a:t>Pietro Rignanese &amp; Andrea Polenta</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87996" y="188640"/>
            <a:ext cx="9144000" cy="739552"/>
          </a:xfrm>
        </p:spPr>
        <p:txBody>
          <a:bodyPr>
            <a:normAutofit/>
          </a:bodyPr>
          <a:lstStyle/>
          <a:p>
            <a:pPr algn="ctr"/>
            <a:r>
              <a:rPr lang="it-IT" sz="4400" dirty="0"/>
              <a:t>Nodo ‘Master’</a:t>
            </a:r>
          </a:p>
        </p:txBody>
      </p:sp>
      <p:sp>
        <p:nvSpPr>
          <p:cNvPr id="3" name="Segnaposto contenuto 2"/>
          <p:cNvSpPr>
            <a:spLocks noGrp="1"/>
          </p:cNvSpPr>
          <p:nvPr>
            <p:ph idx="1"/>
          </p:nvPr>
        </p:nvSpPr>
        <p:spPr>
          <a:xfrm>
            <a:off x="767408" y="938695"/>
            <a:ext cx="10585176" cy="4899248"/>
          </a:xfrm>
        </p:spPr>
        <p:txBody>
          <a:bodyPr/>
          <a:lstStyle/>
          <a:p>
            <a:pPr marL="0" indent="0">
              <a:buNone/>
            </a:pPr>
            <a:r>
              <a:rPr lang="it-IT" dirty="0"/>
              <a:t>Il Nodo ‘Master’ è il nodo che, di fatto, nel nostro sistema, comanda gli altri nodi e invia loro le giuste informazioni per attivare i loro terminali.</a:t>
            </a:r>
          </a:p>
          <a:p>
            <a:pPr marL="0" indent="0">
              <a:buNone/>
            </a:pPr>
            <a:r>
              <a:rPr lang="it-IT" dirty="0"/>
              <a:t>Dispone anch’ esso di un terminale, che noi abbiamo pensato essere un semplicissimo LED.</a:t>
            </a:r>
          </a:p>
          <a:p>
            <a:pPr marL="0" indent="0">
              <a:buNone/>
            </a:pPr>
            <a:r>
              <a:rPr lang="it-IT" dirty="0"/>
              <a:t>Il ‘Master’ è tale grazie alla scheda Wi-Fi ESP8266 12-E poiché grazie a quest’ultima riesce ad ottenere le giuste informazioni da terminale PC e quindi di poterle smistare come da richiesta.</a:t>
            </a:r>
          </a:p>
          <a:p>
            <a:pPr marL="0" indent="0">
              <a:buNone/>
            </a:pPr>
            <a:r>
              <a:rPr lang="it-IT" dirty="0"/>
              <a:t>Riportiamo in seguito la rappresentazione grafica dei collegamenti effettuati al fine di rendere operativo tale Nodo:</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3592" y="3645024"/>
            <a:ext cx="6844215" cy="2737686"/>
          </a:xfrm>
          <a:prstGeom prst="rect">
            <a:avLst/>
          </a:prstGeom>
          <a:ln>
            <a:noFill/>
          </a:ln>
          <a:effectLst>
            <a:softEdge rad="112500"/>
          </a:effectLst>
        </p:spPr>
      </p:pic>
    </p:spTree>
    <p:extLst>
      <p:ext uri="{BB962C8B-B14F-4D97-AF65-F5344CB8AC3E}">
        <p14:creationId xmlns:p14="http://schemas.microsoft.com/office/powerpoint/2010/main" val="234652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931204" y="179832"/>
            <a:ext cx="4343400" cy="685800"/>
          </a:xfrm>
        </p:spPr>
        <p:txBody>
          <a:bodyPr>
            <a:normAutofit/>
          </a:bodyPr>
          <a:lstStyle/>
          <a:p>
            <a:pPr algn="ctr"/>
            <a:r>
              <a:rPr lang="it-IT" sz="3200" dirty="0">
                <a:solidFill>
                  <a:schemeClr val="accent1"/>
                </a:solidFill>
              </a:rPr>
              <a:t>Nodo1</a:t>
            </a:r>
          </a:p>
        </p:txBody>
      </p:sp>
      <p:sp>
        <p:nvSpPr>
          <p:cNvPr id="4" name="Segnaposto contenuto 3"/>
          <p:cNvSpPr>
            <a:spLocks noGrp="1"/>
          </p:cNvSpPr>
          <p:nvPr>
            <p:ph sz="half" idx="2"/>
          </p:nvPr>
        </p:nvSpPr>
        <p:spPr>
          <a:xfrm>
            <a:off x="335360" y="865632"/>
            <a:ext cx="5535088" cy="3787504"/>
          </a:xfrm>
        </p:spPr>
        <p:txBody>
          <a:bodyPr>
            <a:normAutofit lnSpcReduction="10000"/>
          </a:bodyPr>
          <a:lstStyle/>
          <a:p>
            <a:pPr marL="0" indent="0">
              <a:buNone/>
            </a:pPr>
            <a:r>
              <a:rPr lang="it-IT" dirty="0"/>
              <a:t>Questo è il nodo immediatamente successivo al Nodo ‘Master’ in termini di passaggio delle informazioni, fondamentalmente non è altro che un ‘Master’ per il Nodo2 che invece è uno ‘Slave’ in ogni caso; è capace di elaborare le informazioni che giungono ad esso,  comprendendo se devono essere utilizzate per l’attivazione/disattivazione dei terminali locali oppure se il loro compito è quello di attivare/disattivare i terminali del Nodo2. In quest’ultimo caso il Nodo1 invierà tramite l’apposito Trasmettitore IR tutti i dati utili per tale funzione al Nodo2.</a:t>
            </a:r>
          </a:p>
          <a:p>
            <a:pPr marL="0" indent="0">
              <a:buNone/>
            </a:pPr>
            <a:r>
              <a:rPr lang="it-IT" dirty="0"/>
              <a:t>Presenta un Arduino UNO adibito al suo controllo, 2 LED, 1 Trasmettitore IR, 1 Emettitore IR.</a:t>
            </a:r>
          </a:p>
        </p:txBody>
      </p:sp>
      <p:sp>
        <p:nvSpPr>
          <p:cNvPr id="5" name="Segnaposto testo 4"/>
          <p:cNvSpPr>
            <a:spLocks noGrp="1"/>
          </p:cNvSpPr>
          <p:nvPr>
            <p:ph type="body" sz="quarter" idx="3"/>
          </p:nvPr>
        </p:nvSpPr>
        <p:spPr>
          <a:xfrm>
            <a:off x="6957411" y="165601"/>
            <a:ext cx="4343400" cy="685800"/>
          </a:xfrm>
        </p:spPr>
        <p:txBody>
          <a:bodyPr>
            <a:normAutofit/>
          </a:bodyPr>
          <a:lstStyle/>
          <a:p>
            <a:pPr algn="ctr"/>
            <a:r>
              <a:rPr lang="it-IT" sz="3200" dirty="0">
                <a:solidFill>
                  <a:schemeClr val="accent1"/>
                </a:solidFill>
              </a:rPr>
              <a:t>Nodo2</a:t>
            </a:r>
          </a:p>
        </p:txBody>
      </p:sp>
      <p:sp>
        <p:nvSpPr>
          <p:cNvPr id="6" name="Segnaposto contenuto 5"/>
          <p:cNvSpPr>
            <a:spLocks noGrp="1"/>
          </p:cNvSpPr>
          <p:nvPr>
            <p:ph sz="quarter" idx="4"/>
          </p:nvPr>
        </p:nvSpPr>
        <p:spPr>
          <a:xfrm>
            <a:off x="6329574" y="865633"/>
            <a:ext cx="5599074" cy="3787504"/>
          </a:xfrm>
        </p:spPr>
        <p:txBody>
          <a:bodyPr/>
          <a:lstStyle/>
          <a:p>
            <a:pPr marL="0" indent="0">
              <a:buNone/>
            </a:pPr>
            <a:r>
              <a:rPr lang="it-IT" dirty="0"/>
              <a:t>Come detto, il Nodo2 è uno ‘Slave’ a tutti gli effetti, di fatto elabora le informazioni in arrivo dal Nodo1 e le adopera solo ed esclusivamente per attivare/disattivare i terminali locali ad esso.</a:t>
            </a:r>
          </a:p>
          <a:p>
            <a:pPr marL="0" indent="0">
              <a:buNone/>
            </a:pPr>
            <a:r>
              <a:rPr lang="it-IT" dirty="0"/>
              <a:t>Presenta un Arduino UNO adibito al suo controllo, 2 LED, 1 Trasmettitore IR, 1 Emettitore IR.</a:t>
            </a:r>
          </a:p>
          <a:p>
            <a:pPr marL="0" indent="0">
              <a:buNone/>
            </a:pPr>
            <a:r>
              <a:rPr lang="it-IT" dirty="0"/>
              <a:t> </a:t>
            </a:r>
          </a:p>
        </p:txBody>
      </p:sp>
      <p:pic>
        <p:nvPicPr>
          <p:cNvPr id="7" name="Immagin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1195" y="3559511"/>
            <a:ext cx="4399616" cy="2043233"/>
          </a:xfrm>
          <a:prstGeom prst="rect">
            <a:avLst/>
          </a:prstGeom>
        </p:spPr>
      </p:pic>
      <p:pic>
        <p:nvPicPr>
          <p:cNvPr id="8" name="Immagin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7185" y="4593205"/>
            <a:ext cx="2651437" cy="2230772"/>
          </a:xfrm>
          <a:prstGeom prst="rect">
            <a:avLst/>
          </a:prstGeom>
        </p:spPr>
      </p:pic>
    </p:spTree>
    <p:extLst>
      <p:ext uri="{BB962C8B-B14F-4D97-AF65-F5344CB8AC3E}">
        <p14:creationId xmlns:p14="http://schemas.microsoft.com/office/powerpoint/2010/main" val="7888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3472" y="404664"/>
            <a:ext cx="9144000" cy="595536"/>
          </a:xfrm>
        </p:spPr>
        <p:txBody>
          <a:bodyPr>
            <a:normAutofit fontScale="90000"/>
          </a:bodyPr>
          <a:lstStyle/>
          <a:p>
            <a:pPr algn="ctr"/>
            <a:r>
              <a:rPr lang="it-IT" dirty="0"/>
              <a:t>Esempio comunicazione </a:t>
            </a:r>
            <a:br>
              <a:rPr lang="it-IT" dirty="0"/>
            </a:br>
            <a:r>
              <a:rPr lang="it-IT" dirty="0"/>
              <a:t>PC &gt;&gt; Nodo ‘Master’ &gt;&gt; Nodo 1</a:t>
            </a:r>
          </a:p>
        </p:txBody>
      </p:sp>
      <p:graphicFrame>
        <p:nvGraphicFramePr>
          <p:cNvPr id="9" name="Segnaposto contenuto 8"/>
          <p:cNvGraphicFramePr>
            <a:graphicFrameLocks noGrp="1"/>
          </p:cNvGraphicFramePr>
          <p:nvPr>
            <p:ph idx="1"/>
            <p:extLst>
              <p:ext uri="{D42A27DB-BD31-4B8C-83A1-F6EECF244321}">
                <p14:modId xmlns:p14="http://schemas.microsoft.com/office/powerpoint/2010/main" val="1345344209"/>
              </p:ext>
            </p:extLst>
          </p:nvPr>
        </p:nvGraphicFramePr>
        <p:xfrm>
          <a:off x="335360" y="1124744"/>
          <a:ext cx="1173730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36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con angoli arrotondati 10"/>
          <p:cNvSpPr/>
          <p:nvPr/>
        </p:nvSpPr>
        <p:spPr>
          <a:xfrm>
            <a:off x="191344" y="2584376"/>
            <a:ext cx="2232248" cy="17281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Includiamo l’apposita libreria nello Sketch al fine di poter definire una connessione</a:t>
            </a:r>
          </a:p>
        </p:txBody>
      </p:sp>
      <p:sp>
        <p:nvSpPr>
          <p:cNvPr id="2" name="Titolo 1"/>
          <p:cNvSpPr>
            <a:spLocks noGrp="1"/>
          </p:cNvSpPr>
          <p:nvPr>
            <p:ph type="title"/>
          </p:nvPr>
        </p:nvSpPr>
        <p:spPr>
          <a:xfrm>
            <a:off x="1524000" y="457200"/>
            <a:ext cx="9144000" cy="523528"/>
          </a:xfrm>
        </p:spPr>
        <p:txBody>
          <a:bodyPr>
            <a:normAutofit fontScale="90000"/>
          </a:bodyPr>
          <a:lstStyle/>
          <a:p>
            <a:pPr algn="ctr"/>
            <a:r>
              <a:rPr lang="it-IT" dirty="0"/>
              <a:t>1) Connessione scheda Wi-Fi con una rete LAN </a:t>
            </a:r>
          </a:p>
        </p:txBody>
      </p:sp>
      <p:graphicFrame>
        <p:nvGraphicFramePr>
          <p:cNvPr id="8" name="Segnaposto contenuto 7"/>
          <p:cNvGraphicFramePr>
            <a:graphicFrameLocks noGrp="1"/>
          </p:cNvGraphicFramePr>
          <p:nvPr>
            <p:ph idx="1"/>
            <p:extLst>
              <p:ext uri="{D42A27DB-BD31-4B8C-83A1-F6EECF244321}">
                <p14:modId xmlns:p14="http://schemas.microsoft.com/office/powerpoint/2010/main" val="2136585988"/>
              </p:ext>
            </p:extLst>
          </p:nvPr>
        </p:nvGraphicFramePr>
        <p:xfrm>
          <a:off x="2279576" y="1216224"/>
          <a:ext cx="9721080" cy="5093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ttangolo con singolo angolo ritagliato 9"/>
          <p:cNvSpPr/>
          <p:nvPr/>
        </p:nvSpPr>
        <p:spPr>
          <a:xfrm>
            <a:off x="191344" y="1844824"/>
            <a:ext cx="2232248" cy="100811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bg1"/>
                </a:solidFill>
              </a:rPr>
              <a:t>#include &lt;ESP8266WiFi.h&gt;</a:t>
            </a:r>
          </a:p>
        </p:txBody>
      </p:sp>
    </p:spTree>
    <p:extLst>
      <p:ext uri="{BB962C8B-B14F-4D97-AF65-F5344CB8AC3E}">
        <p14:creationId xmlns:p14="http://schemas.microsoft.com/office/powerpoint/2010/main" val="14936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Graphic spid="8" grpId="0">
        <p:bldAsOne/>
      </p:bldGraphic>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9416" y="388131"/>
            <a:ext cx="11161240" cy="6264696"/>
          </a:xfrm>
        </p:spPr>
        <p:txBody>
          <a:bodyPr/>
          <a:lstStyle/>
          <a:p>
            <a:pPr marL="0" indent="0">
              <a:buNone/>
            </a:pPr>
            <a:r>
              <a:rPr lang="it-IT" dirty="0"/>
              <a:t>Inoltro dati ad uno dei nodi tramite Trasmettitore IR</a:t>
            </a:r>
          </a:p>
          <a:p>
            <a:pPr marL="0" indent="0">
              <a:buNone/>
            </a:pPr>
            <a:endParaRPr lang="it-IT" dirty="0"/>
          </a:p>
        </p:txBody>
      </p:sp>
      <p:sp>
        <p:nvSpPr>
          <p:cNvPr id="9" name="Rettangolo con angoli arrotondati 8"/>
          <p:cNvSpPr/>
          <p:nvPr/>
        </p:nvSpPr>
        <p:spPr>
          <a:xfrm>
            <a:off x="407368" y="1628800"/>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Includiamo l’apposita libreria nello Sketch al fine di poter determinare delle connessioni infrarossi</a:t>
            </a:r>
          </a:p>
        </p:txBody>
      </p:sp>
      <p:sp>
        <p:nvSpPr>
          <p:cNvPr id="10" name="Rettangolo con singolo angolo ritagliato 9"/>
          <p:cNvSpPr/>
          <p:nvPr/>
        </p:nvSpPr>
        <p:spPr>
          <a:xfrm>
            <a:off x="407368" y="1052736"/>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#include &lt;IRremoteESP8266.h&gt;</a:t>
            </a:r>
          </a:p>
        </p:txBody>
      </p:sp>
      <p:graphicFrame>
        <p:nvGraphicFramePr>
          <p:cNvPr id="11" name="Diagramma 10"/>
          <p:cNvGraphicFramePr/>
          <p:nvPr>
            <p:extLst>
              <p:ext uri="{D42A27DB-BD31-4B8C-83A1-F6EECF244321}">
                <p14:modId xmlns:p14="http://schemas.microsoft.com/office/powerpoint/2010/main" val="3718367741"/>
              </p:ext>
            </p:extLst>
          </p:nvPr>
        </p:nvGraphicFramePr>
        <p:xfrm>
          <a:off x="2927648" y="811146"/>
          <a:ext cx="860731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ttangolo con angoli arrotondati 11"/>
          <p:cNvSpPr/>
          <p:nvPr/>
        </p:nvSpPr>
        <p:spPr>
          <a:xfrm>
            <a:off x="394985" y="3457964"/>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trasmissione dell’informazione al pin D0</a:t>
            </a:r>
          </a:p>
        </p:txBody>
      </p:sp>
      <p:sp>
        <p:nvSpPr>
          <p:cNvPr id="13" name="Rettangolo con singolo angolo ritagliato 12"/>
          <p:cNvSpPr/>
          <p:nvPr/>
        </p:nvSpPr>
        <p:spPr>
          <a:xfrm>
            <a:off x="394985" y="2906668"/>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IRsend irsend(D0);</a:t>
            </a:r>
          </a:p>
        </p:txBody>
      </p:sp>
      <p:sp>
        <p:nvSpPr>
          <p:cNvPr id="14" name="Rettangolo con angoli arrotondati 13"/>
          <p:cNvSpPr/>
          <p:nvPr/>
        </p:nvSpPr>
        <p:spPr>
          <a:xfrm>
            <a:off x="394985" y="5333395"/>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ricezione dell’informazione al pin D3</a:t>
            </a:r>
          </a:p>
        </p:txBody>
      </p:sp>
      <p:sp>
        <p:nvSpPr>
          <p:cNvPr id="15" name="Rettangolo con singolo angolo ritagliato 14"/>
          <p:cNvSpPr/>
          <p:nvPr/>
        </p:nvSpPr>
        <p:spPr>
          <a:xfrm>
            <a:off x="394985" y="4782099"/>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IRrecv irrecv(D3);</a:t>
            </a:r>
          </a:p>
        </p:txBody>
      </p:sp>
    </p:spTree>
    <p:extLst>
      <p:ext uri="{BB962C8B-B14F-4D97-AF65-F5344CB8AC3E}">
        <p14:creationId xmlns:p14="http://schemas.microsoft.com/office/powerpoint/2010/main" val="260988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20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2000"/>
                                        <p:tgtEl>
                                          <p:spTgt spid="1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1" grpId="0">
        <p:bldAsOne/>
      </p:bldGraphic>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Aggiornamento DB</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942850165"/>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91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lstStyle/>
          <a:p>
            <a:pPr marL="0" indent="0" algn="ctr" rtl="0">
              <a:buNone/>
            </a:pPr>
            <a:r>
              <a:rPr lang="it-IT" sz="2400" b="1" u="sng" dirty="0"/>
              <a:t>Rete a nodi</a:t>
            </a:r>
          </a:p>
          <a:p>
            <a:pPr marL="0" indent="0" rtl="0">
              <a:buNone/>
            </a:pPr>
            <a:r>
              <a:rPr lang="it-IT" sz="2400" b="1" dirty="0"/>
              <a:t>Occorrente Hardware:</a:t>
            </a:r>
          </a:p>
          <a:p>
            <a:pPr rtl="0"/>
            <a:r>
              <a:rPr lang="it-IT" dirty="0"/>
              <a:t>Terminale (PC, Smartphone, tablet, </a:t>
            </a:r>
            <a:r>
              <a:rPr lang="it-IT" dirty="0" err="1"/>
              <a:t>etc</a:t>
            </a:r>
            <a:r>
              <a:rPr lang="it-IT" dirty="0"/>
              <a:t>…)</a:t>
            </a:r>
          </a:p>
          <a:p>
            <a:pPr rtl="0"/>
            <a:r>
              <a:rPr lang="it-IT" dirty="0"/>
              <a:t>Router Wi-Fi</a:t>
            </a:r>
          </a:p>
          <a:p>
            <a:pPr rtl="0"/>
            <a:r>
              <a:rPr lang="it-IT" dirty="0"/>
              <a:t>Nodo Master (</a:t>
            </a:r>
            <a:r>
              <a:rPr lang="it-IT" dirty="0" err="1"/>
              <a:t>Shield</a:t>
            </a:r>
            <a:r>
              <a:rPr lang="it-IT" dirty="0"/>
              <a:t> Wi-Fi ESP8266)</a:t>
            </a:r>
          </a:p>
          <a:p>
            <a:pPr rtl="0"/>
            <a:r>
              <a:rPr lang="it-IT" dirty="0"/>
              <a:t>Nodo 1 (Arduino UNO/NANO)</a:t>
            </a:r>
          </a:p>
          <a:p>
            <a:pPr rtl="0"/>
            <a:r>
              <a:rPr lang="it-IT" dirty="0"/>
              <a:t>Nodo 2 (Arduino UNO/NANO)</a:t>
            </a: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normAutofit lnSpcReduction="10000"/>
          </a:bodyPr>
          <a:lstStyle/>
          <a:p>
            <a:pPr marL="0" indent="0" algn="ctr" rtl="0">
              <a:buNone/>
            </a:pPr>
            <a:r>
              <a:rPr lang="it-IT" sz="2400" b="1" u="sng" dirty="0"/>
              <a:t>Rete a nodi</a:t>
            </a:r>
          </a:p>
          <a:p>
            <a:pPr marL="0" indent="0" rtl="0">
              <a:buNone/>
            </a:pPr>
            <a:r>
              <a:rPr lang="it-IT" sz="2400" b="1" dirty="0"/>
              <a:t>Occorrente Software:</a:t>
            </a:r>
          </a:p>
          <a:p>
            <a:r>
              <a:rPr lang="it-IT" sz="2400" dirty="0"/>
              <a:t>Arduino IDE 1.8.0 o superiori</a:t>
            </a:r>
          </a:p>
          <a:p>
            <a:r>
              <a:rPr lang="it-IT" sz="2400" dirty="0"/>
              <a:t>Firebase</a:t>
            </a:r>
          </a:p>
          <a:p>
            <a:r>
              <a:rPr lang="it-IT" sz="2400" dirty="0"/>
              <a:t>Core ESP8266</a:t>
            </a:r>
          </a:p>
          <a:p>
            <a:r>
              <a:rPr lang="it-IT" sz="2400" dirty="0"/>
              <a:t>Libreria gestione ESP8266</a:t>
            </a:r>
          </a:p>
          <a:p>
            <a:r>
              <a:rPr lang="it-IT" sz="2400" dirty="0"/>
              <a:t>Libreria gestione segnale IR</a:t>
            </a:r>
          </a:p>
          <a:p>
            <a:r>
              <a:rPr lang="it-IT" sz="2400" dirty="0"/>
              <a:t>Libreria gestione Display LCD</a:t>
            </a:r>
          </a:p>
          <a:p>
            <a:pPr marL="0" indent="0" rtl="0">
              <a:buNone/>
            </a:pPr>
            <a:endParaRPr lang="it-IT" sz="2400" b="1" dirty="0"/>
          </a:p>
        </p:txBody>
      </p:sp>
    </p:spTree>
    <p:extLst>
      <p:ext uri="{BB962C8B-B14F-4D97-AF65-F5344CB8AC3E}">
        <p14:creationId xmlns:p14="http://schemas.microsoft.com/office/powerpoint/2010/main" val="153604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Effect transition="in" filter="fade">
                                      <p:cBhvr>
                                        <p:cTn id="49"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Cos’è una rete LAN?</a:t>
            </a:r>
          </a:p>
        </p:txBody>
      </p:sp>
      <p:sp>
        <p:nvSpPr>
          <p:cNvPr id="3" name="Segnaposto contenuto 2"/>
          <p:cNvSpPr>
            <a:spLocks noGrp="1"/>
          </p:cNvSpPr>
          <p:nvPr>
            <p:ph idx="1"/>
          </p:nvPr>
        </p:nvSpPr>
        <p:spPr/>
        <p:txBody>
          <a:bodyPr>
            <a:normAutofit/>
          </a:bodyPr>
          <a:lstStyle/>
          <a:p>
            <a:pPr marL="0" indent="0">
              <a:buNone/>
            </a:pPr>
            <a:r>
              <a:rPr lang="it-IT" sz="2800" dirty="0"/>
              <a:t>Una </a:t>
            </a:r>
            <a:r>
              <a:rPr lang="it-IT" sz="2800" b="1" dirty="0"/>
              <a:t>Local Area Network</a:t>
            </a:r>
            <a:r>
              <a:rPr lang="it-IT" sz="2800" dirty="0"/>
              <a:t> (</a:t>
            </a:r>
            <a:r>
              <a:rPr lang="it-IT" sz="2800" b="1" dirty="0"/>
              <a:t>LAN</a:t>
            </a:r>
            <a:r>
              <a:rPr lang="it-IT" sz="2800" dirty="0"/>
              <a:t>)  è una rete informatica di collegamento tra più dispositivi(computer, portatili, smartphone…) che copre un'area limitata, come un'abitazione, una scuola, un'azienda. Si tratta storicamente delle prime tipologie di reti informatiche realizzate al mondo per semplicità di realizzazione e costi sostenibili anche da piccoli privati. Le tecnologie utilizzate, per la comunicazione, sono Ethernet e il Wi-Fi. </a:t>
            </a:r>
          </a:p>
        </p:txBody>
      </p:sp>
    </p:spTree>
    <p:extLst>
      <p:ext uri="{BB962C8B-B14F-4D97-AF65-F5344CB8AC3E}">
        <p14:creationId xmlns:p14="http://schemas.microsoft.com/office/powerpoint/2010/main" val="138424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Qual è il nostro scopo?</a:t>
            </a:r>
          </a:p>
        </p:txBody>
      </p:sp>
      <p:sp>
        <p:nvSpPr>
          <p:cNvPr id="3" name="Segnaposto contenuto 2"/>
          <p:cNvSpPr>
            <a:spLocks noGrp="1"/>
          </p:cNvSpPr>
          <p:nvPr>
            <p:ph idx="1"/>
          </p:nvPr>
        </p:nvSpPr>
        <p:spPr/>
        <p:txBody>
          <a:bodyPr/>
          <a:lstStyle/>
          <a:p>
            <a:pPr marL="0" indent="0">
              <a:buNone/>
            </a:pPr>
            <a:r>
              <a:rPr lang="it-IT" sz="2800" dirty="0"/>
              <a:t>Il nostro scopo è quello di creare una piccola rete LAN, formata da 3 nodi (Nodo Master, Nodo 1 e Nodo 2) per la comunicazione di informazioni e il cambiamento di stato di eventuali attuatori, e/o relè posti nella rete. Lo scopo principale è quello di centralizzare il controllo di dispositivi automatici e/o semi-automatici, monitorando il tutto da un semplice device.</a:t>
            </a:r>
          </a:p>
          <a:p>
            <a:pPr marL="0" indent="0">
              <a:buNone/>
            </a:pPr>
            <a:endParaRPr lang="it-IT" dirty="0"/>
          </a:p>
        </p:txBody>
      </p:sp>
    </p:spTree>
    <p:extLst>
      <p:ext uri="{BB962C8B-B14F-4D97-AF65-F5344CB8AC3E}">
        <p14:creationId xmlns:p14="http://schemas.microsoft.com/office/powerpoint/2010/main" val="262590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Costi di progettazione</a:t>
            </a:r>
          </a:p>
        </p:txBody>
      </p:sp>
      <p:sp>
        <p:nvSpPr>
          <p:cNvPr id="3" name="Segnaposto contenuto 2"/>
          <p:cNvSpPr>
            <a:spLocks noGrp="1"/>
          </p:cNvSpPr>
          <p:nvPr>
            <p:ph idx="1"/>
          </p:nvPr>
        </p:nvSpPr>
        <p:spPr>
          <a:xfrm>
            <a:off x="1524000" y="1828800"/>
            <a:ext cx="9144000" cy="4768552"/>
          </a:xfrm>
        </p:spPr>
        <p:txBody>
          <a:bodyPr>
            <a:noAutofit/>
          </a:bodyPr>
          <a:lstStyle/>
          <a:p>
            <a:r>
              <a:rPr lang="it-IT" sz="1600" dirty="0" err="1"/>
              <a:t>Shield</a:t>
            </a:r>
            <a:r>
              <a:rPr lang="it-IT" sz="1600" dirty="0"/>
              <a:t> Wi-Fi ESP8266 : 5€ – 10€</a:t>
            </a:r>
          </a:p>
          <a:p>
            <a:r>
              <a:rPr lang="it-IT" sz="1600" dirty="0"/>
              <a:t>Breadboard : 3€ - 10€</a:t>
            </a:r>
          </a:p>
          <a:p>
            <a:r>
              <a:rPr lang="it-IT" sz="1600" dirty="0"/>
              <a:t>Cavetti per collegamenti e </a:t>
            </a:r>
            <a:r>
              <a:rPr lang="it-IT" sz="1600" dirty="0" err="1"/>
              <a:t>jumper</a:t>
            </a:r>
            <a:r>
              <a:rPr lang="it-IT" sz="1600" dirty="0"/>
              <a:t> : 3€ - 6€</a:t>
            </a:r>
          </a:p>
          <a:p>
            <a:r>
              <a:rPr lang="it-IT" sz="1600" dirty="0"/>
              <a:t>Sensori Infrarossi (Almeno 4) : 1€ - 2€ (Singolo pezzo)</a:t>
            </a:r>
          </a:p>
          <a:p>
            <a:r>
              <a:rPr lang="it-IT" sz="1600" dirty="0"/>
              <a:t>Emettitori LED Infrarossi (Almeno 3) : 0.80€ - 2€ (Singolo pezzo)</a:t>
            </a:r>
          </a:p>
          <a:p>
            <a:r>
              <a:rPr lang="it-IT" sz="1600" dirty="0"/>
              <a:t>Arduino UNO : 20€</a:t>
            </a:r>
          </a:p>
          <a:p>
            <a:r>
              <a:rPr lang="it-IT" sz="1600" dirty="0"/>
              <a:t>Arduino UNO (Compatibile) : 8€</a:t>
            </a:r>
          </a:p>
          <a:p>
            <a:r>
              <a:rPr lang="it-IT" sz="1600" dirty="0"/>
              <a:t>Arduino NANO : 10€</a:t>
            </a:r>
          </a:p>
          <a:p>
            <a:r>
              <a:rPr lang="it-IT" sz="1600" dirty="0"/>
              <a:t>Arduino NANO (Compatibile) : 4€</a:t>
            </a:r>
          </a:p>
          <a:p>
            <a:r>
              <a:rPr lang="it-IT" sz="1600" dirty="0"/>
              <a:t>LED per simulare attuatori e/o relè(Almeno 5) : 0.20€ - 1€ (Singolo pezzo)</a:t>
            </a:r>
          </a:p>
          <a:p>
            <a:pPr marL="0" indent="0">
              <a:buNone/>
            </a:pPr>
            <a:r>
              <a:rPr lang="it-IT" sz="1600" dirty="0"/>
              <a:t>Costo totale: 30,50€ - 75€</a:t>
            </a:r>
          </a:p>
        </p:txBody>
      </p:sp>
    </p:spTree>
    <p:extLst>
      <p:ext uri="{BB962C8B-B14F-4D97-AF65-F5344CB8AC3E}">
        <p14:creationId xmlns:p14="http://schemas.microsoft.com/office/powerpoint/2010/main" val="137050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1840952" y="566913"/>
            <a:ext cx="9001000" cy="1200329"/>
          </a:xfrm>
          <a:prstGeom prst="rect">
            <a:avLst/>
          </a:prstGeom>
          <a:noFill/>
        </p:spPr>
        <p:txBody>
          <a:bodyPr wrap="square" rtlCol="0">
            <a:spAutoFit/>
          </a:bodyPr>
          <a:lstStyle/>
          <a:p>
            <a:pPr algn="ctr"/>
            <a:r>
              <a:rPr lang="it-IT" sz="3600" dirty="0">
                <a:solidFill>
                  <a:schemeClr val="accent1"/>
                </a:solidFill>
              </a:rPr>
              <a:t>Ecco uno schema grafico di ciò che andremo a realizzare</a:t>
            </a:r>
            <a:endParaRPr lang="it-IT" sz="3600" b="1" i="1" dirty="0">
              <a:solidFill>
                <a:schemeClr val="accent1"/>
              </a:solidFill>
              <a:latin typeface="Arial Rounded MT Bold" panose="020F0704030504030204" pitchFamily="34" charset="0"/>
            </a:endParaRPr>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3529" y="4866985"/>
            <a:ext cx="1624568" cy="928360"/>
          </a:xfrm>
          <a:prstGeom prst="rect">
            <a:avLst/>
          </a:prstGeom>
        </p:spPr>
      </p:pic>
      <p:pic>
        <p:nvPicPr>
          <p:cNvPr id="7" name="Immagin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915" y="4812424"/>
            <a:ext cx="1989743" cy="1072374"/>
          </a:xfrm>
          <a:prstGeom prst="rect">
            <a:avLst/>
          </a:prstGeom>
        </p:spPr>
      </p:pic>
      <p:pic>
        <p:nvPicPr>
          <p:cNvPr id="11" name="Immagin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0292" y="2157476"/>
            <a:ext cx="1708750" cy="1708750"/>
          </a:xfrm>
          <a:prstGeom prst="rect">
            <a:avLst/>
          </a:prstGeom>
        </p:spPr>
      </p:pic>
      <p:pic>
        <p:nvPicPr>
          <p:cNvPr id="13" name="Immagin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262" y="2149347"/>
            <a:ext cx="1878690" cy="1405835"/>
          </a:xfrm>
          <a:prstGeom prst="rect">
            <a:avLst/>
          </a:prstGeom>
        </p:spPr>
      </p:pic>
      <p:pic>
        <p:nvPicPr>
          <p:cNvPr id="17" name="Immagin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7466" y="1956199"/>
            <a:ext cx="1806642" cy="1598983"/>
          </a:xfrm>
          <a:prstGeom prst="rect">
            <a:avLst/>
          </a:prstGeom>
        </p:spPr>
      </p:pic>
      <p:pic>
        <p:nvPicPr>
          <p:cNvPr id="21" name="Immagin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5200787" y="3985783"/>
            <a:ext cx="459544" cy="459544"/>
          </a:xfrm>
          <a:prstGeom prst="rect">
            <a:avLst/>
          </a:prstGeom>
        </p:spPr>
      </p:pic>
      <p:pic>
        <p:nvPicPr>
          <p:cNvPr id="22" name="Immagine 21"/>
          <p:cNvPicPr>
            <a:picLocks noChangeAspect="1"/>
          </p:cNvPicPr>
          <p:nvPr/>
        </p:nvPicPr>
        <p:blipFill>
          <a:blip r:embed="rId8"/>
          <a:stretch>
            <a:fillRect/>
          </a:stretch>
        </p:blipFill>
        <p:spPr>
          <a:xfrm rot="16200000">
            <a:off x="4676086" y="3987429"/>
            <a:ext cx="444108" cy="440818"/>
          </a:xfrm>
          <a:prstGeom prst="rect">
            <a:avLst/>
          </a:prstGeom>
        </p:spPr>
      </p:pic>
      <p:pic>
        <p:nvPicPr>
          <p:cNvPr id="25" name="Immagin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4471" y="4844258"/>
            <a:ext cx="1622346" cy="927090"/>
          </a:xfrm>
          <a:prstGeom prst="rect">
            <a:avLst/>
          </a:prstGeom>
        </p:spPr>
      </p:pic>
      <p:pic>
        <p:nvPicPr>
          <p:cNvPr id="26" name="Immagin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6643569" y="2857808"/>
            <a:ext cx="459544" cy="459544"/>
          </a:xfrm>
          <a:prstGeom prst="rect">
            <a:avLst/>
          </a:prstGeom>
        </p:spPr>
      </p:pic>
      <p:pic>
        <p:nvPicPr>
          <p:cNvPr id="27" name="Immagine 26"/>
          <p:cNvPicPr>
            <a:picLocks noChangeAspect="1"/>
          </p:cNvPicPr>
          <p:nvPr/>
        </p:nvPicPr>
        <p:blipFill>
          <a:blip r:embed="rId8"/>
          <a:stretch>
            <a:fillRect/>
          </a:stretch>
        </p:blipFill>
        <p:spPr>
          <a:xfrm>
            <a:off x="6651287" y="2349639"/>
            <a:ext cx="444108" cy="440818"/>
          </a:xfrm>
          <a:prstGeom prst="rect">
            <a:avLst/>
          </a:prstGeom>
        </p:spPr>
      </p:pic>
      <p:pic>
        <p:nvPicPr>
          <p:cNvPr id="28" name="Immagin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3290743" y="2852265"/>
            <a:ext cx="459544" cy="459544"/>
          </a:xfrm>
          <a:prstGeom prst="rect">
            <a:avLst/>
          </a:prstGeom>
        </p:spPr>
      </p:pic>
      <p:pic>
        <p:nvPicPr>
          <p:cNvPr id="29" name="Immagine 28"/>
          <p:cNvPicPr>
            <a:picLocks noChangeAspect="1"/>
          </p:cNvPicPr>
          <p:nvPr/>
        </p:nvPicPr>
        <p:blipFill>
          <a:blip r:embed="rId8"/>
          <a:stretch>
            <a:fillRect/>
          </a:stretch>
        </p:blipFill>
        <p:spPr>
          <a:xfrm>
            <a:off x="3306179" y="2349639"/>
            <a:ext cx="444108" cy="440818"/>
          </a:xfrm>
          <a:prstGeom prst="rect">
            <a:avLst/>
          </a:prstGeom>
        </p:spPr>
      </p:pic>
      <p:pic>
        <p:nvPicPr>
          <p:cNvPr id="30" name="Immagine 29"/>
          <p:cNvPicPr>
            <a:picLocks noChangeAspect="1"/>
          </p:cNvPicPr>
          <p:nvPr/>
        </p:nvPicPr>
        <p:blipFill>
          <a:blip r:embed="rId9"/>
          <a:stretch>
            <a:fillRect/>
          </a:stretch>
        </p:blipFill>
        <p:spPr>
          <a:xfrm>
            <a:off x="6454064" y="4866985"/>
            <a:ext cx="457240" cy="963251"/>
          </a:xfrm>
          <a:prstGeom prst="rect">
            <a:avLst/>
          </a:prstGeom>
        </p:spPr>
      </p:pic>
      <p:pic>
        <p:nvPicPr>
          <p:cNvPr id="31" name="Immagin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216512" y="5377900"/>
            <a:ext cx="459544" cy="459544"/>
          </a:xfrm>
          <a:prstGeom prst="rect">
            <a:avLst/>
          </a:prstGeom>
        </p:spPr>
      </p:pic>
      <p:pic>
        <p:nvPicPr>
          <p:cNvPr id="32" name="Immagine 31"/>
          <p:cNvPicPr>
            <a:picLocks noChangeAspect="1"/>
          </p:cNvPicPr>
          <p:nvPr/>
        </p:nvPicPr>
        <p:blipFill>
          <a:blip r:embed="rId8"/>
          <a:stretch>
            <a:fillRect/>
          </a:stretch>
        </p:blipFill>
        <p:spPr>
          <a:xfrm>
            <a:off x="9216512" y="4866985"/>
            <a:ext cx="444108" cy="440818"/>
          </a:xfrm>
          <a:prstGeom prst="rect">
            <a:avLst/>
          </a:prstGeom>
        </p:spPr>
      </p:pic>
    </p:spTree>
    <p:extLst>
      <p:ext uri="{BB962C8B-B14F-4D97-AF65-F5344CB8AC3E}">
        <p14:creationId xmlns:p14="http://schemas.microsoft.com/office/powerpoint/2010/main" val="173577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14264" y="332656"/>
            <a:ext cx="9144000" cy="691480"/>
          </a:xfrm>
        </p:spPr>
        <p:txBody>
          <a:bodyPr>
            <a:normAutofit/>
          </a:bodyPr>
          <a:lstStyle/>
          <a:p>
            <a:pPr algn="ctr"/>
            <a:r>
              <a:rPr lang="it-IT" dirty="0"/>
              <a:t>Struttura</a:t>
            </a:r>
          </a:p>
        </p:txBody>
      </p:sp>
      <p:sp>
        <p:nvSpPr>
          <p:cNvPr id="3" name="Segnaposto contenuto 2"/>
          <p:cNvSpPr>
            <a:spLocks noGrp="1"/>
          </p:cNvSpPr>
          <p:nvPr>
            <p:ph idx="1"/>
          </p:nvPr>
        </p:nvSpPr>
        <p:spPr>
          <a:xfrm>
            <a:off x="1524000" y="1268760"/>
            <a:ext cx="9144000" cy="4827240"/>
          </a:xfrm>
        </p:spPr>
        <p:txBody>
          <a:bodyPr>
            <a:normAutofit fontScale="77500" lnSpcReduction="20000"/>
          </a:bodyPr>
          <a:lstStyle/>
          <a:p>
            <a:pPr marL="0" indent="0">
              <a:buNone/>
            </a:pPr>
            <a:r>
              <a:rPr lang="it-IT" dirty="0"/>
              <a:t>Da come si può notare dallo schema precedente, abbiamo previsto un terminale PC, un nodo ‘master’ e due nodi ‘slave’  , schematizzati nella seguente maniera (classifichiamo questa rete come P2P):</a:t>
            </a:r>
          </a:p>
          <a:p>
            <a:pPr marL="0" indent="0">
              <a:buNone/>
            </a:pPr>
            <a:endParaRPr lang="it-IT" dirty="0"/>
          </a:p>
          <a:p>
            <a:r>
              <a:rPr lang="it-IT" dirty="0"/>
              <a:t>    Terminale (Invia e riceve le informazioni di tutta la rete)</a:t>
            </a:r>
          </a:p>
          <a:p>
            <a:r>
              <a:rPr lang="it-IT" dirty="0"/>
              <a:t> Router (Instrada le richieste fatte tra terminale e nodo master sulla rete domestica e anche quella      esterna andando ad aggiornare un DB)</a:t>
            </a:r>
          </a:p>
          <a:p>
            <a:r>
              <a:rPr lang="it-IT" dirty="0"/>
              <a:t>    Nodo Master (Nodo formato da un modulo ESP8266 ESP-12E per il collegamento WI-FI con il terminale, l'invio delle informazioni sul DB e la trasmissione di informazioni tra i vari nodi presenti nella rete locale.</a:t>
            </a:r>
          </a:p>
          <a:p>
            <a:r>
              <a:rPr lang="it-IT" dirty="0"/>
              <a:t>    Nodo1 (Nodo formato da Arduino NANO che gestisce un attuatore/relè/led e, in futuro, un eventuale sensore</a:t>
            </a:r>
          </a:p>
          <a:p>
            <a:r>
              <a:rPr lang="it-IT" dirty="0"/>
              <a:t>    Nodo2 (Stessa cosa del nodo precedente)</a:t>
            </a:r>
          </a:p>
          <a:p>
            <a:pPr marL="0" indent="0">
              <a:buNone/>
            </a:pPr>
            <a:endParaRPr lang="it-IT" dirty="0"/>
          </a:p>
          <a:p>
            <a:pPr marL="0" indent="0">
              <a:buNone/>
            </a:pPr>
            <a:r>
              <a:rPr lang="it-IT" sz="1800" dirty="0"/>
              <a:t>N.B: Lo storage delle informazioni su un DB, ci serve per </a:t>
            </a:r>
            <a:r>
              <a:rPr lang="it-IT" sz="1800" dirty="0" err="1"/>
              <a:t>cotrollare</a:t>
            </a:r>
            <a:r>
              <a:rPr lang="it-IT" sz="1800" dirty="0"/>
              <a:t> lo stato della rete, anche da smartphone o tablet, in remoto (</a:t>
            </a:r>
            <a:r>
              <a:rPr lang="it-IT" sz="1800" dirty="0" err="1"/>
              <a:t>Internetworking</a:t>
            </a:r>
            <a:r>
              <a:rPr lang="it-IT" sz="1800" dirty="0"/>
              <a:t>: il router fungerà da gateway). Il Nodo Master può essere provvisto di attuatori e sensori.</a:t>
            </a:r>
          </a:p>
          <a:p>
            <a:pPr marL="0" indent="0">
              <a:buNone/>
            </a:pPr>
            <a:endParaRPr lang="it-IT" dirty="0"/>
          </a:p>
        </p:txBody>
      </p:sp>
    </p:spTree>
    <p:extLst>
      <p:ext uri="{BB962C8B-B14F-4D97-AF65-F5344CB8AC3E}">
        <p14:creationId xmlns:p14="http://schemas.microsoft.com/office/powerpoint/2010/main" val="241713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a:t>Comunicazioni</a:t>
            </a:r>
          </a:p>
        </p:txBody>
      </p:sp>
      <p:sp>
        <p:nvSpPr>
          <p:cNvPr id="3" name="Segnaposto contenuto 2"/>
          <p:cNvSpPr>
            <a:spLocks noGrp="1"/>
          </p:cNvSpPr>
          <p:nvPr>
            <p:ph idx="1"/>
          </p:nvPr>
        </p:nvSpPr>
        <p:spPr/>
        <p:txBody>
          <a:bodyPr/>
          <a:lstStyle/>
          <a:p>
            <a:pPr marL="0" indent="0">
              <a:buNone/>
            </a:pPr>
            <a:r>
              <a:rPr lang="it-IT" dirty="0"/>
              <a:t>Le comunicazioni fra i vari nodi ed il terminale avvengono nella seguente maniera:</a:t>
            </a:r>
          </a:p>
          <a:p>
            <a:r>
              <a:rPr lang="it-IT" dirty="0"/>
              <a:t>    Il terminale comunica con il solo Nodo Master tramite la rete WI-FI, ricevendo ed inviando a questo nodo le richieste per gli altri due nodi della rete e le risposte provenienti da questi ultimi.</a:t>
            </a:r>
          </a:p>
          <a:p>
            <a:r>
              <a:rPr lang="it-IT" dirty="0"/>
              <a:t>    Il Nodo Master comunica con il terminale via WI-FI e con il Nodo1 attraverso un collegamento ottico (LED IR e Sensor IR), quest’ultima è anche la comunicazione che sussiste tra il Nodo1 e Nodo2</a:t>
            </a:r>
          </a:p>
          <a:p>
            <a:r>
              <a:rPr lang="it-IT" dirty="0"/>
              <a:t>    Ogni nodo può comunicare solamente con il suo nodo adiacente formando un ponte di nodi</a:t>
            </a:r>
          </a:p>
          <a:p>
            <a:r>
              <a:rPr lang="it-IT" dirty="0"/>
              <a:t>    Se il terminale deve contattare il Nodo2, la sua richiesta passerà prima al nodo ‘master’ poi al Nodo1 arrivando infine a destinazione nel Nodo desiderato.</a:t>
            </a:r>
          </a:p>
          <a:p>
            <a:endParaRPr lang="it-IT" dirty="0"/>
          </a:p>
        </p:txBody>
      </p:sp>
    </p:spTree>
    <p:extLst>
      <p:ext uri="{BB962C8B-B14F-4D97-AF65-F5344CB8AC3E}">
        <p14:creationId xmlns:p14="http://schemas.microsoft.com/office/powerpoint/2010/main" val="365568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Informatic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8_TF02901026_TF02901026.potx" id="{1C2F1F5A-5A4D-489C-B7D3-B53881242029}" vid="{94B4E6FC-1068-4A34-AEAC-2DCE747A5CE1}"/>
    </a:ext>
  </a:extLst>
</a:theme>
</file>

<file path=ppt/theme/theme2.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purl.org/dc/terms/"/>
    <ds:schemaRef ds:uri="4873beb7-5857-4685-be1f-d57550cc96cc"/>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professionale con schema di circuito (widescreen)</Template>
  <TotalTime>0</TotalTime>
  <Words>1467</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Arial Rounded MT Bold</vt:lpstr>
      <vt:lpstr>Candara</vt:lpstr>
      <vt:lpstr>Consolas</vt:lpstr>
      <vt:lpstr>Informatica 16x9</vt:lpstr>
      <vt:lpstr>Network-Nodes</vt:lpstr>
      <vt:lpstr>Realizzazione di una rete LAN(a nodi) con comunicazione ottica.</vt:lpstr>
      <vt:lpstr>Realizzazione di una rete LAN(a nodi) con comunicazione ottica.</vt:lpstr>
      <vt:lpstr>Cos’è una rete LAN?</vt:lpstr>
      <vt:lpstr>Qual è il nostro scopo?</vt:lpstr>
      <vt:lpstr>Costi di progettazione</vt:lpstr>
      <vt:lpstr>Presentazione standard di PowerPoint</vt:lpstr>
      <vt:lpstr>Struttura</vt:lpstr>
      <vt:lpstr>Comunicazioni</vt:lpstr>
      <vt:lpstr>Nodo ‘Master’</vt:lpstr>
      <vt:lpstr>Presentazione standard di PowerPoint</vt:lpstr>
      <vt:lpstr>Esempio comunicazione  PC &gt;&gt; Nodo ‘Master’ &gt;&gt; Nodo 1</vt:lpstr>
      <vt:lpstr>1) Connessione scheda Wi-Fi con una rete LAN </vt:lpstr>
      <vt:lpstr>Presentazione standard di PowerPoint</vt:lpstr>
      <vt:lpstr>Aggiornamento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2017-04-01T16:42:58Z</dcterms:created>
  <dcterms:modified xsi:type="dcterms:W3CDTF">2017-04-06T09:58:23Z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