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Astral Runner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5105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Афанасьева Дарья </a:t>
            </a:r>
            <a:r>
              <a:rPr lang="ru-RU" dirty="0" smtClean="0">
                <a:solidFill>
                  <a:schemeClr val="bg1"/>
                </a:solidFill>
              </a:rPr>
              <a:t>Сергеевна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Гайдеек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Иван </a:t>
            </a:r>
            <a:r>
              <a:rPr lang="ru-RU" dirty="0" smtClean="0">
                <a:solidFill>
                  <a:schemeClr val="bg1"/>
                </a:solidFill>
              </a:rPr>
              <a:t>Михайлович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Доможакова Валентина </a:t>
            </a:r>
            <a:r>
              <a:rPr lang="ru-RU" dirty="0" smtClean="0">
                <a:solidFill>
                  <a:schemeClr val="bg1"/>
                </a:solidFill>
              </a:rPr>
              <a:t>Ивановна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 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Содержимое 3" descr="игра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" y="1295345"/>
            <a:ext cx="9141372" cy="556265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</a:t>
            </a:r>
            <a:endParaRPr lang="ru-RU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642910" y="1285860"/>
            <a:ext cx="8001056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</a:t>
            </a:r>
            <a:endParaRPr lang="ru-RU" dirty="0"/>
          </a:p>
        </p:txBody>
      </p:sp>
      <p:pic>
        <p:nvPicPr>
          <p:cNvPr id="4" name="Содержимое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2" y="1500175"/>
            <a:ext cx="1475194" cy="2000264"/>
          </a:xfrm>
        </p:spPr>
      </p:pic>
      <p:pic>
        <p:nvPicPr>
          <p:cNvPr id="5" name="Рисунок 4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54" y="3643314"/>
            <a:ext cx="1609694" cy="2525010"/>
          </a:xfrm>
          <a:prstGeom prst="rect">
            <a:avLst/>
          </a:prstGeom>
        </p:spPr>
      </p:pic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2285992"/>
            <a:ext cx="1544605" cy="2376313"/>
          </a:xfrm>
          <a:prstGeom prst="rect">
            <a:avLst/>
          </a:prstGeom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00034" y="5214950"/>
            <a:ext cx="4572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800" dirty="0" smtClean="0"/>
              <a:t>Умеет бегать, прыгать и стрелять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pic>
        <p:nvPicPr>
          <p:cNvPr id="4" name="Содержимое 3" descr="игра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643050"/>
            <a:ext cx="5699053" cy="4525963"/>
          </a:xfrm>
        </p:spPr>
      </p:pic>
      <p:pic>
        <p:nvPicPr>
          <p:cNvPr id="5" name="Рисунок 4" descr="настройки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230" y="2327490"/>
            <a:ext cx="2928926" cy="3530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Основные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err="1" smtClean="0"/>
              <a:t>Level</a:t>
            </a:r>
            <a:endParaRPr lang="ru-RU" sz="2400" dirty="0" smtClean="0"/>
          </a:p>
          <a:p>
            <a:pPr lvl="1"/>
            <a:r>
              <a:rPr lang="ru-RU" dirty="0" err="1" smtClean="0"/>
              <a:t>Player</a:t>
            </a:r>
            <a:endParaRPr lang="ru-RU" sz="2400" dirty="0" smtClean="0"/>
          </a:p>
          <a:p>
            <a:pPr lvl="1"/>
            <a:r>
              <a:rPr lang="ru-RU" dirty="0" err="1" smtClean="0"/>
              <a:t>MainTile</a:t>
            </a:r>
            <a:endParaRPr lang="ru-RU" sz="2400" dirty="0" smtClean="0"/>
          </a:p>
          <a:p>
            <a:pPr lvl="1"/>
            <a:r>
              <a:rPr lang="ru-RU" dirty="0" err="1" smtClean="0"/>
              <a:t>Menu</a:t>
            </a:r>
            <a:endParaRPr lang="ru-RU" sz="2400" dirty="0" smtClean="0"/>
          </a:p>
          <a:p>
            <a:pPr lvl="1"/>
            <a:r>
              <a:rPr lang="ru-RU" dirty="0" err="1" smtClean="0"/>
              <a:t>All_Sounds</a:t>
            </a:r>
            <a:endParaRPr lang="ru-RU" sz="2400" dirty="0" smtClean="0"/>
          </a:p>
          <a:p>
            <a:pPr lvl="1"/>
            <a:r>
              <a:rPr lang="ru-RU" dirty="0" err="1" smtClean="0"/>
              <a:t>Levels_Map</a:t>
            </a: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питон.png"/>
          <p:cNvPicPr>
            <a:picLocks noChangeAspect="1"/>
          </p:cNvPicPr>
          <p:nvPr/>
        </p:nvPicPr>
        <p:blipFill>
          <a:blip r:embed="rId2"/>
          <a:srcRect l="25781" r="21094"/>
          <a:stretch>
            <a:fillRect/>
          </a:stretch>
        </p:blipFill>
        <p:spPr>
          <a:xfrm>
            <a:off x="4000496" y="1428736"/>
            <a:ext cx="485778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Наши фишки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coins_data.pickle</a:t>
            </a:r>
            <a:endParaRPr lang="ru-RU" dirty="0" smtClean="0"/>
          </a:p>
          <a:p>
            <a:r>
              <a:rPr lang="ru-RU" dirty="0" smtClean="0"/>
              <a:t>.</a:t>
            </a:r>
            <a:r>
              <a:rPr lang="ru-RU" dirty="0" err="1" smtClean="0"/>
              <a:t>csv</a:t>
            </a:r>
            <a:r>
              <a:rPr lang="ru-RU" dirty="0" smtClean="0"/>
              <a:t> </a:t>
            </a:r>
            <a:r>
              <a:rPr lang="ru-RU" dirty="0" smtClean="0"/>
              <a:t>файлы</a:t>
            </a:r>
          </a:p>
          <a:p>
            <a:r>
              <a:rPr lang="ru-RU" dirty="0" smtClean="0"/>
              <a:t>карта </a:t>
            </a:r>
            <a:r>
              <a:rPr lang="ru-RU" dirty="0" smtClean="0"/>
              <a:t>на </a:t>
            </a:r>
            <a:r>
              <a:rPr lang="ru-RU" dirty="0" err="1" smtClean="0"/>
              <a:t>Tiled</a:t>
            </a:r>
            <a:endParaRPr lang="ru-RU" dirty="0" smtClean="0"/>
          </a:p>
          <a:p>
            <a:r>
              <a:rPr lang="ru-RU" dirty="0" err="1" smtClean="0"/>
              <a:t>coins_data.pickle</a:t>
            </a:r>
            <a:endParaRPr lang="ru-RU" dirty="0" smtClean="0"/>
          </a:p>
          <a:p>
            <a:r>
              <a:rPr lang="ru-RU" dirty="0" smtClean="0"/>
              <a:t>использование наследования</a:t>
            </a:r>
          </a:p>
          <a:p>
            <a:r>
              <a:rPr lang="ru-RU" dirty="0" err="1" smtClean="0"/>
              <a:t>pygame.mixer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5" name="Picture 1" descr="C:\Users\1\Desktop\ti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402813"/>
            <a:ext cx="4909472" cy="2669525"/>
          </a:xfrm>
          <a:prstGeom prst="rect">
            <a:avLst/>
          </a:prstGeom>
          <a:noFill/>
        </p:spPr>
      </p:pic>
      <p:pic>
        <p:nvPicPr>
          <p:cNvPr id="5" name="Рисунок 4" descr="звук.png"/>
          <p:cNvPicPr>
            <a:picLocks noChangeAspect="1"/>
          </p:cNvPicPr>
          <p:nvPr/>
        </p:nvPicPr>
        <p:blipFill>
          <a:blip r:embed="rId3"/>
          <a:srcRect l="21017" t="3001" r="21185"/>
          <a:stretch>
            <a:fillRect/>
          </a:stretch>
        </p:blipFill>
        <p:spPr>
          <a:xfrm>
            <a:off x="5357818" y="1643050"/>
            <a:ext cx="2000264" cy="1959432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Astral Runner</vt:lpstr>
      <vt:lpstr>Идея проекта</vt:lpstr>
      <vt:lpstr>Уровни</vt:lpstr>
      <vt:lpstr>Персонаж</vt:lpstr>
      <vt:lpstr>Настройки</vt:lpstr>
      <vt:lpstr>Основные классы</vt:lpstr>
      <vt:lpstr>Наши фишки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Astral Runner</dc:title>
  <dc:creator>1</dc:creator>
  <cp:lastModifiedBy>1</cp:lastModifiedBy>
  <cp:revision>1</cp:revision>
  <dcterms:created xsi:type="dcterms:W3CDTF">2024-01-16T16:34:27Z</dcterms:created>
  <dcterms:modified xsi:type="dcterms:W3CDTF">2024-01-16T16:59:18Z</dcterms:modified>
</cp:coreProperties>
</file>