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6" r:id="rId6"/>
    <p:sldId id="257" r:id="rId7"/>
    <p:sldId id="258" r:id="rId8"/>
    <p:sldId id="280" r:id="rId9"/>
    <p:sldId id="281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3F2BF3-85F1-1C49-B661-C6A45912E7F5}" v="161" dt="2025-06-23T19:39:23.8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0655" autoAdjust="0"/>
  </p:normalViewPr>
  <p:slideViewPr>
    <p:cSldViewPr snapToGrid="0">
      <p:cViewPr varScale="1">
        <p:scale>
          <a:sx n="101" d="100"/>
          <a:sy n="101" d="100"/>
        </p:scale>
        <p:origin x="69" y="483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 Ranieri" userId="11ff2113c7db876c" providerId="Windows Live" clId="Web-{583F2BF3-85F1-1C49-B661-C6A45912E7F5}"/>
    <pc:docChg chg="addSld delSld modSld">
      <pc:chgData name="Dom Ranieri" userId="11ff2113c7db876c" providerId="Windows Live" clId="Web-{583F2BF3-85F1-1C49-B661-C6A45912E7F5}" dt="2025-06-23T19:39:23.851" v="156" actId="1076"/>
      <pc:docMkLst>
        <pc:docMk/>
      </pc:docMkLst>
      <pc:sldChg chg="addSp delSp modSp">
        <pc:chgData name="Dom Ranieri" userId="11ff2113c7db876c" providerId="Windows Live" clId="Web-{583F2BF3-85F1-1C49-B661-C6A45912E7F5}" dt="2025-06-23T19:36:41.285" v="122"/>
        <pc:sldMkLst>
          <pc:docMk/>
          <pc:sldMk cId="2586058810" sldId="256"/>
        </pc:sldMkLst>
        <pc:spChg chg="mod">
          <ac:chgData name="Dom Ranieri" userId="11ff2113c7db876c" providerId="Windows Live" clId="Web-{583F2BF3-85F1-1C49-B661-C6A45912E7F5}" dt="2025-06-23T19:26:44.128" v="4" actId="1076"/>
          <ac:spMkLst>
            <pc:docMk/>
            <pc:sldMk cId="2586058810" sldId="256"/>
            <ac:spMk id="2" creationId="{CFE75451-6A4B-484B-9ED1-353CCE25B0F4}"/>
          </ac:spMkLst>
        </pc:spChg>
        <pc:spChg chg="add del mod">
          <ac:chgData name="Dom Ranieri" userId="11ff2113c7db876c" providerId="Windows Live" clId="Web-{583F2BF3-85F1-1C49-B661-C6A45912E7F5}" dt="2025-06-23T19:36:41.285" v="122"/>
          <ac:spMkLst>
            <pc:docMk/>
            <pc:sldMk cId="2586058810" sldId="256"/>
            <ac:spMk id="3" creationId="{450FD843-5D16-C317-8E58-62EFE9909339}"/>
          </ac:spMkLst>
        </pc:spChg>
      </pc:sldChg>
      <pc:sldChg chg="modSp">
        <pc:chgData name="Dom Ranieri" userId="11ff2113c7db876c" providerId="Windows Live" clId="Web-{583F2BF3-85F1-1C49-B661-C6A45912E7F5}" dt="2025-06-23T19:29:42.180" v="43" actId="1076"/>
        <pc:sldMkLst>
          <pc:docMk/>
          <pc:sldMk cId="1713219598" sldId="257"/>
        </pc:sldMkLst>
        <pc:spChg chg="mod">
          <ac:chgData name="Dom Ranieri" userId="11ff2113c7db876c" providerId="Windows Live" clId="Web-{583F2BF3-85F1-1C49-B661-C6A45912E7F5}" dt="2025-06-23T19:29:42.180" v="43" actId="1076"/>
          <ac:spMkLst>
            <pc:docMk/>
            <pc:sldMk cId="1713219598" sldId="257"/>
            <ac:spMk id="2" creationId="{1BEF5859-10C9-4588-9727-B9362E26C29D}"/>
          </ac:spMkLst>
        </pc:spChg>
        <pc:spChg chg="mod">
          <ac:chgData name="Dom Ranieri" userId="11ff2113c7db876c" providerId="Windows Live" clId="Web-{583F2BF3-85F1-1C49-B661-C6A45912E7F5}" dt="2025-06-23T19:29:30.883" v="40" actId="1076"/>
          <ac:spMkLst>
            <pc:docMk/>
            <pc:sldMk cId="1713219598" sldId="257"/>
            <ac:spMk id="3" creationId="{5671D7E5-EF66-4BCD-8DAA-E9061157F0BE}"/>
          </ac:spMkLst>
        </pc:spChg>
      </pc:sldChg>
      <pc:sldChg chg="addSp modSp">
        <pc:chgData name="Dom Ranieri" userId="11ff2113c7db876c" providerId="Windows Live" clId="Web-{583F2BF3-85F1-1C49-B661-C6A45912E7F5}" dt="2025-06-23T19:36:48.019" v="123" actId="1076"/>
        <pc:sldMkLst>
          <pc:docMk/>
          <pc:sldMk cId="3571516367" sldId="258"/>
        </pc:sldMkLst>
        <pc:spChg chg="mod">
          <ac:chgData name="Dom Ranieri" userId="11ff2113c7db876c" providerId="Windows Live" clId="Web-{583F2BF3-85F1-1C49-B661-C6A45912E7F5}" dt="2025-06-23T19:30:29.197" v="48" actId="20577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Dom Ranieri" userId="11ff2113c7db876c" providerId="Windows Live" clId="Web-{583F2BF3-85F1-1C49-B661-C6A45912E7F5}" dt="2025-06-23T19:31:35.839" v="65" actId="20577"/>
          <ac:spMkLst>
            <pc:docMk/>
            <pc:sldMk cId="3571516367" sldId="258"/>
            <ac:spMk id="3" creationId="{9D5232F9-FD00-464A-9F17-619C91AEF8F3}"/>
          </ac:spMkLst>
        </pc:spChg>
        <pc:spChg chg="add mod">
          <ac:chgData name="Dom Ranieri" userId="11ff2113c7db876c" providerId="Windows Live" clId="Web-{583F2BF3-85F1-1C49-B661-C6A45912E7F5}" dt="2025-06-23T19:32:14.840" v="77" actId="20577"/>
          <ac:spMkLst>
            <pc:docMk/>
            <pc:sldMk cId="3571516367" sldId="258"/>
            <ac:spMk id="5" creationId="{539DEA29-6F33-78C5-9499-F56D5CF6A968}"/>
          </ac:spMkLst>
        </pc:spChg>
        <pc:spChg chg="add mod">
          <ac:chgData name="Dom Ranieri" userId="11ff2113c7db876c" providerId="Windows Live" clId="Web-{583F2BF3-85F1-1C49-B661-C6A45912E7F5}" dt="2025-06-23T19:36:48.019" v="123" actId="1076"/>
          <ac:spMkLst>
            <pc:docMk/>
            <pc:sldMk cId="3571516367" sldId="258"/>
            <ac:spMk id="7" creationId="{A8E0B2FC-823A-E68C-F6F5-645190B6AAD7}"/>
          </ac:spMkLst>
        </pc:spChg>
      </pc:sldChg>
      <pc:sldChg chg="del">
        <pc:chgData name="Dom Ranieri" userId="11ff2113c7db876c" providerId="Windows Live" clId="Web-{583F2BF3-85F1-1C49-B661-C6A45912E7F5}" dt="2025-06-23T19:35:24.767" v="111"/>
        <pc:sldMkLst>
          <pc:docMk/>
          <pc:sldMk cId="1742861620" sldId="266"/>
        </pc:sldMkLst>
      </pc:sldChg>
      <pc:sldChg chg="del">
        <pc:chgData name="Dom Ranieri" userId="11ff2113c7db876c" providerId="Windows Live" clId="Web-{583F2BF3-85F1-1C49-B661-C6A45912E7F5}" dt="2025-06-23T19:35:35.033" v="113"/>
        <pc:sldMkLst>
          <pc:docMk/>
          <pc:sldMk cId="1969787568" sldId="271"/>
        </pc:sldMkLst>
      </pc:sldChg>
      <pc:sldChg chg="del">
        <pc:chgData name="Dom Ranieri" userId="11ff2113c7db876c" providerId="Windows Live" clId="Web-{583F2BF3-85F1-1C49-B661-C6A45912E7F5}" dt="2025-06-23T19:30:17.024" v="46"/>
        <pc:sldMkLst>
          <pc:docMk/>
          <pc:sldMk cId="608796113" sldId="278"/>
        </pc:sldMkLst>
      </pc:sldChg>
      <pc:sldChg chg="del">
        <pc:chgData name="Dom Ranieri" userId="11ff2113c7db876c" providerId="Windows Live" clId="Web-{583F2BF3-85F1-1C49-B661-C6A45912E7F5}" dt="2025-06-23T19:30:19.493" v="47"/>
        <pc:sldMkLst>
          <pc:docMk/>
          <pc:sldMk cId="2241459136" sldId="279"/>
        </pc:sldMkLst>
      </pc:sldChg>
      <pc:sldChg chg="modSp">
        <pc:chgData name="Dom Ranieri" userId="11ff2113c7db876c" providerId="Windows Live" clId="Web-{583F2BF3-85F1-1C49-B661-C6A45912E7F5}" dt="2025-06-23T19:32:32.419" v="80" actId="1076"/>
        <pc:sldMkLst>
          <pc:docMk/>
          <pc:sldMk cId="334696707" sldId="280"/>
        </pc:sldMkLst>
        <pc:spChg chg="mod">
          <ac:chgData name="Dom Ranieri" userId="11ff2113c7db876c" providerId="Windows Live" clId="Web-{583F2BF3-85F1-1C49-B661-C6A45912E7F5}" dt="2025-06-23T19:32:32.419" v="80" actId="1076"/>
          <ac:spMkLst>
            <pc:docMk/>
            <pc:sldMk cId="334696707" sldId="280"/>
            <ac:spMk id="2" creationId="{566C97BE-403B-122E-90D1-2788978A0B6F}"/>
          </ac:spMkLst>
        </pc:spChg>
      </pc:sldChg>
      <pc:sldChg chg="addSp delSp modSp">
        <pc:chgData name="Dom Ranieri" userId="11ff2113c7db876c" providerId="Windows Live" clId="Web-{583F2BF3-85F1-1C49-B661-C6A45912E7F5}" dt="2025-06-23T19:39:23.851" v="156" actId="1076"/>
        <pc:sldMkLst>
          <pc:docMk/>
          <pc:sldMk cId="103458723" sldId="281"/>
        </pc:sldMkLst>
        <pc:spChg chg="mod">
          <ac:chgData name="Dom Ranieri" userId="11ff2113c7db876c" providerId="Windows Live" clId="Web-{583F2BF3-85F1-1C49-B661-C6A45912E7F5}" dt="2025-06-23T19:39:04.366" v="151" actId="1076"/>
          <ac:spMkLst>
            <pc:docMk/>
            <pc:sldMk cId="103458723" sldId="281"/>
            <ac:spMk id="2" creationId="{A95E2E6A-35EC-1B8E-0FD7-8C67870ACA64}"/>
          </ac:spMkLst>
        </pc:spChg>
        <pc:spChg chg="add del mod">
          <ac:chgData name="Dom Ranieri" userId="11ff2113c7db876c" providerId="Windows Live" clId="Web-{583F2BF3-85F1-1C49-B661-C6A45912E7F5}" dt="2025-06-23T19:33:48.999" v="93"/>
          <ac:spMkLst>
            <pc:docMk/>
            <pc:sldMk cId="103458723" sldId="281"/>
            <ac:spMk id="4" creationId="{B945495F-615D-6E46-A31E-93366D0D4FEB}"/>
          </ac:spMkLst>
        </pc:spChg>
        <pc:spChg chg="add del">
          <ac:chgData name="Dom Ranieri" userId="11ff2113c7db876c" providerId="Windows Live" clId="Web-{583F2BF3-85F1-1C49-B661-C6A45912E7F5}" dt="2025-06-23T19:33:08.044" v="85"/>
          <ac:spMkLst>
            <pc:docMk/>
            <pc:sldMk cId="103458723" sldId="281"/>
            <ac:spMk id="5" creationId="{554B61B9-26F6-B304-92CD-03053DAAF2A8}"/>
          </ac:spMkLst>
        </pc:spChg>
        <pc:spChg chg="add del mod">
          <ac:chgData name="Dom Ranieri" userId="11ff2113c7db876c" providerId="Windows Live" clId="Web-{583F2BF3-85F1-1C49-B661-C6A45912E7F5}" dt="2025-06-23T19:34:00.233" v="96"/>
          <ac:spMkLst>
            <pc:docMk/>
            <pc:sldMk cId="103458723" sldId="281"/>
            <ac:spMk id="7" creationId="{F72C384C-A106-049B-7782-D2F9AAC5F9DA}"/>
          </ac:spMkLst>
        </pc:spChg>
        <pc:spChg chg="mod">
          <ac:chgData name="Dom Ranieri" userId="11ff2113c7db876c" providerId="Windows Live" clId="Web-{583F2BF3-85F1-1C49-B661-C6A45912E7F5}" dt="2025-06-23T19:38:59.116" v="149" actId="1076"/>
          <ac:spMkLst>
            <pc:docMk/>
            <pc:sldMk cId="103458723" sldId="281"/>
            <ac:spMk id="8" creationId="{8F44A959-C2BB-9170-C99C-1A2EDB71B994}"/>
          </ac:spMkLst>
        </pc:spChg>
        <pc:spChg chg="add mod">
          <ac:chgData name="Dom Ranieri" userId="11ff2113c7db876c" providerId="Windows Live" clId="Web-{583F2BF3-85F1-1C49-B661-C6A45912E7F5}" dt="2025-06-23T19:39:04.382" v="154" actId="1076"/>
          <ac:spMkLst>
            <pc:docMk/>
            <pc:sldMk cId="103458723" sldId="281"/>
            <ac:spMk id="10" creationId="{F516B91D-A091-8503-C75F-FFAE06994CB2}"/>
          </ac:spMkLst>
        </pc:spChg>
        <pc:spChg chg="del">
          <ac:chgData name="Dom Ranieri" userId="11ff2113c7db876c" providerId="Windows Live" clId="Web-{583F2BF3-85F1-1C49-B661-C6A45912E7F5}" dt="2025-06-23T19:32:59.372" v="82"/>
          <ac:spMkLst>
            <pc:docMk/>
            <pc:sldMk cId="103458723" sldId="281"/>
            <ac:spMk id="12" creationId="{554B61B9-26F6-B304-92CD-03053DAAF2A8}"/>
          </ac:spMkLst>
        </pc:spChg>
        <pc:spChg chg="del">
          <ac:chgData name="Dom Ranieri" userId="11ff2113c7db876c" providerId="Windows Live" clId="Web-{583F2BF3-85F1-1C49-B661-C6A45912E7F5}" dt="2025-06-23T19:33:51.218" v="94"/>
          <ac:spMkLst>
            <pc:docMk/>
            <pc:sldMk cId="103458723" sldId="281"/>
            <ac:spMk id="14" creationId="{CB9F9E8B-42CD-AC26-AFC9-F1F66695693B}"/>
          </ac:spMkLst>
        </pc:spChg>
        <pc:spChg chg="mod">
          <ac:chgData name="Dom Ranieri" userId="11ff2113c7db876c" providerId="Windows Live" clId="Web-{583F2BF3-85F1-1C49-B661-C6A45912E7F5}" dt="2025-06-23T19:39:11.492" v="155" actId="14100"/>
          <ac:spMkLst>
            <pc:docMk/>
            <pc:sldMk cId="103458723" sldId="281"/>
            <ac:spMk id="35" creationId="{EDBE6233-75E9-40D1-968F-58CA9AD0FF50}"/>
          </ac:spMkLst>
        </pc:spChg>
        <pc:spChg chg="mod">
          <ac:chgData name="Dom Ranieri" userId="11ff2113c7db876c" providerId="Windows Live" clId="Web-{583F2BF3-85F1-1C49-B661-C6A45912E7F5}" dt="2025-06-23T19:39:23.851" v="156" actId="1076"/>
          <ac:spMkLst>
            <pc:docMk/>
            <pc:sldMk cId="103458723" sldId="281"/>
            <ac:spMk id="50" creationId="{8F6B2AE9-DDE4-FD99-A235-3B39EEE21481}"/>
          </ac:spMkLst>
        </pc:spChg>
      </pc:sldChg>
      <pc:sldChg chg="del">
        <pc:chgData name="Dom Ranieri" userId="11ff2113c7db876c" providerId="Windows Live" clId="Web-{583F2BF3-85F1-1C49-B661-C6A45912E7F5}" dt="2025-06-23T19:35:26.642" v="112"/>
        <pc:sldMkLst>
          <pc:docMk/>
          <pc:sldMk cId="636929804" sldId="282"/>
        </pc:sldMkLst>
      </pc:sldChg>
      <pc:sldChg chg="del">
        <pc:chgData name="Dom Ranieri" userId="11ff2113c7db876c" providerId="Windows Live" clId="Web-{583F2BF3-85F1-1C49-B661-C6A45912E7F5}" dt="2025-06-23T19:35:23.236" v="110"/>
        <pc:sldMkLst>
          <pc:docMk/>
          <pc:sldMk cId="1658164610" sldId="283"/>
        </pc:sldMkLst>
      </pc:sldChg>
      <pc:sldChg chg="addSp delSp modSp">
        <pc:chgData name="Dom Ranieri" userId="11ff2113c7db876c" providerId="Windows Live" clId="Web-{583F2BF3-85F1-1C49-B661-C6A45912E7F5}" dt="2025-06-23T19:38:34.491" v="139" actId="1076"/>
        <pc:sldMkLst>
          <pc:docMk/>
          <pc:sldMk cId="2403577982" sldId="284"/>
        </pc:sldMkLst>
        <pc:spChg chg="add del mod">
          <ac:chgData name="Dom Ranieri" userId="11ff2113c7db876c" providerId="Windows Live" clId="Web-{583F2BF3-85F1-1C49-B661-C6A45912E7F5}" dt="2025-06-23T19:37:46.849" v="129"/>
          <ac:spMkLst>
            <pc:docMk/>
            <pc:sldMk cId="2403577982" sldId="284"/>
            <ac:spMk id="3" creationId="{CF7A045F-3E03-CB4F-FD01-3A0BDC9E6361}"/>
          </ac:spMkLst>
        </pc:spChg>
        <pc:spChg chg="add del mod">
          <ac:chgData name="Dom Ranieri" userId="11ff2113c7db876c" providerId="Windows Live" clId="Web-{583F2BF3-85F1-1C49-B661-C6A45912E7F5}" dt="2025-06-23T19:37:48.771" v="130"/>
          <ac:spMkLst>
            <pc:docMk/>
            <pc:sldMk cId="2403577982" sldId="284"/>
            <ac:spMk id="5" creationId="{B70CFC15-B5A2-475A-AE0F-82304CFB8746}"/>
          </ac:spMkLst>
        </pc:spChg>
        <pc:spChg chg="del">
          <ac:chgData name="Dom Ranieri" userId="11ff2113c7db876c" providerId="Windows Live" clId="Web-{583F2BF3-85F1-1C49-B661-C6A45912E7F5}" dt="2025-06-23T19:37:42.130" v="127"/>
          <ac:spMkLst>
            <pc:docMk/>
            <pc:sldMk cId="2403577982" sldId="284"/>
            <ac:spMk id="6" creationId="{D2E1CF79-4FDC-8CAF-CC16-E309A2C49758}"/>
          </ac:spMkLst>
        </pc:spChg>
        <pc:spChg chg="add del mod">
          <ac:chgData name="Dom Ranieri" userId="11ff2113c7db876c" providerId="Windows Live" clId="Web-{583F2BF3-85F1-1C49-B661-C6A45912E7F5}" dt="2025-06-23T19:38:03.709" v="134"/>
          <ac:spMkLst>
            <pc:docMk/>
            <pc:sldMk cId="2403577982" sldId="284"/>
            <ac:spMk id="8" creationId="{E1BBB4FA-AD3F-5033-52D0-4840652FA5E4}"/>
          </ac:spMkLst>
        </pc:spChg>
        <pc:spChg chg="mod">
          <ac:chgData name="Dom Ranieri" userId="11ff2113c7db876c" providerId="Windows Live" clId="Web-{583F2BF3-85F1-1C49-B661-C6A45912E7F5}" dt="2025-06-23T19:38:34.491" v="139" actId="1076"/>
          <ac:spMkLst>
            <pc:docMk/>
            <pc:sldMk cId="2403577982" sldId="284"/>
            <ac:spMk id="17" creationId="{09140014-73D5-419B-8867-972BB18D52D4}"/>
          </ac:spMkLst>
        </pc:spChg>
        <pc:spChg chg="mod">
          <ac:chgData name="Dom Ranieri" userId="11ff2113c7db876c" providerId="Windows Live" clId="Web-{583F2BF3-85F1-1C49-B661-C6A45912E7F5}" dt="2025-06-23T19:38:27.412" v="138" actId="1076"/>
          <ac:spMkLst>
            <pc:docMk/>
            <pc:sldMk cId="2403577982" sldId="284"/>
            <ac:spMk id="20" creationId="{33D8731E-4977-402E-8BFD-895B4D0544CC}"/>
          </ac:spMkLst>
        </pc:spChg>
        <pc:spChg chg="del">
          <ac:chgData name="Dom Ranieri" userId="11ff2113c7db876c" providerId="Windows Live" clId="Web-{583F2BF3-85F1-1C49-B661-C6A45912E7F5}" dt="2025-06-23T19:37:43.896" v="128"/>
          <ac:spMkLst>
            <pc:docMk/>
            <pc:sldMk cId="2403577982" sldId="284"/>
            <ac:spMk id="34" creationId="{AE07A905-8B37-D13F-25D3-1D3BCDB86B0B}"/>
          </ac:spMkLst>
        </pc:spChg>
        <pc:spChg chg="del">
          <ac:chgData name="Dom Ranieri" userId="11ff2113c7db876c" providerId="Windows Live" clId="Web-{583F2BF3-85F1-1C49-B661-C6A45912E7F5}" dt="2025-06-23T19:38:00.052" v="133"/>
          <ac:spMkLst>
            <pc:docMk/>
            <pc:sldMk cId="2403577982" sldId="284"/>
            <ac:spMk id="35" creationId="{4E9A764F-6B65-050E-E561-82F77339D164}"/>
          </ac:spMkLst>
        </pc:spChg>
      </pc:sldChg>
      <pc:sldChg chg="del">
        <pc:chgData name="Dom Ranieri" userId="11ff2113c7db876c" providerId="Windows Live" clId="Web-{583F2BF3-85F1-1C49-B661-C6A45912E7F5}" dt="2025-06-23T19:35:19.673" v="109"/>
        <pc:sldMkLst>
          <pc:docMk/>
          <pc:sldMk cId="2791821786" sldId="285"/>
        </pc:sldMkLst>
      </pc:sldChg>
      <pc:sldChg chg="modSp add replId">
        <pc:chgData name="Dom Ranieri" userId="11ff2113c7db876c" providerId="Windows Live" clId="Web-{583F2BF3-85F1-1C49-B661-C6A45912E7F5}" dt="2025-06-23T19:29:53.883" v="45" actId="14100"/>
        <pc:sldMkLst>
          <pc:docMk/>
          <pc:sldMk cId="1459697631" sldId="286"/>
        </pc:sldMkLst>
        <pc:spChg chg="mod">
          <ac:chgData name="Dom Ranieri" userId="11ff2113c7db876c" providerId="Windows Live" clId="Web-{583F2BF3-85F1-1C49-B661-C6A45912E7F5}" dt="2025-06-23T19:29:53.883" v="45" actId="14100"/>
          <ac:spMkLst>
            <pc:docMk/>
            <pc:sldMk cId="1459697631" sldId="286"/>
            <ac:spMk id="2" creationId="{3832F0D4-6F5E-D6BD-AD7C-278B296D5806}"/>
          </ac:spMkLst>
        </pc:spChg>
        <pc:spChg chg="mod">
          <ac:chgData name="Dom Ranieri" userId="11ff2113c7db876c" providerId="Windows Live" clId="Web-{583F2BF3-85F1-1C49-B661-C6A45912E7F5}" dt="2025-06-23T19:28:20.553" v="23" actId="20577"/>
          <ac:spMkLst>
            <pc:docMk/>
            <pc:sldMk cId="1459697631" sldId="286"/>
            <ac:spMk id="3" creationId="{A869E310-31FE-7446-7B72-A0DDD522192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F5442-FAD3-3271-7082-13D3A0B01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45E24-D51F-3CEA-6448-6CBAF21949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A9AE08-FB79-F9E0-56A3-F4B99EB7A3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2E60F-24E3-2877-A64A-61C515F97A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2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gilemanifesto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829" y="4265410"/>
            <a:ext cx="11124581" cy="3200400"/>
          </a:xfrm>
        </p:spPr>
        <p:txBody>
          <a:bodyPr anchor="ctr"/>
          <a:lstStyle/>
          <a:p>
            <a:r>
              <a:rPr lang="en-US" dirty="0">
                <a:ea typeface="+mj-lt"/>
                <a:cs typeface="+mj-lt"/>
              </a:rPr>
              <a:t>Introduction to Agile Project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7AD9D-59D3-6270-2A4E-5EC165A90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2F0D4-6F5E-D6BD-AD7C-278B296D5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10037269" cy="2121177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Agile project management emphasizes iterative development, team collaboration, and customer feedback.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9E310-31FE-7446-7B72-A0DDD5221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 </a:t>
            </a:r>
            <a:r>
              <a:rPr lang="en-US" dirty="0">
                <a:ea typeface="+mn-lt"/>
                <a:cs typeface="+mn-lt"/>
              </a:rPr>
              <a:t>It contrasts with traditional project management by prioritizing adaptability over rigid planning.</a:t>
            </a:r>
            <a:br>
              <a:rPr lang="en-US" dirty="0">
                <a:ea typeface="+mn-lt"/>
                <a:cs typeface="+mn-lt"/>
              </a:rPr>
            </a:br>
            <a:endParaRPr lang="en-US" dirty="0"/>
          </a:p>
          <a:p>
            <a:pPr marL="0" lvl="1" indent="0">
              <a:buNone/>
            </a:pPr>
            <a:r>
              <a:rPr lang="en-US" dirty="0">
                <a:ea typeface="+mn-lt"/>
                <a:cs typeface="+mn-lt"/>
              </a:rPr>
              <a:t>Originated in software development, Agile has since expanded into various industries</a:t>
            </a:r>
          </a:p>
          <a:p>
            <a:pPr marL="0" lvl="1" indent="0">
              <a:buNone/>
            </a:pPr>
            <a:r>
              <a:rPr lang="en-US" dirty="0">
                <a:ea typeface="+mn-lt"/>
                <a:cs typeface="+mn-lt"/>
              </a:rPr>
              <a:t>Key frameworks: Scrum, Kanban, and Extreme Programming (XP)</a:t>
            </a:r>
            <a:endParaRPr lang="en-US" dirty="0"/>
          </a:p>
          <a:p>
            <a:pPr marL="0" lvl="1" indent="0">
              <a:buNone/>
            </a:pPr>
            <a:r>
              <a:rPr lang="en-US" dirty="0">
                <a:ea typeface="+mn-lt"/>
                <a:cs typeface="+mn-lt"/>
              </a:rPr>
              <a:t>“Agile is about responding to change over following a plan.” (Beck et al., 2001)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E7375BD-8D50-46F7-A9B6-F0496156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69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27" y="576749"/>
            <a:ext cx="4535346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Agile and the Software Development Lifecycle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222" y="2047051"/>
            <a:ext cx="3860156" cy="4571740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>
                <a:ea typeface="+mn-lt"/>
                <a:cs typeface="+mn-lt"/>
              </a:rPr>
              <a:t>Agile integrates directly into the SDLC by breaking down development into small, manageable increments called sprints.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Encourages continuous testing, stakeholder feedback, and iterative improvement.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Results in faster delivery and higher user satisfaction.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Agile SDLC: Concept → Iteration Planning → Design/Build → Test → Review → Repeat.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“The iterative nature of Agile leads to faster feedback and defect detection.” (Ambler, 2020)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Benefits and Challenges of Agile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3757934" cy="34070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Benefits:</a:t>
            </a:r>
            <a:endParaRPr lang="en-US" dirty="0"/>
          </a:p>
          <a:p>
            <a:pPr marL="285750"/>
            <a:r>
              <a:rPr lang="en-US" b="0" dirty="0">
                <a:ea typeface="+mn-lt"/>
                <a:cs typeface="+mn-lt"/>
              </a:rPr>
              <a:t>• Increased transparency and communication.</a:t>
            </a:r>
            <a:endParaRPr lang="en-US" b="0"/>
          </a:p>
          <a:p>
            <a:pPr marL="285750"/>
            <a:r>
              <a:rPr lang="en-US" b="0" dirty="0">
                <a:ea typeface="+mn-lt"/>
                <a:cs typeface="+mn-lt"/>
              </a:rPr>
              <a:t>• Quicker delivery of functional software.</a:t>
            </a:r>
            <a:endParaRPr lang="en-US" b="0"/>
          </a:p>
          <a:p>
            <a:pPr marL="285750"/>
            <a:r>
              <a:rPr lang="en-US" b="0" dirty="0">
                <a:ea typeface="+mn-lt"/>
                <a:cs typeface="+mn-lt"/>
              </a:rPr>
              <a:t>• Enhanced flexibility to adapt to change.</a:t>
            </a:r>
            <a:endParaRPr lang="en-US" b="0"/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39DEA29-6F33-78C5-9499-F56D5CF6A968}"/>
              </a:ext>
            </a:extLst>
          </p:cNvPr>
          <p:cNvSpPr txBox="1">
            <a:spLocks/>
          </p:cNvSpPr>
          <p:nvPr/>
        </p:nvSpPr>
        <p:spPr>
          <a:xfrm>
            <a:off x="5082231" y="2761149"/>
            <a:ext cx="3757934" cy="34070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n-lt"/>
                <a:cs typeface="+mn-lt"/>
              </a:rPr>
              <a:t>Challenges:</a:t>
            </a:r>
            <a:endParaRPr lang="en-US">
              <a:ea typeface="+mn-lt"/>
              <a:cs typeface="+mn-lt"/>
            </a:endParaRPr>
          </a:p>
          <a:p>
            <a:r>
              <a:rPr lang="en-US" b="0" dirty="0">
                <a:ea typeface="+mn-lt"/>
                <a:cs typeface="+mn-lt"/>
              </a:rPr>
              <a:t>• Difficult for teams unaccustomed to self-organization.</a:t>
            </a:r>
          </a:p>
          <a:p>
            <a:r>
              <a:rPr lang="en-US" b="0" dirty="0">
                <a:ea typeface="+mn-lt"/>
                <a:cs typeface="+mn-lt"/>
              </a:rPr>
              <a:t>• Requires high stakeholder involvement.</a:t>
            </a:r>
          </a:p>
          <a:p>
            <a:r>
              <a:rPr lang="en-US" b="0" dirty="0">
                <a:ea typeface="+mn-lt"/>
                <a:cs typeface="+mn-lt"/>
              </a:rPr>
              <a:t>• Not ideal for fixed scope or fixed budget projects.</a:t>
            </a:r>
            <a:endParaRPr lang="en-US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0B2FC-823A-E68C-F6F5-645190B6AAD7}"/>
              </a:ext>
            </a:extLst>
          </p:cNvPr>
          <p:cNvSpPr txBox="1"/>
          <p:nvPr/>
        </p:nvSpPr>
        <p:spPr>
          <a:xfrm>
            <a:off x="725094" y="5670336"/>
            <a:ext cx="97378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ea typeface="+mn-lt"/>
                <a:cs typeface="+mn-lt"/>
              </a:rPr>
              <a:t>“Agile is more than a method; it’s a mindset for digital transformation.” (Denning, 2018)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5325" y="2538071"/>
            <a:ext cx="4179570" cy="3457971"/>
          </a:xfrm>
        </p:spPr>
        <p:txBody>
          <a:bodyPr/>
          <a:lstStyle/>
          <a:p>
            <a:r>
              <a:rPr lang="en-US" i="1" dirty="0">
                <a:ea typeface="+mj-lt"/>
                <a:cs typeface="+mj-lt"/>
              </a:rPr>
              <a:t>“Agile works best in dynamic environments but may underperform in rigid organizational structures.” (Rigby, Sutherland, &amp; Takeuchi,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523" y="1099467"/>
            <a:ext cx="8420100" cy="178086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Agile in the Real World</a:t>
            </a:r>
            <a:endParaRPr lang="en-US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83725" y="3656710"/>
            <a:ext cx="6326082" cy="3205328"/>
          </a:xfrm>
        </p:spPr>
        <p:txBody>
          <a:bodyPr vert="horz" lIns="91440" tIns="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Many leading companies (e.g., Google, Spotify, IBM) use Agile to boost productivity and innovation.</a:t>
            </a:r>
            <a:endParaRPr lang="en-US" dirty="0"/>
          </a:p>
          <a:p>
            <a:endParaRPr lang="en-US" dirty="0"/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9818" y="3656709"/>
            <a:ext cx="4319804" cy="3234264"/>
          </a:xfrm>
        </p:spPr>
        <p:txBody>
          <a:bodyPr vert="horz" lIns="91440" tIns="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Teams use Agile tools like Jira, Trello, and Asana to visualize and track work.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85553" y="6346703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Content Placeholder 49">
            <a:extLst>
              <a:ext uri="{FF2B5EF4-FFF2-40B4-BE49-F238E27FC236}">
                <a16:creationId xmlns:a16="http://schemas.microsoft.com/office/drawing/2014/main" id="{F516B91D-A091-8503-C75F-FFAE06994CB2}"/>
              </a:ext>
            </a:extLst>
          </p:cNvPr>
          <p:cNvSpPr txBox="1">
            <a:spLocks/>
          </p:cNvSpPr>
          <p:nvPr/>
        </p:nvSpPr>
        <p:spPr>
          <a:xfrm>
            <a:off x="2865182" y="2969944"/>
            <a:ext cx="7223120" cy="3234264"/>
          </a:xfrm>
          <a:prstGeom prst="rect">
            <a:avLst/>
          </a:prstGeom>
        </p:spPr>
        <p:txBody>
          <a:bodyPr vert="horz" lIns="91440" tIns="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n-lt"/>
                <a:cs typeface="+mn-lt"/>
              </a:rPr>
              <a:t>Agile fosters a culture of continuous learning and improvement.</a:t>
            </a:r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4681" y="356483"/>
            <a:ext cx="5655197" cy="1997867"/>
          </a:xfrm>
        </p:spPr>
        <p:txBody>
          <a:bodyPr anchor="b"/>
          <a:lstStyle/>
          <a:p>
            <a:r>
              <a:rPr lang="en-US"/>
              <a:t>References</a:t>
            </a:r>
            <a:endParaRPr lang="en-US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832" y="2671888"/>
            <a:ext cx="11096709" cy="303273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Ambler, S. W. (2020). </a:t>
            </a:r>
            <a:r>
              <a:rPr lang="en-US" i="1" dirty="0">
                <a:ea typeface="+mn-lt"/>
                <a:cs typeface="+mn-lt"/>
              </a:rPr>
              <a:t>Disciplined Agile Delivery: A Practitioner’s Guide to Agile Software Delivery in the Enterprise</a:t>
            </a:r>
            <a:r>
              <a:rPr lang="en-US" dirty="0">
                <a:ea typeface="+mn-lt"/>
                <a:cs typeface="+mn-lt"/>
              </a:rPr>
              <a:t>. IBM Press.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Beck, K., Beedle, M., van </a:t>
            </a:r>
            <a:r>
              <a:rPr lang="en-US" err="1">
                <a:ea typeface="+mn-lt"/>
                <a:cs typeface="+mn-lt"/>
              </a:rPr>
              <a:t>Bennekum</a:t>
            </a:r>
            <a:r>
              <a:rPr lang="en-US" dirty="0">
                <a:ea typeface="+mn-lt"/>
                <a:cs typeface="+mn-lt"/>
              </a:rPr>
              <a:t>, A., et al. (2001). </a:t>
            </a:r>
            <a:r>
              <a:rPr lang="en-US" i="1" dirty="0">
                <a:ea typeface="+mn-lt"/>
                <a:cs typeface="+mn-lt"/>
              </a:rPr>
              <a:t>Manifesto for Agile Software Development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>
                <a:ea typeface="+mn-lt"/>
                <a:cs typeface="+mn-lt"/>
                <a:hlinkClick r:id="rId3"/>
              </a:rPr>
              <a:t>https://agilemanifesto.org/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Denning, S. (2018). </a:t>
            </a:r>
            <a:r>
              <a:rPr lang="en-US" i="1" dirty="0">
                <a:ea typeface="+mn-lt"/>
                <a:cs typeface="+mn-lt"/>
              </a:rPr>
              <a:t>The Age of Agile: How Smart Companies Are Transforming the Way Work Gets Done</a:t>
            </a:r>
            <a:r>
              <a:rPr lang="en-US" dirty="0">
                <a:ea typeface="+mn-lt"/>
                <a:cs typeface="+mn-lt"/>
              </a:rPr>
              <a:t>. AMACOM.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Rigby, D. K., Sutherland, J., &amp; Takeuchi, H. (2016). </a:t>
            </a:r>
            <a:r>
              <a:rPr lang="en-US" i="1" dirty="0">
                <a:ea typeface="+mn-lt"/>
                <a:cs typeface="+mn-lt"/>
              </a:rPr>
              <a:t>Embracing Agile</a:t>
            </a:r>
            <a:r>
              <a:rPr lang="en-US" dirty="0">
                <a:ea typeface="+mn-lt"/>
                <a:cs typeface="+mn-lt"/>
              </a:rPr>
              <a:t>. Harvard Business Review, 94(5), 40–50.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442</Words>
  <Application>Microsoft Office PowerPoint</Application>
  <PresentationFormat>Widescreen</PresentationFormat>
  <Paragraphs>137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Custom</vt:lpstr>
      <vt:lpstr>Introduction to Agile Project Management</vt:lpstr>
      <vt:lpstr>Agile project management emphasizes iterative development, team collaboration, and customer feedback.</vt:lpstr>
      <vt:lpstr>Agile and the Software Development Lifecycle</vt:lpstr>
      <vt:lpstr>Benefits and Challenges of Agile</vt:lpstr>
      <vt:lpstr>“Agile works best in dynamic environments but may underperform in rigid organizational structures.” (Rigby, Sutherland, &amp; Takeuchi, 2016)</vt:lpstr>
      <vt:lpstr>Agile in the Real World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81</cp:revision>
  <dcterms:created xsi:type="dcterms:W3CDTF">2025-06-23T19:25:58Z</dcterms:created>
  <dcterms:modified xsi:type="dcterms:W3CDTF">2025-06-23T19:39:29Z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