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87" r:id="rId3"/>
    <p:sldMasterId id="2147483689" r:id="rId4"/>
    <p:sldMasterId id="2147483691" r:id="rId5"/>
  </p:sldMasterIdLst>
  <p:notesMasterIdLst>
    <p:notesMasterId r:id="rId17"/>
  </p:notesMasterIdLst>
  <p:sldIdLst>
    <p:sldId id="256" r:id="rId6"/>
    <p:sldId id="266" r:id="rId7"/>
    <p:sldId id="259" r:id="rId8"/>
    <p:sldId id="260" r:id="rId9"/>
    <p:sldId id="258" r:id="rId10"/>
    <p:sldId id="261" r:id="rId11"/>
    <p:sldId id="262" r:id="rId12"/>
    <p:sldId id="268" r:id="rId13"/>
    <p:sldId id="269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590" autoAdjust="0"/>
  </p:normalViewPr>
  <p:slideViewPr>
    <p:cSldViewPr>
      <p:cViewPr>
        <p:scale>
          <a:sx n="70" d="100"/>
          <a:sy n="70" d="100"/>
        </p:scale>
        <p:origin x="-13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B3DAC-52E0-40A1-9501-BFFA21623A0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2B554-34A5-4B5B-A25A-A1B63292EB54}">
      <dgm:prSet phldrT="[Text]"/>
      <dgm:spPr/>
      <dgm:t>
        <a:bodyPr/>
        <a:lstStyle/>
        <a:p>
          <a:r>
            <a:rPr lang="en-US" dirty="0" smtClean="0"/>
            <a:t>What Is WCM</a:t>
          </a:r>
          <a:endParaRPr lang="en-US" dirty="0"/>
        </a:p>
      </dgm:t>
    </dgm:pt>
    <dgm:pt modelId="{98475B78-953F-4509-9A9C-3A0CEFC512F9}" type="parTrans" cxnId="{B4400F08-092C-4EEA-BAE9-022D8AE1C77C}">
      <dgm:prSet/>
      <dgm:spPr/>
      <dgm:t>
        <a:bodyPr/>
        <a:lstStyle/>
        <a:p>
          <a:endParaRPr lang="en-US"/>
        </a:p>
      </dgm:t>
    </dgm:pt>
    <dgm:pt modelId="{416BA39E-A02C-4C12-9020-97980B3B6E95}" type="sibTrans" cxnId="{B4400F08-092C-4EEA-BAE9-022D8AE1C77C}">
      <dgm:prSet/>
      <dgm:spPr/>
      <dgm:t>
        <a:bodyPr/>
        <a:lstStyle/>
        <a:p>
          <a:endParaRPr lang="en-US"/>
        </a:p>
      </dgm:t>
    </dgm:pt>
    <dgm:pt modelId="{CE8939B0-4545-4483-9D72-9CE6859DD61D}">
      <dgm:prSet phldrT="[Text]"/>
      <dgm:spPr/>
      <dgm:t>
        <a:bodyPr/>
        <a:lstStyle/>
        <a:p>
          <a:r>
            <a:rPr lang="en-US" dirty="0" smtClean="0"/>
            <a:t>Basic Concept of WCM</a:t>
          </a:r>
          <a:endParaRPr lang="en-US" dirty="0"/>
        </a:p>
      </dgm:t>
    </dgm:pt>
    <dgm:pt modelId="{FB3707E2-207D-4C05-BC62-36C79FB3DF43}" type="parTrans" cxnId="{D21746AD-5F03-482E-AEA7-62388D6E2598}">
      <dgm:prSet/>
      <dgm:spPr/>
      <dgm:t>
        <a:bodyPr/>
        <a:lstStyle/>
        <a:p>
          <a:endParaRPr lang="en-US"/>
        </a:p>
      </dgm:t>
    </dgm:pt>
    <dgm:pt modelId="{8FB93355-E72D-471C-B9BD-5FD9E6FDE625}" type="sibTrans" cxnId="{D21746AD-5F03-482E-AEA7-62388D6E2598}">
      <dgm:prSet/>
      <dgm:spPr/>
      <dgm:t>
        <a:bodyPr/>
        <a:lstStyle/>
        <a:p>
          <a:endParaRPr lang="en-US"/>
        </a:p>
      </dgm:t>
    </dgm:pt>
    <dgm:pt modelId="{B47CB7B1-1629-4564-8F69-FC3726A4464C}">
      <dgm:prSet phldrT="[Text]"/>
      <dgm:spPr/>
      <dgm:t>
        <a:bodyPr/>
        <a:lstStyle/>
        <a:p>
          <a:r>
            <a:rPr lang="en-US" dirty="0" smtClean="0"/>
            <a:t>Why do we need WCM</a:t>
          </a:r>
          <a:endParaRPr lang="en-US" dirty="0"/>
        </a:p>
      </dgm:t>
    </dgm:pt>
    <dgm:pt modelId="{EA37E01D-ABA3-49C9-A398-5093738F9594}" type="parTrans" cxnId="{BDDD1A15-87BA-4AD4-A26F-56FC5CB17A16}">
      <dgm:prSet/>
      <dgm:spPr/>
      <dgm:t>
        <a:bodyPr/>
        <a:lstStyle/>
        <a:p>
          <a:endParaRPr lang="en-US"/>
        </a:p>
      </dgm:t>
    </dgm:pt>
    <dgm:pt modelId="{B08C30D1-5BE7-46E2-893D-B51DFEB0F2B0}" type="sibTrans" cxnId="{BDDD1A15-87BA-4AD4-A26F-56FC5CB17A16}">
      <dgm:prSet/>
      <dgm:spPr/>
      <dgm:t>
        <a:bodyPr/>
        <a:lstStyle/>
        <a:p>
          <a:endParaRPr lang="en-US"/>
        </a:p>
      </dgm:t>
    </dgm:pt>
    <dgm:pt modelId="{22BDA8FA-927E-47B1-91E0-22B49199D7D0}">
      <dgm:prSet phldrT="[Text]"/>
      <dgm:spPr/>
      <dgm:t>
        <a:bodyPr/>
        <a:lstStyle/>
        <a:p>
          <a:r>
            <a:rPr lang="en-US" dirty="0" smtClean="0"/>
            <a:t>WCM Products</a:t>
          </a:r>
          <a:endParaRPr lang="en-US" dirty="0"/>
        </a:p>
      </dgm:t>
    </dgm:pt>
    <dgm:pt modelId="{909EA205-EECE-4C1A-A097-5708E137DB97}" type="parTrans" cxnId="{8B1AD365-8F58-4F24-8403-802CAA4C3EA0}">
      <dgm:prSet/>
      <dgm:spPr/>
      <dgm:t>
        <a:bodyPr/>
        <a:lstStyle/>
        <a:p>
          <a:endParaRPr lang="en-US"/>
        </a:p>
      </dgm:t>
    </dgm:pt>
    <dgm:pt modelId="{B27E5C16-BDE7-4DEC-99AC-B5B0256D12DE}" type="sibTrans" cxnId="{8B1AD365-8F58-4F24-8403-802CAA4C3EA0}">
      <dgm:prSet/>
      <dgm:spPr/>
      <dgm:t>
        <a:bodyPr/>
        <a:lstStyle/>
        <a:p>
          <a:endParaRPr lang="en-US"/>
        </a:p>
      </dgm:t>
    </dgm:pt>
    <dgm:pt modelId="{E9029AD4-98F6-4626-9ADB-0B97FD95FBC7}">
      <dgm:prSet phldrT="[Text]"/>
      <dgm:spPr/>
      <dgm:t>
        <a:bodyPr/>
        <a:lstStyle/>
        <a:p>
          <a:r>
            <a:rPr lang="en-US" dirty="0" smtClean="0"/>
            <a:t>A brief description how it works.(Sitecore)</a:t>
          </a:r>
          <a:endParaRPr lang="en-US" dirty="0"/>
        </a:p>
      </dgm:t>
    </dgm:pt>
    <dgm:pt modelId="{7CF26362-8CD5-480A-914C-E1CDE725D769}" type="parTrans" cxnId="{9540224C-8994-49B5-A6C9-10607594DA14}">
      <dgm:prSet/>
      <dgm:spPr/>
      <dgm:t>
        <a:bodyPr/>
        <a:lstStyle/>
        <a:p>
          <a:endParaRPr lang="en-US"/>
        </a:p>
      </dgm:t>
    </dgm:pt>
    <dgm:pt modelId="{E5F2273E-C6F5-4B01-852D-AC5EBD00C922}" type="sibTrans" cxnId="{9540224C-8994-49B5-A6C9-10607594DA14}">
      <dgm:prSet/>
      <dgm:spPr/>
      <dgm:t>
        <a:bodyPr/>
        <a:lstStyle/>
        <a:p>
          <a:endParaRPr lang="en-US"/>
        </a:p>
      </dgm:t>
    </dgm:pt>
    <dgm:pt modelId="{248353BB-D00C-4434-AD86-C8C283448B91}" type="pres">
      <dgm:prSet presAssocID="{31BB3DAC-52E0-40A1-9501-BFFA21623A0C}" presName="compositeShape" presStyleCnt="0">
        <dgm:presLayoutVars>
          <dgm:dir/>
          <dgm:resizeHandles/>
        </dgm:presLayoutVars>
      </dgm:prSet>
      <dgm:spPr/>
    </dgm:pt>
    <dgm:pt modelId="{CE085566-5DF0-46A9-9AA9-3F4B43F697CE}" type="pres">
      <dgm:prSet presAssocID="{31BB3DAC-52E0-40A1-9501-BFFA21623A0C}" presName="pyramid" presStyleLbl="node1" presStyleIdx="0" presStyleCnt="1"/>
      <dgm:spPr/>
    </dgm:pt>
    <dgm:pt modelId="{EB037AE0-7E67-4B81-B40F-32410B8031CB}" type="pres">
      <dgm:prSet presAssocID="{31BB3DAC-52E0-40A1-9501-BFFA21623A0C}" presName="theList" presStyleCnt="0"/>
      <dgm:spPr/>
    </dgm:pt>
    <dgm:pt modelId="{8D1B3216-FE29-4699-97DC-02A33797FDE5}" type="pres">
      <dgm:prSet presAssocID="{26D2B554-34A5-4B5B-A25A-A1B63292EB54}" presName="aNode" presStyleLbl="fgAcc1" presStyleIdx="0" presStyleCnt="5">
        <dgm:presLayoutVars>
          <dgm:bulletEnabled val="1"/>
        </dgm:presLayoutVars>
      </dgm:prSet>
      <dgm:spPr/>
    </dgm:pt>
    <dgm:pt modelId="{BF81EB71-8BA4-463F-87FC-943A34F6AE1B}" type="pres">
      <dgm:prSet presAssocID="{26D2B554-34A5-4B5B-A25A-A1B63292EB54}" presName="aSpace" presStyleCnt="0"/>
      <dgm:spPr/>
    </dgm:pt>
    <dgm:pt modelId="{5ED63DA8-7575-41F8-8D4E-968DCCC3A7A9}" type="pres">
      <dgm:prSet presAssocID="{CE8939B0-4545-4483-9D72-9CE6859DD61D}" presName="aNode" presStyleLbl="fgAcc1" presStyleIdx="1" presStyleCnt="5">
        <dgm:presLayoutVars>
          <dgm:bulletEnabled val="1"/>
        </dgm:presLayoutVars>
      </dgm:prSet>
      <dgm:spPr/>
    </dgm:pt>
    <dgm:pt modelId="{6F1CCCB0-08ED-4120-BD66-7D8411CBC830}" type="pres">
      <dgm:prSet presAssocID="{CE8939B0-4545-4483-9D72-9CE6859DD61D}" presName="aSpace" presStyleCnt="0"/>
      <dgm:spPr/>
    </dgm:pt>
    <dgm:pt modelId="{D4C96EAA-82B5-471E-8BBB-92319518AEFC}" type="pres">
      <dgm:prSet presAssocID="{B47CB7B1-1629-4564-8F69-FC3726A4464C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0268D-EF28-4351-9AC2-C88D10D5E9F2}" type="pres">
      <dgm:prSet presAssocID="{B47CB7B1-1629-4564-8F69-FC3726A4464C}" presName="aSpace" presStyleCnt="0"/>
      <dgm:spPr/>
    </dgm:pt>
    <dgm:pt modelId="{8F7F9D17-9308-4334-940F-868D23AC869C}" type="pres">
      <dgm:prSet presAssocID="{22BDA8FA-927E-47B1-91E0-22B49199D7D0}" presName="aNode" presStyleLbl="fgAcc1" presStyleIdx="3" presStyleCnt="5">
        <dgm:presLayoutVars>
          <dgm:bulletEnabled val="1"/>
        </dgm:presLayoutVars>
      </dgm:prSet>
      <dgm:spPr/>
    </dgm:pt>
    <dgm:pt modelId="{BCEDD649-2F0C-468D-BFC6-FF35017F1C89}" type="pres">
      <dgm:prSet presAssocID="{22BDA8FA-927E-47B1-91E0-22B49199D7D0}" presName="aSpace" presStyleCnt="0"/>
      <dgm:spPr/>
    </dgm:pt>
    <dgm:pt modelId="{234F2807-38E0-47D0-8140-E0421CEC38F5}" type="pres">
      <dgm:prSet presAssocID="{E9029AD4-98F6-4626-9ADB-0B97FD95FBC7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7F3E5-4BCD-4C15-B70F-7E96FA0FAD29}" type="pres">
      <dgm:prSet presAssocID="{E9029AD4-98F6-4626-9ADB-0B97FD95FBC7}" presName="aSpace" presStyleCnt="0"/>
      <dgm:spPr/>
    </dgm:pt>
  </dgm:ptLst>
  <dgm:cxnLst>
    <dgm:cxn modelId="{8B1AD365-8F58-4F24-8403-802CAA4C3EA0}" srcId="{31BB3DAC-52E0-40A1-9501-BFFA21623A0C}" destId="{22BDA8FA-927E-47B1-91E0-22B49199D7D0}" srcOrd="3" destOrd="0" parTransId="{909EA205-EECE-4C1A-A097-5708E137DB97}" sibTransId="{B27E5C16-BDE7-4DEC-99AC-B5B0256D12DE}"/>
    <dgm:cxn modelId="{5498D9D6-A8A1-4BA8-922C-79D28FB18571}" type="presOf" srcId="{E9029AD4-98F6-4626-9ADB-0B97FD95FBC7}" destId="{234F2807-38E0-47D0-8140-E0421CEC38F5}" srcOrd="0" destOrd="0" presId="urn:microsoft.com/office/officeart/2005/8/layout/pyramid2"/>
    <dgm:cxn modelId="{9540224C-8994-49B5-A6C9-10607594DA14}" srcId="{31BB3DAC-52E0-40A1-9501-BFFA21623A0C}" destId="{E9029AD4-98F6-4626-9ADB-0B97FD95FBC7}" srcOrd="4" destOrd="0" parTransId="{7CF26362-8CD5-480A-914C-E1CDE725D769}" sibTransId="{E5F2273E-C6F5-4B01-852D-AC5EBD00C922}"/>
    <dgm:cxn modelId="{4C334A62-96EB-4BC3-8ADC-915DDFFE7D0E}" type="presOf" srcId="{CE8939B0-4545-4483-9D72-9CE6859DD61D}" destId="{5ED63DA8-7575-41F8-8D4E-968DCCC3A7A9}" srcOrd="0" destOrd="0" presId="urn:microsoft.com/office/officeart/2005/8/layout/pyramid2"/>
    <dgm:cxn modelId="{30E983D3-DF0E-494F-ABC5-99FCCB9FD7A1}" type="presOf" srcId="{26D2B554-34A5-4B5B-A25A-A1B63292EB54}" destId="{8D1B3216-FE29-4699-97DC-02A33797FDE5}" srcOrd="0" destOrd="0" presId="urn:microsoft.com/office/officeart/2005/8/layout/pyramid2"/>
    <dgm:cxn modelId="{7DEF88D5-8EDA-4645-B983-5C4EF4022ABD}" type="presOf" srcId="{B47CB7B1-1629-4564-8F69-FC3726A4464C}" destId="{D4C96EAA-82B5-471E-8BBB-92319518AEFC}" srcOrd="0" destOrd="0" presId="urn:microsoft.com/office/officeart/2005/8/layout/pyramid2"/>
    <dgm:cxn modelId="{BDDD1A15-87BA-4AD4-A26F-56FC5CB17A16}" srcId="{31BB3DAC-52E0-40A1-9501-BFFA21623A0C}" destId="{B47CB7B1-1629-4564-8F69-FC3726A4464C}" srcOrd="2" destOrd="0" parTransId="{EA37E01D-ABA3-49C9-A398-5093738F9594}" sibTransId="{B08C30D1-5BE7-46E2-893D-B51DFEB0F2B0}"/>
    <dgm:cxn modelId="{8AB4B55B-A24E-48A4-8C28-A6A1A8D47AB9}" type="presOf" srcId="{31BB3DAC-52E0-40A1-9501-BFFA21623A0C}" destId="{248353BB-D00C-4434-AD86-C8C283448B91}" srcOrd="0" destOrd="0" presId="urn:microsoft.com/office/officeart/2005/8/layout/pyramid2"/>
    <dgm:cxn modelId="{D21746AD-5F03-482E-AEA7-62388D6E2598}" srcId="{31BB3DAC-52E0-40A1-9501-BFFA21623A0C}" destId="{CE8939B0-4545-4483-9D72-9CE6859DD61D}" srcOrd="1" destOrd="0" parTransId="{FB3707E2-207D-4C05-BC62-36C79FB3DF43}" sibTransId="{8FB93355-E72D-471C-B9BD-5FD9E6FDE625}"/>
    <dgm:cxn modelId="{B4400F08-092C-4EEA-BAE9-022D8AE1C77C}" srcId="{31BB3DAC-52E0-40A1-9501-BFFA21623A0C}" destId="{26D2B554-34A5-4B5B-A25A-A1B63292EB54}" srcOrd="0" destOrd="0" parTransId="{98475B78-953F-4509-9A9C-3A0CEFC512F9}" sibTransId="{416BA39E-A02C-4C12-9020-97980B3B6E95}"/>
    <dgm:cxn modelId="{6ACEF222-A5BC-4D53-A9E7-963CEF2100A7}" type="presOf" srcId="{22BDA8FA-927E-47B1-91E0-22B49199D7D0}" destId="{8F7F9D17-9308-4334-940F-868D23AC869C}" srcOrd="0" destOrd="0" presId="urn:microsoft.com/office/officeart/2005/8/layout/pyramid2"/>
    <dgm:cxn modelId="{A88CEC21-CECB-49ED-99DF-49B5B4BC604A}" type="presParOf" srcId="{248353BB-D00C-4434-AD86-C8C283448B91}" destId="{CE085566-5DF0-46A9-9AA9-3F4B43F697CE}" srcOrd="0" destOrd="0" presId="urn:microsoft.com/office/officeart/2005/8/layout/pyramid2"/>
    <dgm:cxn modelId="{10B6EBCC-4E54-4B36-860F-46B984B389BB}" type="presParOf" srcId="{248353BB-D00C-4434-AD86-C8C283448B91}" destId="{EB037AE0-7E67-4B81-B40F-32410B8031CB}" srcOrd="1" destOrd="0" presId="urn:microsoft.com/office/officeart/2005/8/layout/pyramid2"/>
    <dgm:cxn modelId="{CEC25E78-ABA3-4054-AD27-155417745697}" type="presParOf" srcId="{EB037AE0-7E67-4B81-B40F-32410B8031CB}" destId="{8D1B3216-FE29-4699-97DC-02A33797FDE5}" srcOrd="0" destOrd="0" presId="urn:microsoft.com/office/officeart/2005/8/layout/pyramid2"/>
    <dgm:cxn modelId="{2A7B2DAF-B4F2-4F48-9FB3-555CBCEA2597}" type="presParOf" srcId="{EB037AE0-7E67-4B81-B40F-32410B8031CB}" destId="{BF81EB71-8BA4-463F-87FC-943A34F6AE1B}" srcOrd="1" destOrd="0" presId="urn:microsoft.com/office/officeart/2005/8/layout/pyramid2"/>
    <dgm:cxn modelId="{90497C87-6AC3-49E4-8C8A-2CDAD5B8BE00}" type="presParOf" srcId="{EB037AE0-7E67-4B81-B40F-32410B8031CB}" destId="{5ED63DA8-7575-41F8-8D4E-968DCCC3A7A9}" srcOrd="2" destOrd="0" presId="urn:microsoft.com/office/officeart/2005/8/layout/pyramid2"/>
    <dgm:cxn modelId="{6FBD323B-7C6C-46EA-9CC6-EF47F887014F}" type="presParOf" srcId="{EB037AE0-7E67-4B81-B40F-32410B8031CB}" destId="{6F1CCCB0-08ED-4120-BD66-7D8411CBC830}" srcOrd="3" destOrd="0" presId="urn:microsoft.com/office/officeart/2005/8/layout/pyramid2"/>
    <dgm:cxn modelId="{1C8513F5-8004-4E24-A151-6F62C384F28F}" type="presParOf" srcId="{EB037AE0-7E67-4B81-B40F-32410B8031CB}" destId="{D4C96EAA-82B5-471E-8BBB-92319518AEFC}" srcOrd="4" destOrd="0" presId="urn:microsoft.com/office/officeart/2005/8/layout/pyramid2"/>
    <dgm:cxn modelId="{C4A2F7A2-AB63-472D-A97E-391EC266EB90}" type="presParOf" srcId="{EB037AE0-7E67-4B81-B40F-32410B8031CB}" destId="{FC90268D-EF28-4351-9AC2-C88D10D5E9F2}" srcOrd="5" destOrd="0" presId="urn:microsoft.com/office/officeart/2005/8/layout/pyramid2"/>
    <dgm:cxn modelId="{B3DEDD22-F570-468D-BD2E-6D26A4F26464}" type="presParOf" srcId="{EB037AE0-7E67-4B81-B40F-32410B8031CB}" destId="{8F7F9D17-9308-4334-940F-868D23AC869C}" srcOrd="6" destOrd="0" presId="urn:microsoft.com/office/officeart/2005/8/layout/pyramid2"/>
    <dgm:cxn modelId="{78F82F6B-210C-4482-8586-B00D42EBD954}" type="presParOf" srcId="{EB037AE0-7E67-4B81-B40F-32410B8031CB}" destId="{BCEDD649-2F0C-468D-BFC6-FF35017F1C89}" srcOrd="7" destOrd="0" presId="urn:microsoft.com/office/officeart/2005/8/layout/pyramid2"/>
    <dgm:cxn modelId="{2B19CC61-2514-450E-A368-085560A92B62}" type="presParOf" srcId="{EB037AE0-7E67-4B81-B40F-32410B8031CB}" destId="{234F2807-38E0-47D0-8140-E0421CEC38F5}" srcOrd="8" destOrd="0" presId="urn:microsoft.com/office/officeart/2005/8/layout/pyramid2"/>
    <dgm:cxn modelId="{402D8A74-2393-42DD-9ED2-82164C477A57}" type="presParOf" srcId="{EB037AE0-7E67-4B81-B40F-32410B8031CB}" destId="{1677F3E5-4BCD-4C15-B70F-7E96FA0FAD29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75340-D4BD-433D-84E6-B843322435B4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C10ED0-B9A2-4B8C-B50E-FB278D45470E}">
      <dgm:prSet phldrT="[Text]"/>
      <dgm:spPr/>
      <dgm:t>
        <a:bodyPr/>
        <a:lstStyle/>
        <a:p>
          <a:r>
            <a:rPr lang="en-US" dirty="0" smtClean="0"/>
            <a:t>Data</a:t>
          </a:r>
        </a:p>
        <a:p>
          <a:r>
            <a:rPr lang="en-US" dirty="0" smtClean="0"/>
            <a:t>or</a:t>
          </a:r>
        </a:p>
        <a:p>
          <a:r>
            <a:rPr lang="en-US" dirty="0" smtClean="0"/>
            <a:t>Content</a:t>
          </a:r>
          <a:endParaRPr lang="en-US" dirty="0"/>
        </a:p>
      </dgm:t>
    </dgm:pt>
    <dgm:pt modelId="{FAB1511C-E1A4-402D-B4AB-40B1406BC892}" type="parTrans" cxnId="{D11C49F3-47A5-4458-ABC9-C1764FC7A36B}">
      <dgm:prSet/>
      <dgm:spPr/>
      <dgm:t>
        <a:bodyPr/>
        <a:lstStyle/>
        <a:p>
          <a:endParaRPr lang="en-US"/>
        </a:p>
      </dgm:t>
    </dgm:pt>
    <dgm:pt modelId="{957459B8-A3E9-4991-996B-9DF975FC0967}" type="sibTrans" cxnId="{D11C49F3-47A5-4458-ABC9-C1764FC7A36B}">
      <dgm:prSet/>
      <dgm:spPr/>
      <dgm:t>
        <a:bodyPr/>
        <a:lstStyle/>
        <a:p>
          <a:endParaRPr lang="en-US"/>
        </a:p>
      </dgm:t>
    </dgm:pt>
    <dgm:pt modelId="{F028B4CC-B5ED-474A-BDEE-8C185D6FC844}">
      <dgm:prSet phldrT="[Text]"/>
      <dgm:spPr/>
      <dgm:t>
        <a:bodyPr/>
        <a:lstStyle/>
        <a:p>
          <a:r>
            <a:rPr lang="en-US" dirty="0" smtClean="0"/>
            <a:t>Presentation</a:t>
          </a:r>
        </a:p>
        <a:p>
          <a:r>
            <a:rPr lang="en-US" dirty="0" smtClean="0"/>
            <a:t>or</a:t>
          </a:r>
        </a:p>
        <a:p>
          <a:r>
            <a:rPr lang="en-US" dirty="0" smtClean="0"/>
            <a:t>Template</a:t>
          </a:r>
        </a:p>
      </dgm:t>
    </dgm:pt>
    <dgm:pt modelId="{884F1CB7-25C6-4F6A-9C5E-3B17967EEC1A}" type="parTrans" cxnId="{EBC1E565-1CC4-4899-8F7D-ECDB4004CBAE}">
      <dgm:prSet/>
      <dgm:spPr/>
      <dgm:t>
        <a:bodyPr/>
        <a:lstStyle/>
        <a:p>
          <a:endParaRPr lang="en-US"/>
        </a:p>
      </dgm:t>
    </dgm:pt>
    <dgm:pt modelId="{2CB66779-073F-4FEC-8210-3315F4C574D2}" type="sibTrans" cxnId="{EBC1E565-1CC4-4899-8F7D-ECDB4004CBAE}">
      <dgm:prSet/>
      <dgm:spPr/>
      <dgm:t>
        <a:bodyPr/>
        <a:lstStyle/>
        <a:p>
          <a:endParaRPr lang="en-US"/>
        </a:p>
      </dgm:t>
    </dgm:pt>
    <dgm:pt modelId="{BF39D68E-1874-45B2-B601-AD20E91A67F3}" type="pres">
      <dgm:prSet presAssocID="{35275340-D4BD-433D-84E6-B843322435B4}" presName="diagram" presStyleCnt="0">
        <dgm:presLayoutVars>
          <dgm:dir/>
          <dgm:resizeHandles val="exact"/>
        </dgm:presLayoutVars>
      </dgm:prSet>
      <dgm:spPr/>
    </dgm:pt>
    <dgm:pt modelId="{DAF8B018-4E0F-4DB6-AF2B-B4721944EFAB}" type="pres">
      <dgm:prSet presAssocID="{DAC10ED0-B9A2-4B8C-B50E-FB278D45470E}" presName="arrow" presStyleLbl="node1" presStyleIdx="0" presStyleCnt="2" custScaleX="47638" custScaleY="69005" custRadScaleRad="121808" custRadScaleInc="-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19195-3427-4BA5-A549-F4CDF181F824}" type="pres">
      <dgm:prSet presAssocID="{F028B4CC-B5ED-474A-BDEE-8C185D6FC844}" presName="arrow" presStyleLbl="node1" presStyleIdx="1" presStyleCnt="2" custScaleX="49285" custScaleY="68101" custRadScaleRad="121398" custRadScaleInc="1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C1E565-1CC4-4899-8F7D-ECDB4004CBAE}" srcId="{35275340-D4BD-433D-84E6-B843322435B4}" destId="{F028B4CC-B5ED-474A-BDEE-8C185D6FC844}" srcOrd="1" destOrd="0" parTransId="{884F1CB7-25C6-4F6A-9C5E-3B17967EEC1A}" sibTransId="{2CB66779-073F-4FEC-8210-3315F4C574D2}"/>
    <dgm:cxn modelId="{F44ABC74-88AB-4586-BC21-1A09029EBB3C}" type="presOf" srcId="{F028B4CC-B5ED-474A-BDEE-8C185D6FC844}" destId="{98019195-3427-4BA5-A549-F4CDF181F824}" srcOrd="0" destOrd="0" presId="urn:microsoft.com/office/officeart/2005/8/layout/arrow5"/>
    <dgm:cxn modelId="{3D6B7FFE-D7A2-45A9-841B-701416D8397F}" type="presOf" srcId="{35275340-D4BD-433D-84E6-B843322435B4}" destId="{BF39D68E-1874-45B2-B601-AD20E91A67F3}" srcOrd="0" destOrd="0" presId="urn:microsoft.com/office/officeart/2005/8/layout/arrow5"/>
    <dgm:cxn modelId="{D11C49F3-47A5-4458-ABC9-C1764FC7A36B}" srcId="{35275340-D4BD-433D-84E6-B843322435B4}" destId="{DAC10ED0-B9A2-4B8C-B50E-FB278D45470E}" srcOrd="0" destOrd="0" parTransId="{FAB1511C-E1A4-402D-B4AB-40B1406BC892}" sibTransId="{957459B8-A3E9-4991-996B-9DF975FC0967}"/>
    <dgm:cxn modelId="{66DE4A51-C987-4DC0-9B3A-F7EEB2267074}" type="presOf" srcId="{DAC10ED0-B9A2-4B8C-B50E-FB278D45470E}" destId="{DAF8B018-4E0F-4DB6-AF2B-B4721944EFAB}" srcOrd="0" destOrd="0" presId="urn:microsoft.com/office/officeart/2005/8/layout/arrow5"/>
    <dgm:cxn modelId="{6A54BF64-9A1E-4E67-9DF8-7EBFCE12B414}" type="presParOf" srcId="{BF39D68E-1874-45B2-B601-AD20E91A67F3}" destId="{DAF8B018-4E0F-4DB6-AF2B-B4721944EFAB}" srcOrd="0" destOrd="0" presId="urn:microsoft.com/office/officeart/2005/8/layout/arrow5"/>
    <dgm:cxn modelId="{156F5A90-9476-4FD6-8420-52EF004E7F5D}" type="presParOf" srcId="{BF39D68E-1874-45B2-B601-AD20E91A67F3}" destId="{98019195-3427-4BA5-A549-F4CDF181F82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85566-5DF0-46A9-9AA9-3F4B43F697CE}">
      <dsp:nvSpPr>
        <dsp:cNvPr id="0" name=""/>
        <dsp:cNvSpPr/>
      </dsp:nvSpPr>
      <dsp:spPr>
        <a:xfrm>
          <a:off x="1611590" y="0"/>
          <a:ext cx="4525961" cy="452596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B3216-FE29-4699-97DC-02A33797FDE5}">
      <dsp:nvSpPr>
        <dsp:cNvPr id="0" name=""/>
        <dsp:cNvSpPr/>
      </dsp:nvSpPr>
      <dsp:spPr>
        <a:xfrm>
          <a:off x="3874571" y="453038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What Is WCM</a:t>
          </a:r>
          <a:endParaRPr lang="en-US" sz="1700" kern="1200" dirty="0"/>
        </a:p>
      </dsp:txBody>
      <dsp:txXfrm>
        <a:off x="3905986" y="484453"/>
        <a:ext cx="2879045" cy="580705"/>
      </dsp:txXfrm>
    </dsp:sp>
    <dsp:sp modelId="{5ED63DA8-7575-41F8-8D4E-968DCCC3A7A9}">
      <dsp:nvSpPr>
        <dsp:cNvPr id="0" name=""/>
        <dsp:cNvSpPr/>
      </dsp:nvSpPr>
      <dsp:spPr>
        <a:xfrm>
          <a:off x="3874571" y="1177015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Basic Concept of WCM</a:t>
          </a:r>
          <a:endParaRPr lang="en-US" sz="1700" kern="1200" dirty="0"/>
        </a:p>
      </dsp:txBody>
      <dsp:txXfrm>
        <a:off x="3905986" y="1208430"/>
        <a:ext cx="2879045" cy="580705"/>
      </dsp:txXfrm>
    </dsp:sp>
    <dsp:sp modelId="{D4C96EAA-82B5-471E-8BBB-92319518AEFC}">
      <dsp:nvSpPr>
        <dsp:cNvPr id="0" name=""/>
        <dsp:cNvSpPr/>
      </dsp:nvSpPr>
      <dsp:spPr>
        <a:xfrm>
          <a:off x="3874571" y="1900992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Why do we need WCM</a:t>
          </a:r>
          <a:endParaRPr lang="en-US" sz="1700" kern="1200" dirty="0"/>
        </a:p>
      </dsp:txBody>
      <dsp:txXfrm>
        <a:off x="3905986" y="1932407"/>
        <a:ext cx="2879045" cy="580705"/>
      </dsp:txXfrm>
    </dsp:sp>
    <dsp:sp modelId="{8F7F9D17-9308-4334-940F-868D23AC869C}">
      <dsp:nvSpPr>
        <dsp:cNvPr id="0" name=""/>
        <dsp:cNvSpPr/>
      </dsp:nvSpPr>
      <dsp:spPr>
        <a:xfrm>
          <a:off x="3874571" y="2624969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WCM Products</a:t>
          </a:r>
          <a:endParaRPr lang="en-US" sz="1700" kern="1200" dirty="0"/>
        </a:p>
      </dsp:txBody>
      <dsp:txXfrm>
        <a:off x="3905986" y="2656384"/>
        <a:ext cx="2879045" cy="580705"/>
      </dsp:txXfrm>
    </dsp:sp>
    <dsp:sp modelId="{234F2807-38E0-47D0-8140-E0421CEC38F5}">
      <dsp:nvSpPr>
        <dsp:cNvPr id="0" name=""/>
        <dsp:cNvSpPr/>
      </dsp:nvSpPr>
      <dsp:spPr>
        <a:xfrm>
          <a:off x="3874571" y="3348946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brief description how it works.(Sitecore)</a:t>
          </a:r>
          <a:endParaRPr lang="en-US" sz="1700" kern="1200" dirty="0"/>
        </a:p>
      </dsp:txBody>
      <dsp:txXfrm>
        <a:off x="3905986" y="3380361"/>
        <a:ext cx="2879045" cy="580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8B018-4E0F-4DB6-AF2B-B4721944EFAB}">
      <dsp:nvSpPr>
        <dsp:cNvPr id="0" name=""/>
        <dsp:cNvSpPr/>
      </dsp:nvSpPr>
      <dsp:spPr>
        <a:xfrm rot="16200000">
          <a:off x="610406" y="1080041"/>
          <a:ext cx="2036965" cy="295060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Content</a:t>
          </a:r>
          <a:endParaRPr lang="en-US" sz="1500" kern="1200" dirty="0"/>
        </a:p>
      </dsp:txBody>
      <dsp:txXfrm rot="5400000">
        <a:off x="153588" y="2046100"/>
        <a:ext cx="2594133" cy="1018483"/>
      </dsp:txXfrm>
    </dsp:sp>
    <dsp:sp modelId="{98019195-3427-4BA5-A549-F4CDF181F824}">
      <dsp:nvSpPr>
        <dsp:cNvPr id="0" name=""/>
        <dsp:cNvSpPr/>
      </dsp:nvSpPr>
      <dsp:spPr>
        <a:xfrm rot="5400000">
          <a:off x="6072612" y="1138759"/>
          <a:ext cx="2107389" cy="291194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Presentation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Template</a:t>
          </a:r>
        </a:p>
      </dsp:txBody>
      <dsp:txXfrm rot="-5400000">
        <a:off x="6039127" y="2067885"/>
        <a:ext cx="2543154" cy="1053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4E080-2373-4249-9796-66B5A9A50B33}" type="datetimeFigureOut">
              <a:rPr lang="en-US" smtClean="0"/>
              <a:t>09-Sep-13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61F8-99A5-4B2C-BB03-FF51F67E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pic>
        <p:nvPicPr>
          <p:cNvPr id="22" name="Picture 3" descr="C:\NAGESH\TCSL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6400800"/>
            <a:ext cx="2286001" cy="924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200" kern="1200" noProof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kern="1200" noProof="0" dirty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t> </a:t>
            </a:r>
            <a:endParaRPr lang="en-US" sz="1200" kern="1200" noProof="0" dirty="0">
              <a:solidFill>
                <a:schemeClr val="tx1"/>
              </a:solidFill>
              <a:latin typeface="Myriad Pro" pitchFamily="34" charset="0"/>
              <a:ea typeface="+mn-ea"/>
              <a:cs typeface="+mn-cs"/>
            </a:endParaRPr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399"/>
            <a:ext cx="7772400" cy="914401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Web Content Management </a:t>
            </a:r>
            <a:br>
              <a:rPr lang="en-US" sz="3600" dirty="0" smtClean="0"/>
            </a:br>
            <a:r>
              <a:rPr lang="en-US" sz="3600" dirty="0" smtClean="0"/>
              <a:t>(W.C.M)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7189288" cy="332362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400" dirty="0" smtClean="0"/>
              <a:t>Rajat Kumar</a:t>
            </a:r>
            <a:endParaRPr lang="en-US" sz="2400" dirty="0" smtClean="0"/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fld id="{A7247ED9-2C79-4368-AFA4-8DCCA4D020A5}" type="datetime4">
              <a:rPr lang="en-US" sz="1600" smtClean="0">
                <a:solidFill>
                  <a:srgbClr val="FFFFFF"/>
                </a:solidFill>
              </a:rPr>
              <a:pPr/>
              <a:t>September 9, 2013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4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10" y="1219200"/>
            <a:ext cx="70008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Sitecore, Content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8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533912"/>
              </p:ext>
            </p:extLst>
          </p:nvPr>
        </p:nvGraphicFramePr>
        <p:xfrm>
          <a:off x="411163" y="1189038"/>
          <a:ext cx="8428037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4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28056" cy="4525963"/>
          </a:xfrm>
        </p:spPr>
        <p:txBody>
          <a:bodyPr/>
          <a:lstStyle/>
          <a:p>
            <a:r>
              <a:rPr lang="en-US" sz="1800" dirty="0"/>
              <a:t>Web</a:t>
            </a:r>
            <a:r>
              <a:rPr lang="en-US" sz="1800" i="1" dirty="0"/>
              <a:t> </a:t>
            </a:r>
            <a:r>
              <a:rPr lang="en-US" sz="1800" dirty="0" smtClean="0"/>
              <a:t>content</a:t>
            </a:r>
            <a:r>
              <a:rPr lang="en-US" sz="1800" i="1" dirty="0"/>
              <a:t> </a:t>
            </a:r>
            <a:r>
              <a:rPr lang="en-US" sz="1800" dirty="0" smtClean="0"/>
              <a:t>management (WCM</a:t>
            </a:r>
            <a:r>
              <a:rPr lang="en-US" sz="1800" dirty="0"/>
              <a:t>) is a </a:t>
            </a:r>
            <a:r>
              <a:rPr lang="en-US" sz="1800" dirty="0" smtClean="0"/>
              <a:t>stand-alone application used </a:t>
            </a:r>
            <a:r>
              <a:rPr lang="en-US" sz="1800" dirty="0"/>
              <a:t>to create, manage, store and deploy content on Web </a:t>
            </a:r>
            <a:r>
              <a:rPr lang="en-US" sz="1800" dirty="0" smtClean="0"/>
              <a:t>pages. It enable companies to deliver compelling web experience to its users.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/>
              <a:t>Empowers non technical users to </a:t>
            </a:r>
            <a:r>
              <a:rPr lang="en-US" sz="1800" dirty="0" smtClean="0"/>
              <a:t>create and </a:t>
            </a:r>
            <a:r>
              <a:rPr lang="en-US" sz="1800" dirty="0"/>
              <a:t>publish their own web content without the need to understand the </a:t>
            </a:r>
            <a:r>
              <a:rPr lang="en-US" sz="1800" dirty="0" smtClean="0"/>
              <a:t>complexities of </a:t>
            </a:r>
            <a:r>
              <a:rPr lang="en-US" sz="1800" dirty="0"/>
              <a:t>Web Design tools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v/s Presentation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11144" y="1189037"/>
            <a:ext cx="8428056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																																																																																					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</a:t>
            </a:r>
          </a:p>
          <a:p>
            <a:pPr marL="0" indent="0">
              <a:buNone/>
            </a:pPr>
            <a:r>
              <a:rPr lang="en-US" dirty="0" smtClean="0"/>
              <a:t>It’s not the consumer’s job 			</a:t>
            </a:r>
          </a:p>
          <a:p>
            <a:pPr marL="0" indent="0">
              <a:buNone/>
            </a:pPr>
            <a:r>
              <a:rPr lang="en-US" dirty="0" smtClean="0"/>
              <a:t>to know what they want.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-Steve Jobs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1" y="1219200"/>
            <a:ext cx="2895600" cy="2895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783541" y="4114800"/>
            <a:ext cx="1331259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14800" y="4114800"/>
            <a:ext cx="1313329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74232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Basic Concept of WCM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11144" y="1189037"/>
            <a:ext cx="8428056" cy="3763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1689212370"/>
              </p:ext>
            </p:extLst>
          </p:nvPr>
        </p:nvGraphicFramePr>
        <p:xfrm>
          <a:off x="266700" y="1295400"/>
          <a:ext cx="88011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" name="Flowchart: Connector 1023"/>
          <p:cNvSpPr/>
          <p:nvPr/>
        </p:nvSpPr>
        <p:spPr>
          <a:xfrm>
            <a:off x="3520888" y="3048000"/>
            <a:ext cx="2057400" cy="1752600"/>
          </a:xfrm>
          <a:prstGeom prst="flowChartConnector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WCM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Complexity</a:t>
            </a:r>
          </a:p>
          <a:p>
            <a:endParaRPr lang="en-US" dirty="0" smtClean="0"/>
          </a:p>
          <a:p>
            <a:r>
              <a:rPr lang="en-US" dirty="0" smtClean="0"/>
              <a:t>It’s nice to be on the driver seat, saves time</a:t>
            </a:r>
          </a:p>
          <a:p>
            <a:endParaRPr lang="en-US" dirty="0"/>
          </a:p>
          <a:p>
            <a:r>
              <a:rPr lang="en-US" dirty="0"/>
              <a:t>Regionalization and </a:t>
            </a:r>
            <a:r>
              <a:rPr lang="en-US" dirty="0" smtClean="0"/>
              <a:t>Localization</a:t>
            </a:r>
          </a:p>
          <a:p>
            <a:endParaRPr lang="en-US" dirty="0"/>
          </a:p>
          <a:p>
            <a:r>
              <a:rPr lang="en-US" dirty="0" smtClean="0"/>
              <a:t>Content Re- Usability</a:t>
            </a:r>
          </a:p>
          <a:p>
            <a:endParaRPr lang="en-US" dirty="0" smtClean="0"/>
          </a:p>
          <a:p>
            <a:r>
              <a:rPr lang="en-US" dirty="0" smtClean="0"/>
              <a:t>Presentation remain consistent throughout the website.</a:t>
            </a:r>
          </a:p>
          <a:p>
            <a:endParaRPr lang="en-US" dirty="0" smtClean="0"/>
          </a:p>
          <a:p>
            <a:r>
              <a:rPr lang="en-US" dirty="0" smtClean="0"/>
              <a:t>Website can have different graphical layout based on which device is making request.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WCM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28056" cy="452596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Sitecore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Tridion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Wordpress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EMC 		- </a:t>
            </a:r>
            <a:r>
              <a:rPr lang="en-US" dirty="0"/>
              <a:t>Web </a:t>
            </a:r>
            <a:r>
              <a:rPr lang="en-US" dirty="0" smtClean="0"/>
              <a:t>Publisher</a:t>
            </a:r>
          </a:p>
          <a:p>
            <a:pPr>
              <a:buClr>
                <a:schemeClr val="tx1"/>
              </a:buClr>
            </a:pPr>
            <a:r>
              <a:rPr lang="de-DE" dirty="0" smtClean="0"/>
              <a:t>IBM 		- File net </a:t>
            </a:r>
            <a:r>
              <a:rPr lang="de-DE" dirty="0"/>
              <a:t>Web site </a:t>
            </a:r>
            <a:r>
              <a:rPr lang="de-DE" dirty="0" smtClean="0"/>
              <a:t>Manager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Interwoven 		- Teamsite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OpenText 		- </a:t>
            </a:r>
            <a:r>
              <a:rPr lang="en-US" dirty="0"/>
              <a:t>RedDot Web Content </a:t>
            </a:r>
            <a:r>
              <a:rPr lang="en-US" dirty="0" smtClean="0"/>
              <a:t>Management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Oracle 		- </a:t>
            </a:r>
            <a:r>
              <a:rPr lang="en-US" dirty="0"/>
              <a:t>Stellent</a:t>
            </a:r>
          </a:p>
          <a:p>
            <a:pPr>
              <a:buClr>
                <a:schemeClr val="tx1"/>
              </a:buClr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Sitecore, Brief description how to use WCM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06" y="1066800"/>
            <a:ext cx="655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6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Sitecore, Content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20000" cy="524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8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Presentation_Template</Template>
  <TotalTime>1557</TotalTime>
  <Words>114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TCS Presentation_Template</vt:lpstr>
      <vt:lpstr>Divider 1</vt:lpstr>
      <vt:lpstr>Divider 2</vt:lpstr>
      <vt:lpstr>Divider 3</vt:lpstr>
      <vt:lpstr>Thank You</vt:lpstr>
      <vt:lpstr> Web Content Management  (W.C.M) </vt:lpstr>
      <vt:lpstr>Agenda</vt:lpstr>
      <vt:lpstr>What is WCM</vt:lpstr>
      <vt:lpstr>Content v/s Presentation </vt:lpstr>
      <vt:lpstr> Basic Concept of WCM</vt:lpstr>
      <vt:lpstr>Why do we need WCM ?</vt:lpstr>
      <vt:lpstr>WCM Products</vt:lpstr>
      <vt:lpstr>Sitecore, Brief description how to use WCM</vt:lpstr>
      <vt:lpstr>Sitecore, Content Tree</vt:lpstr>
      <vt:lpstr>Sitecore, Content Editor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Kumar</dc:creator>
  <cp:lastModifiedBy>Rajat Kumar</cp:lastModifiedBy>
  <cp:revision>63</cp:revision>
  <dcterms:created xsi:type="dcterms:W3CDTF">2013-02-10T06:46:44Z</dcterms:created>
  <dcterms:modified xsi:type="dcterms:W3CDTF">2013-09-10T04:13:22Z</dcterms:modified>
</cp:coreProperties>
</file>