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8" r:id="rId3"/>
    <p:sldId id="265" r:id="rId4"/>
    <p:sldId id="341" r:id="rId5"/>
    <p:sldId id="342" r:id="rId6"/>
    <p:sldId id="340" r:id="rId7"/>
  </p:sldIdLst>
  <p:sldSz cx="9144000" cy="5143500" type="screen16x9"/>
  <p:notesSz cx="6858000" cy="9144000"/>
  <p:embeddedFontLst>
    <p:embeddedFont>
      <p:font typeface="Archivo Black" panose="020B0604020202020204" charset="0"/>
      <p:regular r:id="rId9"/>
    </p:embeddedFont>
    <p:embeddedFont>
      <p:font typeface="Barlow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4EF39B-12DC-41ED-B52B-BE664327D0C0}">
  <a:tblStyle styleId="{EB4EF39B-12DC-41ED-B52B-BE664327D0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1" name="Google Shape;15941;g11dddbceb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2" name="Google Shape;15942;g11dddbceb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1" name="Google Shape;16471;g11dd574468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2" name="Google Shape;16472;g11dd574468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8" name="Google Shape;17118;g11dd574468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19" name="Google Shape;17119;g11dd574468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6" name="Google Shape;17586;gd362d286f3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7" name="Google Shape;17587;gd362d286f3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45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62688" y="1707375"/>
            <a:ext cx="5218500" cy="17388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25" y="3694918"/>
            <a:ext cx="4359000" cy="409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5" name="Google Shape;125;p6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8"/>
          <p:cNvGrpSpPr/>
          <p:nvPr/>
        </p:nvGrpSpPr>
        <p:grpSpPr>
          <a:xfrm>
            <a:off x="313503" y="540001"/>
            <a:ext cx="8516808" cy="4063556"/>
            <a:chOff x="109200" y="76206"/>
            <a:chExt cx="8925600" cy="4258600"/>
          </a:xfrm>
        </p:grpSpPr>
        <p:grpSp>
          <p:nvGrpSpPr>
            <p:cNvPr id="228" name="Google Shape;228;p8"/>
            <p:cNvGrpSpPr/>
            <p:nvPr/>
          </p:nvGrpSpPr>
          <p:grpSpPr>
            <a:xfrm>
              <a:off x="109200" y="76206"/>
              <a:ext cx="8925600" cy="33000"/>
              <a:chOff x="76200" y="76206"/>
              <a:chExt cx="8925600" cy="33000"/>
            </a:xfrm>
          </p:grpSpPr>
          <p:sp>
            <p:nvSpPr>
              <p:cNvPr id="229" name="Google Shape;229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1" name="Google Shape;301;p8"/>
            <p:cNvGrpSpPr/>
            <p:nvPr/>
          </p:nvGrpSpPr>
          <p:grpSpPr>
            <a:xfrm>
              <a:off x="109200" y="187406"/>
              <a:ext cx="8925600" cy="33000"/>
              <a:chOff x="76200" y="76206"/>
              <a:chExt cx="8925600" cy="33000"/>
            </a:xfrm>
          </p:grpSpPr>
          <p:sp>
            <p:nvSpPr>
              <p:cNvPr id="302" name="Google Shape;302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4" name="Google Shape;374;p8"/>
            <p:cNvGrpSpPr/>
            <p:nvPr/>
          </p:nvGrpSpPr>
          <p:grpSpPr>
            <a:xfrm>
              <a:off x="109200" y="298606"/>
              <a:ext cx="8925600" cy="33000"/>
              <a:chOff x="76200" y="76206"/>
              <a:chExt cx="8925600" cy="33000"/>
            </a:xfrm>
          </p:grpSpPr>
          <p:sp>
            <p:nvSpPr>
              <p:cNvPr id="375" name="Google Shape;375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7" name="Google Shape;447;p8"/>
            <p:cNvGrpSpPr/>
            <p:nvPr/>
          </p:nvGrpSpPr>
          <p:grpSpPr>
            <a:xfrm>
              <a:off x="109200" y="409806"/>
              <a:ext cx="8925600" cy="33000"/>
              <a:chOff x="76200" y="76206"/>
              <a:chExt cx="8925600" cy="33000"/>
            </a:xfrm>
          </p:grpSpPr>
          <p:sp>
            <p:nvSpPr>
              <p:cNvPr id="448" name="Google Shape;448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0" name="Google Shape;520;p8"/>
            <p:cNvGrpSpPr/>
            <p:nvPr/>
          </p:nvGrpSpPr>
          <p:grpSpPr>
            <a:xfrm>
              <a:off x="109200" y="521006"/>
              <a:ext cx="8925600" cy="33000"/>
              <a:chOff x="76200" y="76206"/>
              <a:chExt cx="8925600" cy="33000"/>
            </a:xfrm>
          </p:grpSpPr>
          <p:sp>
            <p:nvSpPr>
              <p:cNvPr id="521" name="Google Shape;521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3" name="Google Shape;593;p8"/>
            <p:cNvGrpSpPr/>
            <p:nvPr/>
          </p:nvGrpSpPr>
          <p:grpSpPr>
            <a:xfrm>
              <a:off x="109200" y="632206"/>
              <a:ext cx="8925600" cy="33000"/>
              <a:chOff x="76200" y="76206"/>
              <a:chExt cx="8925600" cy="33000"/>
            </a:xfrm>
          </p:grpSpPr>
          <p:sp>
            <p:nvSpPr>
              <p:cNvPr id="594" name="Google Shape;594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6" name="Google Shape;666;p8"/>
            <p:cNvGrpSpPr/>
            <p:nvPr/>
          </p:nvGrpSpPr>
          <p:grpSpPr>
            <a:xfrm>
              <a:off x="109200" y="743406"/>
              <a:ext cx="8925600" cy="33000"/>
              <a:chOff x="76200" y="76206"/>
              <a:chExt cx="8925600" cy="33000"/>
            </a:xfrm>
          </p:grpSpPr>
          <p:sp>
            <p:nvSpPr>
              <p:cNvPr id="667" name="Google Shape;667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9" name="Google Shape;739;p8"/>
            <p:cNvGrpSpPr/>
            <p:nvPr/>
          </p:nvGrpSpPr>
          <p:grpSpPr>
            <a:xfrm>
              <a:off x="109200" y="854606"/>
              <a:ext cx="8925600" cy="33000"/>
              <a:chOff x="76200" y="76206"/>
              <a:chExt cx="8925600" cy="33000"/>
            </a:xfrm>
          </p:grpSpPr>
          <p:sp>
            <p:nvSpPr>
              <p:cNvPr id="740" name="Google Shape;740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2" name="Google Shape;812;p8"/>
            <p:cNvGrpSpPr/>
            <p:nvPr/>
          </p:nvGrpSpPr>
          <p:grpSpPr>
            <a:xfrm>
              <a:off x="109200" y="965806"/>
              <a:ext cx="8925600" cy="33000"/>
              <a:chOff x="76200" y="76206"/>
              <a:chExt cx="8925600" cy="33000"/>
            </a:xfrm>
          </p:grpSpPr>
          <p:sp>
            <p:nvSpPr>
              <p:cNvPr id="813" name="Google Shape;813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5" name="Google Shape;885;p8"/>
            <p:cNvGrpSpPr/>
            <p:nvPr/>
          </p:nvGrpSpPr>
          <p:grpSpPr>
            <a:xfrm>
              <a:off x="109200" y="1077006"/>
              <a:ext cx="8925600" cy="33000"/>
              <a:chOff x="76200" y="76206"/>
              <a:chExt cx="8925600" cy="33000"/>
            </a:xfrm>
          </p:grpSpPr>
          <p:sp>
            <p:nvSpPr>
              <p:cNvPr id="886" name="Google Shape;886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8" name="Google Shape;958;p8"/>
            <p:cNvGrpSpPr/>
            <p:nvPr/>
          </p:nvGrpSpPr>
          <p:grpSpPr>
            <a:xfrm>
              <a:off x="109200" y="1188206"/>
              <a:ext cx="8925600" cy="33000"/>
              <a:chOff x="76200" y="76206"/>
              <a:chExt cx="8925600" cy="33000"/>
            </a:xfrm>
          </p:grpSpPr>
          <p:sp>
            <p:nvSpPr>
              <p:cNvPr id="959" name="Google Shape;959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1" name="Google Shape;1031;p8"/>
            <p:cNvGrpSpPr/>
            <p:nvPr/>
          </p:nvGrpSpPr>
          <p:grpSpPr>
            <a:xfrm>
              <a:off x="109200" y="1299406"/>
              <a:ext cx="8925600" cy="33000"/>
              <a:chOff x="76200" y="76206"/>
              <a:chExt cx="8925600" cy="33000"/>
            </a:xfrm>
          </p:grpSpPr>
          <p:sp>
            <p:nvSpPr>
              <p:cNvPr id="1032" name="Google Shape;1032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4" name="Google Shape;1104;p8"/>
            <p:cNvGrpSpPr/>
            <p:nvPr/>
          </p:nvGrpSpPr>
          <p:grpSpPr>
            <a:xfrm>
              <a:off x="109200" y="1410606"/>
              <a:ext cx="8925600" cy="33000"/>
              <a:chOff x="76200" y="76206"/>
              <a:chExt cx="8925600" cy="33000"/>
            </a:xfrm>
          </p:grpSpPr>
          <p:sp>
            <p:nvSpPr>
              <p:cNvPr id="1105" name="Google Shape;1105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7" name="Google Shape;1177;p8"/>
            <p:cNvGrpSpPr/>
            <p:nvPr/>
          </p:nvGrpSpPr>
          <p:grpSpPr>
            <a:xfrm>
              <a:off x="109200" y="1521806"/>
              <a:ext cx="8925600" cy="33000"/>
              <a:chOff x="76200" y="76206"/>
              <a:chExt cx="8925600" cy="33000"/>
            </a:xfrm>
          </p:grpSpPr>
          <p:sp>
            <p:nvSpPr>
              <p:cNvPr id="1178" name="Google Shape;1178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0" name="Google Shape;1250;p8"/>
            <p:cNvGrpSpPr/>
            <p:nvPr/>
          </p:nvGrpSpPr>
          <p:grpSpPr>
            <a:xfrm>
              <a:off x="109200" y="1633006"/>
              <a:ext cx="8925600" cy="33000"/>
              <a:chOff x="76200" y="76206"/>
              <a:chExt cx="8925600" cy="33000"/>
            </a:xfrm>
          </p:grpSpPr>
          <p:sp>
            <p:nvSpPr>
              <p:cNvPr id="1251" name="Google Shape;1251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3" name="Google Shape;1323;p8"/>
            <p:cNvGrpSpPr/>
            <p:nvPr/>
          </p:nvGrpSpPr>
          <p:grpSpPr>
            <a:xfrm>
              <a:off x="109200" y="1744206"/>
              <a:ext cx="8925600" cy="33000"/>
              <a:chOff x="76200" y="76206"/>
              <a:chExt cx="8925600" cy="33000"/>
            </a:xfrm>
          </p:grpSpPr>
          <p:sp>
            <p:nvSpPr>
              <p:cNvPr id="1324" name="Google Shape;1324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6" name="Google Shape;1396;p8"/>
            <p:cNvGrpSpPr/>
            <p:nvPr/>
          </p:nvGrpSpPr>
          <p:grpSpPr>
            <a:xfrm>
              <a:off x="109200" y="1855406"/>
              <a:ext cx="8925600" cy="33000"/>
              <a:chOff x="76200" y="76206"/>
              <a:chExt cx="8925600" cy="33000"/>
            </a:xfrm>
          </p:grpSpPr>
          <p:sp>
            <p:nvSpPr>
              <p:cNvPr id="1397" name="Google Shape;1397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9" name="Google Shape;1469;p8"/>
            <p:cNvGrpSpPr/>
            <p:nvPr/>
          </p:nvGrpSpPr>
          <p:grpSpPr>
            <a:xfrm>
              <a:off x="109200" y="1966606"/>
              <a:ext cx="8925600" cy="33000"/>
              <a:chOff x="76200" y="76206"/>
              <a:chExt cx="8925600" cy="33000"/>
            </a:xfrm>
          </p:grpSpPr>
          <p:sp>
            <p:nvSpPr>
              <p:cNvPr id="1470" name="Google Shape;1470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8"/>
            <p:cNvGrpSpPr/>
            <p:nvPr/>
          </p:nvGrpSpPr>
          <p:grpSpPr>
            <a:xfrm>
              <a:off x="109200" y="2077806"/>
              <a:ext cx="8925600" cy="33000"/>
              <a:chOff x="76200" y="76206"/>
              <a:chExt cx="8925600" cy="33000"/>
            </a:xfrm>
          </p:grpSpPr>
          <p:sp>
            <p:nvSpPr>
              <p:cNvPr id="1543" name="Google Shape;1543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5" name="Google Shape;1615;p8"/>
            <p:cNvGrpSpPr/>
            <p:nvPr/>
          </p:nvGrpSpPr>
          <p:grpSpPr>
            <a:xfrm>
              <a:off x="109200" y="2189006"/>
              <a:ext cx="8925600" cy="33000"/>
              <a:chOff x="76200" y="76206"/>
              <a:chExt cx="8925600" cy="33000"/>
            </a:xfrm>
          </p:grpSpPr>
          <p:sp>
            <p:nvSpPr>
              <p:cNvPr id="1616" name="Google Shape;1616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8" name="Google Shape;1688;p8"/>
            <p:cNvGrpSpPr/>
            <p:nvPr/>
          </p:nvGrpSpPr>
          <p:grpSpPr>
            <a:xfrm>
              <a:off x="109200" y="2300206"/>
              <a:ext cx="8925600" cy="33000"/>
              <a:chOff x="76200" y="76206"/>
              <a:chExt cx="8925600" cy="33000"/>
            </a:xfrm>
          </p:grpSpPr>
          <p:sp>
            <p:nvSpPr>
              <p:cNvPr id="1689" name="Google Shape;1689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1" name="Google Shape;1761;p8"/>
            <p:cNvGrpSpPr/>
            <p:nvPr/>
          </p:nvGrpSpPr>
          <p:grpSpPr>
            <a:xfrm>
              <a:off x="109200" y="2411406"/>
              <a:ext cx="8925600" cy="33000"/>
              <a:chOff x="76200" y="76206"/>
              <a:chExt cx="8925600" cy="33000"/>
            </a:xfrm>
          </p:grpSpPr>
          <p:sp>
            <p:nvSpPr>
              <p:cNvPr id="1762" name="Google Shape;1762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4" name="Google Shape;1834;p8"/>
            <p:cNvGrpSpPr/>
            <p:nvPr/>
          </p:nvGrpSpPr>
          <p:grpSpPr>
            <a:xfrm>
              <a:off x="109200" y="2522606"/>
              <a:ext cx="8925600" cy="33000"/>
              <a:chOff x="76200" y="76206"/>
              <a:chExt cx="8925600" cy="33000"/>
            </a:xfrm>
          </p:grpSpPr>
          <p:sp>
            <p:nvSpPr>
              <p:cNvPr id="1835" name="Google Shape;1835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7" name="Google Shape;1907;p8"/>
            <p:cNvGrpSpPr/>
            <p:nvPr/>
          </p:nvGrpSpPr>
          <p:grpSpPr>
            <a:xfrm>
              <a:off x="109200" y="2633806"/>
              <a:ext cx="8925600" cy="33000"/>
              <a:chOff x="76200" y="76206"/>
              <a:chExt cx="8925600" cy="33000"/>
            </a:xfrm>
          </p:grpSpPr>
          <p:sp>
            <p:nvSpPr>
              <p:cNvPr id="1908" name="Google Shape;1908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0" name="Google Shape;1980;p8"/>
            <p:cNvGrpSpPr/>
            <p:nvPr/>
          </p:nvGrpSpPr>
          <p:grpSpPr>
            <a:xfrm>
              <a:off x="109200" y="2745006"/>
              <a:ext cx="8925600" cy="33000"/>
              <a:chOff x="76200" y="76206"/>
              <a:chExt cx="8925600" cy="33000"/>
            </a:xfrm>
          </p:grpSpPr>
          <p:sp>
            <p:nvSpPr>
              <p:cNvPr id="1981" name="Google Shape;1981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3" name="Google Shape;2053;p8"/>
            <p:cNvGrpSpPr/>
            <p:nvPr/>
          </p:nvGrpSpPr>
          <p:grpSpPr>
            <a:xfrm>
              <a:off x="109200" y="2856206"/>
              <a:ext cx="8925600" cy="33000"/>
              <a:chOff x="76200" y="76206"/>
              <a:chExt cx="8925600" cy="33000"/>
            </a:xfrm>
          </p:grpSpPr>
          <p:sp>
            <p:nvSpPr>
              <p:cNvPr id="2054" name="Google Shape;2054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8"/>
            <p:cNvGrpSpPr/>
            <p:nvPr/>
          </p:nvGrpSpPr>
          <p:grpSpPr>
            <a:xfrm>
              <a:off x="109200" y="2967406"/>
              <a:ext cx="8925600" cy="33000"/>
              <a:chOff x="76200" y="76206"/>
              <a:chExt cx="8925600" cy="33000"/>
            </a:xfrm>
          </p:grpSpPr>
          <p:sp>
            <p:nvSpPr>
              <p:cNvPr id="2127" name="Google Shape;2127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9" name="Google Shape;2199;p8"/>
            <p:cNvGrpSpPr/>
            <p:nvPr/>
          </p:nvGrpSpPr>
          <p:grpSpPr>
            <a:xfrm>
              <a:off x="109200" y="3078606"/>
              <a:ext cx="8925600" cy="33000"/>
              <a:chOff x="76200" y="76206"/>
              <a:chExt cx="8925600" cy="33000"/>
            </a:xfrm>
          </p:grpSpPr>
          <p:sp>
            <p:nvSpPr>
              <p:cNvPr id="2200" name="Google Shape;2200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2" name="Google Shape;2272;p8"/>
            <p:cNvGrpSpPr/>
            <p:nvPr/>
          </p:nvGrpSpPr>
          <p:grpSpPr>
            <a:xfrm>
              <a:off x="109200" y="3189806"/>
              <a:ext cx="8925600" cy="33000"/>
              <a:chOff x="76200" y="76206"/>
              <a:chExt cx="8925600" cy="33000"/>
            </a:xfrm>
          </p:grpSpPr>
          <p:sp>
            <p:nvSpPr>
              <p:cNvPr id="2273" name="Google Shape;2273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5" name="Google Shape;2345;p8"/>
            <p:cNvGrpSpPr/>
            <p:nvPr/>
          </p:nvGrpSpPr>
          <p:grpSpPr>
            <a:xfrm>
              <a:off x="109200" y="3301006"/>
              <a:ext cx="8925600" cy="33000"/>
              <a:chOff x="76200" y="76206"/>
              <a:chExt cx="8925600" cy="33000"/>
            </a:xfrm>
          </p:grpSpPr>
          <p:sp>
            <p:nvSpPr>
              <p:cNvPr id="2346" name="Google Shape;2346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8" name="Google Shape;2418;p8"/>
            <p:cNvGrpSpPr/>
            <p:nvPr/>
          </p:nvGrpSpPr>
          <p:grpSpPr>
            <a:xfrm>
              <a:off x="109200" y="3412206"/>
              <a:ext cx="8925600" cy="33000"/>
              <a:chOff x="76200" y="76206"/>
              <a:chExt cx="8925600" cy="33000"/>
            </a:xfrm>
          </p:grpSpPr>
          <p:sp>
            <p:nvSpPr>
              <p:cNvPr id="2419" name="Google Shape;2419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1" name="Google Shape;2491;p8"/>
            <p:cNvGrpSpPr/>
            <p:nvPr/>
          </p:nvGrpSpPr>
          <p:grpSpPr>
            <a:xfrm>
              <a:off x="109200" y="3523406"/>
              <a:ext cx="8925600" cy="33000"/>
              <a:chOff x="76200" y="76206"/>
              <a:chExt cx="8925600" cy="33000"/>
            </a:xfrm>
          </p:grpSpPr>
          <p:sp>
            <p:nvSpPr>
              <p:cNvPr id="2492" name="Google Shape;2492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4" name="Google Shape;2564;p8"/>
            <p:cNvGrpSpPr/>
            <p:nvPr/>
          </p:nvGrpSpPr>
          <p:grpSpPr>
            <a:xfrm>
              <a:off x="109200" y="3634606"/>
              <a:ext cx="8925600" cy="33000"/>
              <a:chOff x="76200" y="76206"/>
              <a:chExt cx="8925600" cy="33000"/>
            </a:xfrm>
          </p:grpSpPr>
          <p:sp>
            <p:nvSpPr>
              <p:cNvPr id="2565" name="Google Shape;2565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7" name="Google Shape;2637;p8"/>
            <p:cNvGrpSpPr/>
            <p:nvPr/>
          </p:nvGrpSpPr>
          <p:grpSpPr>
            <a:xfrm>
              <a:off x="109200" y="3745806"/>
              <a:ext cx="8925600" cy="33000"/>
              <a:chOff x="76200" y="76206"/>
              <a:chExt cx="8925600" cy="33000"/>
            </a:xfrm>
          </p:grpSpPr>
          <p:sp>
            <p:nvSpPr>
              <p:cNvPr id="2638" name="Google Shape;2638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648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0" name="Google Shape;2710;p8"/>
            <p:cNvGrpSpPr/>
            <p:nvPr/>
          </p:nvGrpSpPr>
          <p:grpSpPr>
            <a:xfrm>
              <a:off x="109200" y="3857006"/>
              <a:ext cx="8925600" cy="33000"/>
              <a:chOff x="76200" y="76206"/>
              <a:chExt cx="8925600" cy="33000"/>
            </a:xfrm>
          </p:grpSpPr>
          <p:sp>
            <p:nvSpPr>
              <p:cNvPr id="2711" name="Google Shape;2711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83" name="Google Shape;2783;p8"/>
            <p:cNvGrpSpPr/>
            <p:nvPr/>
          </p:nvGrpSpPr>
          <p:grpSpPr>
            <a:xfrm>
              <a:off x="109200" y="3968206"/>
              <a:ext cx="8925600" cy="33000"/>
              <a:chOff x="76200" y="76206"/>
              <a:chExt cx="8925600" cy="33000"/>
            </a:xfrm>
          </p:grpSpPr>
          <p:sp>
            <p:nvSpPr>
              <p:cNvPr id="2784" name="Google Shape;2784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6" name="Google Shape;2856;p8"/>
            <p:cNvGrpSpPr/>
            <p:nvPr/>
          </p:nvGrpSpPr>
          <p:grpSpPr>
            <a:xfrm>
              <a:off x="109200" y="4079406"/>
              <a:ext cx="8925600" cy="33000"/>
              <a:chOff x="76200" y="76206"/>
              <a:chExt cx="8925600" cy="33000"/>
            </a:xfrm>
          </p:grpSpPr>
          <p:sp>
            <p:nvSpPr>
              <p:cNvPr id="2857" name="Google Shape;2857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9" name="Google Shape;2929;p8"/>
            <p:cNvGrpSpPr/>
            <p:nvPr/>
          </p:nvGrpSpPr>
          <p:grpSpPr>
            <a:xfrm>
              <a:off x="109200" y="4190606"/>
              <a:ext cx="8925600" cy="33000"/>
              <a:chOff x="76200" y="76206"/>
              <a:chExt cx="8925600" cy="33000"/>
            </a:xfrm>
          </p:grpSpPr>
          <p:sp>
            <p:nvSpPr>
              <p:cNvPr id="2930" name="Google Shape;2930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02" name="Google Shape;3002;p8"/>
            <p:cNvGrpSpPr/>
            <p:nvPr/>
          </p:nvGrpSpPr>
          <p:grpSpPr>
            <a:xfrm>
              <a:off x="109200" y="4301806"/>
              <a:ext cx="8925600" cy="33000"/>
              <a:chOff x="76200" y="76206"/>
              <a:chExt cx="8925600" cy="33000"/>
            </a:xfrm>
          </p:grpSpPr>
          <p:sp>
            <p:nvSpPr>
              <p:cNvPr id="3003" name="Google Shape;3003;p8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8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8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8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8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8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8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8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8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8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8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3014;p8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8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8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8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8" name="Google Shape;3018;p8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9" name="Google Shape;3019;p8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0" name="Google Shape;3020;p8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1" name="Google Shape;3021;p8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2" name="Google Shape;3022;p8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8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8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8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8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8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8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8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8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8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8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8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8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8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8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8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8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8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8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8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8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8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8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8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8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7" name="Google Shape;3047;p8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3048;p8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9" name="Google Shape;3049;p8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0" name="Google Shape;3050;p8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8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8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8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8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8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8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8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8" name="Google Shape;3058;p8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8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8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8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8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8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8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8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8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8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8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9" name="Google Shape;3069;p8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0" name="Google Shape;3070;p8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8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8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8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8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75" name="Google Shape;3075;p8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3076" name="Google Shape;3076;p8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8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8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8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0" name="Google Shape;3080;p8"/>
          <p:cNvSpPr txBox="1">
            <a:spLocks noGrp="1"/>
          </p:cNvSpPr>
          <p:nvPr>
            <p:ph type="title"/>
          </p:nvPr>
        </p:nvSpPr>
        <p:spPr>
          <a:xfrm>
            <a:off x="1021875" y="1266650"/>
            <a:ext cx="7100400" cy="2610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3">
    <p:spTree>
      <p:nvGrpSpPr>
        <p:cNvPr id="1" name="Shape 1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2" name="Google Shape;12392;p19"/>
          <p:cNvSpPr txBox="1">
            <a:spLocks noGrp="1"/>
          </p:cNvSpPr>
          <p:nvPr>
            <p:ph type="title"/>
          </p:nvPr>
        </p:nvSpPr>
        <p:spPr>
          <a:xfrm>
            <a:off x="720000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3" name="Google Shape;12393;p19"/>
          <p:cNvSpPr txBox="1">
            <a:spLocks noGrp="1"/>
          </p:cNvSpPr>
          <p:nvPr>
            <p:ph type="subTitle" idx="1"/>
          </p:nvPr>
        </p:nvSpPr>
        <p:spPr>
          <a:xfrm>
            <a:off x="720000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4" name="Google Shape;12394;p19"/>
          <p:cNvSpPr txBox="1">
            <a:spLocks noGrp="1"/>
          </p:cNvSpPr>
          <p:nvPr>
            <p:ph type="title" idx="2"/>
          </p:nvPr>
        </p:nvSpPr>
        <p:spPr>
          <a:xfrm>
            <a:off x="720000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5" name="Google Shape;12395;p19"/>
          <p:cNvSpPr txBox="1">
            <a:spLocks noGrp="1"/>
          </p:cNvSpPr>
          <p:nvPr>
            <p:ph type="subTitle" idx="3"/>
          </p:nvPr>
        </p:nvSpPr>
        <p:spPr>
          <a:xfrm>
            <a:off x="720000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6" name="Google Shape;12396;p19"/>
          <p:cNvSpPr txBox="1">
            <a:spLocks noGrp="1"/>
          </p:cNvSpPr>
          <p:nvPr>
            <p:ph type="title" idx="4"/>
          </p:nvPr>
        </p:nvSpPr>
        <p:spPr>
          <a:xfrm>
            <a:off x="3421244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7" name="Google Shape;12397;p19"/>
          <p:cNvSpPr txBox="1">
            <a:spLocks noGrp="1"/>
          </p:cNvSpPr>
          <p:nvPr>
            <p:ph type="subTitle" idx="5"/>
          </p:nvPr>
        </p:nvSpPr>
        <p:spPr>
          <a:xfrm>
            <a:off x="3421244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8" name="Google Shape;12398;p19"/>
          <p:cNvSpPr txBox="1">
            <a:spLocks noGrp="1"/>
          </p:cNvSpPr>
          <p:nvPr>
            <p:ph type="title" idx="6"/>
          </p:nvPr>
        </p:nvSpPr>
        <p:spPr>
          <a:xfrm>
            <a:off x="3421244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9" name="Google Shape;12399;p19"/>
          <p:cNvSpPr txBox="1">
            <a:spLocks noGrp="1"/>
          </p:cNvSpPr>
          <p:nvPr>
            <p:ph type="subTitle" idx="7"/>
          </p:nvPr>
        </p:nvSpPr>
        <p:spPr>
          <a:xfrm>
            <a:off x="3421244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0" name="Google Shape;12400;p19"/>
          <p:cNvSpPr txBox="1">
            <a:spLocks noGrp="1"/>
          </p:cNvSpPr>
          <p:nvPr>
            <p:ph type="title" idx="8"/>
          </p:nvPr>
        </p:nvSpPr>
        <p:spPr>
          <a:xfrm>
            <a:off x="6122487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01" name="Google Shape;12401;p19"/>
          <p:cNvSpPr txBox="1">
            <a:spLocks noGrp="1"/>
          </p:cNvSpPr>
          <p:nvPr>
            <p:ph type="subTitle" idx="9"/>
          </p:nvPr>
        </p:nvSpPr>
        <p:spPr>
          <a:xfrm>
            <a:off x="6122487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2" name="Google Shape;12402;p19"/>
          <p:cNvSpPr txBox="1">
            <a:spLocks noGrp="1"/>
          </p:cNvSpPr>
          <p:nvPr>
            <p:ph type="title" idx="13"/>
          </p:nvPr>
        </p:nvSpPr>
        <p:spPr>
          <a:xfrm>
            <a:off x="6122487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03" name="Google Shape;12403;p19"/>
          <p:cNvSpPr txBox="1">
            <a:spLocks noGrp="1"/>
          </p:cNvSpPr>
          <p:nvPr>
            <p:ph type="subTitle" idx="14"/>
          </p:nvPr>
        </p:nvSpPr>
        <p:spPr>
          <a:xfrm>
            <a:off x="6122487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4" name="Google Shape;12404;p19"/>
          <p:cNvSpPr txBox="1">
            <a:spLocks noGrp="1"/>
          </p:cNvSpPr>
          <p:nvPr>
            <p:ph type="title" idx="15"/>
          </p:nvPr>
        </p:nvSpPr>
        <p:spPr>
          <a:xfrm>
            <a:off x="720025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05" name="Google Shape;12405;p19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406" name="Google Shape;12406;p19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7" name="Google Shape;12407;p19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8" name="Google Shape;12408;p19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9" name="Google Shape;12409;p19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0" name="Google Shape;12410;p19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1" name="Google Shape;12411;p19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2" name="Google Shape;12412;p19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3" name="Google Shape;12413;p19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4" name="Google Shape;12414;p19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5" name="Google Shape;12415;p19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6" name="Google Shape;12416;p19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7" name="Google Shape;12417;p19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8" name="Google Shape;12418;p19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9" name="Google Shape;12419;p19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0" name="Google Shape;12420;p19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1" name="Google Shape;12421;p19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2" name="Google Shape;12422;p19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3" name="Google Shape;12423;p19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4" name="Google Shape;12424;p19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5" name="Google Shape;12425;p19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6" name="Google Shape;12426;p19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7" name="Google Shape;12427;p19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8" name="Google Shape;12428;p19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9" name="Google Shape;12429;p19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0" name="Google Shape;12430;p19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1" name="Google Shape;12431;p19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2" name="Google Shape;12432;p19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3" name="Google Shape;12433;p19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4" name="Google Shape;12434;p19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5" name="Google Shape;12435;p19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6" name="Google Shape;12436;p19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7" name="Google Shape;12437;p19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8" name="Google Shape;12438;p19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9" name="Google Shape;12439;p19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0" name="Google Shape;12440;p19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1" name="Google Shape;12441;p19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2" name="Google Shape;12442;p19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3" name="Google Shape;12443;p19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4" name="Google Shape;12444;p19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5" name="Google Shape;12445;p19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6" name="Google Shape;12446;p19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7" name="Google Shape;12447;p19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8" name="Google Shape;12448;p19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9" name="Google Shape;12449;p19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0" name="Google Shape;12450;p19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1" name="Google Shape;12451;p19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2" name="Google Shape;12452;p19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3" name="Google Shape;12453;p19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_1_1_2">
    <p:spTree>
      <p:nvGrpSpPr>
        <p:cNvPr id="1" name="Shape 1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31" name="Google Shape;13031;p22"/>
          <p:cNvGrpSpPr/>
          <p:nvPr/>
        </p:nvGrpSpPr>
        <p:grpSpPr>
          <a:xfrm>
            <a:off x="313503" y="540001"/>
            <a:ext cx="8516808" cy="4063556"/>
            <a:chOff x="109200" y="76206"/>
            <a:chExt cx="8925600" cy="4258600"/>
          </a:xfrm>
        </p:grpSpPr>
        <p:grpSp>
          <p:nvGrpSpPr>
            <p:cNvPr id="13032" name="Google Shape;13032;p22"/>
            <p:cNvGrpSpPr/>
            <p:nvPr/>
          </p:nvGrpSpPr>
          <p:grpSpPr>
            <a:xfrm>
              <a:off x="109200" y="76206"/>
              <a:ext cx="8925600" cy="33000"/>
              <a:chOff x="76200" y="76206"/>
              <a:chExt cx="8925600" cy="33000"/>
            </a:xfrm>
          </p:grpSpPr>
          <p:sp>
            <p:nvSpPr>
              <p:cNvPr id="13033" name="Google Shape;1303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4" name="Google Shape;1303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5" name="Google Shape;1303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6" name="Google Shape;1303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7" name="Google Shape;1303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8" name="Google Shape;1303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9" name="Google Shape;1303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0" name="Google Shape;1304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1" name="Google Shape;1304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2" name="Google Shape;1304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3" name="Google Shape;1304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4" name="Google Shape;1304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5" name="Google Shape;1304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6" name="Google Shape;1304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7" name="Google Shape;1304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8" name="Google Shape;1304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9" name="Google Shape;1304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0" name="Google Shape;1305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1" name="Google Shape;1305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2" name="Google Shape;1305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3" name="Google Shape;1305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4" name="Google Shape;1305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5" name="Google Shape;1305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6" name="Google Shape;1305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7" name="Google Shape;1305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8" name="Google Shape;1305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9" name="Google Shape;1305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0" name="Google Shape;1306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1" name="Google Shape;1306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2" name="Google Shape;1306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3" name="Google Shape;1306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4" name="Google Shape;1306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5" name="Google Shape;1306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6" name="Google Shape;1306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7" name="Google Shape;1306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8" name="Google Shape;1306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9" name="Google Shape;1306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0" name="Google Shape;1307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1" name="Google Shape;1307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2" name="Google Shape;1307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3" name="Google Shape;1307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4" name="Google Shape;1307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5" name="Google Shape;1307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6" name="Google Shape;1307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7" name="Google Shape;1307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8" name="Google Shape;1307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9" name="Google Shape;1307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0" name="Google Shape;1308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1" name="Google Shape;1308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2" name="Google Shape;1308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3" name="Google Shape;1308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4" name="Google Shape;1308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5" name="Google Shape;1308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6" name="Google Shape;1308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7" name="Google Shape;1308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8" name="Google Shape;1308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9" name="Google Shape;1308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0" name="Google Shape;1309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1" name="Google Shape;1309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2" name="Google Shape;1309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3" name="Google Shape;1309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4" name="Google Shape;1309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5" name="Google Shape;1309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6" name="Google Shape;1309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7" name="Google Shape;1309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8" name="Google Shape;1309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9" name="Google Shape;1309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0" name="Google Shape;1310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1" name="Google Shape;1310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2" name="Google Shape;1310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3" name="Google Shape;1310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4" name="Google Shape;1310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05" name="Google Shape;13105;p22"/>
            <p:cNvGrpSpPr/>
            <p:nvPr/>
          </p:nvGrpSpPr>
          <p:grpSpPr>
            <a:xfrm>
              <a:off x="109200" y="187406"/>
              <a:ext cx="8925600" cy="33000"/>
              <a:chOff x="76200" y="76206"/>
              <a:chExt cx="8925600" cy="33000"/>
            </a:xfrm>
          </p:grpSpPr>
          <p:sp>
            <p:nvSpPr>
              <p:cNvPr id="13106" name="Google Shape;1310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7" name="Google Shape;1310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8" name="Google Shape;1310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9" name="Google Shape;1310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0" name="Google Shape;1311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1" name="Google Shape;1311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2" name="Google Shape;1311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3" name="Google Shape;1311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4" name="Google Shape;1311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5" name="Google Shape;1311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6" name="Google Shape;1311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7" name="Google Shape;1311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8" name="Google Shape;1311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9" name="Google Shape;1311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0" name="Google Shape;1312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1" name="Google Shape;1312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2" name="Google Shape;1312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3" name="Google Shape;1312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4" name="Google Shape;1312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5" name="Google Shape;1312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6" name="Google Shape;1312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7" name="Google Shape;1312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8" name="Google Shape;1312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9" name="Google Shape;1312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0" name="Google Shape;1313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1" name="Google Shape;1313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2" name="Google Shape;1313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3" name="Google Shape;1313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4" name="Google Shape;1313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5" name="Google Shape;1313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6" name="Google Shape;1313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7" name="Google Shape;1313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8" name="Google Shape;1313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9" name="Google Shape;1313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0" name="Google Shape;1314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1" name="Google Shape;1314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2" name="Google Shape;1314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3" name="Google Shape;1314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4" name="Google Shape;1314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5" name="Google Shape;1314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6" name="Google Shape;1314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7" name="Google Shape;1314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8" name="Google Shape;1314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9" name="Google Shape;1314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0" name="Google Shape;1315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1" name="Google Shape;1315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2" name="Google Shape;1315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3" name="Google Shape;1315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4" name="Google Shape;1315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5" name="Google Shape;1315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6" name="Google Shape;1315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7" name="Google Shape;1315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8" name="Google Shape;1315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9" name="Google Shape;1315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0" name="Google Shape;1316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1" name="Google Shape;1316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2" name="Google Shape;1316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3" name="Google Shape;1316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4" name="Google Shape;1316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5" name="Google Shape;1316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6" name="Google Shape;1316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7" name="Google Shape;1316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8" name="Google Shape;1316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9" name="Google Shape;1316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0" name="Google Shape;1317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1" name="Google Shape;1317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2" name="Google Shape;1317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3" name="Google Shape;1317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4" name="Google Shape;1317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5" name="Google Shape;1317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6" name="Google Shape;1317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7" name="Google Shape;1317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78" name="Google Shape;13178;p22"/>
            <p:cNvGrpSpPr/>
            <p:nvPr/>
          </p:nvGrpSpPr>
          <p:grpSpPr>
            <a:xfrm>
              <a:off x="109200" y="298606"/>
              <a:ext cx="8925600" cy="33000"/>
              <a:chOff x="76200" y="76206"/>
              <a:chExt cx="8925600" cy="33000"/>
            </a:xfrm>
          </p:grpSpPr>
          <p:sp>
            <p:nvSpPr>
              <p:cNvPr id="13179" name="Google Shape;1317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0" name="Google Shape;1318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1" name="Google Shape;1318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2" name="Google Shape;1318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3" name="Google Shape;1318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4" name="Google Shape;1318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5" name="Google Shape;1318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6" name="Google Shape;1318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7" name="Google Shape;1318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8" name="Google Shape;1318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9" name="Google Shape;1318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0" name="Google Shape;1319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1" name="Google Shape;1319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2" name="Google Shape;1319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3" name="Google Shape;1319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4" name="Google Shape;1319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5" name="Google Shape;1319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6" name="Google Shape;1319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7" name="Google Shape;1319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8" name="Google Shape;1319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9" name="Google Shape;1319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0" name="Google Shape;1320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1" name="Google Shape;1320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2" name="Google Shape;1320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3" name="Google Shape;1320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4" name="Google Shape;1320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5" name="Google Shape;1320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6" name="Google Shape;1320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7" name="Google Shape;1320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8" name="Google Shape;1320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9" name="Google Shape;1320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0" name="Google Shape;1321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1" name="Google Shape;1321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2" name="Google Shape;1321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3" name="Google Shape;1321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4" name="Google Shape;1321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5" name="Google Shape;1321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6" name="Google Shape;1321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7" name="Google Shape;1321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8" name="Google Shape;1321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9" name="Google Shape;1321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0" name="Google Shape;1322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1" name="Google Shape;1322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2" name="Google Shape;1322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3" name="Google Shape;1322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4" name="Google Shape;1322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5" name="Google Shape;1322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6" name="Google Shape;1322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7" name="Google Shape;1322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8" name="Google Shape;1322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9" name="Google Shape;1322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0" name="Google Shape;1323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1" name="Google Shape;1323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2" name="Google Shape;1323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3" name="Google Shape;1323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4" name="Google Shape;1323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5" name="Google Shape;1323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6" name="Google Shape;1323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7" name="Google Shape;1323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8" name="Google Shape;1323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9" name="Google Shape;1323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0" name="Google Shape;1324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1" name="Google Shape;1324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2" name="Google Shape;1324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3" name="Google Shape;1324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4" name="Google Shape;1324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5" name="Google Shape;1324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6" name="Google Shape;1324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7" name="Google Shape;1324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8" name="Google Shape;1324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9" name="Google Shape;1324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0" name="Google Shape;1325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51" name="Google Shape;13251;p22"/>
            <p:cNvGrpSpPr/>
            <p:nvPr/>
          </p:nvGrpSpPr>
          <p:grpSpPr>
            <a:xfrm>
              <a:off x="109200" y="409806"/>
              <a:ext cx="8925600" cy="33000"/>
              <a:chOff x="76200" y="76206"/>
              <a:chExt cx="8925600" cy="33000"/>
            </a:xfrm>
          </p:grpSpPr>
          <p:sp>
            <p:nvSpPr>
              <p:cNvPr id="13252" name="Google Shape;1325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3" name="Google Shape;1325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4" name="Google Shape;1325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5" name="Google Shape;1325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6" name="Google Shape;1325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7" name="Google Shape;1325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8" name="Google Shape;1325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9" name="Google Shape;1325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0" name="Google Shape;1326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1" name="Google Shape;1326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2" name="Google Shape;1326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3" name="Google Shape;1326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4" name="Google Shape;1326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5" name="Google Shape;1326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6" name="Google Shape;1326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7" name="Google Shape;1326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8" name="Google Shape;1326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9" name="Google Shape;1326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0" name="Google Shape;1327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1" name="Google Shape;1327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2" name="Google Shape;1327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3" name="Google Shape;1327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4" name="Google Shape;1327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5" name="Google Shape;1327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6" name="Google Shape;1327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7" name="Google Shape;1327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8" name="Google Shape;1327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9" name="Google Shape;1327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0" name="Google Shape;1328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1" name="Google Shape;1328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2" name="Google Shape;1328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3" name="Google Shape;1328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4" name="Google Shape;1328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5" name="Google Shape;1328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6" name="Google Shape;1328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7" name="Google Shape;1328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8" name="Google Shape;1328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9" name="Google Shape;1328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0" name="Google Shape;1329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1" name="Google Shape;1329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2" name="Google Shape;1329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3" name="Google Shape;1329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4" name="Google Shape;1329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5" name="Google Shape;1329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6" name="Google Shape;1329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7" name="Google Shape;1329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8" name="Google Shape;1329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9" name="Google Shape;1329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0" name="Google Shape;1330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1" name="Google Shape;1330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2" name="Google Shape;1330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3" name="Google Shape;1330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4" name="Google Shape;1330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5" name="Google Shape;1330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6" name="Google Shape;1330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7" name="Google Shape;1330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8" name="Google Shape;1330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9" name="Google Shape;1330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0" name="Google Shape;1331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1" name="Google Shape;1331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2" name="Google Shape;1331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3" name="Google Shape;1331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4" name="Google Shape;1331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5" name="Google Shape;1331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6" name="Google Shape;1331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7" name="Google Shape;1331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8" name="Google Shape;1331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9" name="Google Shape;1331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0" name="Google Shape;1332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1" name="Google Shape;1332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2" name="Google Shape;1332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3" name="Google Shape;1332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24" name="Google Shape;13324;p22"/>
            <p:cNvGrpSpPr/>
            <p:nvPr/>
          </p:nvGrpSpPr>
          <p:grpSpPr>
            <a:xfrm>
              <a:off x="109200" y="521006"/>
              <a:ext cx="8925600" cy="33000"/>
              <a:chOff x="76200" y="76206"/>
              <a:chExt cx="8925600" cy="33000"/>
            </a:xfrm>
          </p:grpSpPr>
          <p:sp>
            <p:nvSpPr>
              <p:cNvPr id="13325" name="Google Shape;1332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6" name="Google Shape;1332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7" name="Google Shape;1332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8" name="Google Shape;1332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9" name="Google Shape;1332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0" name="Google Shape;1333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1" name="Google Shape;1333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2" name="Google Shape;1333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3" name="Google Shape;1333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4" name="Google Shape;1333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5" name="Google Shape;1333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6" name="Google Shape;1333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7" name="Google Shape;1333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8" name="Google Shape;1333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9" name="Google Shape;1333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0" name="Google Shape;1334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1" name="Google Shape;1334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2" name="Google Shape;1334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3" name="Google Shape;1334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4" name="Google Shape;1334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5" name="Google Shape;1334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6" name="Google Shape;1334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7" name="Google Shape;1334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8" name="Google Shape;1334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9" name="Google Shape;1334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0" name="Google Shape;1335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1" name="Google Shape;1335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2" name="Google Shape;1335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3" name="Google Shape;1335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4" name="Google Shape;1335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5" name="Google Shape;1335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6" name="Google Shape;1335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7" name="Google Shape;1335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8" name="Google Shape;1335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9" name="Google Shape;1335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0" name="Google Shape;1336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1" name="Google Shape;1336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2" name="Google Shape;1336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3" name="Google Shape;1336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4" name="Google Shape;1336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5" name="Google Shape;1336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6" name="Google Shape;1336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7" name="Google Shape;1336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8" name="Google Shape;1336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9" name="Google Shape;1336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0" name="Google Shape;1337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1" name="Google Shape;1337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2" name="Google Shape;1337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3" name="Google Shape;1337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4" name="Google Shape;1337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5" name="Google Shape;1337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6" name="Google Shape;1337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7" name="Google Shape;1337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8" name="Google Shape;1337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9" name="Google Shape;1337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0" name="Google Shape;1338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1" name="Google Shape;1338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2" name="Google Shape;1338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3" name="Google Shape;1338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4" name="Google Shape;1338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5" name="Google Shape;1338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6" name="Google Shape;1338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7" name="Google Shape;1338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8" name="Google Shape;1338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9" name="Google Shape;1338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0" name="Google Shape;1339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1" name="Google Shape;1339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2" name="Google Shape;1339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3" name="Google Shape;1339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4" name="Google Shape;1339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5" name="Google Shape;1339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6" name="Google Shape;1339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97" name="Google Shape;13397;p22"/>
            <p:cNvGrpSpPr/>
            <p:nvPr/>
          </p:nvGrpSpPr>
          <p:grpSpPr>
            <a:xfrm>
              <a:off x="109200" y="632206"/>
              <a:ext cx="8925600" cy="33000"/>
              <a:chOff x="76200" y="76206"/>
              <a:chExt cx="8925600" cy="33000"/>
            </a:xfrm>
          </p:grpSpPr>
          <p:sp>
            <p:nvSpPr>
              <p:cNvPr id="13398" name="Google Shape;1339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9" name="Google Shape;1339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0" name="Google Shape;1340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1" name="Google Shape;1340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2" name="Google Shape;1340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3" name="Google Shape;1340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4" name="Google Shape;1340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5" name="Google Shape;1340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6" name="Google Shape;1340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7" name="Google Shape;1340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8" name="Google Shape;1340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9" name="Google Shape;1340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0" name="Google Shape;1341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1" name="Google Shape;1341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2" name="Google Shape;1341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3" name="Google Shape;1341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4" name="Google Shape;1341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5" name="Google Shape;1341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6" name="Google Shape;1341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7" name="Google Shape;1341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8" name="Google Shape;1341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9" name="Google Shape;1341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0" name="Google Shape;1342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1" name="Google Shape;1342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2" name="Google Shape;1342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3" name="Google Shape;1342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4" name="Google Shape;1342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5" name="Google Shape;1342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6" name="Google Shape;1342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7" name="Google Shape;1342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8" name="Google Shape;1342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9" name="Google Shape;1342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0" name="Google Shape;1343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1" name="Google Shape;1343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2" name="Google Shape;1343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3" name="Google Shape;1343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4" name="Google Shape;1343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5" name="Google Shape;1343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6" name="Google Shape;1343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7" name="Google Shape;1343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8" name="Google Shape;1343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9" name="Google Shape;1343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0" name="Google Shape;1344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1" name="Google Shape;1344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2" name="Google Shape;1344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3" name="Google Shape;1344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4" name="Google Shape;1344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5" name="Google Shape;1344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6" name="Google Shape;1344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7" name="Google Shape;1344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8" name="Google Shape;1344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9" name="Google Shape;1344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0" name="Google Shape;1345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1" name="Google Shape;1345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2" name="Google Shape;1345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3" name="Google Shape;1345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4" name="Google Shape;1345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5" name="Google Shape;1345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6" name="Google Shape;1345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7" name="Google Shape;1345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8" name="Google Shape;1345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9" name="Google Shape;1345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0" name="Google Shape;1346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1" name="Google Shape;1346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2" name="Google Shape;1346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3" name="Google Shape;1346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4" name="Google Shape;1346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5" name="Google Shape;1346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6" name="Google Shape;1346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7" name="Google Shape;1346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8" name="Google Shape;1346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9" name="Google Shape;1346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70" name="Google Shape;13470;p22"/>
            <p:cNvGrpSpPr/>
            <p:nvPr/>
          </p:nvGrpSpPr>
          <p:grpSpPr>
            <a:xfrm>
              <a:off x="109200" y="743406"/>
              <a:ext cx="8925600" cy="33000"/>
              <a:chOff x="76200" y="76206"/>
              <a:chExt cx="8925600" cy="33000"/>
            </a:xfrm>
          </p:grpSpPr>
          <p:sp>
            <p:nvSpPr>
              <p:cNvPr id="13471" name="Google Shape;1347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2" name="Google Shape;1347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3" name="Google Shape;1347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4" name="Google Shape;1347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5" name="Google Shape;1347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6" name="Google Shape;1347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7" name="Google Shape;1347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8" name="Google Shape;1347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9" name="Google Shape;1347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0" name="Google Shape;1348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1" name="Google Shape;1348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2" name="Google Shape;1348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3" name="Google Shape;1348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4" name="Google Shape;1348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5" name="Google Shape;1348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6" name="Google Shape;1348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7" name="Google Shape;1348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8" name="Google Shape;1348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9" name="Google Shape;1348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0" name="Google Shape;1349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1" name="Google Shape;1349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2" name="Google Shape;1349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3" name="Google Shape;1349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4" name="Google Shape;1349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5" name="Google Shape;1349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6" name="Google Shape;1349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7" name="Google Shape;1349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8" name="Google Shape;1349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9" name="Google Shape;1349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0" name="Google Shape;1350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1" name="Google Shape;1350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2" name="Google Shape;1350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3" name="Google Shape;1350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4" name="Google Shape;1350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5" name="Google Shape;1350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6" name="Google Shape;1350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7" name="Google Shape;1350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8" name="Google Shape;1350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9" name="Google Shape;1350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0" name="Google Shape;1351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1" name="Google Shape;1351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2" name="Google Shape;1351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3" name="Google Shape;1351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4" name="Google Shape;1351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5" name="Google Shape;1351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6" name="Google Shape;1351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7" name="Google Shape;1351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8" name="Google Shape;1351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9" name="Google Shape;1351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0" name="Google Shape;1352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1" name="Google Shape;1352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2" name="Google Shape;1352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3" name="Google Shape;1352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4" name="Google Shape;1352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5" name="Google Shape;1352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6" name="Google Shape;1352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7" name="Google Shape;1352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8" name="Google Shape;1352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9" name="Google Shape;1352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0" name="Google Shape;1353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1" name="Google Shape;1353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2" name="Google Shape;1353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3" name="Google Shape;1353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4" name="Google Shape;1353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5" name="Google Shape;1353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6" name="Google Shape;1353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7" name="Google Shape;1353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8" name="Google Shape;1353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9" name="Google Shape;1353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0" name="Google Shape;1354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1" name="Google Shape;1354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2" name="Google Shape;1354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43" name="Google Shape;13543;p22"/>
            <p:cNvGrpSpPr/>
            <p:nvPr/>
          </p:nvGrpSpPr>
          <p:grpSpPr>
            <a:xfrm>
              <a:off x="109200" y="854606"/>
              <a:ext cx="8925600" cy="33000"/>
              <a:chOff x="76200" y="76206"/>
              <a:chExt cx="8925600" cy="33000"/>
            </a:xfrm>
          </p:grpSpPr>
          <p:sp>
            <p:nvSpPr>
              <p:cNvPr id="13544" name="Google Shape;1354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5" name="Google Shape;1354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6" name="Google Shape;1354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7" name="Google Shape;1354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8" name="Google Shape;1354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9" name="Google Shape;1354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0" name="Google Shape;1355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1" name="Google Shape;1355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2" name="Google Shape;1355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3" name="Google Shape;1355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4" name="Google Shape;1355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5" name="Google Shape;1355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6" name="Google Shape;1355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7" name="Google Shape;1355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8" name="Google Shape;1355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9" name="Google Shape;1355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0" name="Google Shape;1356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1" name="Google Shape;1356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2" name="Google Shape;1356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3" name="Google Shape;1356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4" name="Google Shape;1356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5" name="Google Shape;1356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6" name="Google Shape;1356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7" name="Google Shape;1356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8" name="Google Shape;1356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9" name="Google Shape;1356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0" name="Google Shape;1357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1" name="Google Shape;1357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2" name="Google Shape;1357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3" name="Google Shape;1357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4" name="Google Shape;1357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5" name="Google Shape;1357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6" name="Google Shape;1357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7" name="Google Shape;1357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8" name="Google Shape;1357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9" name="Google Shape;1357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0" name="Google Shape;1358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1" name="Google Shape;1358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2" name="Google Shape;1358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3" name="Google Shape;1358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4" name="Google Shape;1358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5" name="Google Shape;1358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6" name="Google Shape;1358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7" name="Google Shape;1358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8" name="Google Shape;1358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9" name="Google Shape;1358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0" name="Google Shape;1359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1" name="Google Shape;1359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2" name="Google Shape;1359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3" name="Google Shape;1359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4" name="Google Shape;1359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5" name="Google Shape;1359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6" name="Google Shape;1359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7" name="Google Shape;1359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8" name="Google Shape;1359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9" name="Google Shape;1359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0" name="Google Shape;1360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1" name="Google Shape;1360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2" name="Google Shape;1360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3" name="Google Shape;1360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4" name="Google Shape;1360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5" name="Google Shape;1360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6" name="Google Shape;1360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7" name="Google Shape;1360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8" name="Google Shape;1360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9" name="Google Shape;1360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0" name="Google Shape;1361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1" name="Google Shape;1361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2" name="Google Shape;1361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3" name="Google Shape;1361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4" name="Google Shape;1361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5" name="Google Shape;1361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16" name="Google Shape;13616;p22"/>
            <p:cNvGrpSpPr/>
            <p:nvPr/>
          </p:nvGrpSpPr>
          <p:grpSpPr>
            <a:xfrm>
              <a:off x="109200" y="965806"/>
              <a:ext cx="8925600" cy="33000"/>
              <a:chOff x="76200" y="76206"/>
              <a:chExt cx="8925600" cy="33000"/>
            </a:xfrm>
          </p:grpSpPr>
          <p:sp>
            <p:nvSpPr>
              <p:cNvPr id="13617" name="Google Shape;1361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8" name="Google Shape;1361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9" name="Google Shape;1361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0" name="Google Shape;1362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1" name="Google Shape;1362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2" name="Google Shape;1362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3" name="Google Shape;1362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4" name="Google Shape;1362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5" name="Google Shape;1362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6" name="Google Shape;1362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7" name="Google Shape;1362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8" name="Google Shape;1362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9" name="Google Shape;1362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0" name="Google Shape;1363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1" name="Google Shape;1363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2" name="Google Shape;1363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3" name="Google Shape;1363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4" name="Google Shape;1363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5" name="Google Shape;1363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6" name="Google Shape;1363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7" name="Google Shape;1363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8" name="Google Shape;1363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9" name="Google Shape;1363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0" name="Google Shape;1364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1" name="Google Shape;1364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2" name="Google Shape;1364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3" name="Google Shape;1364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4" name="Google Shape;1364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5" name="Google Shape;1364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6" name="Google Shape;1364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7" name="Google Shape;1364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8" name="Google Shape;1364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9" name="Google Shape;1364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0" name="Google Shape;1365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1" name="Google Shape;1365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2" name="Google Shape;1365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3" name="Google Shape;1365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4" name="Google Shape;1365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5" name="Google Shape;1365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6" name="Google Shape;1365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7" name="Google Shape;1365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8" name="Google Shape;1365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9" name="Google Shape;1365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0" name="Google Shape;1366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1" name="Google Shape;1366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2" name="Google Shape;1366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3" name="Google Shape;1366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4" name="Google Shape;1366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5" name="Google Shape;1366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6" name="Google Shape;1366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7" name="Google Shape;1366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8" name="Google Shape;1366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9" name="Google Shape;1366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0" name="Google Shape;1367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1" name="Google Shape;1367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2" name="Google Shape;1367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3" name="Google Shape;1367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4" name="Google Shape;1367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5" name="Google Shape;1367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6" name="Google Shape;1367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7" name="Google Shape;1367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8" name="Google Shape;1367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9" name="Google Shape;1367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0" name="Google Shape;1368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1" name="Google Shape;1368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2" name="Google Shape;1368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3" name="Google Shape;1368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4" name="Google Shape;1368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5" name="Google Shape;1368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6" name="Google Shape;1368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7" name="Google Shape;1368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8" name="Google Shape;1368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89" name="Google Shape;13689;p22"/>
            <p:cNvGrpSpPr/>
            <p:nvPr/>
          </p:nvGrpSpPr>
          <p:grpSpPr>
            <a:xfrm>
              <a:off x="109200" y="1077006"/>
              <a:ext cx="8925600" cy="33000"/>
              <a:chOff x="76200" y="76206"/>
              <a:chExt cx="8925600" cy="33000"/>
            </a:xfrm>
          </p:grpSpPr>
          <p:sp>
            <p:nvSpPr>
              <p:cNvPr id="13690" name="Google Shape;1369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1" name="Google Shape;1369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2" name="Google Shape;1369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3" name="Google Shape;1369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4" name="Google Shape;1369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5" name="Google Shape;1369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6" name="Google Shape;1369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7" name="Google Shape;1369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8" name="Google Shape;1369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9" name="Google Shape;1369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0" name="Google Shape;1370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1" name="Google Shape;1370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2" name="Google Shape;1370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3" name="Google Shape;1370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4" name="Google Shape;1370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5" name="Google Shape;1370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6" name="Google Shape;1370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7" name="Google Shape;1370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8" name="Google Shape;1370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9" name="Google Shape;1370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0" name="Google Shape;1371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1" name="Google Shape;1371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2" name="Google Shape;1371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3" name="Google Shape;1371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4" name="Google Shape;1371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5" name="Google Shape;1371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6" name="Google Shape;1371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7" name="Google Shape;1371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8" name="Google Shape;1371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9" name="Google Shape;1371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0" name="Google Shape;1372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1" name="Google Shape;1372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2" name="Google Shape;1372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3" name="Google Shape;1372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4" name="Google Shape;1372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5" name="Google Shape;1372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6" name="Google Shape;1372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7" name="Google Shape;1372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8" name="Google Shape;1372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9" name="Google Shape;1372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0" name="Google Shape;1373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1" name="Google Shape;1373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2" name="Google Shape;1373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3" name="Google Shape;1373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4" name="Google Shape;1373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5" name="Google Shape;1373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6" name="Google Shape;1373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7" name="Google Shape;1373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8" name="Google Shape;1373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9" name="Google Shape;1373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0" name="Google Shape;1374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1" name="Google Shape;1374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2" name="Google Shape;1374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3" name="Google Shape;1374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4" name="Google Shape;1374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5" name="Google Shape;1374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6" name="Google Shape;1374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7" name="Google Shape;1374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8" name="Google Shape;1374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9" name="Google Shape;1374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0" name="Google Shape;1375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1" name="Google Shape;1375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2" name="Google Shape;1375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3" name="Google Shape;1375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4" name="Google Shape;1375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5" name="Google Shape;1375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6" name="Google Shape;1375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7" name="Google Shape;1375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8" name="Google Shape;1375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9" name="Google Shape;1375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0" name="Google Shape;1376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1" name="Google Shape;1376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62" name="Google Shape;13762;p22"/>
            <p:cNvGrpSpPr/>
            <p:nvPr/>
          </p:nvGrpSpPr>
          <p:grpSpPr>
            <a:xfrm>
              <a:off x="109200" y="1188206"/>
              <a:ext cx="8925600" cy="33000"/>
              <a:chOff x="76200" y="76206"/>
              <a:chExt cx="8925600" cy="33000"/>
            </a:xfrm>
          </p:grpSpPr>
          <p:sp>
            <p:nvSpPr>
              <p:cNvPr id="13763" name="Google Shape;1376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4" name="Google Shape;1376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5" name="Google Shape;1376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6" name="Google Shape;1376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7" name="Google Shape;1376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8" name="Google Shape;1376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9" name="Google Shape;1376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0" name="Google Shape;1377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1" name="Google Shape;1377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2" name="Google Shape;1377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3" name="Google Shape;1377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4" name="Google Shape;1377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5" name="Google Shape;1377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6" name="Google Shape;1377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7" name="Google Shape;1377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8" name="Google Shape;1377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9" name="Google Shape;1377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0" name="Google Shape;1378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1" name="Google Shape;1378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2" name="Google Shape;1378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3" name="Google Shape;1378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4" name="Google Shape;1378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5" name="Google Shape;1378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6" name="Google Shape;1378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7" name="Google Shape;1378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8" name="Google Shape;1378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9" name="Google Shape;1378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0" name="Google Shape;1379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1" name="Google Shape;1379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2" name="Google Shape;1379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3" name="Google Shape;1379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4" name="Google Shape;1379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5" name="Google Shape;1379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6" name="Google Shape;1379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7" name="Google Shape;1379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8" name="Google Shape;1379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9" name="Google Shape;1379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0" name="Google Shape;1380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1" name="Google Shape;1380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2" name="Google Shape;1380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3" name="Google Shape;1380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4" name="Google Shape;1380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5" name="Google Shape;1380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6" name="Google Shape;1380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7" name="Google Shape;1380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8" name="Google Shape;1380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9" name="Google Shape;1380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0" name="Google Shape;1381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1" name="Google Shape;1381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2" name="Google Shape;1381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3" name="Google Shape;1381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4" name="Google Shape;1381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5" name="Google Shape;1381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6" name="Google Shape;1381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7" name="Google Shape;1381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8" name="Google Shape;1381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9" name="Google Shape;1381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0" name="Google Shape;1382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1" name="Google Shape;1382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2" name="Google Shape;1382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3" name="Google Shape;1382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4" name="Google Shape;1382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5" name="Google Shape;1382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6" name="Google Shape;1382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7" name="Google Shape;1382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8" name="Google Shape;1382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9" name="Google Shape;1382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0" name="Google Shape;1383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1" name="Google Shape;1383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2" name="Google Shape;1383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3" name="Google Shape;1383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4" name="Google Shape;1383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35" name="Google Shape;13835;p22"/>
            <p:cNvGrpSpPr/>
            <p:nvPr/>
          </p:nvGrpSpPr>
          <p:grpSpPr>
            <a:xfrm>
              <a:off x="109200" y="1299406"/>
              <a:ext cx="8925600" cy="33000"/>
              <a:chOff x="76200" y="76206"/>
              <a:chExt cx="8925600" cy="33000"/>
            </a:xfrm>
          </p:grpSpPr>
          <p:sp>
            <p:nvSpPr>
              <p:cNvPr id="13836" name="Google Shape;1383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7" name="Google Shape;1383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8" name="Google Shape;1383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9" name="Google Shape;1383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0" name="Google Shape;1384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1" name="Google Shape;1384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2" name="Google Shape;1384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3" name="Google Shape;1384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4" name="Google Shape;1384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5" name="Google Shape;1384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6" name="Google Shape;1384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7" name="Google Shape;1384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8" name="Google Shape;1384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9" name="Google Shape;1384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0" name="Google Shape;1385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1" name="Google Shape;1385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2" name="Google Shape;1385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3" name="Google Shape;1385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4" name="Google Shape;1385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5" name="Google Shape;1385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6" name="Google Shape;1385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7" name="Google Shape;1385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8" name="Google Shape;1385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9" name="Google Shape;1385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0" name="Google Shape;1386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1" name="Google Shape;1386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2" name="Google Shape;1386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3" name="Google Shape;1386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4" name="Google Shape;1386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5" name="Google Shape;1386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6" name="Google Shape;1386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7" name="Google Shape;1386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8" name="Google Shape;1386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9" name="Google Shape;1386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0" name="Google Shape;1387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1" name="Google Shape;1387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2" name="Google Shape;1387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3" name="Google Shape;1387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4" name="Google Shape;1387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5" name="Google Shape;1387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6" name="Google Shape;1387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7" name="Google Shape;1387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8" name="Google Shape;1387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9" name="Google Shape;1387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0" name="Google Shape;1388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1" name="Google Shape;1388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2" name="Google Shape;1388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3" name="Google Shape;1388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4" name="Google Shape;1388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5" name="Google Shape;1388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6" name="Google Shape;1388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7" name="Google Shape;1388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8" name="Google Shape;1388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9" name="Google Shape;1388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0" name="Google Shape;1389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1" name="Google Shape;1389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2" name="Google Shape;1389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3" name="Google Shape;1389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4" name="Google Shape;1389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5" name="Google Shape;1389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6" name="Google Shape;1389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7" name="Google Shape;1389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8" name="Google Shape;1389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9" name="Google Shape;1389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0" name="Google Shape;1390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1" name="Google Shape;1390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2" name="Google Shape;1390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3" name="Google Shape;1390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4" name="Google Shape;1390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5" name="Google Shape;1390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6" name="Google Shape;1390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7" name="Google Shape;1390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08" name="Google Shape;13908;p22"/>
            <p:cNvGrpSpPr/>
            <p:nvPr/>
          </p:nvGrpSpPr>
          <p:grpSpPr>
            <a:xfrm>
              <a:off x="109200" y="1410606"/>
              <a:ext cx="8925600" cy="33000"/>
              <a:chOff x="76200" y="76206"/>
              <a:chExt cx="8925600" cy="33000"/>
            </a:xfrm>
          </p:grpSpPr>
          <p:sp>
            <p:nvSpPr>
              <p:cNvPr id="13909" name="Google Shape;1390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0" name="Google Shape;1391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1" name="Google Shape;1391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2" name="Google Shape;1391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3" name="Google Shape;1391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4" name="Google Shape;1391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5" name="Google Shape;1391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6" name="Google Shape;1391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7" name="Google Shape;1391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8" name="Google Shape;1391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9" name="Google Shape;1391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0" name="Google Shape;1392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1" name="Google Shape;1392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2" name="Google Shape;1392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3" name="Google Shape;1392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4" name="Google Shape;1392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5" name="Google Shape;1392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6" name="Google Shape;1392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7" name="Google Shape;1392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8" name="Google Shape;1392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9" name="Google Shape;1392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0" name="Google Shape;1393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1" name="Google Shape;1393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2" name="Google Shape;1393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3" name="Google Shape;1393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4" name="Google Shape;1393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5" name="Google Shape;1393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6" name="Google Shape;1393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7" name="Google Shape;1393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8" name="Google Shape;1393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9" name="Google Shape;1393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0" name="Google Shape;1394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1" name="Google Shape;1394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2" name="Google Shape;1394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3" name="Google Shape;1394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4" name="Google Shape;1394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5" name="Google Shape;1394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6" name="Google Shape;1394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7" name="Google Shape;1394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8" name="Google Shape;1394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9" name="Google Shape;1394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0" name="Google Shape;1395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1" name="Google Shape;1395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2" name="Google Shape;1395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3" name="Google Shape;1395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4" name="Google Shape;1395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5" name="Google Shape;1395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6" name="Google Shape;1395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7" name="Google Shape;1395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8" name="Google Shape;1395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9" name="Google Shape;1395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0" name="Google Shape;1396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1" name="Google Shape;1396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2" name="Google Shape;1396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3" name="Google Shape;1396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4" name="Google Shape;1396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5" name="Google Shape;1396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6" name="Google Shape;1396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7" name="Google Shape;1396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8" name="Google Shape;1396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9" name="Google Shape;1396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0" name="Google Shape;1397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1" name="Google Shape;1397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2" name="Google Shape;1397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3" name="Google Shape;1397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4" name="Google Shape;1397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5" name="Google Shape;1397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6" name="Google Shape;1397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7" name="Google Shape;1397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8" name="Google Shape;1397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9" name="Google Shape;1397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0" name="Google Shape;1398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81" name="Google Shape;13981;p22"/>
            <p:cNvGrpSpPr/>
            <p:nvPr/>
          </p:nvGrpSpPr>
          <p:grpSpPr>
            <a:xfrm>
              <a:off x="109200" y="1521806"/>
              <a:ext cx="8925600" cy="33000"/>
              <a:chOff x="76200" y="76206"/>
              <a:chExt cx="8925600" cy="33000"/>
            </a:xfrm>
          </p:grpSpPr>
          <p:sp>
            <p:nvSpPr>
              <p:cNvPr id="13982" name="Google Shape;1398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3" name="Google Shape;1398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4" name="Google Shape;1398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5" name="Google Shape;1398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6" name="Google Shape;1398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7" name="Google Shape;1398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8" name="Google Shape;1398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9" name="Google Shape;1398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0" name="Google Shape;1399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1" name="Google Shape;1399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2" name="Google Shape;1399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3" name="Google Shape;1399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4" name="Google Shape;1399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5" name="Google Shape;1399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6" name="Google Shape;1399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7" name="Google Shape;1399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8" name="Google Shape;1399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9" name="Google Shape;1399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0" name="Google Shape;1400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1" name="Google Shape;1400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2" name="Google Shape;1400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3" name="Google Shape;1400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4" name="Google Shape;1400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5" name="Google Shape;1400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6" name="Google Shape;1400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7" name="Google Shape;1400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8" name="Google Shape;1400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9" name="Google Shape;1400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0" name="Google Shape;1401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1" name="Google Shape;1401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2" name="Google Shape;1401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3" name="Google Shape;1401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4" name="Google Shape;1401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5" name="Google Shape;1401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6" name="Google Shape;1401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7" name="Google Shape;1401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8" name="Google Shape;1401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9" name="Google Shape;1401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0" name="Google Shape;1402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1" name="Google Shape;1402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2" name="Google Shape;1402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3" name="Google Shape;1402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4" name="Google Shape;1402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5" name="Google Shape;1402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6" name="Google Shape;1402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7" name="Google Shape;1402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8" name="Google Shape;1402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9" name="Google Shape;1402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0" name="Google Shape;1403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1" name="Google Shape;1403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2" name="Google Shape;1403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3" name="Google Shape;1403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4" name="Google Shape;1403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5" name="Google Shape;1403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6" name="Google Shape;1403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7" name="Google Shape;1403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8" name="Google Shape;1403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9" name="Google Shape;1403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0" name="Google Shape;1404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1" name="Google Shape;1404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2" name="Google Shape;1404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3" name="Google Shape;1404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4" name="Google Shape;1404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5" name="Google Shape;1404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6" name="Google Shape;1404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7" name="Google Shape;1404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8" name="Google Shape;1404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9" name="Google Shape;1404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0" name="Google Shape;1405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1" name="Google Shape;1405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2" name="Google Shape;1405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3" name="Google Shape;1405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54" name="Google Shape;14054;p22"/>
            <p:cNvGrpSpPr/>
            <p:nvPr/>
          </p:nvGrpSpPr>
          <p:grpSpPr>
            <a:xfrm>
              <a:off x="109200" y="1633006"/>
              <a:ext cx="8925600" cy="33000"/>
              <a:chOff x="76200" y="76206"/>
              <a:chExt cx="8925600" cy="33000"/>
            </a:xfrm>
          </p:grpSpPr>
          <p:sp>
            <p:nvSpPr>
              <p:cNvPr id="14055" name="Google Shape;1405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6" name="Google Shape;1405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7" name="Google Shape;1405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8" name="Google Shape;1405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9" name="Google Shape;1405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0" name="Google Shape;1406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1" name="Google Shape;1406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2" name="Google Shape;1406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3" name="Google Shape;1406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4" name="Google Shape;1406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5" name="Google Shape;1406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6" name="Google Shape;1406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7" name="Google Shape;1406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8" name="Google Shape;1406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9" name="Google Shape;1406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0" name="Google Shape;1407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1" name="Google Shape;1407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2" name="Google Shape;1407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3" name="Google Shape;1407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4" name="Google Shape;1407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5" name="Google Shape;1407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6" name="Google Shape;1407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7" name="Google Shape;1407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8" name="Google Shape;1407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9" name="Google Shape;1407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0" name="Google Shape;1408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1" name="Google Shape;1408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2" name="Google Shape;1408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3" name="Google Shape;1408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4" name="Google Shape;1408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5" name="Google Shape;1408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6" name="Google Shape;1408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7" name="Google Shape;1408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8" name="Google Shape;1408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9" name="Google Shape;1408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0" name="Google Shape;1409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1" name="Google Shape;1409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2" name="Google Shape;1409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3" name="Google Shape;1409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4" name="Google Shape;1409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5" name="Google Shape;1409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6" name="Google Shape;1409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7" name="Google Shape;1409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8" name="Google Shape;1409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9" name="Google Shape;1409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0" name="Google Shape;1410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1" name="Google Shape;1410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2" name="Google Shape;1410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3" name="Google Shape;1410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4" name="Google Shape;1410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5" name="Google Shape;1410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6" name="Google Shape;1410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7" name="Google Shape;1410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8" name="Google Shape;1410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9" name="Google Shape;1410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0" name="Google Shape;1411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1" name="Google Shape;1411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2" name="Google Shape;1411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3" name="Google Shape;1411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4" name="Google Shape;1411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5" name="Google Shape;1411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6" name="Google Shape;1411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7" name="Google Shape;1411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8" name="Google Shape;1411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9" name="Google Shape;1411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0" name="Google Shape;1412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1" name="Google Shape;1412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2" name="Google Shape;1412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3" name="Google Shape;1412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4" name="Google Shape;1412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5" name="Google Shape;1412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6" name="Google Shape;1412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27" name="Google Shape;14127;p22"/>
            <p:cNvGrpSpPr/>
            <p:nvPr/>
          </p:nvGrpSpPr>
          <p:grpSpPr>
            <a:xfrm>
              <a:off x="109200" y="1744206"/>
              <a:ext cx="8925600" cy="33000"/>
              <a:chOff x="76200" y="76206"/>
              <a:chExt cx="8925600" cy="33000"/>
            </a:xfrm>
          </p:grpSpPr>
          <p:sp>
            <p:nvSpPr>
              <p:cNvPr id="14128" name="Google Shape;1412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9" name="Google Shape;1412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0" name="Google Shape;1413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1" name="Google Shape;1413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2" name="Google Shape;1413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3" name="Google Shape;1413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4" name="Google Shape;1413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5" name="Google Shape;1413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6" name="Google Shape;1413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7" name="Google Shape;1413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8" name="Google Shape;1413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9" name="Google Shape;1413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0" name="Google Shape;1414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1" name="Google Shape;1414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2" name="Google Shape;1414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3" name="Google Shape;1414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4" name="Google Shape;1414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5" name="Google Shape;1414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6" name="Google Shape;1414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7" name="Google Shape;1414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8" name="Google Shape;1414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9" name="Google Shape;1414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0" name="Google Shape;1415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1" name="Google Shape;1415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2" name="Google Shape;1415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3" name="Google Shape;1415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4" name="Google Shape;1415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5" name="Google Shape;1415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6" name="Google Shape;1415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7" name="Google Shape;1415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8" name="Google Shape;1415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9" name="Google Shape;1415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0" name="Google Shape;1416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1" name="Google Shape;1416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2" name="Google Shape;1416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3" name="Google Shape;1416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4" name="Google Shape;1416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5" name="Google Shape;1416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6" name="Google Shape;1416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7" name="Google Shape;1416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8" name="Google Shape;1416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9" name="Google Shape;1416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0" name="Google Shape;1417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1" name="Google Shape;1417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2" name="Google Shape;1417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3" name="Google Shape;1417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4" name="Google Shape;1417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5" name="Google Shape;1417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6" name="Google Shape;1417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7" name="Google Shape;1417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8" name="Google Shape;1417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9" name="Google Shape;1417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0" name="Google Shape;1418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1" name="Google Shape;1418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2" name="Google Shape;1418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3" name="Google Shape;1418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4" name="Google Shape;1418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5" name="Google Shape;1418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6" name="Google Shape;1418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7" name="Google Shape;1418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8" name="Google Shape;1418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9" name="Google Shape;1418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0" name="Google Shape;1419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1" name="Google Shape;1419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2" name="Google Shape;1419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3" name="Google Shape;1419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4" name="Google Shape;1419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5" name="Google Shape;1419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6" name="Google Shape;1419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7" name="Google Shape;1419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8" name="Google Shape;1419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9" name="Google Shape;1419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00" name="Google Shape;14200;p22"/>
            <p:cNvGrpSpPr/>
            <p:nvPr/>
          </p:nvGrpSpPr>
          <p:grpSpPr>
            <a:xfrm>
              <a:off x="109200" y="1855406"/>
              <a:ext cx="8925600" cy="33000"/>
              <a:chOff x="76200" y="76206"/>
              <a:chExt cx="8925600" cy="33000"/>
            </a:xfrm>
          </p:grpSpPr>
          <p:sp>
            <p:nvSpPr>
              <p:cNvPr id="14201" name="Google Shape;1420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2" name="Google Shape;1420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3" name="Google Shape;1420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4" name="Google Shape;1420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5" name="Google Shape;1420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6" name="Google Shape;1420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7" name="Google Shape;1420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8" name="Google Shape;1420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9" name="Google Shape;1420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0" name="Google Shape;1421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1" name="Google Shape;1421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2" name="Google Shape;1421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3" name="Google Shape;1421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4" name="Google Shape;1421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5" name="Google Shape;1421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6" name="Google Shape;1421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7" name="Google Shape;1421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8" name="Google Shape;1421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9" name="Google Shape;1421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0" name="Google Shape;1422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1" name="Google Shape;1422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2" name="Google Shape;1422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3" name="Google Shape;1422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4" name="Google Shape;1422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5" name="Google Shape;1422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6" name="Google Shape;1422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7" name="Google Shape;1422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8" name="Google Shape;1422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9" name="Google Shape;1422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0" name="Google Shape;1423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1" name="Google Shape;1423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2" name="Google Shape;1423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3" name="Google Shape;1423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4" name="Google Shape;1423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5" name="Google Shape;1423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6" name="Google Shape;1423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7" name="Google Shape;1423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8" name="Google Shape;1423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9" name="Google Shape;1423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0" name="Google Shape;1424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1" name="Google Shape;1424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2" name="Google Shape;1424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3" name="Google Shape;1424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4" name="Google Shape;1424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5" name="Google Shape;1424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6" name="Google Shape;1424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7" name="Google Shape;1424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8" name="Google Shape;1424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9" name="Google Shape;1424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0" name="Google Shape;1425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1" name="Google Shape;1425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2" name="Google Shape;1425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3" name="Google Shape;1425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4" name="Google Shape;1425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5" name="Google Shape;1425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6" name="Google Shape;1425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7" name="Google Shape;1425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8" name="Google Shape;1425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9" name="Google Shape;1425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0" name="Google Shape;1426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1" name="Google Shape;1426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2" name="Google Shape;1426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3" name="Google Shape;1426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4" name="Google Shape;1426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5" name="Google Shape;1426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6" name="Google Shape;1426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7" name="Google Shape;1426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8" name="Google Shape;1426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9" name="Google Shape;1426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0" name="Google Shape;1427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1" name="Google Shape;1427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2" name="Google Shape;1427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73" name="Google Shape;14273;p22"/>
            <p:cNvGrpSpPr/>
            <p:nvPr/>
          </p:nvGrpSpPr>
          <p:grpSpPr>
            <a:xfrm>
              <a:off x="109200" y="1966606"/>
              <a:ext cx="8925600" cy="33000"/>
              <a:chOff x="76200" y="76206"/>
              <a:chExt cx="8925600" cy="33000"/>
            </a:xfrm>
          </p:grpSpPr>
          <p:sp>
            <p:nvSpPr>
              <p:cNvPr id="14274" name="Google Shape;1427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5" name="Google Shape;1427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6" name="Google Shape;1427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7" name="Google Shape;1427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8" name="Google Shape;1427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9" name="Google Shape;1427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0" name="Google Shape;1428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1" name="Google Shape;1428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2" name="Google Shape;1428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3" name="Google Shape;1428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4" name="Google Shape;1428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5" name="Google Shape;1428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6" name="Google Shape;1428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7" name="Google Shape;1428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8" name="Google Shape;1428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9" name="Google Shape;1428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0" name="Google Shape;1429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1" name="Google Shape;1429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2" name="Google Shape;1429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3" name="Google Shape;1429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4" name="Google Shape;1429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5" name="Google Shape;1429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6" name="Google Shape;1429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7" name="Google Shape;1429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8" name="Google Shape;1429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9" name="Google Shape;1429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0" name="Google Shape;1430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1" name="Google Shape;1430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2" name="Google Shape;1430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3" name="Google Shape;1430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4" name="Google Shape;1430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5" name="Google Shape;1430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6" name="Google Shape;1430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7" name="Google Shape;1430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8" name="Google Shape;1430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9" name="Google Shape;1430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0" name="Google Shape;1431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1" name="Google Shape;1431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2" name="Google Shape;1431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3" name="Google Shape;1431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4" name="Google Shape;1431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5" name="Google Shape;1431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6" name="Google Shape;1431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7" name="Google Shape;1431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8" name="Google Shape;1431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9" name="Google Shape;1431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0" name="Google Shape;1432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1" name="Google Shape;1432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2" name="Google Shape;1432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3" name="Google Shape;1432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4" name="Google Shape;1432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5" name="Google Shape;1432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6" name="Google Shape;1432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7" name="Google Shape;1432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8" name="Google Shape;1432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9" name="Google Shape;1432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0" name="Google Shape;1433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1" name="Google Shape;1433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2" name="Google Shape;1433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3" name="Google Shape;1433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4" name="Google Shape;1433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5" name="Google Shape;1433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6" name="Google Shape;1433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7" name="Google Shape;1433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8" name="Google Shape;1433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9" name="Google Shape;1433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0" name="Google Shape;1434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1" name="Google Shape;1434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2" name="Google Shape;1434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3" name="Google Shape;1434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4" name="Google Shape;1434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5" name="Google Shape;1434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46" name="Google Shape;14346;p22"/>
            <p:cNvGrpSpPr/>
            <p:nvPr/>
          </p:nvGrpSpPr>
          <p:grpSpPr>
            <a:xfrm>
              <a:off x="109200" y="2077806"/>
              <a:ext cx="8925600" cy="33000"/>
              <a:chOff x="76200" y="76206"/>
              <a:chExt cx="8925600" cy="33000"/>
            </a:xfrm>
          </p:grpSpPr>
          <p:sp>
            <p:nvSpPr>
              <p:cNvPr id="14347" name="Google Shape;1434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8" name="Google Shape;1434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9" name="Google Shape;1434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0" name="Google Shape;1435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1" name="Google Shape;1435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2" name="Google Shape;1435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3" name="Google Shape;1435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4" name="Google Shape;1435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5" name="Google Shape;1435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6" name="Google Shape;1435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7" name="Google Shape;1435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8" name="Google Shape;1435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9" name="Google Shape;1435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0" name="Google Shape;1436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1" name="Google Shape;1436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2" name="Google Shape;1436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3" name="Google Shape;1436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4" name="Google Shape;1436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5" name="Google Shape;1436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6" name="Google Shape;1436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7" name="Google Shape;1436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8" name="Google Shape;1436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9" name="Google Shape;1436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0" name="Google Shape;1437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1" name="Google Shape;1437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2" name="Google Shape;1437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3" name="Google Shape;1437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4" name="Google Shape;1437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5" name="Google Shape;1437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6" name="Google Shape;1437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7" name="Google Shape;1437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8" name="Google Shape;1437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9" name="Google Shape;1437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0" name="Google Shape;1438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1" name="Google Shape;1438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2" name="Google Shape;1438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3" name="Google Shape;1438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4" name="Google Shape;1438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5" name="Google Shape;1438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6" name="Google Shape;1438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7" name="Google Shape;1438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8" name="Google Shape;1438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9" name="Google Shape;1438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0" name="Google Shape;1439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1" name="Google Shape;1439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2" name="Google Shape;1439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3" name="Google Shape;1439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4" name="Google Shape;1439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5" name="Google Shape;1439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6" name="Google Shape;1439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7" name="Google Shape;1439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8" name="Google Shape;1439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9" name="Google Shape;1439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0" name="Google Shape;1440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1" name="Google Shape;1440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2" name="Google Shape;1440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3" name="Google Shape;1440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4" name="Google Shape;1440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5" name="Google Shape;1440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6" name="Google Shape;1440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7" name="Google Shape;1440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8" name="Google Shape;1440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9" name="Google Shape;1440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0" name="Google Shape;1441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1" name="Google Shape;1441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2" name="Google Shape;1441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3" name="Google Shape;1441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4" name="Google Shape;1441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5" name="Google Shape;1441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6" name="Google Shape;1441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7" name="Google Shape;1441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8" name="Google Shape;1441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19" name="Google Shape;14419;p22"/>
            <p:cNvGrpSpPr/>
            <p:nvPr/>
          </p:nvGrpSpPr>
          <p:grpSpPr>
            <a:xfrm>
              <a:off x="109200" y="2189006"/>
              <a:ext cx="8925600" cy="33000"/>
              <a:chOff x="76200" y="76206"/>
              <a:chExt cx="8925600" cy="33000"/>
            </a:xfrm>
          </p:grpSpPr>
          <p:sp>
            <p:nvSpPr>
              <p:cNvPr id="14420" name="Google Shape;1442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1" name="Google Shape;1442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2" name="Google Shape;1442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3" name="Google Shape;1442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4" name="Google Shape;1442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5" name="Google Shape;1442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6" name="Google Shape;1442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7" name="Google Shape;1442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8" name="Google Shape;1442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9" name="Google Shape;1442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0" name="Google Shape;1443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1" name="Google Shape;1443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2" name="Google Shape;1443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3" name="Google Shape;1443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4" name="Google Shape;1443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5" name="Google Shape;1443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6" name="Google Shape;1443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7" name="Google Shape;1443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8" name="Google Shape;1443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9" name="Google Shape;1443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0" name="Google Shape;1444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1" name="Google Shape;1444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2" name="Google Shape;1444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3" name="Google Shape;1444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4" name="Google Shape;1444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5" name="Google Shape;1444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6" name="Google Shape;1444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7" name="Google Shape;1444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8" name="Google Shape;1444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9" name="Google Shape;1444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0" name="Google Shape;1445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1" name="Google Shape;1445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2" name="Google Shape;1445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3" name="Google Shape;1445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4" name="Google Shape;1445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5" name="Google Shape;1445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6" name="Google Shape;1445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7" name="Google Shape;1445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8" name="Google Shape;1445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9" name="Google Shape;1445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0" name="Google Shape;1446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1" name="Google Shape;1446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2" name="Google Shape;1446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3" name="Google Shape;1446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4" name="Google Shape;1446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5" name="Google Shape;1446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6" name="Google Shape;1446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7" name="Google Shape;1446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8" name="Google Shape;1446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9" name="Google Shape;1446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0" name="Google Shape;1447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1" name="Google Shape;1447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2" name="Google Shape;1447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3" name="Google Shape;1447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4" name="Google Shape;1447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5" name="Google Shape;1447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6" name="Google Shape;1447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7" name="Google Shape;1447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8" name="Google Shape;1447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9" name="Google Shape;1447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0" name="Google Shape;1448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1" name="Google Shape;1448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2" name="Google Shape;1448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3" name="Google Shape;1448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4" name="Google Shape;1448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5" name="Google Shape;1448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6" name="Google Shape;1448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7" name="Google Shape;1448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8" name="Google Shape;1448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9" name="Google Shape;1448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0" name="Google Shape;1449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1" name="Google Shape;1449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2" name="Google Shape;14492;p22"/>
            <p:cNvGrpSpPr/>
            <p:nvPr/>
          </p:nvGrpSpPr>
          <p:grpSpPr>
            <a:xfrm>
              <a:off x="109200" y="2300206"/>
              <a:ext cx="8925600" cy="33000"/>
              <a:chOff x="76200" y="76206"/>
              <a:chExt cx="8925600" cy="33000"/>
            </a:xfrm>
          </p:grpSpPr>
          <p:sp>
            <p:nvSpPr>
              <p:cNvPr id="14493" name="Google Shape;1449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4" name="Google Shape;1449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5" name="Google Shape;1449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6" name="Google Shape;1449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7" name="Google Shape;1449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8" name="Google Shape;1449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9" name="Google Shape;1449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0" name="Google Shape;1450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1" name="Google Shape;1450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2" name="Google Shape;1450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3" name="Google Shape;1450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4" name="Google Shape;1450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5" name="Google Shape;1450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6" name="Google Shape;1450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7" name="Google Shape;1450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8" name="Google Shape;1450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9" name="Google Shape;1450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0" name="Google Shape;1451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1" name="Google Shape;1451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2" name="Google Shape;1451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3" name="Google Shape;1451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4" name="Google Shape;1451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5" name="Google Shape;1451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6" name="Google Shape;1451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7" name="Google Shape;1451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8" name="Google Shape;1451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9" name="Google Shape;1451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0" name="Google Shape;1452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1" name="Google Shape;1452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2" name="Google Shape;1452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3" name="Google Shape;1452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4" name="Google Shape;1452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5" name="Google Shape;1452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6" name="Google Shape;1452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7" name="Google Shape;1452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8" name="Google Shape;1452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9" name="Google Shape;1452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0" name="Google Shape;1453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1" name="Google Shape;1453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2" name="Google Shape;1453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3" name="Google Shape;1453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4" name="Google Shape;1453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5" name="Google Shape;1453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6" name="Google Shape;1453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7" name="Google Shape;1453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8" name="Google Shape;1453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9" name="Google Shape;1453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0" name="Google Shape;1454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1" name="Google Shape;1454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2" name="Google Shape;1454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3" name="Google Shape;1454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4" name="Google Shape;1454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5" name="Google Shape;1454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6" name="Google Shape;1454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7" name="Google Shape;1454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8" name="Google Shape;1454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9" name="Google Shape;1454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0" name="Google Shape;1455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1" name="Google Shape;1455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2" name="Google Shape;1455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3" name="Google Shape;1455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4" name="Google Shape;1455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5" name="Google Shape;1455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6" name="Google Shape;1455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7" name="Google Shape;1455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8" name="Google Shape;1455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9" name="Google Shape;1455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0" name="Google Shape;1456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1" name="Google Shape;1456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2" name="Google Shape;1456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3" name="Google Shape;1456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4" name="Google Shape;1456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5" name="Google Shape;14565;p22"/>
            <p:cNvGrpSpPr/>
            <p:nvPr/>
          </p:nvGrpSpPr>
          <p:grpSpPr>
            <a:xfrm>
              <a:off x="109200" y="2411406"/>
              <a:ext cx="8925600" cy="33000"/>
              <a:chOff x="76200" y="76206"/>
              <a:chExt cx="8925600" cy="33000"/>
            </a:xfrm>
          </p:grpSpPr>
          <p:sp>
            <p:nvSpPr>
              <p:cNvPr id="14566" name="Google Shape;1456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7" name="Google Shape;1456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8" name="Google Shape;1456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9" name="Google Shape;1456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0" name="Google Shape;1457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1" name="Google Shape;1457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2" name="Google Shape;1457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3" name="Google Shape;1457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4" name="Google Shape;1457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5" name="Google Shape;1457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6" name="Google Shape;1457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7" name="Google Shape;1457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8" name="Google Shape;1457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9" name="Google Shape;1457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0" name="Google Shape;1458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1" name="Google Shape;1458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2" name="Google Shape;1458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3" name="Google Shape;1458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4" name="Google Shape;1458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5" name="Google Shape;1458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6" name="Google Shape;1458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7" name="Google Shape;1458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8" name="Google Shape;1458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9" name="Google Shape;1458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0" name="Google Shape;1459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1" name="Google Shape;1459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2" name="Google Shape;1459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3" name="Google Shape;1459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4" name="Google Shape;1459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5" name="Google Shape;1459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6" name="Google Shape;1459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7" name="Google Shape;1459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8" name="Google Shape;1459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9" name="Google Shape;1459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0" name="Google Shape;1460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1" name="Google Shape;1460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2" name="Google Shape;1460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3" name="Google Shape;1460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4" name="Google Shape;1460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5" name="Google Shape;1460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6" name="Google Shape;1460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7" name="Google Shape;1460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8" name="Google Shape;1460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9" name="Google Shape;1460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0" name="Google Shape;1461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1" name="Google Shape;1461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2" name="Google Shape;1461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3" name="Google Shape;1461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4" name="Google Shape;1461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5" name="Google Shape;1461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6" name="Google Shape;1461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7" name="Google Shape;1461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8" name="Google Shape;1461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9" name="Google Shape;1461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0" name="Google Shape;1462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1" name="Google Shape;1462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2" name="Google Shape;1462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3" name="Google Shape;1462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4" name="Google Shape;1462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5" name="Google Shape;1462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6" name="Google Shape;1462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7" name="Google Shape;1462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8" name="Google Shape;1462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9" name="Google Shape;1462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0" name="Google Shape;1463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1" name="Google Shape;1463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2" name="Google Shape;1463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3" name="Google Shape;1463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4" name="Google Shape;1463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5" name="Google Shape;1463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6" name="Google Shape;1463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7" name="Google Shape;1463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38" name="Google Shape;14638;p22"/>
            <p:cNvGrpSpPr/>
            <p:nvPr/>
          </p:nvGrpSpPr>
          <p:grpSpPr>
            <a:xfrm>
              <a:off x="109200" y="2522606"/>
              <a:ext cx="8925600" cy="33000"/>
              <a:chOff x="76200" y="76206"/>
              <a:chExt cx="8925600" cy="33000"/>
            </a:xfrm>
          </p:grpSpPr>
          <p:sp>
            <p:nvSpPr>
              <p:cNvPr id="14639" name="Google Shape;1463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0" name="Google Shape;1464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1" name="Google Shape;1464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2" name="Google Shape;1464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3" name="Google Shape;1464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4" name="Google Shape;1464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5" name="Google Shape;1464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6" name="Google Shape;1464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7" name="Google Shape;1464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8" name="Google Shape;1464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9" name="Google Shape;1464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0" name="Google Shape;1465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1" name="Google Shape;1465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2" name="Google Shape;1465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3" name="Google Shape;1465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4" name="Google Shape;1465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5" name="Google Shape;1465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6" name="Google Shape;1465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7" name="Google Shape;1465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8" name="Google Shape;1465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9" name="Google Shape;1465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0" name="Google Shape;1466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1" name="Google Shape;1466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2" name="Google Shape;1466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3" name="Google Shape;1466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4" name="Google Shape;1466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5" name="Google Shape;1466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6" name="Google Shape;1466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7" name="Google Shape;1466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8" name="Google Shape;1466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9" name="Google Shape;1466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0" name="Google Shape;1467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1" name="Google Shape;1467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2" name="Google Shape;1467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3" name="Google Shape;1467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4" name="Google Shape;1467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5" name="Google Shape;1467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6" name="Google Shape;1467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7" name="Google Shape;1467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8" name="Google Shape;1467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9" name="Google Shape;1467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0" name="Google Shape;1468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1" name="Google Shape;1468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2" name="Google Shape;1468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3" name="Google Shape;1468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4" name="Google Shape;1468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5" name="Google Shape;1468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6" name="Google Shape;1468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7" name="Google Shape;1468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8" name="Google Shape;1468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9" name="Google Shape;1468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0" name="Google Shape;1469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1" name="Google Shape;1469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2" name="Google Shape;1469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3" name="Google Shape;1469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4" name="Google Shape;1469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5" name="Google Shape;1469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6" name="Google Shape;1469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7" name="Google Shape;1469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8" name="Google Shape;1469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9" name="Google Shape;1469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0" name="Google Shape;1470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1" name="Google Shape;1470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2" name="Google Shape;1470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3" name="Google Shape;1470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4" name="Google Shape;1470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5" name="Google Shape;1470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6" name="Google Shape;1470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7" name="Google Shape;1470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8" name="Google Shape;1470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9" name="Google Shape;1470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0" name="Google Shape;1471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11" name="Google Shape;14711;p22"/>
            <p:cNvGrpSpPr/>
            <p:nvPr/>
          </p:nvGrpSpPr>
          <p:grpSpPr>
            <a:xfrm>
              <a:off x="109200" y="2633806"/>
              <a:ext cx="8925600" cy="33000"/>
              <a:chOff x="76200" y="76206"/>
              <a:chExt cx="8925600" cy="33000"/>
            </a:xfrm>
          </p:grpSpPr>
          <p:sp>
            <p:nvSpPr>
              <p:cNvPr id="14712" name="Google Shape;1471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3" name="Google Shape;1471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4" name="Google Shape;1471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5" name="Google Shape;1471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6" name="Google Shape;1471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7" name="Google Shape;1471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8" name="Google Shape;1471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9" name="Google Shape;1471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0" name="Google Shape;1472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1" name="Google Shape;1472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2" name="Google Shape;1472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3" name="Google Shape;1472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4" name="Google Shape;1472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5" name="Google Shape;1472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6" name="Google Shape;1472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7" name="Google Shape;1472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8" name="Google Shape;1472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9" name="Google Shape;1472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0" name="Google Shape;1473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1" name="Google Shape;1473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2" name="Google Shape;1473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3" name="Google Shape;1473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4" name="Google Shape;1473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5" name="Google Shape;1473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6" name="Google Shape;1473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7" name="Google Shape;1473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8" name="Google Shape;1473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9" name="Google Shape;1473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0" name="Google Shape;1474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1" name="Google Shape;1474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2" name="Google Shape;1474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3" name="Google Shape;1474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4" name="Google Shape;1474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5" name="Google Shape;1474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6" name="Google Shape;1474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7" name="Google Shape;1474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8" name="Google Shape;1474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9" name="Google Shape;1474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0" name="Google Shape;1475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1" name="Google Shape;1475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2" name="Google Shape;1475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3" name="Google Shape;1475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4" name="Google Shape;1475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5" name="Google Shape;1475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6" name="Google Shape;1475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7" name="Google Shape;1475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8" name="Google Shape;1475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9" name="Google Shape;1475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0" name="Google Shape;1476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1" name="Google Shape;1476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2" name="Google Shape;1476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3" name="Google Shape;1476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4" name="Google Shape;1476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5" name="Google Shape;1476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6" name="Google Shape;1476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7" name="Google Shape;1476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8" name="Google Shape;1476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9" name="Google Shape;1476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0" name="Google Shape;1477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1" name="Google Shape;1477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2" name="Google Shape;1477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3" name="Google Shape;1477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4" name="Google Shape;1477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5" name="Google Shape;1477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6" name="Google Shape;1477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7" name="Google Shape;1477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8" name="Google Shape;1477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9" name="Google Shape;1477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0" name="Google Shape;1478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1" name="Google Shape;1478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2" name="Google Shape;1478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3" name="Google Shape;1478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84" name="Google Shape;14784;p22"/>
            <p:cNvGrpSpPr/>
            <p:nvPr/>
          </p:nvGrpSpPr>
          <p:grpSpPr>
            <a:xfrm>
              <a:off x="109200" y="2745006"/>
              <a:ext cx="8925600" cy="33000"/>
              <a:chOff x="76200" y="76206"/>
              <a:chExt cx="8925600" cy="33000"/>
            </a:xfrm>
          </p:grpSpPr>
          <p:sp>
            <p:nvSpPr>
              <p:cNvPr id="14785" name="Google Shape;1478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6" name="Google Shape;1478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7" name="Google Shape;1478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8" name="Google Shape;1478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9" name="Google Shape;1478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0" name="Google Shape;1479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1" name="Google Shape;1479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2" name="Google Shape;1479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3" name="Google Shape;1479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4" name="Google Shape;1479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5" name="Google Shape;1479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6" name="Google Shape;1479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7" name="Google Shape;1479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8" name="Google Shape;1479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9" name="Google Shape;1479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0" name="Google Shape;1480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1" name="Google Shape;1480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2" name="Google Shape;1480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3" name="Google Shape;1480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4" name="Google Shape;1480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5" name="Google Shape;1480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6" name="Google Shape;1480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7" name="Google Shape;1480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8" name="Google Shape;1480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9" name="Google Shape;1480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0" name="Google Shape;1481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1" name="Google Shape;1481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2" name="Google Shape;1481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3" name="Google Shape;1481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4" name="Google Shape;1481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5" name="Google Shape;1481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6" name="Google Shape;1481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7" name="Google Shape;1481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8" name="Google Shape;1481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9" name="Google Shape;1481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0" name="Google Shape;1482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1" name="Google Shape;1482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2" name="Google Shape;1482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3" name="Google Shape;1482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4" name="Google Shape;1482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5" name="Google Shape;1482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6" name="Google Shape;1482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7" name="Google Shape;1482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8" name="Google Shape;1482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9" name="Google Shape;1482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0" name="Google Shape;1483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1" name="Google Shape;1483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2" name="Google Shape;1483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3" name="Google Shape;1483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4" name="Google Shape;1483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5" name="Google Shape;1483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6" name="Google Shape;1483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7" name="Google Shape;1483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8" name="Google Shape;1483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9" name="Google Shape;1483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0" name="Google Shape;1484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1" name="Google Shape;1484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2" name="Google Shape;1484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3" name="Google Shape;1484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4" name="Google Shape;1484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5" name="Google Shape;1484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6" name="Google Shape;1484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7" name="Google Shape;1484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8" name="Google Shape;1484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9" name="Google Shape;1484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0" name="Google Shape;1485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1" name="Google Shape;1485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2" name="Google Shape;1485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3" name="Google Shape;1485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4" name="Google Shape;1485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5" name="Google Shape;1485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6" name="Google Shape;1485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57" name="Google Shape;14857;p22"/>
            <p:cNvGrpSpPr/>
            <p:nvPr/>
          </p:nvGrpSpPr>
          <p:grpSpPr>
            <a:xfrm>
              <a:off x="109200" y="2856206"/>
              <a:ext cx="8925600" cy="33000"/>
              <a:chOff x="76200" y="76206"/>
              <a:chExt cx="8925600" cy="33000"/>
            </a:xfrm>
          </p:grpSpPr>
          <p:sp>
            <p:nvSpPr>
              <p:cNvPr id="14858" name="Google Shape;1485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9" name="Google Shape;1485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0" name="Google Shape;1486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1" name="Google Shape;1486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2" name="Google Shape;1486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3" name="Google Shape;1486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4" name="Google Shape;1486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5" name="Google Shape;1486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6" name="Google Shape;1486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7" name="Google Shape;1486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8" name="Google Shape;1486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9" name="Google Shape;1486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0" name="Google Shape;1487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1" name="Google Shape;1487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2" name="Google Shape;1487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3" name="Google Shape;1487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4" name="Google Shape;1487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5" name="Google Shape;1487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6" name="Google Shape;1487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7" name="Google Shape;1487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8" name="Google Shape;1487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9" name="Google Shape;1487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0" name="Google Shape;1488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1" name="Google Shape;1488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2" name="Google Shape;1488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3" name="Google Shape;1488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4" name="Google Shape;1488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5" name="Google Shape;1488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6" name="Google Shape;1488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7" name="Google Shape;1488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8" name="Google Shape;1488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9" name="Google Shape;1488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0" name="Google Shape;1489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1" name="Google Shape;1489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2" name="Google Shape;1489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3" name="Google Shape;1489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4" name="Google Shape;1489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5" name="Google Shape;1489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6" name="Google Shape;1489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7" name="Google Shape;1489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8" name="Google Shape;1489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9" name="Google Shape;1489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0" name="Google Shape;1490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1" name="Google Shape;1490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2" name="Google Shape;1490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3" name="Google Shape;1490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4" name="Google Shape;1490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5" name="Google Shape;1490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6" name="Google Shape;1490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7" name="Google Shape;1490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8" name="Google Shape;1490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9" name="Google Shape;1490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0" name="Google Shape;1491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1" name="Google Shape;1491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2" name="Google Shape;1491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3" name="Google Shape;1491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4" name="Google Shape;1491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5" name="Google Shape;1491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6" name="Google Shape;1491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7" name="Google Shape;1491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8" name="Google Shape;1491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9" name="Google Shape;1491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0" name="Google Shape;1492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1" name="Google Shape;1492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2" name="Google Shape;1492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3" name="Google Shape;1492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4" name="Google Shape;1492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5" name="Google Shape;1492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6" name="Google Shape;1492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7" name="Google Shape;1492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8" name="Google Shape;1492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9" name="Google Shape;1492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30" name="Google Shape;14930;p22"/>
            <p:cNvGrpSpPr/>
            <p:nvPr/>
          </p:nvGrpSpPr>
          <p:grpSpPr>
            <a:xfrm>
              <a:off x="109200" y="2967406"/>
              <a:ext cx="8925600" cy="33000"/>
              <a:chOff x="76200" y="76206"/>
              <a:chExt cx="8925600" cy="33000"/>
            </a:xfrm>
          </p:grpSpPr>
          <p:sp>
            <p:nvSpPr>
              <p:cNvPr id="14931" name="Google Shape;1493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2" name="Google Shape;1493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3" name="Google Shape;1493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4" name="Google Shape;1493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5" name="Google Shape;1493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6" name="Google Shape;1493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7" name="Google Shape;1493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8" name="Google Shape;1493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9" name="Google Shape;1493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0" name="Google Shape;1494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1" name="Google Shape;1494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2" name="Google Shape;1494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3" name="Google Shape;1494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4" name="Google Shape;1494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5" name="Google Shape;1494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6" name="Google Shape;1494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7" name="Google Shape;1494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8" name="Google Shape;1494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9" name="Google Shape;1494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0" name="Google Shape;1495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1" name="Google Shape;1495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2" name="Google Shape;1495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3" name="Google Shape;1495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4" name="Google Shape;1495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5" name="Google Shape;1495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6" name="Google Shape;1495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7" name="Google Shape;1495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8" name="Google Shape;1495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9" name="Google Shape;1495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0" name="Google Shape;1496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1" name="Google Shape;1496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2" name="Google Shape;1496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3" name="Google Shape;1496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4" name="Google Shape;1496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5" name="Google Shape;1496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6" name="Google Shape;1496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7" name="Google Shape;1496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8" name="Google Shape;1496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9" name="Google Shape;1496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0" name="Google Shape;1497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1" name="Google Shape;1497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2" name="Google Shape;1497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3" name="Google Shape;1497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4" name="Google Shape;1497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5" name="Google Shape;1497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6" name="Google Shape;1497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7" name="Google Shape;1497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8" name="Google Shape;1497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9" name="Google Shape;1497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0" name="Google Shape;1498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1" name="Google Shape;1498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2" name="Google Shape;1498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3" name="Google Shape;1498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4" name="Google Shape;1498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5" name="Google Shape;1498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6" name="Google Shape;1498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7" name="Google Shape;1498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8" name="Google Shape;1498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9" name="Google Shape;1498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0" name="Google Shape;1499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1" name="Google Shape;1499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2" name="Google Shape;1499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3" name="Google Shape;1499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4" name="Google Shape;1499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5" name="Google Shape;1499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6" name="Google Shape;1499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7" name="Google Shape;1499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8" name="Google Shape;1499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9" name="Google Shape;1499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0" name="Google Shape;1500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1" name="Google Shape;1500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2" name="Google Shape;1500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03" name="Google Shape;15003;p22"/>
            <p:cNvGrpSpPr/>
            <p:nvPr/>
          </p:nvGrpSpPr>
          <p:grpSpPr>
            <a:xfrm>
              <a:off x="109200" y="3078606"/>
              <a:ext cx="8925600" cy="33000"/>
              <a:chOff x="76200" y="76206"/>
              <a:chExt cx="8925600" cy="33000"/>
            </a:xfrm>
          </p:grpSpPr>
          <p:sp>
            <p:nvSpPr>
              <p:cNvPr id="15004" name="Google Shape;1500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5" name="Google Shape;1500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6" name="Google Shape;1500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7" name="Google Shape;1500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8" name="Google Shape;1500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9" name="Google Shape;1500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0" name="Google Shape;1501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1" name="Google Shape;1501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2" name="Google Shape;1501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3" name="Google Shape;1501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4" name="Google Shape;1501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5" name="Google Shape;1501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6" name="Google Shape;1501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7" name="Google Shape;1501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8" name="Google Shape;1501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9" name="Google Shape;1501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0" name="Google Shape;1502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1" name="Google Shape;1502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2" name="Google Shape;1502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3" name="Google Shape;1502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4" name="Google Shape;1502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5" name="Google Shape;1502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6" name="Google Shape;1502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7" name="Google Shape;1502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8" name="Google Shape;1502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9" name="Google Shape;1502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0" name="Google Shape;1503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1" name="Google Shape;1503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2" name="Google Shape;1503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3" name="Google Shape;1503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4" name="Google Shape;1503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5" name="Google Shape;1503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6" name="Google Shape;1503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7" name="Google Shape;1503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8" name="Google Shape;1503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9" name="Google Shape;1503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0" name="Google Shape;1504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1" name="Google Shape;1504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2" name="Google Shape;1504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3" name="Google Shape;1504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4" name="Google Shape;1504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5" name="Google Shape;1504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6" name="Google Shape;1504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7" name="Google Shape;1504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8" name="Google Shape;1504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9" name="Google Shape;1504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0" name="Google Shape;1505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1" name="Google Shape;1505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2" name="Google Shape;1505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3" name="Google Shape;1505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4" name="Google Shape;1505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5" name="Google Shape;1505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6" name="Google Shape;1505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7" name="Google Shape;1505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8" name="Google Shape;1505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9" name="Google Shape;1505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0" name="Google Shape;1506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1" name="Google Shape;1506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2" name="Google Shape;1506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3" name="Google Shape;1506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4" name="Google Shape;1506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5" name="Google Shape;1506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6" name="Google Shape;1506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7" name="Google Shape;1506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8" name="Google Shape;1506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9" name="Google Shape;1506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0" name="Google Shape;1507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1" name="Google Shape;1507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2" name="Google Shape;1507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3" name="Google Shape;1507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4" name="Google Shape;1507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5" name="Google Shape;1507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6" name="Google Shape;15076;p22"/>
            <p:cNvGrpSpPr/>
            <p:nvPr/>
          </p:nvGrpSpPr>
          <p:grpSpPr>
            <a:xfrm>
              <a:off x="109200" y="3189806"/>
              <a:ext cx="8925600" cy="33000"/>
              <a:chOff x="76200" y="76206"/>
              <a:chExt cx="8925600" cy="33000"/>
            </a:xfrm>
          </p:grpSpPr>
          <p:sp>
            <p:nvSpPr>
              <p:cNvPr id="15077" name="Google Shape;1507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8" name="Google Shape;1507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9" name="Google Shape;1507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0" name="Google Shape;1508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1" name="Google Shape;1508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2" name="Google Shape;1508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3" name="Google Shape;1508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4" name="Google Shape;1508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5" name="Google Shape;1508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6" name="Google Shape;1508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7" name="Google Shape;1508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8" name="Google Shape;1508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9" name="Google Shape;1508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0" name="Google Shape;1509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1" name="Google Shape;1509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2" name="Google Shape;1509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3" name="Google Shape;1509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4" name="Google Shape;1509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5" name="Google Shape;1509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6" name="Google Shape;1509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7" name="Google Shape;1509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8" name="Google Shape;1509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9" name="Google Shape;1509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0" name="Google Shape;1510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1" name="Google Shape;1510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2" name="Google Shape;1510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3" name="Google Shape;1510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4" name="Google Shape;1510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5" name="Google Shape;1510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6" name="Google Shape;1510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7" name="Google Shape;1510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8" name="Google Shape;1510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9" name="Google Shape;1510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0" name="Google Shape;1511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1" name="Google Shape;1511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2" name="Google Shape;1511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3" name="Google Shape;1511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4" name="Google Shape;1511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5" name="Google Shape;1511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6" name="Google Shape;1511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7" name="Google Shape;1511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8" name="Google Shape;1511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9" name="Google Shape;1511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0" name="Google Shape;1512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1" name="Google Shape;1512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2" name="Google Shape;1512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3" name="Google Shape;1512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4" name="Google Shape;1512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5" name="Google Shape;1512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6" name="Google Shape;1512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7" name="Google Shape;1512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8" name="Google Shape;1512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9" name="Google Shape;1512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0" name="Google Shape;1513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1" name="Google Shape;1513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2" name="Google Shape;1513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3" name="Google Shape;1513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4" name="Google Shape;1513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5" name="Google Shape;1513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6" name="Google Shape;1513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7" name="Google Shape;1513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8" name="Google Shape;1513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9" name="Google Shape;1513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0" name="Google Shape;1514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1" name="Google Shape;1514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2" name="Google Shape;1514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3" name="Google Shape;1514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4" name="Google Shape;1514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5" name="Google Shape;1514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6" name="Google Shape;1514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7" name="Google Shape;1514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8" name="Google Shape;1514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49" name="Google Shape;15149;p22"/>
            <p:cNvGrpSpPr/>
            <p:nvPr/>
          </p:nvGrpSpPr>
          <p:grpSpPr>
            <a:xfrm>
              <a:off x="109200" y="3301006"/>
              <a:ext cx="8925600" cy="33000"/>
              <a:chOff x="76200" y="76206"/>
              <a:chExt cx="8925600" cy="33000"/>
            </a:xfrm>
          </p:grpSpPr>
          <p:sp>
            <p:nvSpPr>
              <p:cNvPr id="15150" name="Google Shape;1515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1" name="Google Shape;1515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2" name="Google Shape;1515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3" name="Google Shape;1515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4" name="Google Shape;1515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5" name="Google Shape;1515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6" name="Google Shape;1515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7" name="Google Shape;1515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8" name="Google Shape;1515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9" name="Google Shape;1515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0" name="Google Shape;1516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1" name="Google Shape;1516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2" name="Google Shape;1516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3" name="Google Shape;1516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4" name="Google Shape;1516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5" name="Google Shape;1516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6" name="Google Shape;1516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7" name="Google Shape;1516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8" name="Google Shape;1516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9" name="Google Shape;1516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0" name="Google Shape;1517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1" name="Google Shape;1517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2" name="Google Shape;1517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3" name="Google Shape;1517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4" name="Google Shape;1517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5" name="Google Shape;1517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6" name="Google Shape;1517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7" name="Google Shape;1517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8" name="Google Shape;1517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9" name="Google Shape;1517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0" name="Google Shape;1518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1" name="Google Shape;1518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2" name="Google Shape;1518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3" name="Google Shape;1518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4" name="Google Shape;1518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5" name="Google Shape;1518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6" name="Google Shape;1518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7" name="Google Shape;1518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8" name="Google Shape;1518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9" name="Google Shape;1518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0" name="Google Shape;1519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1" name="Google Shape;1519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2" name="Google Shape;1519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3" name="Google Shape;1519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4" name="Google Shape;1519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5" name="Google Shape;1519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6" name="Google Shape;1519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7" name="Google Shape;1519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8" name="Google Shape;1519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9" name="Google Shape;1519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0" name="Google Shape;1520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1" name="Google Shape;1520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2" name="Google Shape;1520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3" name="Google Shape;1520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4" name="Google Shape;1520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5" name="Google Shape;1520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6" name="Google Shape;1520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7" name="Google Shape;1520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8" name="Google Shape;1520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9" name="Google Shape;1520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0" name="Google Shape;1521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1" name="Google Shape;1521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2" name="Google Shape;1521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3" name="Google Shape;1521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4" name="Google Shape;1521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5" name="Google Shape;1521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6" name="Google Shape;1521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7" name="Google Shape;1521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8" name="Google Shape;1521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9" name="Google Shape;1521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0" name="Google Shape;1522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1" name="Google Shape;1522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2" name="Google Shape;15222;p22"/>
            <p:cNvGrpSpPr/>
            <p:nvPr/>
          </p:nvGrpSpPr>
          <p:grpSpPr>
            <a:xfrm>
              <a:off x="109200" y="3412206"/>
              <a:ext cx="8925600" cy="33000"/>
              <a:chOff x="76200" y="76206"/>
              <a:chExt cx="8925600" cy="33000"/>
            </a:xfrm>
          </p:grpSpPr>
          <p:sp>
            <p:nvSpPr>
              <p:cNvPr id="15223" name="Google Shape;1522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4" name="Google Shape;1522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5" name="Google Shape;1522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6" name="Google Shape;1522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7" name="Google Shape;1522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8" name="Google Shape;1522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9" name="Google Shape;1522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0" name="Google Shape;1523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1" name="Google Shape;1523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2" name="Google Shape;1523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3" name="Google Shape;1523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4" name="Google Shape;1523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5" name="Google Shape;1523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6" name="Google Shape;1523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7" name="Google Shape;1523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8" name="Google Shape;1523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9" name="Google Shape;1523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0" name="Google Shape;1524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1" name="Google Shape;1524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2" name="Google Shape;1524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3" name="Google Shape;1524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4" name="Google Shape;1524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5" name="Google Shape;1524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6" name="Google Shape;1524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7" name="Google Shape;1524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8" name="Google Shape;1524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9" name="Google Shape;1524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0" name="Google Shape;1525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1" name="Google Shape;1525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2" name="Google Shape;1525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3" name="Google Shape;1525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4" name="Google Shape;1525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5" name="Google Shape;1525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6" name="Google Shape;1525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7" name="Google Shape;1525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8" name="Google Shape;1525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9" name="Google Shape;1525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0" name="Google Shape;1526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1" name="Google Shape;1526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2" name="Google Shape;1526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3" name="Google Shape;1526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4" name="Google Shape;1526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5" name="Google Shape;1526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6" name="Google Shape;1526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7" name="Google Shape;1526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8" name="Google Shape;1526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9" name="Google Shape;1526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0" name="Google Shape;1527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1" name="Google Shape;1527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2" name="Google Shape;1527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3" name="Google Shape;1527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4" name="Google Shape;1527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5" name="Google Shape;1527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6" name="Google Shape;1527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7" name="Google Shape;1527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8" name="Google Shape;1527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9" name="Google Shape;1527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0" name="Google Shape;1528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1" name="Google Shape;1528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2" name="Google Shape;1528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3" name="Google Shape;1528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4" name="Google Shape;1528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5" name="Google Shape;1528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6" name="Google Shape;1528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7" name="Google Shape;1528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8" name="Google Shape;1528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9" name="Google Shape;1528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0" name="Google Shape;1529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1" name="Google Shape;1529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2" name="Google Shape;1529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3" name="Google Shape;1529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4" name="Google Shape;1529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95" name="Google Shape;15295;p22"/>
            <p:cNvGrpSpPr/>
            <p:nvPr/>
          </p:nvGrpSpPr>
          <p:grpSpPr>
            <a:xfrm>
              <a:off x="109200" y="3523406"/>
              <a:ext cx="8925600" cy="33000"/>
              <a:chOff x="76200" y="76206"/>
              <a:chExt cx="8925600" cy="33000"/>
            </a:xfrm>
          </p:grpSpPr>
          <p:sp>
            <p:nvSpPr>
              <p:cNvPr id="15296" name="Google Shape;1529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7" name="Google Shape;1529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8" name="Google Shape;1529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9" name="Google Shape;1529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0" name="Google Shape;1530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1" name="Google Shape;1530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2" name="Google Shape;1530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3" name="Google Shape;1530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4" name="Google Shape;1530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5" name="Google Shape;1530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6" name="Google Shape;1530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7" name="Google Shape;1530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8" name="Google Shape;1530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9" name="Google Shape;1530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0" name="Google Shape;1531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1" name="Google Shape;1531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2" name="Google Shape;1531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3" name="Google Shape;1531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4" name="Google Shape;1531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5" name="Google Shape;1531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6" name="Google Shape;1531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7" name="Google Shape;1531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8" name="Google Shape;1531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9" name="Google Shape;1531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0" name="Google Shape;1532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1" name="Google Shape;1532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2" name="Google Shape;1532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3" name="Google Shape;1532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4" name="Google Shape;1532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5" name="Google Shape;1532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6" name="Google Shape;1532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7" name="Google Shape;1532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8" name="Google Shape;1532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9" name="Google Shape;1532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0" name="Google Shape;1533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1" name="Google Shape;1533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2" name="Google Shape;1533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3" name="Google Shape;1533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4" name="Google Shape;1533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5" name="Google Shape;1533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6" name="Google Shape;1533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7" name="Google Shape;1533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8" name="Google Shape;1533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9" name="Google Shape;1533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0" name="Google Shape;1534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1" name="Google Shape;1534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2" name="Google Shape;1534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3" name="Google Shape;1534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4" name="Google Shape;1534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5" name="Google Shape;1534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6" name="Google Shape;1534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7" name="Google Shape;1534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8" name="Google Shape;1534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9" name="Google Shape;1534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0" name="Google Shape;1535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1" name="Google Shape;1535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2" name="Google Shape;1535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3" name="Google Shape;1535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4" name="Google Shape;1535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5" name="Google Shape;1535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6" name="Google Shape;1535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7" name="Google Shape;1535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8" name="Google Shape;1535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9" name="Google Shape;1535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0" name="Google Shape;1536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1" name="Google Shape;1536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2" name="Google Shape;1536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3" name="Google Shape;1536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4" name="Google Shape;1536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5" name="Google Shape;1536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6" name="Google Shape;1536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7" name="Google Shape;1536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68" name="Google Shape;15368;p22"/>
            <p:cNvGrpSpPr/>
            <p:nvPr/>
          </p:nvGrpSpPr>
          <p:grpSpPr>
            <a:xfrm>
              <a:off x="109200" y="3634606"/>
              <a:ext cx="8925600" cy="33000"/>
              <a:chOff x="76200" y="76206"/>
              <a:chExt cx="8925600" cy="33000"/>
            </a:xfrm>
          </p:grpSpPr>
          <p:sp>
            <p:nvSpPr>
              <p:cNvPr id="15369" name="Google Shape;1536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0" name="Google Shape;1537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1" name="Google Shape;1537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2" name="Google Shape;1537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3" name="Google Shape;1537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4" name="Google Shape;1537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5" name="Google Shape;1537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6" name="Google Shape;1537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7" name="Google Shape;1537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8" name="Google Shape;1537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9" name="Google Shape;1537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0" name="Google Shape;1538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1" name="Google Shape;1538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2" name="Google Shape;1538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3" name="Google Shape;1538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4" name="Google Shape;1538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5" name="Google Shape;1538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6" name="Google Shape;1538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7" name="Google Shape;1538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8" name="Google Shape;1538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9" name="Google Shape;1538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0" name="Google Shape;1539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1" name="Google Shape;1539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2" name="Google Shape;1539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3" name="Google Shape;1539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4" name="Google Shape;1539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5" name="Google Shape;1539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6" name="Google Shape;1539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7" name="Google Shape;1539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8" name="Google Shape;1539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9" name="Google Shape;1539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0" name="Google Shape;1540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1" name="Google Shape;1540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2" name="Google Shape;1540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3" name="Google Shape;1540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4" name="Google Shape;1540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5" name="Google Shape;1540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6" name="Google Shape;1540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7" name="Google Shape;1540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8" name="Google Shape;1540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9" name="Google Shape;1540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0" name="Google Shape;1541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1" name="Google Shape;1541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2" name="Google Shape;1541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3" name="Google Shape;1541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4" name="Google Shape;1541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5" name="Google Shape;1541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6" name="Google Shape;1541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7" name="Google Shape;1541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8" name="Google Shape;1541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9" name="Google Shape;1541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0" name="Google Shape;1542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1" name="Google Shape;1542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2" name="Google Shape;1542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3" name="Google Shape;1542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4" name="Google Shape;1542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5" name="Google Shape;1542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6" name="Google Shape;1542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7" name="Google Shape;1542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8" name="Google Shape;1542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9" name="Google Shape;1542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0" name="Google Shape;1543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1" name="Google Shape;1543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2" name="Google Shape;1543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3" name="Google Shape;1543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4" name="Google Shape;1543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5" name="Google Shape;1543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6" name="Google Shape;1543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7" name="Google Shape;1543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8" name="Google Shape;1543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9" name="Google Shape;1543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0" name="Google Shape;1544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41" name="Google Shape;15441;p22"/>
            <p:cNvGrpSpPr/>
            <p:nvPr/>
          </p:nvGrpSpPr>
          <p:grpSpPr>
            <a:xfrm>
              <a:off x="109200" y="3745806"/>
              <a:ext cx="8925600" cy="33000"/>
              <a:chOff x="76200" y="76206"/>
              <a:chExt cx="8925600" cy="33000"/>
            </a:xfrm>
          </p:grpSpPr>
          <p:sp>
            <p:nvSpPr>
              <p:cNvPr id="15442" name="Google Shape;1544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3" name="Google Shape;1544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4" name="Google Shape;1544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5" name="Google Shape;1544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6" name="Google Shape;1544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7" name="Google Shape;1544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8" name="Google Shape;1544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9" name="Google Shape;1544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0" name="Google Shape;1545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1" name="Google Shape;1545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2" name="Google Shape;1545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3" name="Google Shape;1545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4" name="Google Shape;1545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5" name="Google Shape;1545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6" name="Google Shape;1545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7" name="Google Shape;1545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8" name="Google Shape;1545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9" name="Google Shape;1545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0" name="Google Shape;1546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1" name="Google Shape;1546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2" name="Google Shape;1546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3" name="Google Shape;1546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4" name="Google Shape;1546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5" name="Google Shape;1546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6" name="Google Shape;1546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7" name="Google Shape;1546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8" name="Google Shape;1546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9" name="Google Shape;1546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0" name="Google Shape;1547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1" name="Google Shape;1547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2" name="Google Shape;1547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3" name="Google Shape;1547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4" name="Google Shape;1547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5" name="Google Shape;1547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6" name="Google Shape;1547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7" name="Google Shape;1547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8" name="Google Shape;1547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9" name="Google Shape;1547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0" name="Google Shape;1548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1" name="Google Shape;1548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2" name="Google Shape;1548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3" name="Google Shape;1548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4" name="Google Shape;1548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5" name="Google Shape;1548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6" name="Google Shape;1548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7" name="Google Shape;1548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8" name="Google Shape;1548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9" name="Google Shape;1548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0" name="Google Shape;1549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1" name="Google Shape;1549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2" name="Google Shape;1549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3" name="Google Shape;1549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4" name="Google Shape;1549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5" name="Google Shape;1549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6" name="Google Shape;1549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7" name="Google Shape;1549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8" name="Google Shape;1549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9" name="Google Shape;1549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0" name="Google Shape;1550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1" name="Google Shape;1550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2" name="Google Shape;1550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3" name="Google Shape;1550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4" name="Google Shape;1550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5" name="Google Shape;1550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6" name="Google Shape;1550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7" name="Google Shape;1550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8" name="Google Shape;1550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9" name="Google Shape;1550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0" name="Google Shape;1551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1" name="Google Shape;1551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2" name="Google Shape;1551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3" name="Google Shape;1551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14" name="Google Shape;15514;p22"/>
            <p:cNvGrpSpPr/>
            <p:nvPr/>
          </p:nvGrpSpPr>
          <p:grpSpPr>
            <a:xfrm>
              <a:off x="109200" y="3857006"/>
              <a:ext cx="8925600" cy="33000"/>
              <a:chOff x="76200" y="76206"/>
              <a:chExt cx="8925600" cy="33000"/>
            </a:xfrm>
          </p:grpSpPr>
          <p:sp>
            <p:nvSpPr>
              <p:cNvPr id="15515" name="Google Shape;1551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6" name="Google Shape;1551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7" name="Google Shape;1551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8" name="Google Shape;1551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9" name="Google Shape;1551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0" name="Google Shape;1552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1" name="Google Shape;1552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2" name="Google Shape;1552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3" name="Google Shape;1552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4" name="Google Shape;1552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5" name="Google Shape;1552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6" name="Google Shape;1552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7" name="Google Shape;1552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8" name="Google Shape;1552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9" name="Google Shape;1552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0" name="Google Shape;1553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1" name="Google Shape;1553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2" name="Google Shape;1553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3" name="Google Shape;1553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4" name="Google Shape;1553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5" name="Google Shape;1553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6" name="Google Shape;1553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7" name="Google Shape;1553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8" name="Google Shape;1553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9" name="Google Shape;1553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0" name="Google Shape;1554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1" name="Google Shape;1554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2" name="Google Shape;1554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3" name="Google Shape;1554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4" name="Google Shape;1554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5" name="Google Shape;1554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6" name="Google Shape;1554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7" name="Google Shape;1554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8" name="Google Shape;1554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9" name="Google Shape;1554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0" name="Google Shape;1555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1" name="Google Shape;1555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2" name="Google Shape;1555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3" name="Google Shape;1555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4" name="Google Shape;1555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5" name="Google Shape;1555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6" name="Google Shape;1555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7" name="Google Shape;1555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8" name="Google Shape;1555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9" name="Google Shape;1555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0" name="Google Shape;1556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1" name="Google Shape;1556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2" name="Google Shape;1556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3" name="Google Shape;1556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4" name="Google Shape;1556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5" name="Google Shape;1556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6" name="Google Shape;1556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7" name="Google Shape;1556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8" name="Google Shape;1556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9" name="Google Shape;1556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0" name="Google Shape;1557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1" name="Google Shape;1557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2" name="Google Shape;1557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3" name="Google Shape;1557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4" name="Google Shape;1557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5" name="Google Shape;1557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6" name="Google Shape;1557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7" name="Google Shape;1557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8" name="Google Shape;1557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9" name="Google Shape;1557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0" name="Google Shape;1558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1" name="Google Shape;1558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2" name="Google Shape;1558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3" name="Google Shape;1558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4" name="Google Shape;1558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5" name="Google Shape;1558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6" name="Google Shape;1558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7" name="Google Shape;15587;p22"/>
            <p:cNvGrpSpPr/>
            <p:nvPr/>
          </p:nvGrpSpPr>
          <p:grpSpPr>
            <a:xfrm>
              <a:off x="109200" y="3968206"/>
              <a:ext cx="8925600" cy="33000"/>
              <a:chOff x="76200" y="76206"/>
              <a:chExt cx="8925600" cy="33000"/>
            </a:xfrm>
          </p:grpSpPr>
          <p:sp>
            <p:nvSpPr>
              <p:cNvPr id="15588" name="Google Shape;1558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9" name="Google Shape;1558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0" name="Google Shape;1559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1" name="Google Shape;1559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2" name="Google Shape;1559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3" name="Google Shape;1559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4" name="Google Shape;1559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5" name="Google Shape;1559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6" name="Google Shape;1559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7" name="Google Shape;1559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8" name="Google Shape;1559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9" name="Google Shape;1559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0" name="Google Shape;1560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1" name="Google Shape;1560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2" name="Google Shape;1560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3" name="Google Shape;1560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4" name="Google Shape;1560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5" name="Google Shape;1560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6" name="Google Shape;1560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7" name="Google Shape;1560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8" name="Google Shape;1560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9" name="Google Shape;1560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0" name="Google Shape;1561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1" name="Google Shape;1561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2" name="Google Shape;1561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3" name="Google Shape;1561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4" name="Google Shape;1561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5" name="Google Shape;1561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6" name="Google Shape;1561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7" name="Google Shape;1561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8" name="Google Shape;1561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9" name="Google Shape;1561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0" name="Google Shape;1562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1" name="Google Shape;1562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2" name="Google Shape;1562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3" name="Google Shape;1562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4" name="Google Shape;1562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5" name="Google Shape;1562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6" name="Google Shape;1562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7" name="Google Shape;1562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8" name="Google Shape;1562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9" name="Google Shape;1562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0" name="Google Shape;1563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1" name="Google Shape;1563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2" name="Google Shape;1563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3" name="Google Shape;1563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4" name="Google Shape;1563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5" name="Google Shape;1563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6" name="Google Shape;1563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7" name="Google Shape;1563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8" name="Google Shape;1563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9" name="Google Shape;1563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0" name="Google Shape;1564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1" name="Google Shape;1564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2" name="Google Shape;1564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3" name="Google Shape;1564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4" name="Google Shape;1564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5" name="Google Shape;1564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6" name="Google Shape;1564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7" name="Google Shape;1564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8" name="Google Shape;1564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9" name="Google Shape;1564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0" name="Google Shape;1565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1" name="Google Shape;1565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2" name="Google Shape;1565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3" name="Google Shape;1565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4" name="Google Shape;1565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5" name="Google Shape;1565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6" name="Google Shape;1565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7" name="Google Shape;1565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8" name="Google Shape;1565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9" name="Google Shape;1565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60" name="Google Shape;15660;p22"/>
            <p:cNvGrpSpPr/>
            <p:nvPr/>
          </p:nvGrpSpPr>
          <p:grpSpPr>
            <a:xfrm>
              <a:off x="109200" y="4079406"/>
              <a:ext cx="8925600" cy="33000"/>
              <a:chOff x="76200" y="76206"/>
              <a:chExt cx="8925600" cy="33000"/>
            </a:xfrm>
          </p:grpSpPr>
          <p:sp>
            <p:nvSpPr>
              <p:cNvPr id="15661" name="Google Shape;1566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2" name="Google Shape;1566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3" name="Google Shape;1566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4" name="Google Shape;1566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5" name="Google Shape;1566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6" name="Google Shape;1566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7" name="Google Shape;1566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8" name="Google Shape;1566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9" name="Google Shape;1566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0" name="Google Shape;1567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1" name="Google Shape;1567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2" name="Google Shape;1567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3" name="Google Shape;1567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4" name="Google Shape;1567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5" name="Google Shape;1567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6" name="Google Shape;1567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7" name="Google Shape;1567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8" name="Google Shape;1567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9" name="Google Shape;1567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0" name="Google Shape;1568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1" name="Google Shape;1568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2" name="Google Shape;1568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3" name="Google Shape;1568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4" name="Google Shape;1568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5" name="Google Shape;1568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6" name="Google Shape;1568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7" name="Google Shape;1568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8" name="Google Shape;1568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9" name="Google Shape;1568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0" name="Google Shape;1569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1" name="Google Shape;1569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2" name="Google Shape;1569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3" name="Google Shape;1569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4" name="Google Shape;1569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5" name="Google Shape;1569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6" name="Google Shape;1569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7" name="Google Shape;1569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8" name="Google Shape;1569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9" name="Google Shape;1569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0" name="Google Shape;1570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1" name="Google Shape;1570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2" name="Google Shape;1570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3" name="Google Shape;1570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4" name="Google Shape;1570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5" name="Google Shape;1570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6" name="Google Shape;1570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7" name="Google Shape;1570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8" name="Google Shape;1570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9" name="Google Shape;1570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0" name="Google Shape;1571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1" name="Google Shape;1571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2" name="Google Shape;1571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3" name="Google Shape;1571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4" name="Google Shape;1571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5" name="Google Shape;1571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6" name="Google Shape;1571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7" name="Google Shape;1571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8" name="Google Shape;1571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9" name="Google Shape;1571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0" name="Google Shape;1572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1" name="Google Shape;1572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2" name="Google Shape;1572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3" name="Google Shape;1572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4" name="Google Shape;1572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5" name="Google Shape;1572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6" name="Google Shape;1572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7" name="Google Shape;1572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8" name="Google Shape;1572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9" name="Google Shape;1572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0" name="Google Shape;1573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1" name="Google Shape;1573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2" name="Google Shape;1573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3" name="Google Shape;15733;p22"/>
            <p:cNvGrpSpPr/>
            <p:nvPr/>
          </p:nvGrpSpPr>
          <p:grpSpPr>
            <a:xfrm>
              <a:off x="109200" y="4190606"/>
              <a:ext cx="8925600" cy="33000"/>
              <a:chOff x="76200" y="76206"/>
              <a:chExt cx="8925600" cy="33000"/>
            </a:xfrm>
          </p:grpSpPr>
          <p:sp>
            <p:nvSpPr>
              <p:cNvPr id="15734" name="Google Shape;1573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5" name="Google Shape;1573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6" name="Google Shape;1573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7" name="Google Shape;1573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8" name="Google Shape;1573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9" name="Google Shape;1573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0" name="Google Shape;1574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1" name="Google Shape;1574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2" name="Google Shape;1574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3" name="Google Shape;1574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4" name="Google Shape;1574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5" name="Google Shape;1574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6" name="Google Shape;1574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7" name="Google Shape;1574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8" name="Google Shape;1574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9" name="Google Shape;1574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0" name="Google Shape;1575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1" name="Google Shape;1575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2" name="Google Shape;1575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3" name="Google Shape;1575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4" name="Google Shape;1575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5" name="Google Shape;1575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6" name="Google Shape;1575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7" name="Google Shape;1575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8" name="Google Shape;1575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9" name="Google Shape;1575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0" name="Google Shape;1576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1" name="Google Shape;1576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2" name="Google Shape;1576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3" name="Google Shape;1576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4" name="Google Shape;1576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5" name="Google Shape;1576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6" name="Google Shape;1576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7" name="Google Shape;1576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8" name="Google Shape;1576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9" name="Google Shape;1576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0" name="Google Shape;1577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1" name="Google Shape;1577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2" name="Google Shape;1577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3" name="Google Shape;1577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4" name="Google Shape;1577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5" name="Google Shape;1577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6" name="Google Shape;1577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7" name="Google Shape;1577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8" name="Google Shape;1577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9" name="Google Shape;1577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0" name="Google Shape;1578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1" name="Google Shape;1578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2" name="Google Shape;1578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3" name="Google Shape;1578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4" name="Google Shape;1578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5" name="Google Shape;1578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6" name="Google Shape;1578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7" name="Google Shape;1578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8" name="Google Shape;1578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9" name="Google Shape;1578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0" name="Google Shape;1579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1" name="Google Shape;1579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2" name="Google Shape;1579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3" name="Google Shape;1579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4" name="Google Shape;1579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5" name="Google Shape;1579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6" name="Google Shape;1579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7" name="Google Shape;1579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8" name="Google Shape;1579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9" name="Google Shape;1579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0" name="Google Shape;1580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1" name="Google Shape;1580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2" name="Google Shape;1580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3" name="Google Shape;1580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4" name="Google Shape;1580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5" name="Google Shape;1580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6" name="Google Shape;15806;p22"/>
            <p:cNvGrpSpPr/>
            <p:nvPr/>
          </p:nvGrpSpPr>
          <p:grpSpPr>
            <a:xfrm>
              <a:off x="109200" y="4301806"/>
              <a:ext cx="8925600" cy="33000"/>
              <a:chOff x="76200" y="76206"/>
              <a:chExt cx="8925600" cy="33000"/>
            </a:xfrm>
          </p:grpSpPr>
          <p:sp>
            <p:nvSpPr>
              <p:cNvPr id="15807" name="Google Shape;1580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8" name="Google Shape;1580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9" name="Google Shape;1580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0" name="Google Shape;1581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1" name="Google Shape;1581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2" name="Google Shape;1581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3" name="Google Shape;1581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4" name="Google Shape;1581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5" name="Google Shape;1581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6" name="Google Shape;1581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7" name="Google Shape;1581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8" name="Google Shape;1581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9" name="Google Shape;1581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0" name="Google Shape;1582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1" name="Google Shape;1582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2" name="Google Shape;1582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3" name="Google Shape;1582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4" name="Google Shape;1582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5" name="Google Shape;1582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6" name="Google Shape;1582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7" name="Google Shape;1582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8" name="Google Shape;1582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9" name="Google Shape;1582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0" name="Google Shape;1583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1" name="Google Shape;1583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2" name="Google Shape;1583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3" name="Google Shape;1583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4" name="Google Shape;1583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5" name="Google Shape;1583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6" name="Google Shape;1583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7" name="Google Shape;1583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8" name="Google Shape;1583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9" name="Google Shape;1583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0" name="Google Shape;1584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1" name="Google Shape;1584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2" name="Google Shape;1584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3" name="Google Shape;1584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4" name="Google Shape;1584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5" name="Google Shape;1584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6" name="Google Shape;1584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7" name="Google Shape;1584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8" name="Google Shape;1584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9" name="Google Shape;1584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0" name="Google Shape;1585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1" name="Google Shape;1585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2" name="Google Shape;1585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3" name="Google Shape;1585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4" name="Google Shape;1585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5" name="Google Shape;1585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6" name="Google Shape;1585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7" name="Google Shape;1585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8" name="Google Shape;1585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9" name="Google Shape;1585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0" name="Google Shape;1586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1" name="Google Shape;1586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2" name="Google Shape;1586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3" name="Google Shape;1586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4" name="Google Shape;1586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5" name="Google Shape;1586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6" name="Google Shape;1586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7" name="Google Shape;1586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8" name="Google Shape;1586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9" name="Google Shape;1586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0" name="Google Shape;1587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1" name="Google Shape;1587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2" name="Google Shape;1587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3" name="Google Shape;1587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4" name="Google Shape;1587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5" name="Google Shape;1587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6" name="Google Shape;1587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7" name="Google Shape;1587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8" name="Google Shape;1587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79" name="Google Shape;15879;p2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5880" name="Google Shape;15880;p2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1" name="Google Shape;15881;p2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2" name="Google Shape;15882;p2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3" name="Google Shape;15883;p2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spTree>
      <p:nvGrpSpPr>
        <p:cNvPr id="1" name="Shape 15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85" name="Google Shape;15885;p23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5886" name="Google Shape;15886;p23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7" name="Google Shape;15887;p23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8" name="Google Shape;15888;p23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9" name="Google Shape;15889;p23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0" name="Google Shape;15890;p23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1" name="Google Shape;15891;p23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2" name="Google Shape;15892;p23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3" name="Google Shape;15893;p23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4" name="Google Shape;15894;p23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5" name="Google Shape;15895;p23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6" name="Google Shape;15896;p23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7" name="Google Shape;15897;p23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8" name="Google Shape;15898;p23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9" name="Google Shape;15899;p23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0" name="Google Shape;15900;p23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1" name="Google Shape;15901;p23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2" name="Google Shape;15902;p23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3" name="Google Shape;15903;p23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4" name="Google Shape;15904;p23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5" name="Google Shape;15905;p23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6" name="Google Shape;15906;p23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7" name="Google Shape;15907;p23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8" name="Google Shape;15908;p23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9" name="Google Shape;15909;p23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0" name="Google Shape;15910;p23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1" name="Google Shape;15911;p23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2" name="Google Shape;15912;p23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3" name="Google Shape;15913;p23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4" name="Google Shape;15914;p23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5" name="Google Shape;15915;p23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6" name="Google Shape;15916;p23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7" name="Google Shape;15917;p23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8" name="Google Shape;15918;p23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9" name="Google Shape;15919;p23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0" name="Google Shape;15920;p23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1" name="Google Shape;15921;p23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2" name="Google Shape;15922;p23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3" name="Google Shape;15923;p23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4" name="Google Shape;15924;p23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5" name="Google Shape;15925;p23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6" name="Google Shape;15926;p23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7" name="Google Shape;15927;p23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8" name="Google Shape;15928;p23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9" name="Google Shape;15929;p23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0" name="Google Shape;15930;p23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1" name="Google Shape;15931;p23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2" name="Google Shape;15932;p23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3" name="Google Shape;15933;p23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8640" y="365760"/>
            <a:ext cx="80376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65" r:id="rId4"/>
    <p:sldLayoutId id="2147483668" r:id="rId5"/>
    <p:sldLayoutId id="214748366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4" name="Google Shape;15944;p27"/>
          <p:cNvGrpSpPr/>
          <p:nvPr/>
        </p:nvGrpSpPr>
        <p:grpSpPr>
          <a:xfrm>
            <a:off x="313503" y="540001"/>
            <a:ext cx="8516808" cy="4063556"/>
            <a:chOff x="313503" y="540001"/>
            <a:chExt cx="8516808" cy="4063556"/>
          </a:xfrm>
        </p:grpSpPr>
        <p:sp>
          <p:nvSpPr>
            <p:cNvPr id="15945" name="Google Shape;15945;p27"/>
            <p:cNvSpPr/>
            <p:nvPr/>
          </p:nvSpPr>
          <p:spPr>
            <a:xfrm>
              <a:off x="313503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6" name="Google Shape;15946;p27"/>
            <p:cNvSpPr/>
            <p:nvPr/>
          </p:nvSpPr>
          <p:spPr>
            <a:xfrm>
              <a:off x="43301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7" name="Google Shape;15947;p27"/>
            <p:cNvSpPr/>
            <p:nvPr/>
          </p:nvSpPr>
          <p:spPr>
            <a:xfrm>
              <a:off x="552519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8" name="Google Shape;15948;p27"/>
            <p:cNvSpPr/>
            <p:nvPr/>
          </p:nvSpPr>
          <p:spPr>
            <a:xfrm>
              <a:off x="672027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9" name="Google Shape;15949;p27"/>
            <p:cNvSpPr/>
            <p:nvPr/>
          </p:nvSpPr>
          <p:spPr>
            <a:xfrm>
              <a:off x="791536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0" name="Google Shape;15950;p27"/>
            <p:cNvSpPr/>
            <p:nvPr/>
          </p:nvSpPr>
          <p:spPr>
            <a:xfrm>
              <a:off x="91104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1" name="Google Shape;15951;p27"/>
            <p:cNvSpPr/>
            <p:nvPr/>
          </p:nvSpPr>
          <p:spPr>
            <a:xfrm>
              <a:off x="1030552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2" name="Google Shape;15952;p27"/>
            <p:cNvSpPr/>
            <p:nvPr/>
          </p:nvSpPr>
          <p:spPr>
            <a:xfrm>
              <a:off x="820125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3" name="Google Shape;15953;p27"/>
            <p:cNvSpPr/>
            <p:nvPr/>
          </p:nvSpPr>
          <p:spPr>
            <a:xfrm>
              <a:off x="8320767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4" name="Google Shape;15954;p27"/>
            <p:cNvSpPr/>
            <p:nvPr/>
          </p:nvSpPr>
          <p:spPr>
            <a:xfrm>
              <a:off x="844028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5" name="Google Shape;15955;p27"/>
            <p:cNvSpPr/>
            <p:nvPr/>
          </p:nvSpPr>
          <p:spPr>
            <a:xfrm>
              <a:off x="855979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6" name="Google Shape;15956;p27"/>
            <p:cNvSpPr/>
            <p:nvPr/>
          </p:nvSpPr>
          <p:spPr>
            <a:xfrm>
              <a:off x="8679308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7" name="Google Shape;15957;p27"/>
            <p:cNvSpPr/>
            <p:nvPr/>
          </p:nvSpPr>
          <p:spPr>
            <a:xfrm>
              <a:off x="879882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8" name="Google Shape;15958;p27"/>
            <p:cNvSpPr/>
            <p:nvPr/>
          </p:nvSpPr>
          <p:spPr>
            <a:xfrm>
              <a:off x="313503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9" name="Google Shape;15959;p27"/>
            <p:cNvSpPr/>
            <p:nvPr/>
          </p:nvSpPr>
          <p:spPr>
            <a:xfrm>
              <a:off x="43301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0" name="Google Shape;15960;p27"/>
            <p:cNvSpPr/>
            <p:nvPr/>
          </p:nvSpPr>
          <p:spPr>
            <a:xfrm>
              <a:off x="552519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1" name="Google Shape;15961;p27"/>
            <p:cNvSpPr/>
            <p:nvPr/>
          </p:nvSpPr>
          <p:spPr>
            <a:xfrm>
              <a:off x="672027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2" name="Google Shape;15962;p27"/>
            <p:cNvSpPr/>
            <p:nvPr/>
          </p:nvSpPr>
          <p:spPr>
            <a:xfrm>
              <a:off x="791536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3" name="Google Shape;15963;p27"/>
            <p:cNvSpPr/>
            <p:nvPr/>
          </p:nvSpPr>
          <p:spPr>
            <a:xfrm>
              <a:off x="91104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4" name="Google Shape;15964;p27"/>
            <p:cNvSpPr/>
            <p:nvPr/>
          </p:nvSpPr>
          <p:spPr>
            <a:xfrm>
              <a:off x="1030552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5" name="Google Shape;15965;p27"/>
            <p:cNvSpPr/>
            <p:nvPr/>
          </p:nvSpPr>
          <p:spPr>
            <a:xfrm>
              <a:off x="820125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6" name="Google Shape;15966;p27"/>
            <p:cNvSpPr/>
            <p:nvPr/>
          </p:nvSpPr>
          <p:spPr>
            <a:xfrm>
              <a:off x="8320767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7" name="Google Shape;15967;p27"/>
            <p:cNvSpPr/>
            <p:nvPr/>
          </p:nvSpPr>
          <p:spPr>
            <a:xfrm>
              <a:off x="844028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8" name="Google Shape;15968;p27"/>
            <p:cNvSpPr/>
            <p:nvPr/>
          </p:nvSpPr>
          <p:spPr>
            <a:xfrm>
              <a:off x="855979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9" name="Google Shape;15969;p27"/>
            <p:cNvSpPr/>
            <p:nvPr/>
          </p:nvSpPr>
          <p:spPr>
            <a:xfrm>
              <a:off x="8679308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0" name="Google Shape;15970;p27"/>
            <p:cNvSpPr/>
            <p:nvPr/>
          </p:nvSpPr>
          <p:spPr>
            <a:xfrm>
              <a:off x="879882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1" name="Google Shape;15971;p27"/>
            <p:cNvSpPr/>
            <p:nvPr/>
          </p:nvSpPr>
          <p:spPr>
            <a:xfrm>
              <a:off x="313503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2" name="Google Shape;15972;p27"/>
            <p:cNvSpPr/>
            <p:nvPr/>
          </p:nvSpPr>
          <p:spPr>
            <a:xfrm>
              <a:off x="43301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3" name="Google Shape;15973;p27"/>
            <p:cNvSpPr/>
            <p:nvPr/>
          </p:nvSpPr>
          <p:spPr>
            <a:xfrm>
              <a:off x="552519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4" name="Google Shape;15974;p27"/>
            <p:cNvSpPr/>
            <p:nvPr/>
          </p:nvSpPr>
          <p:spPr>
            <a:xfrm>
              <a:off x="672027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5" name="Google Shape;15975;p27"/>
            <p:cNvSpPr/>
            <p:nvPr/>
          </p:nvSpPr>
          <p:spPr>
            <a:xfrm>
              <a:off x="791536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6" name="Google Shape;15976;p27"/>
            <p:cNvSpPr/>
            <p:nvPr/>
          </p:nvSpPr>
          <p:spPr>
            <a:xfrm>
              <a:off x="91104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7" name="Google Shape;15977;p27"/>
            <p:cNvSpPr/>
            <p:nvPr/>
          </p:nvSpPr>
          <p:spPr>
            <a:xfrm>
              <a:off x="1030552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8" name="Google Shape;15978;p27"/>
            <p:cNvSpPr/>
            <p:nvPr/>
          </p:nvSpPr>
          <p:spPr>
            <a:xfrm>
              <a:off x="820125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9" name="Google Shape;15979;p27"/>
            <p:cNvSpPr/>
            <p:nvPr/>
          </p:nvSpPr>
          <p:spPr>
            <a:xfrm>
              <a:off x="8320767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0" name="Google Shape;15980;p27"/>
            <p:cNvSpPr/>
            <p:nvPr/>
          </p:nvSpPr>
          <p:spPr>
            <a:xfrm>
              <a:off x="844028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1" name="Google Shape;15981;p27"/>
            <p:cNvSpPr/>
            <p:nvPr/>
          </p:nvSpPr>
          <p:spPr>
            <a:xfrm>
              <a:off x="855979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2" name="Google Shape;15982;p27"/>
            <p:cNvSpPr/>
            <p:nvPr/>
          </p:nvSpPr>
          <p:spPr>
            <a:xfrm>
              <a:off x="8679308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3" name="Google Shape;15983;p27"/>
            <p:cNvSpPr/>
            <p:nvPr/>
          </p:nvSpPr>
          <p:spPr>
            <a:xfrm>
              <a:off x="879882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4" name="Google Shape;15984;p27"/>
            <p:cNvSpPr/>
            <p:nvPr/>
          </p:nvSpPr>
          <p:spPr>
            <a:xfrm>
              <a:off x="313503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5" name="Google Shape;15985;p27"/>
            <p:cNvSpPr/>
            <p:nvPr/>
          </p:nvSpPr>
          <p:spPr>
            <a:xfrm>
              <a:off x="43301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6" name="Google Shape;15986;p27"/>
            <p:cNvSpPr/>
            <p:nvPr/>
          </p:nvSpPr>
          <p:spPr>
            <a:xfrm>
              <a:off x="552519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7" name="Google Shape;15987;p27"/>
            <p:cNvSpPr/>
            <p:nvPr/>
          </p:nvSpPr>
          <p:spPr>
            <a:xfrm>
              <a:off x="672027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8" name="Google Shape;15988;p27"/>
            <p:cNvSpPr/>
            <p:nvPr/>
          </p:nvSpPr>
          <p:spPr>
            <a:xfrm>
              <a:off x="791536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9" name="Google Shape;15989;p27"/>
            <p:cNvSpPr/>
            <p:nvPr/>
          </p:nvSpPr>
          <p:spPr>
            <a:xfrm>
              <a:off x="91104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0" name="Google Shape;15990;p27"/>
            <p:cNvSpPr/>
            <p:nvPr/>
          </p:nvSpPr>
          <p:spPr>
            <a:xfrm>
              <a:off x="1030552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1" name="Google Shape;15991;p27"/>
            <p:cNvSpPr/>
            <p:nvPr/>
          </p:nvSpPr>
          <p:spPr>
            <a:xfrm>
              <a:off x="820125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2" name="Google Shape;15992;p27"/>
            <p:cNvSpPr/>
            <p:nvPr/>
          </p:nvSpPr>
          <p:spPr>
            <a:xfrm>
              <a:off x="8320767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3" name="Google Shape;15993;p27"/>
            <p:cNvSpPr/>
            <p:nvPr/>
          </p:nvSpPr>
          <p:spPr>
            <a:xfrm>
              <a:off x="844028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4" name="Google Shape;15994;p27"/>
            <p:cNvSpPr/>
            <p:nvPr/>
          </p:nvSpPr>
          <p:spPr>
            <a:xfrm>
              <a:off x="855979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5" name="Google Shape;15995;p27"/>
            <p:cNvSpPr/>
            <p:nvPr/>
          </p:nvSpPr>
          <p:spPr>
            <a:xfrm>
              <a:off x="8679308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6" name="Google Shape;15996;p27"/>
            <p:cNvSpPr/>
            <p:nvPr/>
          </p:nvSpPr>
          <p:spPr>
            <a:xfrm>
              <a:off x="879882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7" name="Google Shape;15997;p27"/>
            <p:cNvSpPr/>
            <p:nvPr/>
          </p:nvSpPr>
          <p:spPr>
            <a:xfrm>
              <a:off x="313503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8" name="Google Shape;15998;p27"/>
            <p:cNvSpPr/>
            <p:nvPr/>
          </p:nvSpPr>
          <p:spPr>
            <a:xfrm>
              <a:off x="43301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9" name="Google Shape;15999;p27"/>
            <p:cNvSpPr/>
            <p:nvPr/>
          </p:nvSpPr>
          <p:spPr>
            <a:xfrm>
              <a:off x="552519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0" name="Google Shape;16000;p27"/>
            <p:cNvSpPr/>
            <p:nvPr/>
          </p:nvSpPr>
          <p:spPr>
            <a:xfrm>
              <a:off x="672027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1" name="Google Shape;16001;p27"/>
            <p:cNvSpPr/>
            <p:nvPr/>
          </p:nvSpPr>
          <p:spPr>
            <a:xfrm>
              <a:off x="791536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2" name="Google Shape;16002;p27"/>
            <p:cNvSpPr/>
            <p:nvPr/>
          </p:nvSpPr>
          <p:spPr>
            <a:xfrm>
              <a:off x="91104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3" name="Google Shape;16003;p27"/>
            <p:cNvSpPr/>
            <p:nvPr/>
          </p:nvSpPr>
          <p:spPr>
            <a:xfrm>
              <a:off x="1030552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4" name="Google Shape;16004;p27"/>
            <p:cNvSpPr/>
            <p:nvPr/>
          </p:nvSpPr>
          <p:spPr>
            <a:xfrm>
              <a:off x="820125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5" name="Google Shape;16005;p27"/>
            <p:cNvSpPr/>
            <p:nvPr/>
          </p:nvSpPr>
          <p:spPr>
            <a:xfrm>
              <a:off x="8320767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6" name="Google Shape;16006;p27"/>
            <p:cNvSpPr/>
            <p:nvPr/>
          </p:nvSpPr>
          <p:spPr>
            <a:xfrm>
              <a:off x="844028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7" name="Google Shape;16007;p27"/>
            <p:cNvSpPr/>
            <p:nvPr/>
          </p:nvSpPr>
          <p:spPr>
            <a:xfrm>
              <a:off x="855979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8" name="Google Shape;16008;p27"/>
            <p:cNvSpPr/>
            <p:nvPr/>
          </p:nvSpPr>
          <p:spPr>
            <a:xfrm>
              <a:off x="8679308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9" name="Google Shape;16009;p27"/>
            <p:cNvSpPr/>
            <p:nvPr/>
          </p:nvSpPr>
          <p:spPr>
            <a:xfrm>
              <a:off x="879882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0" name="Google Shape;16010;p27"/>
            <p:cNvSpPr/>
            <p:nvPr/>
          </p:nvSpPr>
          <p:spPr>
            <a:xfrm>
              <a:off x="313503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1" name="Google Shape;16011;p27"/>
            <p:cNvSpPr/>
            <p:nvPr/>
          </p:nvSpPr>
          <p:spPr>
            <a:xfrm>
              <a:off x="43301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2" name="Google Shape;16012;p27"/>
            <p:cNvSpPr/>
            <p:nvPr/>
          </p:nvSpPr>
          <p:spPr>
            <a:xfrm>
              <a:off x="552519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3" name="Google Shape;16013;p27"/>
            <p:cNvSpPr/>
            <p:nvPr/>
          </p:nvSpPr>
          <p:spPr>
            <a:xfrm>
              <a:off x="672027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4" name="Google Shape;16014;p27"/>
            <p:cNvSpPr/>
            <p:nvPr/>
          </p:nvSpPr>
          <p:spPr>
            <a:xfrm>
              <a:off x="791536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5" name="Google Shape;16015;p27"/>
            <p:cNvSpPr/>
            <p:nvPr/>
          </p:nvSpPr>
          <p:spPr>
            <a:xfrm>
              <a:off x="91104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6" name="Google Shape;16016;p27"/>
            <p:cNvSpPr/>
            <p:nvPr/>
          </p:nvSpPr>
          <p:spPr>
            <a:xfrm>
              <a:off x="1030552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7" name="Google Shape;16017;p27"/>
            <p:cNvSpPr/>
            <p:nvPr/>
          </p:nvSpPr>
          <p:spPr>
            <a:xfrm>
              <a:off x="820125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8" name="Google Shape;16018;p27"/>
            <p:cNvSpPr/>
            <p:nvPr/>
          </p:nvSpPr>
          <p:spPr>
            <a:xfrm>
              <a:off x="8320767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9" name="Google Shape;16019;p27"/>
            <p:cNvSpPr/>
            <p:nvPr/>
          </p:nvSpPr>
          <p:spPr>
            <a:xfrm>
              <a:off x="844028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0" name="Google Shape;16020;p27"/>
            <p:cNvSpPr/>
            <p:nvPr/>
          </p:nvSpPr>
          <p:spPr>
            <a:xfrm>
              <a:off x="855979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1" name="Google Shape;16021;p27"/>
            <p:cNvSpPr/>
            <p:nvPr/>
          </p:nvSpPr>
          <p:spPr>
            <a:xfrm>
              <a:off x="8679308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2" name="Google Shape;16022;p27"/>
            <p:cNvSpPr/>
            <p:nvPr/>
          </p:nvSpPr>
          <p:spPr>
            <a:xfrm>
              <a:off x="879882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3" name="Google Shape;16023;p27"/>
            <p:cNvSpPr/>
            <p:nvPr/>
          </p:nvSpPr>
          <p:spPr>
            <a:xfrm>
              <a:off x="313503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4" name="Google Shape;16024;p27"/>
            <p:cNvSpPr/>
            <p:nvPr/>
          </p:nvSpPr>
          <p:spPr>
            <a:xfrm>
              <a:off x="43301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5" name="Google Shape;16025;p27"/>
            <p:cNvSpPr/>
            <p:nvPr/>
          </p:nvSpPr>
          <p:spPr>
            <a:xfrm>
              <a:off x="552519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6" name="Google Shape;16026;p27"/>
            <p:cNvSpPr/>
            <p:nvPr/>
          </p:nvSpPr>
          <p:spPr>
            <a:xfrm>
              <a:off x="672027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7" name="Google Shape;16027;p27"/>
            <p:cNvSpPr/>
            <p:nvPr/>
          </p:nvSpPr>
          <p:spPr>
            <a:xfrm>
              <a:off x="791536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8" name="Google Shape;16028;p27"/>
            <p:cNvSpPr/>
            <p:nvPr/>
          </p:nvSpPr>
          <p:spPr>
            <a:xfrm>
              <a:off x="91104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9" name="Google Shape;16029;p27"/>
            <p:cNvSpPr/>
            <p:nvPr/>
          </p:nvSpPr>
          <p:spPr>
            <a:xfrm>
              <a:off x="1030552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0" name="Google Shape;16030;p27"/>
            <p:cNvSpPr/>
            <p:nvPr/>
          </p:nvSpPr>
          <p:spPr>
            <a:xfrm>
              <a:off x="820125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1" name="Google Shape;16031;p27"/>
            <p:cNvSpPr/>
            <p:nvPr/>
          </p:nvSpPr>
          <p:spPr>
            <a:xfrm>
              <a:off x="8320767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2" name="Google Shape;16032;p27"/>
            <p:cNvSpPr/>
            <p:nvPr/>
          </p:nvSpPr>
          <p:spPr>
            <a:xfrm>
              <a:off x="844028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3" name="Google Shape;16033;p27"/>
            <p:cNvSpPr/>
            <p:nvPr/>
          </p:nvSpPr>
          <p:spPr>
            <a:xfrm>
              <a:off x="855979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4" name="Google Shape;16034;p27"/>
            <p:cNvSpPr/>
            <p:nvPr/>
          </p:nvSpPr>
          <p:spPr>
            <a:xfrm>
              <a:off x="8679308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5" name="Google Shape;16035;p27"/>
            <p:cNvSpPr/>
            <p:nvPr/>
          </p:nvSpPr>
          <p:spPr>
            <a:xfrm>
              <a:off x="879882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6" name="Google Shape;16036;p27"/>
            <p:cNvSpPr/>
            <p:nvPr/>
          </p:nvSpPr>
          <p:spPr>
            <a:xfrm>
              <a:off x="313503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7" name="Google Shape;16037;p27"/>
            <p:cNvSpPr/>
            <p:nvPr/>
          </p:nvSpPr>
          <p:spPr>
            <a:xfrm>
              <a:off x="43301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8" name="Google Shape;16038;p27"/>
            <p:cNvSpPr/>
            <p:nvPr/>
          </p:nvSpPr>
          <p:spPr>
            <a:xfrm>
              <a:off x="552519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9" name="Google Shape;16039;p27"/>
            <p:cNvSpPr/>
            <p:nvPr/>
          </p:nvSpPr>
          <p:spPr>
            <a:xfrm>
              <a:off x="672027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0" name="Google Shape;16040;p27"/>
            <p:cNvSpPr/>
            <p:nvPr/>
          </p:nvSpPr>
          <p:spPr>
            <a:xfrm>
              <a:off x="791536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1" name="Google Shape;16041;p27"/>
            <p:cNvSpPr/>
            <p:nvPr/>
          </p:nvSpPr>
          <p:spPr>
            <a:xfrm>
              <a:off x="91104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2" name="Google Shape;16042;p27"/>
            <p:cNvSpPr/>
            <p:nvPr/>
          </p:nvSpPr>
          <p:spPr>
            <a:xfrm>
              <a:off x="1030552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3" name="Google Shape;16043;p27"/>
            <p:cNvSpPr/>
            <p:nvPr/>
          </p:nvSpPr>
          <p:spPr>
            <a:xfrm>
              <a:off x="820125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4" name="Google Shape;16044;p27"/>
            <p:cNvSpPr/>
            <p:nvPr/>
          </p:nvSpPr>
          <p:spPr>
            <a:xfrm>
              <a:off x="8320767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5" name="Google Shape;16045;p27"/>
            <p:cNvSpPr/>
            <p:nvPr/>
          </p:nvSpPr>
          <p:spPr>
            <a:xfrm>
              <a:off x="844028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6" name="Google Shape;16046;p27"/>
            <p:cNvSpPr/>
            <p:nvPr/>
          </p:nvSpPr>
          <p:spPr>
            <a:xfrm>
              <a:off x="855979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7" name="Google Shape;16047;p27"/>
            <p:cNvSpPr/>
            <p:nvPr/>
          </p:nvSpPr>
          <p:spPr>
            <a:xfrm>
              <a:off x="8679308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8" name="Google Shape;16048;p27"/>
            <p:cNvSpPr/>
            <p:nvPr/>
          </p:nvSpPr>
          <p:spPr>
            <a:xfrm>
              <a:off x="879882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9" name="Google Shape;16049;p27"/>
            <p:cNvSpPr/>
            <p:nvPr/>
          </p:nvSpPr>
          <p:spPr>
            <a:xfrm>
              <a:off x="313503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0" name="Google Shape;16050;p27"/>
            <p:cNvSpPr/>
            <p:nvPr/>
          </p:nvSpPr>
          <p:spPr>
            <a:xfrm>
              <a:off x="43301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1" name="Google Shape;16051;p27"/>
            <p:cNvSpPr/>
            <p:nvPr/>
          </p:nvSpPr>
          <p:spPr>
            <a:xfrm>
              <a:off x="552519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2" name="Google Shape;16052;p27"/>
            <p:cNvSpPr/>
            <p:nvPr/>
          </p:nvSpPr>
          <p:spPr>
            <a:xfrm>
              <a:off x="672027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3" name="Google Shape;16053;p27"/>
            <p:cNvSpPr/>
            <p:nvPr/>
          </p:nvSpPr>
          <p:spPr>
            <a:xfrm>
              <a:off x="791536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4" name="Google Shape;16054;p27"/>
            <p:cNvSpPr/>
            <p:nvPr/>
          </p:nvSpPr>
          <p:spPr>
            <a:xfrm>
              <a:off x="91104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5" name="Google Shape;16055;p27"/>
            <p:cNvSpPr/>
            <p:nvPr/>
          </p:nvSpPr>
          <p:spPr>
            <a:xfrm>
              <a:off x="1030552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6" name="Google Shape;16056;p27"/>
            <p:cNvSpPr/>
            <p:nvPr/>
          </p:nvSpPr>
          <p:spPr>
            <a:xfrm>
              <a:off x="820125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7" name="Google Shape;16057;p27"/>
            <p:cNvSpPr/>
            <p:nvPr/>
          </p:nvSpPr>
          <p:spPr>
            <a:xfrm>
              <a:off x="8320767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8" name="Google Shape;16058;p27"/>
            <p:cNvSpPr/>
            <p:nvPr/>
          </p:nvSpPr>
          <p:spPr>
            <a:xfrm>
              <a:off x="844028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9" name="Google Shape;16059;p27"/>
            <p:cNvSpPr/>
            <p:nvPr/>
          </p:nvSpPr>
          <p:spPr>
            <a:xfrm>
              <a:off x="855979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0" name="Google Shape;16060;p27"/>
            <p:cNvSpPr/>
            <p:nvPr/>
          </p:nvSpPr>
          <p:spPr>
            <a:xfrm>
              <a:off x="8679308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1" name="Google Shape;16061;p27"/>
            <p:cNvSpPr/>
            <p:nvPr/>
          </p:nvSpPr>
          <p:spPr>
            <a:xfrm>
              <a:off x="879882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2" name="Google Shape;16062;p27"/>
            <p:cNvSpPr/>
            <p:nvPr/>
          </p:nvSpPr>
          <p:spPr>
            <a:xfrm>
              <a:off x="313503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3" name="Google Shape;16063;p27"/>
            <p:cNvSpPr/>
            <p:nvPr/>
          </p:nvSpPr>
          <p:spPr>
            <a:xfrm>
              <a:off x="43301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4" name="Google Shape;16064;p27"/>
            <p:cNvSpPr/>
            <p:nvPr/>
          </p:nvSpPr>
          <p:spPr>
            <a:xfrm>
              <a:off x="552519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5" name="Google Shape;16065;p27"/>
            <p:cNvSpPr/>
            <p:nvPr/>
          </p:nvSpPr>
          <p:spPr>
            <a:xfrm>
              <a:off x="672027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6" name="Google Shape;16066;p27"/>
            <p:cNvSpPr/>
            <p:nvPr/>
          </p:nvSpPr>
          <p:spPr>
            <a:xfrm>
              <a:off x="791536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7" name="Google Shape;16067;p27"/>
            <p:cNvSpPr/>
            <p:nvPr/>
          </p:nvSpPr>
          <p:spPr>
            <a:xfrm>
              <a:off x="91104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8" name="Google Shape;16068;p27"/>
            <p:cNvSpPr/>
            <p:nvPr/>
          </p:nvSpPr>
          <p:spPr>
            <a:xfrm>
              <a:off x="1030552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9" name="Google Shape;16069;p27"/>
            <p:cNvSpPr/>
            <p:nvPr/>
          </p:nvSpPr>
          <p:spPr>
            <a:xfrm>
              <a:off x="820125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0" name="Google Shape;16070;p27"/>
            <p:cNvSpPr/>
            <p:nvPr/>
          </p:nvSpPr>
          <p:spPr>
            <a:xfrm>
              <a:off x="8320767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1" name="Google Shape;16071;p27"/>
            <p:cNvSpPr/>
            <p:nvPr/>
          </p:nvSpPr>
          <p:spPr>
            <a:xfrm>
              <a:off x="844028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2" name="Google Shape;16072;p27"/>
            <p:cNvSpPr/>
            <p:nvPr/>
          </p:nvSpPr>
          <p:spPr>
            <a:xfrm>
              <a:off x="855979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3" name="Google Shape;16073;p27"/>
            <p:cNvSpPr/>
            <p:nvPr/>
          </p:nvSpPr>
          <p:spPr>
            <a:xfrm>
              <a:off x="8679308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4" name="Google Shape;16074;p27"/>
            <p:cNvSpPr/>
            <p:nvPr/>
          </p:nvSpPr>
          <p:spPr>
            <a:xfrm>
              <a:off x="879882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5" name="Google Shape;16075;p27"/>
            <p:cNvSpPr/>
            <p:nvPr/>
          </p:nvSpPr>
          <p:spPr>
            <a:xfrm>
              <a:off x="313503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6" name="Google Shape;16076;p27"/>
            <p:cNvSpPr/>
            <p:nvPr/>
          </p:nvSpPr>
          <p:spPr>
            <a:xfrm>
              <a:off x="43301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7" name="Google Shape;16077;p27"/>
            <p:cNvSpPr/>
            <p:nvPr/>
          </p:nvSpPr>
          <p:spPr>
            <a:xfrm>
              <a:off x="552519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8" name="Google Shape;16078;p27"/>
            <p:cNvSpPr/>
            <p:nvPr/>
          </p:nvSpPr>
          <p:spPr>
            <a:xfrm>
              <a:off x="672027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9" name="Google Shape;16079;p27"/>
            <p:cNvSpPr/>
            <p:nvPr/>
          </p:nvSpPr>
          <p:spPr>
            <a:xfrm>
              <a:off x="791536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0" name="Google Shape;16080;p27"/>
            <p:cNvSpPr/>
            <p:nvPr/>
          </p:nvSpPr>
          <p:spPr>
            <a:xfrm>
              <a:off x="91104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1" name="Google Shape;16081;p27"/>
            <p:cNvSpPr/>
            <p:nvPr/>
          </p:nvSpPr>
          <p:spPr>
            <a:xfrm>
              <a:off x="1030552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2" name="Google Shape;16082;p27"/>
            <p:cNvSpPr/>
            <p:nvPr/>
          </p:nvSpPr>
          <p:spPr>
            <a:xfrm>
              <a:off x="820125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3" name="Google Shape;16083;p27"/>
            <p:cNvSpPr/>
            <p:nvPr/>
          </p:nvSpPr>
          <p:spPr>
            <a:xfrm>
              <a:off x="8320767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4" name="Google Shape;16084;p27"/>
            <p:cNvSpPr/>
            <p:nvPr/>
          </p:nvSpPr>
          <p:spPr>
            <a:xfrm>
              <a:off x="844028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5" name="Google Shape;16085;p27"/>
            <p:cNvSpPr/>
            <p:nvPr/>
          </p:nvSpPr>
          <p:spPr>
            <a:xfrm>
              <a:off x="855979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6" name="Google Shape;16086;p27"/>
            <p:cNvSpPr/>
            <p:nvPr/>
          </p:nvSpPr>
          <p:spPr>
            <a:xfrm>
              <a:off x="8679308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7" name="Google Shape;16087;p27"/>
            <p:cNvSpPr/>
            <p:nvPr/>
          </p:nvSpPr>
          <p:spPr>
            <a:xfrm>
              <a:off x="879882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8" name="Google Shape;16088;p27"/>
            <p:cNvSpPr/>
            <p:nvPr/>
          </p:nvSpPr>
          <p:spPr>
            <a:xfrm>
              <a:off x="313503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9" name="Google Shape;16089;p27"/>
            <p:cNvSpPr/>
            <p:nvPr/>
          </p:nvSpPr>
          <p:spPr>
            <a:xfrm>
              <a:off x="43301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0" name="Google Shape;16090;p27"/>
            <p:cNvSpPr/>
            <p:nvPr/>
          </p:nvSpPr>
          <p:spPr>
            <a:xfrm>
              <a:off x="552519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1" name="Google Shape;16091;p27"/>
            <p:cNvSpPr/>
            <p:nvPr/>
          </p:nvSpPr>
          <p:spPr>
            <a:xfrm>
              <a:off x="672027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2" name="Google Shape;16092;p27"/>
            <p:cNvSpPr/>
            <p:nvPr/>
          </p:nvSpPr>
          <p:spPr>
            <a:xfrm>
              <a:off x="791536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3" name="Google Shape;16093;p27"/>
            <p:cNvSpPr/>
            <p:nvPr/>
          </p:nvSpPr>
          <p:spPr>
            <a:xfrm>
              <a:off x="91104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4" name="Google Shape;16094;p27"/>
            <p:cNvSpPr/>
            <p:nvPr/>
          </p:nvSpPr>
          <p:spPr>
            <a:xfrm>
              <a:off x="1030552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5" name="Google Shape;16095;p27"/>
            <p:cNvSpPr/>
            <p:nvPr/>
          </p:nvSpPr>
          <p:spPr>
            <a:xfrm>
              <a:off x="820125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6" name="Google Shape;16096;p27"/>
            <p:cNvSpPr/>
            <p:nvPr/>
          </p:nvSpPr>
          <p:spPr>
            <a:xfrm>
              <a:off x="8320767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7" name="Google Shape;16097;p27"/>
            <p:cNvSpPr/>
            <p:nvPr/>
          </p:nvSpPr>
          <p:spPr>
            <a:xfrm>
              <a:off x="844028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8" name="Google Shape;16098;p27"/>
            <p:cNvSpPr/>
            <p:nvPr/>
          </p:nvSpPr>
          <p:spPr>
            <a:xfrm>
              <a:off x="855979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9" name="Google Shape;16099;p27"/>
            <p:cNvSpPr/>
            <p:nvPr/>
          </p:nvSpPr>
          <p:spPr>
            <a:xfrm>
              <a:off x="8679308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0" name="Google Shape;16100;p27"/>
            <p:cNvSpPr/>
            <p:nvPr/>
          </p:nvSpPr>
          <p:spPr>
            <a:xfrm>
              <a:off x="879882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1" name="Google Shape;16101;p27"/>
            <p:cNvSpPr/>
            <p:nvPr/>
          </p:nvSpPr>
          <p:spPr>
            <a:xfrm>
              <a:off x="313503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2" name="Google Shape;16102;p27"/>
            <p:cNvSpPr/>
            <p:nvPr/>
          </p:nvSpPr>
          <p:spPr>
            <a:xfrm>
              <a:off x="43301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3" name="Google Shape;16103;p27"/>
            <p:cNvSpPr/>
            <p:nvPr/>
          </p:nvSpPr>
          <p:spPr>
            <a:xfrm>
              <a:off x="552519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4" name="Google Shape;16104;p27"/>
            <p:cNvSpPr/>
            <p:nvPr/>
          </p:nvSpPr>
          <p:spPr>
            <a:xfrm>
              <a:off x="672027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5" name="Google Shape;16105;p27"/>
            <p:cNvSpPr/>
            <p:nvPr/>
          </p:nvSpPr>
          <p:spPr>
            <a:xfrm>
              <a:off x="791536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6" name="Google Shape;16106;p27"/>
            <p:cNvSpPr/>
            <p:nvPr/>
          </p:nvSpPr>
          <p:spPr>
            <a:xfrm>
              <a:off x="91104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7" name="Google Shape;16107;p27"/>
            <p:cNvSpPr/>
            <p:nvPr/>
          </p:nvSpPr>
          <p:spPr>
            <a:xfrm>
              <a:off x="1030552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8" name="Google Shape;16108;p27"/>
            <p:cNvSpPr/>
            <p:nvPr/>
          </p:nvSpPr>
          <p:spPr>
            <a:xfrm>
              <a:off x="820125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9" name="Google Shape;16109;p27"/>
            <p:cNvSpPr/>
            <p:nvPr/>
          </p:nvSpPr>
          <p:spPr>
            <a:xfrm>
              <a:off x="8320767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0" name="Google Shape;16110;p27"/>
            <p:cNvSpPr/>
            <p:nvPr/>
          </p:nvSpPr>
          <p:spPr>
            <a:xfrm>
              <a:off x="844028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1" name="Google Shape;16111;p27"/>
            <p:cNvSpPr/>
            <p:nvPr/>
          </p:nvSpPr>
          <p:spPr>
            <a:xfrm>
              <a:off x="855979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2" name="Google Shape;16112;p27"/>
            <p:cNvSpPr/>
            <p:nvPr/>
          </p:nvSpPr>
          <p:spPr>
            <a:xfrm>
              <a:off x="8679308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3" name="Google Shape;16113;p27"/>
            <p:cNvSpPr/>
            <p:nvPr/>
          </p:nvSpPr>
          <p:spPr>
            <a:xfrm>
              <a:off x="879882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4" name="Google Shape;16114;p27"/>
            <p:cNvSpPr/>
            <p:nvPr/>
          </p:nvSpPr>
          <p:spPr>
            <a:xfrm>
              <a:off x="313503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5" name="Google Shape;16115;p27"/>
            <p:cNvSpPr/>
            <p:nvPr/>
          </p:nvSpPr>
          <p:spPr>
            <a:xfrm>
              <a:off x="43301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6" name="Google Shape;16116;p27"/>
            <p:cNvSpPr/>
            <p:nvPr/>
          </p:nvSpPr>
          <p:spPr>
            <a:xfrm>
              <a:off x="552519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7" name="Google Shape;16117;p27"/>
            <p:cNvSpPr/>
            <p:nvPr/>
          </p:nvSpPr>
          <p:spPr>
            <a:xfrm>
              <a:off x="672027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8" name="Google Shape;16118;p27"/>
            <p:cNvSpPr/>
            <p:nvPr/>
          </p:nvSpPr>
          <p:spPr>
            <a:xfrm>
              <a:off x="791536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9" name="Google Shape;16119;p27"/>
            <p:cNvSpPr/>
            <p:nvPr/>
          </p:nvSpPr>
          <p:spPr>
            <a:xfrm>
              <a:off x="91104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0" name="Google Shape;16120;p27"/>
            <p:cNvSpPr/>
            <p:nvPr/>
          </p:nvSpPr>
          <p:spPr>
            <a:xfrm>
              <a:off x="1030552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1" name="Google Shape;16121;p27"/>
            <p:cNvSpPr/>
            <p:nvPr/>
          </p:nvSpPr>
          <p:spPr>
            <a:xfrm>
              <a:off x="820125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2" name="Google Shape;16122;p27"/>
            <p:cNvSpPr/>
            <p:nvPr/>
          </p:nvSpPr>
          <p:spPr>
            <a:xfrm>
              <a:off x="8320767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3" name="Google Shape;16123;p27"/>
            <p:cNvSpPr/>
            <p:nvPr/>
          </p:nvSpPr>
          <p:spPr>
            <a:xfrm>
              <a:off x="844028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4" name="Google Shape;16124;p27"/>
            <p:cNvSpPr/>
            <p:nvPr/>
          </p:nvSpPr>
          <p:spPr>
            <a:xfrm>
              <a:off x="855979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5" name="Google Shape;16125;p27"/>
            <p:cNvSpPr/>
            <p:nvPr/>
          </p:nvSpPr>
          <p:spPr>
            <a:xfrm>
              <a:off x="8679308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6" name="Google Shape;16126;p27"/>
            <p:cNvSpPr/>
            <p:nvPr/>
          </p:nvSpPr>
          <p:spPr>
            <a:xfrm>
              <a:off x="879882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7" name="Google Shape;16127;p27"/>
            <p:cNvSpPr/>
            <p:nvPr/>
          </p:nvSpPr>
          <p:spPr>
            <a:xfrm>
              <a:off x="313503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8" name="Google Shape;16128;p27"/>
            <p:cNvSpPr/>
            <p:nvPr/>
          </p:nvSpPr>
          <p:spPr>
            <a:xfrm>
              <a:off x="43301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9" name="Google Shape;16129;p27"/>
            <p:cNvSpPr/>
            <p:nvPr/>
          </p:nvSpPr>
          <p:spPr>
            <a:xfrm>
              <a:off x="552519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0" name="Google Shape;16130;p27"/>
            <p:cNvSpPr/>
            <p:nvPr/>
          </p:nvSpPr>
          <p:spPr>
            <a:xfrm>
              <a:off x="672027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1" name="Google Shape;16131;p27"/>
            <p:cNvSpPr/>
            <p:nvPr/>
          </p:nvSpPr>
          <p:spPr>
            <a:xfrm>
              <a:off x="791536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2" name="Google Shape;16132;p27"/>
            <p:cNvSpPr/>
            <p:nvPr/>
          </p:nvSpPr>
          <p:spPr>
            <a:xfrm>
              <a:off x="91104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3" name="Google Shape;16133;p27"/>
            <p:cNvSpPr/>
            <p:nvPr/>
          </p:nvSpPr>
          <p:spPr>
            <a:xfrm>
              <a:off x="1030552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4" name="Google Shape;16134;p27"/>
            <p:cNvSpPr/>
            <p:nvPr/>
          </p:nvSpPr>
          <p:spPr>
            <a:xfrm>
              <a:off x="820125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5" name="Google Shape;16135;p27"/>
            <p:cNvSpPr/>
            <p:nvPr/>
          </p:nvSpPr>
          <p:spPr>
            <a:xfrm>
              <a:off x="8320767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6" name="Google Shape;16136;p27"/>
            <p:cNvSpPr/>
            <p:nvPr/>
          </p:nvSpPr>
          <p:spPr>
            <a:xfrm>
              <a:off x="844028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7" name="Google Shape;16137;p27"/>
            <p:cNvSpPr/>
            <p:nvPr/>
          </p:nvSpPr>
          <p:spPr>
            <a:xfrm>
              <a:off x="855979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8" name="Google Shape;16138;p27"/>
            <p:cNvSpPr/>
            <p:nvPr/>
          </p:nvSpPr>
          <p:spPr>
            <a:xfrm>
              <a:off x="8679308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9" name="Google Shape;16139;p27"/>
            <p:cNvSpPr/>
            <p:nvPr/>
          </p:nvSpPr>
          <p:spPr>
            <a:xfrm>
              <a:off x="879882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0" name="Google Shape;16140;p27"/>
            <p:cNvSpPr/>
            <p:nvPr/>
          </p:nvSpPr>
          <p:spPr>
            <a:xfrm>
              <a:off x="313503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1" name="Google Shape;16141;p27"/>
            <p:cNvSpPr/>
            <p:nvPr/>
          </p:nvSpPr>
          <p:spPr>
            <a:xfrm>
              <a:off x="43301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2" name="Google Shape;16142;p27"/>
            <p:cNvSpPr/>
            <p:nvPr/>
          </p:nvSpPr>
          <p:spPr>
            <a:xfrm>
              <a:off x="552519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3" name="Google Shape;16143;p27"/>
            <p:cNvSpPr/>
            <p:nvPr/>
          </p:nvSpPr>
          <p:spPr>
            <a:xfrm>
              <a:off x="672027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4" name="Google Shape;16144;p27"/>
            <p:cNvSpPr/>
            <p:nvPr/>
          </p:nvSpPr>
          <p:spPr>
            <a:xfrm>
              <a:off x="791536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5" name="Google Shape;16145;p27"/>
            <p:cNvSpPr/>
            <p:nvPr/>
          </p:nvSpPr>
          <p:spPr>
            <a:xfrm>
              <a:off x="91104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6" name="Google Shape;16146;p27"/>
            <p:cNvSpPr/>
            <p:nvPr/>
          </p:nvSpPr>
          <p:spPr>
            <a:xfrm>
              <a:off x="1030552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7" name="Google Shape;16147;p27"/>
            <p:cNvSpPr/>
            <p:nvPr/>
          </p:nvSpPr>
          <p:spPr>
            <a:xfrm>
              <a:off x="820125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8" name="Google Shape;16148;p27"/>
            <p:cNvSpPr/>
            <p:nvPr/>
          </p:nvSpPr>
          <p:spPr>
            <a:xfrm>
              <a:off x="8320767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9" name="Google Shape;16149;p27"/>
            <p:cNvSpPr/>
            <p:nvPr/>
          </p:nvSpPr>
          <p:spPr>
            <a:xfrm>
              <a:off x="844028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0" name="Google Shape;16150;p27"/>
            <p:cNvSpPr/>
            <p:nvPr/>
          </p:nvSpPr>
          <p:spPr>
            <a:xfrm>
              <a:off x="855979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1" name="Google Shape;16151;p27"/>
            <p:cNvSpPr/>
            <p:nvPr/>
          </p:nvSpPr>
          <p:spPr>
            <a:xfrm>
              <a:off x="8679308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2" name="Google Shape;16152;p27"/>
            <p:cNvSpPr/>
            <p:nvPr/>
          </p:nvSpPr>
          <p:spPr>
            <a:xfrm>
              <a:off x="879882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3" name="Google Shape;16153;p27"/>
            <p:cNvSpPr/>
            <p:nvPr/>
          </p:nvSpPr>
          <p:spPr>
            <a:xfrm>
              <a:off x="313503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4" name="Google Shape;16154;p27"/>
            <p:cNvSpPr/>
            <p:nvPr/>
          </p:nvSpPr>
          <p:spPr>
            <a:xfrm>
              <a:off x="43301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5" name="Google Shape;16155;p27"/>
            <p:cNvSpPr/>
            <p:nvPr/>
          </p:nvSpPr>
          <p:spPr>
            <a:xfrm>
              <a:off x="552519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6" name="Google Shape;16156;p27"/>
            <p:cNvSpPr/>
            <p:nvPr/>
          </p:nvSpPr>
          <p:spPr>
            <a:xfrm>
              <a:off x="672027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7" name="Google Shape;16157;p27"/>
            <p:cNvSpPr/>
            <p:nvPr/>
          </p:nvSpPr>
          <p:spPr>
            <a:xfrm>
              <a:off x="791536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8" name="Google Shape;16158;p27"/>
            <p:cNvSpPr/>
            <p:nvPr/>
          </p:nvSpPr>
          <p:spPr>
            <a:xfrm>
              <a:off x="91104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9" name="Google Shape;16159;p27"/>
            <p:cNvSpPr/>
            <p:nvPr/>
          </p:nvSpPr>
          <p:spPr>
            <a:xfrm>
              <a:off x="1030552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0" name="Google Shape;16160;p27"/>
            <p:cNvSpPr/>
            <p:nvPr/>
          </p:nvSpPr>
          <p:spPr>
            <a:xfrm>
              <a:off x="820125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1" name="Google Shape;16161;p27"/>
            <p:cNvSpPr/>
            <p:nvPr/>
          </p:nvSpPr>
          <p:spPr>
            <a:xfrm>
              <a:off x="8320767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2" name="Google Shape;16162;p27"/>
            <p:cNvSpPr/>
            <p:nvPr/>
          </p:nvSpPr>
          <p:spPr>
            <a:xfrm>
              <a:off x="844028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3" name="Google Shape;16163;p27"/>
            <p:cNvSpPr/>
            <p:nvPr/>
          </p:nvSpPr>
          <p:spPr>
            <a:xfrm>
              <a:off x="855979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4" name="Google Shape;16164;p27"/>
            <p:cNvSpPr/>
            <p:nvPr/>
          </p:nvSpPr>
          <p:spPr>
            <a:xfrm>
              <a:off x="8679308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5" name="Google Shape;16165;p27"/>
            <p:cNvSpPr/>
            <p:nvPr/>
          </p:nvSpPr>
          <p:spPr>
            <a:xfrm>
              <a:off x="879882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6" name="Google Shape;16166;p27"/>
            <p:cNvSpPr/>
            <p:nvPr/>
          </p:nvSpPr>
          <p:spPr>
            <a:xfrm>
              <a:off x="313503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7" name="Google Shape;16167;p27"/>
            <p:cNvSpPr/>
            <p:nvPr/>
          </p:nvSpPr>
          <p:spPr>
            <a:xfrm>
              <a:off x="43301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8" name="Google Shape;16168;p27"/>
            <p:cNvSpPr/>
            <p:nvPr/>
          </p:nvSpPr>
          <p:spPr>
            <a:xfrm>
              <a:off x="552519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9" name="Google Shape;16169;p27"/>
            <p:cNvSpPr/>
            <p:nvPr/>
          </p:nvSpPr>
          <p:spPr>
            <a:xfrm>
              <a:off x="672027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0" name="Google Shape;16170;p27"/>
            <p:cNvSpPr/>
            <p:nvPr/>
          </p:nvSpPr>
          <p:spPr>
            <a:xfrm>
              <a:off x="791536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1" name="Google Shape;16171;p27"/>
            <p:cNvSpPr/>
            <p:nvPr/>
          </p:nvSpPr>
          <p:spPr>
            <a:xfrm>
              <a:off x="91104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2" name="Google Shape;16172;p27"/>
            <p:cNvSpPr/>
            <p:nvPr/>
          </p:nvSpPr>
          <p:spPr>
            <a:xfrm>
              <a:off x="1030552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3" name="Google Shape;16173;p27"/>
            <p:cNvSpPr/>
            <p:nvPr/>
          </p:nvSpPr>
          <p:spPr>
            <a:xfrm>
              <a:off x="820125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4" name="Google Shape;16174;p27"/>
            <p:cNvSpPr/>
            <p:nvPr/>
          </p:nvSpPr>
          <p:spPr>
            <a:xfrm>
              <a:off x="8320767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5" name="Google Shape;16175;p27"/>
            <p:cNvSpPr/>
            <p:nvPr/>
          </p:nvSpPr>
          <p:spPr>
            <a:xfrm>
              <a:off x="844028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6" name="Google Shape;16176;p27"/>
            <p:cNvSpPr/>
            <p:nvPr/>
          </p:nvSpPr>
          <p:spPr>
            <a:xfrm>
              <a:off x="855979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7" name="Google Shape;16177;p27"/>
            <p:cNvSpPr/>
            <p:nvPr/>
          </p:nvSpPr>
          <p:spPr>
            <a:xfrm>
              <a:off x="8679308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8" name="Google Shape;16178;p27"/>
            <p:cNvSpPr/>
            <p:nvPr/>
          </p:nvSpPr>
          <p:spPr>
            <a:xfrm>
              <a:off x="879882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9" name="Google Shape;16179;p27"/>
            <p:cNvSpPr/>
            <p:nvPr/>
          </p:nvSpPr>
          <p:spPr>
            <a:xfrm>
              <a:off x="313503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0" name="Google Shape;16180;p27"/>
            <p:cNvSpPr/>
            <p:nvPr/>
          </p:nvSpPr>
          <p:spPr>
            <a:xfrm>
              <a:off x="43301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1" name="Google Shape;16181;p27"/>
            <p:cNvSpPr/>
            <p:nvPr/>
          </p:nvSpPr>
          <p:spPr>
            <a:xfrm>
              <a:off x="552519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2" name="Google Shape;16182;p27"/>
            <p:cNvSpPr/>
            <p:nvPr/>
          </p:nvSpPr>
          <p:spPr>
            <a:xfrm>
              <a:off x="672027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3" name="Google Shape;16183;p27"/>
            <p:cNvSpPr/>
            <p:nvPr/>
          </p:nvSpPr>
          <p:spPr>
            <a:xfrm>
              <a:off x="791536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4" name="Google Shape;16184;p27"/>
            <p:cNvSpPr/>
            <p:nvPr/>
          </p:nvSpPr>
          <p:spPr>
            <a:xfrm>
              <a:off x="91104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5" name="Google Shape;16185;p27"/>
            <p:cNvSpPr/>
            <p:nvPr/>
          </p:nvSpPr>
          <p:spPr>
            <a:xfrm>
              <a:off x="1030552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6" name="Google Shape;16186;p27"/>
            <p:cNvSpPr/>
            <p:nvPr/>
          </p:nvSpPr>
          <p:spPr>
            <a:xfrm>
              <a:off x="820125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7" name="Google Shape;16187;p27"/>
            <p:cNvSpPr/>
            <p:nvPr/>
          </p:nvSpPr>
          <p:spPr>
            <a:xfrm>
              <a:off x="8320767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8" name="Google Shape;16188;p27"/>
            <p:cNvSpPr/>
            <p:nvPr/>
          </p:nvSpPr>
          <p:spPr>
            <a:xfrm>
              <a:off x="844028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9" name="Google Shape;16189;p27"/>
            <p:cNvSpPr/>
            <p:nvPr/>
          </p:nvSpPr>
          <p:spPr>
            <a:xfrm>
              <a:off x="855979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0" name="Google Shape;16190;p27"/>
            <p:cNvSpPr/>
            <p:nvPr/>
          </p:nvSpPr>
          <p:spPr>
            <a:xfrm>
              <a:off x="8679308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1" name="Google Shape;16191;p27"/>
            <p:cNvSpPr/>
            <p:nvPr/>
          </p:nvSpPr>
          <p:spPr>
            <a:xfrm>
              <a:off x="879882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2" name="Google Shape;16192;p27"/>
            <p:cNvSpPr/>
            <p:nvPr/>
          </p:nvSpPr>
          <p:spPr>
            <a:xfrm>
              <a:off x="313503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3" name="Google Shape;16193;p27"/>
            <p:cNvSpPr/>
            <p:nvPr/>
          </p:nvSpPr>
          <p:spPr>
            <a:xfrm>
              <a:off x="43301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4" name="Google Shape;16194;p27"/>
            <p:cNvSpPr/>
            <p:nvPr/>
          </p:nvSpPr>
          <p:spPr>
            <a:xfrm>
              <a:off x="552519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5" name="Google Shape;16195;p27"/>
            <p:cNvSpPr/>
            <p:nvPr/>
          </p:nvSpPr>
          <p:spPr>
            <a:xfrm>
              <a:off x="672027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6" name="Google Shape;16196;p27"/>
            <p:cNvSpPr/>
            <p:nvPr/>
          </p:nvSpPr>
          <p:spPr>
            <a:xfrm>
              <a:off x="791536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7" name="Google Shape;16197;p27"/>
            <p:cNvSpPr/>
            <p:nvPr/>
          </p:nvSpPr>
          <p:spPr>
            <a:xfrm>
              <a:off x="91104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8" name="Google Shape;16198;p27"/>
            <p:cNvSpPr/>
            <p:nvPr/>
          </p:nvSpPr>
          <p:spPr>
            <a:xfrm>
              <a:off x="1030552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9" name="Google Shape;16199;p27"/>
            <p:cNvSpPr/>
            <p:nvPr/>
          </p:nvSpPr>
          <p:spPr>
            <a:xfrm>
              <a:off x="820125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0" name="Google Shape;16200;p27"/>
            <p:cNvSpPr/>
            <p:nvPr/>
          </p:nvSpPr>
          <p:spPr>
            <a:xfrm>
              <a:off x="8320767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1" name="Google Shape;16201;p27"/>
            <p:cNvSpPr/>
            <p:nvPr/>
          </p:nvSpPr>
          <p:spPr>
            <a:xfrm>
              <a:off x="844028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2" name="Google Shape;16202;p27"/>
            <p:cNvSpPr/>
            <p:nvPr/>
          </p:nvSpPr>
          <p:spPr>
            <a:xfrm>
              <a:off x="855979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3" name="Google Shape;16203;p27"/>
            <p:cNvSpPr/>
            <p:nvPr/>
          </p:nvSpPr>
          <p:spPr>
            <a:xfrm>
              <a:off x="8679308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4" name="Google Shape;16204;p27"/>
            <p:cNvSpPr/>
            <p:nvPr/>
          </p:nvSpPr>
          <p:spPr>
            <a:xfrm>
              <a:off x="879882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5" name="Google Shape;16205;p27"/>
            <p:cNvSpPr/>
            <p:nvPr/>
          </p:nvSpPr>
          <p:spPr>
            <a:xfrm>
              <a:off x="313503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6" name="Google Shape;16206;p27"/>
            <p:cNvSpPr/>
            <p:nvPr/>
          </p:nvSpPr>
          <p:spPr>
            <a:xfrm>
              <a:off x="43301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7" name="Google Shape;16207;p27"/>
            <p:cNvSpPr/>
            <p:nvPr/>
          </p:nvSpPr>
          <p:spPr>
            <a:xfrm>
              <a:off x="552519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8" name="Google Shape;16208;p27"/>
            <p:cNvSpPr/>
            <p:nvPr/>
          </p:nvSpPr>
          <p:spPr>
            <a:xfrm>
              <a:off x="672027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9" name="Google Shape;16209;p27"/>
            <p:cNvSpPr/>
            <p:nvPr/>
          </p:nvSpPr>
          <p:spPr>
            <a:xfrm>
              <a:off x="791536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0" name="Google Shape;16210;p27"/>
            <p:cNvSpPr/>
            <p:nvPr/>
          </p:nvSpPr>
          <p:spPr>
            <a:xfrm>
              <a:off x="91104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1" name="Google Shape;16211;p27"/>
            <p:cNvSpPr/>
            <p:nvPr/>
          </p:nvSpPr>
          <p:spPr>
            <a:xfrm>
              <a:off x="1030552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2" name="Google Shape;16212;p27"/>
            <p:cNvSpPr/>
            <p:nvPr/>
          </p:nvSpPr>
          <p:spPr>
            <a:xfrm>
              <a:off x="820125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3" name="Google Shape;16213;p27"/>
            <p:cNvSpPr/>
            <p:nvPr/>
          </p:nvSpPr>
          <p:spPr>
            <a:xfrm>
              <a:off x="8320767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4" name="Google Shape;16214;p27"/>
            <p:cNvSpPr/>
            <p:nvPr/>
          </p:nvSpPr>
          <p:spPr>
            <a:xfrm>
              <a:off x="844028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5" name="Google Shape;16215;p27"/>
            <p:cNvSpPr/>
            <p:nvPr/>
          </p:nvSpPr>
          <p:spPr>
            <a:xfrm>
              <a:off x="855979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6" name="Google Shape;16216;p27"/>
            <p:cNvSpPr/>
            <p:nvPr/>
          </p:nvSpPr>
          <p:spPr>
            <a:xfrm>
              <a:off x="8679308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7" name="Google Shape;16217;p27"/>
            <p:cNvSpPr/>
            <p:nvPr/>
          </p:nvSpPr>
          <p:spPr>
            <a:xfrm>
              <a:off x="879882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8" name="Google Shape;16218;p27"/>
            <p:cNvSpPr/>
            <p:nvPr/>
          </p:nvSpPr>
          <p:spPr>
            <a:xfrm>
              <a:off x="313503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9" name="Google Shape;16219;p27"/>
            <p:cNvSpPr/>
            <p:nvPr/>
          </p:nvSpPr>
          <p:spPr>
            <a:xfrm>
              <a:off x="43301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0" name="Google Shape;16220;p27"/>
            <p:cNvSpPr/>
            <p:nvPr/>
          </p:nvSpPr>
          <p:spPr>
            <a:xfrm>
              <a:off x="552519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1" name="Google Shape;16221;p27"/>
            <p:cNvSpPr/>
            <p:nvPr/>
          </p:nvSpPr>
          <p:spPr>
            <a:xfrm>
              <a:off x="672027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2" name="Google Shape;16222;p27"/>
            <p:cNvSpPr/>
            <p:nvPr/>
          </p:nvSpPr>
          <p:spPr>
            <a:xfrm>
              <a:off x="791536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3" name="Google Shape;16223;p27"/>
            <p:cNvSpPr/>
            <p:nvPr/>
          </p:nvSpPr>
          <p:spPr>
            <a:xfrm>
              <a:off x="91104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4" name="Google Shape;16224;p27"/>
            <p:cNvSpPr/>
            <p:nvPr/>
          </p:nvSpPr>
          <p:spPr>
            <a:xfrm>
              <a:off x="1030552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5" name="Google Shape;16225;p27"/>
            <p:cNvSpPr/>
            <p:nvPr/>
          </p:nvSpPr>
          <p:spPr>
            <a:xfrm>
              <a:off x="820125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6" name="Google Shape;16226;p27"/>
            <p:cNvSpPr/>
            <p:nvPr/>
          </p:nvSpPr>
          <p:spPr>
            <a:xfrm>
              <a:off x="8320767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7" name="Google Shape;16227;p27"/>
            <p:cNvSpPr/>
            <p:nvPr/>
          </p:nvSpPr>
          <p:spPr>
            <a:xfrm>
              <a:off x="844028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8" name="Google Shape;16228;p27"/>
            <p:cNvSpPr/>
            <p:nvPr/>
          </p:nvSpPr>
          <p:spPr>
            <a:xfrm>
              <a:off x="855979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9" name="Google Shape;16229;p27"/>
            <p:cNvSpPr/>
            <p:nvPr/>
          </p:nvSpPr>
          <p:spPr>
            <a:xfrm>
              <a:off x="8679308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0" name="Google Shape;16230;p27"/>
            <p:cNvSpPr/>
            <p:nvPr/>
          </p:nvSpPr>
          <p:spPr>
            <a:xfrm>
              <a:off x="879882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1" name="Google Shape;16231;p27"/>
            <p:cNvSpPr/>
            <p:nvPr/>
          </p:nvSpPr>
          <p:spPr>
            <a:xfrm>
              <a:off x="313503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2" name="Google Shape;16232;p27"/>
            <p:cNvSpPr/>
            <p:nvPr/>
          </p:nvSpPr>
          <p:spPr>
            <a:xfrm>
              <a:off x="43301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3" name="Google Shape;16233;p27"/>
            <p:cNvSpPr/>
            <p:nvPr/>
          </p:nvSpPr>
          <p:spPr>
            <a:xfrm>
              <a:off x="552519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4" name="Google Shape;16234;p27"/>
            <p:cNvSpPr/>
            <p:nvPr/>
          </p:nvSpPr>
          <p:spPr>
            <a:xfrm>
              <a:off x="672027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5" name="Google Shape;16235;p27"/>
            <p:cNvSpPr/>
            <p:nvPr/>
          </p:nvSpPr>
          <p:spPr>
            <a:xfrm>
              <a:off x="791536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6" name="Google Shape;16236;p27"/>
            <p:cNvSpPr/>
            <p:nvPr/>
          </p:nvSpPr>
          <p:spPr>
            <a:xfrm>
              <a:off x="91104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7" name="Google Shape;16237;p27"/>
            <p:cNvSpPr/>
            <p:nvPr/>
          </p:nvSpPr>
          <p:spPr>
            <a:xfrm>
              <a:off x="1030552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8" name="Google Shape;16238;p27"/>
            <p:cNvSpPr/>
            <p:nvPr/>
          </p:nvSpPr>
          <p:spPr>
            <a:xfrm>
              <a:off x="820125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9" name="Google Shape;16239;p27"/>
            <p:cNvSpPr/>
            <p:nvPr/>
          </p:nvSpPr>
          <p:spPr>
            <a:xfrm>
              <a:off x="8320767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0" name="Google Shape;16240;p27"/>
            <p:cNvSpPr/>
            <p:nvPr/>
          </p:nvSpPr>
          <p:spPr>
            <a:xfrm>
              <a:off x="844028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1" name="Google Shape;16241;p27"/>
            <p:cNvSpPr/>
            <p:nvPr/>
          </p:nvSpPr>
          <p:spPr>
            <a:xfrm>
              <a:off x="855979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2" name="Google Shape;16242;p27"/>
            <p:cNvSpPr/>
            <p:nvPr/>
          </p:nvSpPr>
          <p:spPr>
            <a:xfrm>
              <a:off x="8679308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3" name="Google Shape;16243;p27"/>
            <p:cNvSpPr/>
            <p:nvPr/>
          </p:nvSpPr>
          <p:spPr>
            <a:xfrm>
              <a:off x="879882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4" name="Google Shape;16244;p27"/>
            <p:cNvSpPr/>
            <p:nvPr/>
          </p:nvSpPr>
          <p:spPr>
            <a:xfrm>
              <a:off x="313503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5" name="Google Shape;16245;p27"/>
            <p:cNvSpPr/>
            <p:nvPr/>
          </p:nvSpPr>
          <p:spPr>
            <a:xfrm>
              <a:off x="43301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6" name="Google Shape;16246;p27"/>
            <p:cNvSpPr/>
            <p:nvPr/>
          </p:nvSpPr>
          <p:spPr>
            <a:xfrm>
              <a:off x="552519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7" name="Google Shape;16247;p27"/>
            <p:cNvSpPr/>
            <p:nvPr/>
          </p:nvSpPr>
          <p:spPr>
            <a:xfrm>
              <a:off x="672027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8" name="Google Shape;16248;p27"/>
            <p:cNvSpPr/>
            <p:nvPr/>
          </p:nvSpPr>
          <p:spPr>
            <a:xfrm>
              <a:off x="791536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9" name="Google Shape;16249;p27"/>
            <p:cNvSpPr/>
            <p:nvPr/>
          </p:nvSpPr>
          <p:spPr>
            <a:xfrm>
              <a:off x="91104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0" name="Google Shape;16250;p27"/>
            <p:cNvSpPr/>
            <p:nvPr/>
          </p:nvSpPr>
          <p:spPr>
            <a:xfrm>
              <a:off x="1030552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1" name="Google Shape;16251;p27"/>
            <p:cNvSpPr/>
            <p:nvPr/>
          </p:nvSpPr>
          <p:spPr>
            <a:xfrm>
              <a:off x="820125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2" name="Google Shape;16252;p27"/>
            <p:cNvSpPr/>
            <p:nvPr/>
          </p:nvSpPr>
          <p:spPr>
            <a:xfrm>
              <a:off x="8320767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3" name="Google Shape;16253;p27"/>
            <p:cNvSpPr/>
            <p:nvPr/>
          </p:nvSpPr>
          <p:spPr>
            <a:xfrm>
              <a:off x="844028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4" name="Google Shape;16254;p27"/>
            <p:cNvSpPr/>
            <p:nvPr/>
          </p:nvSpPr>
          <p:spPr>
            <a:xfrm>
              <a:off x="855979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5" name="Google Shape;16255;p27"/>
            <p:cNvSpPr/>
            <p:nvPr/>
          </p:nvSpPr>
          <p:spPr>
            <a:xfrm>
              <a:off x="8679308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6" name="Google Shape;16256;p27"/>
            <p:cNvSpPr/>
            <p:nvPr/>
          </p:nvSpPr>
          <p:spPr>
            <a:xfrm>
              <a:off x="879882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7" name="Google Shape;16257;p27"/>
            <p:cNvSpPr/>
            <p:nvPr/>
          </p:nvSpPr>
          <p:spPr>
            <a:xfrm>
              <a:off x="313503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8" name="Google Shape;16258;p27"/>
            <p:cNvSpPr/>
            <p:nvPr/>
          </p:nvSpPr>
          <p:spPr>
            <a:xfrm>
              <a:off x="43301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9" name="Google Shape;16259;p27"/>
            <p:cNvSpPr/>
            <p:nvPr/>
          </p:nvSpPr>
          <p:spPr>
            <a:xfrm>
              <a:off x="552519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0" name="Google Shape;16260;p27"/>
            <p:cNvSpPr/>
            <p:nvPr/>
          </p:nvSpPr>
          <p:spPr>
            <a:xfrm>
              <a:off x="672027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1" name="Google Shape;16261;p27"/>
            <p:cNvSpPr/>
            <p:nvPr/>
          </p:nvSpPr>
          <p:spPr>
            <a:xfrm>
              <a:off x="791536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2" name="Google Shape;16262;p27"/>
            <p:cNvSpPr/>
            <p:nvPr/>
          </p:nvSpPr>
          <p:spPr>
            <a:xfrm>
              <a:off x="91104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3" name="Google Shape;16263;p27"/>
            <p:cNvSpPr/>
            <p:nvPr/>
          </p:nvSpPr>
          <p:spPr>
            <a:xfrm>
              <a:off x="1030552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4" name="Google Shape;16264;p27"/>
            <p:cNvSpPr/>
            <p:nvPr/>
          </p:nvSpPr>
          <p:spPr>
            <a:xfrm>
              <a:off x="820125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5" name="Google Shape;16265;p27"/>
            <p:cNvSpPr/>
            <p:nvPr/>
          </p:nvSpPr>
          <p:spPr>
            <a:xfrm>
              <a:off x="8320767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6" name="Google Shape;16266;p27"/>
            <p:cNvSpPr/>
            <p:nvPr/>
          </p:nvSpPr>
          <p:spPr>
            <a:xfrm>
              <a:off x="844028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7" name="Google Shape;16267;p27"/>
            <p:cNvSpPr/>
            <p:nvPr/>
          </p:nvSpPr>
          <p:spPr>
            <a:xfrm>
              <a:off x="855979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8" name="Google Shape;16268;p27"/>
            <p:cNvSpPr/>
            <p:nvPr/>
          </p:nvSpPr>
          <p:spPr>
            <a:xfrm>
              <a:off x="8679308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9" name="Google Shape;16269;p27"/>
            <p:cNvSpPr/>
            <p:nvPr/>
          </p:nvSpPr>
          <p:spPr>
            <a:xfrm>
              <a:off x="879882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0" name="Google Shape;16270;p27"/>
            <p:cNvSpPr/>
            <p:nvPr/>
          </p:nvSpPr>
          <p:spPr>
            <a:xfrm>
              <a:off x="313503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1" name="Google Shape;16271;p27"/>
            <p:cNvSpPr/>
            <p:nvPr/>
          </p:nvSpPr>
          <p:spPr>
            <a:xfrm>
              <a:off x="43301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2" name="Google Shape;16272;p27"/>
            <p:cNvSpPr/>
            <p:nvPr/>
          </p:nvSpPr>
          <p:spPr>
            <a:xfrm>
              <a:off x="552519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3" name="Google Shape;16273;p27"/>
            <p:cNvSpPr/>
            <p:nvPr/>
          </p:nvSpPr>
          <p:spPr>
            <a:xfrm>
              <a:off x="672027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4" name="Google Shape;16274;p27"/>
            <p:cNvSpPr/>
            <p:nvPr/>
          </p:nvSpPr>
          <p:spPr>
            <a:xfrm>
              <a:off x="791536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5" name="Google Shape;16275;p27"/>
            <p:cNvSpPr/>
            <p:nvPr/>
          </p:nvSpPr>
          <p:spPr>
            <a:xfrm>
              <a:off x="91104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6" name="Google Shape;16276;p27"/>
            <p:cNvSpPr/>
            <p:nvPr/>
          </p:nvSpPr>
          <p:spPr>
            <a:xfrm>
              <a:off x="1030552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7" name="Google Shape;16277;p27"/>
            <p:cNvSpPr/>
            <p:nvPr/>
          </p:nvSpPr>
          <p:spPr>
            <a:xfrm>
              <a:off x="820125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8" name="Google Shape;16278;p27"/>
            <p:cNvSpPr/>
            <p:nvPr/>
          </p:nvSpPr>
          <p:spPr>
            <a:xfrm>
              <a:off x="8320767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9" name="Google Shape;16279;p27"/>
            <p:cNvSpPr/>
            <p:nvPr/>
          </p:nvSpPr>
          <p:spPr>
            <a:xfrm>
              <a:off x="844028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0" name="Google Shape;16280;p27"/>
            <p:cNvSpPr/>
            <p:nvPr/>
          </p:nvSpPr>
          <p:spPr>
            <a:xfrm>
              <a:off x="855979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1" name="Google Shape;16281;p27"/>
            <p:cNvSpPr/>
            <p:nvPr/>
          </p:nvSpPr>
          <p:spPr>
            <a:xfrm>
              <a:off x="8679308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2" name="Google Shape;16282;p27"/>
            <p:cNvSpPr/>
            <p:nvPr/>
          </p:nvSpPr>
          <p:spPr>
            <a:xfrm>
              <a:off x="879882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3" name="Google Shape;16283;p27"/>
            <p:cNvSpPr/>
            <p:nvPr/>
          </p:nvSpPr>
          <p:spPr>
            <a:xfrm>
              <a:off x="313503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4" name="Google Shape;16284;p27"/>
            <p:cNvSpPr/>
            <p:nvPr/>
          </p:nvSpPr>
          <p:spPr>
            <a:xfrm>
              <a:off x="43301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5" name="Google Shape;16285;p27"/>
            <p:cNvSpPr/>
            <p:nvPr/>
          </p:nvSpPr>
          <p:spPr>
            <a:xfrm>
              <a:off x="552519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6" name="Google Shape;16286;p27"/>
            <p:cNvSpPr/>
            <p:nvPr/>
          </p:nvSpPr>
          <p:spPr>
            <a:xfrm>
              <a:off x="672027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7" name="Google Shape;16287;p27"/>
            <p:cNvSpPr/>
            <p:nvPr/>
          </p:nvSpPr>
          <p:spPr>
            <a:xfrm>
              <a:off x="791536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8" name="Google Shape;16288;p27"/>
            <p:cNvSpPr/>
            <p:nvPr/>
          </p:nvSpPr>
          <p:spPr>
            <a:xfrm>
              <a:off x="91104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9" name="Google Shape;16289;p27"/>
            <p:cNvSpPr/>
            <p:nvPr/>
          </p:nvSpPr>
          <p:spPr>
            <a:xfrm>
              <a:off x="1030552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0" name="Google Shape;16290;p27"/>
            <p:cNvSpPr/>
            <p:nvPr/>
          </p:nvSpPr>
          <p:spPr>
            <a:xfrm>
              <a:off x="820125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1" name="Google Shape;16291;p27"/>
            <p:cNvSpPr/>
            <p:nvPr/>
          </p:nvSpPr>
          <p:spPr>
            <a:xfrm>
              <a:off x="8320767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2" name="Google Shape;16292;p27"/>
            <p:cNvSpPr/>
            <p:nvPr/>
          </p:nvSpPr>
          <p:spPr>
            <a:xfrm>
              <a:off x="844028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3" name="Google Shape;16293;p27"/>
            <p:cNvSpPr/>
            <p:nvPr/>
          </p:nvSpPr>
          <p:spPr>
            <a:xfrm>
              <a:off x="855979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4" name="Google Shape;16294;p27"/>
            <p:cNvSpPr/>
            <p:nvPr/>
          </p:nvSpPr>
          <p:spPr>
            <a:xfrm>
              <a:off x="8679308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5" name="Google Shape;16295;p27"/>
            <p:cNvSpPr/>
            <p:nvPr/>
          </p:nvSpPr>
          <p:spPr>
            <a:xfrm>
              <a:off x="879882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6" name="Google Shape;16296;p27"/>
            <p:cNvSpPr/>
            <p:nvPr/>
          </p:nvSpPr>
          <p:spPr>
            <a:xfrm>
              <a:off x="313503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7" name="Google Shape;16297;p27"/>
            <p:cNvSpPr/>
            <p:nvPr/>
          </p:nvSpPr>
          <p:spPr>
            <a:xfrm>
              <a:off x="43301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8" name="Google Shape;16298;p27"/>
            <p:cNvSpPr/>
            <p:nvPr/>
          </p:nvSpPr>
          <p:spPr>
            <a:xfrm>
              <a:off x="552519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9" name="Google Shape;16299;p27"/>
            <p:cNvSpPr/>
            <p:nvPr/>
          </p:nvSpPr>
          <p:spPr>
            <a:xfrm>
              <a:off x="672027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0" name="Google Shape;16300;p27"/>
            <p:cNvSpPr/>
            <p:nvPr/>
          </p:nvSpPr>
          <p:spPr>
            <a:xfrm>
              <a:off x="791536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1" name="Google Shape;16301;p27"/>
            <p:cNvSpPr/>
            <p:nvPr/>
          </p:nvSpPr>
          <p:spPr>
            <a:xfrm>
              <a:off x="91104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2" name="Google Shape;16302;p27"/>
            <p:cNvSpPr/>
            <p:nvPr/>
          </p:nvSpPr>
          <p:spPr>
            <a:xfrm>
              <a:off x="1030552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3" name="Google Shape;16303;p27"/>
            <p:cNvSpPr/>
            <p:nvPr/>
          </p:nvSpPr>
          <p:spPr>
            <a:xfrm>
              <a:off x="820125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4" name="Google Shape;16304;p27"/>
            <p:cNvSpPr/>
            <p:nvPr/>
          </p:nvSpPr>
          <p:spPr>
            <a:xfrm>
              <a:off x="8320767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5" name="Google Shape;16305;p27"/>
            <p:cNvSpPr/>
            <p:nvPr/>
          </p:nvSpPr>
          <p:spPr>
            <a:xfrm>
              <a:off x="844028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6" name="Google Shape;16306;p27"/>
            <p:cNvSpPr/>
            <p:nvPr/>
          </p:nvSpPr>
          <p:spPr>
            <a:xfrm>
              <a:off x="855979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7" name="Google Shape;16307;p27"/>
            <p:cNvSpPr/>
            <p:nvPr/>
          </p:nvSpPr>
          <p:spPr>
            <a:xfrm>
              <a:off x="8679308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8" name="Google Shape;16308;p27"/>
            <p:cNvSpPr/>
            <p:nvPr/>
          </p:nvSpPr>
          <p:spPr>
            <a:xfrm>
              <a:off x="879882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9" name="Google Shape;16309;p27"/>
            <p:cNvSpPr/>
            <p:nvPr/>
          </p:nvSpPr>
          <p:spPr>
            <a:xfrm>
              <a:off x="313503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0" name="Google Shape;16310;p27"/>
            <p:cNvSpPr/>
            <p:nvPr/>
          </p:nvSpPr>
          <p:spPr>
            <a:xfrm>
              <a:off x="43301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1" name="Google Shape;16311;p27"/>
            <p:cNvSpPr/>
            <p:nvPr/>
          </p:nvSpPr>
          <p:spPr>
            <a:xfrm>
              <a:off x="552519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2" name="Google Shape;16312;p27"/>
            <p:cNvSpPr/>
            <p:nvPr/>
          </p:nvSpPr>
          <p:spPr>
            <a:xfrm>
              <a:off x="672027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3" name="Google Shape;16313;p27"/>
            <p:cNvSpPr/>
            <p:nvPr/>
          </p:nvSpPr>
          <p:spPr>
            <a:xfrm>
              <a:off x="791536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4" name="Google Shape;16314;p27"/>
            <p:cNvSpPr/>
            <p:nvPr/>
          </p:nvSpPr>
          <p:spPr>
            <a:xfrm>
              <a:off x="91104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5" name="Google Shape;16315;p27"/>
            <p:cNvSpPr/>
            <p:nvPr/>
          </p:nvSpPr>
          <p:spPr>
            <a:xfrm>
              <a:off x="1030552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6" name="Google Shape;16316;p27"/>
            <p:cNvSpPr/>
            <p:nvPr/>
          </p:nvSpPr>
          <p:spPr>
            <a:xfrm>
              <a:off x="820125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7" name="Google Shape;16317;p27"/>
            <p:cNvSpPr/>
            <p:nvPr/>
          </p:nvSpPr>
          <p:spPr>
            <a:xfrm>
              <a:off x="8320767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8" name="Google Shape;16318;p27"/>
            <p:cNvSpPr/>
            <p:nvPr/>
          </p:nvSpPr>
          <p:spPr>
            <a:xfrm>
              <a:off x="844028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9" name="Google Shape;16319;p27"/>
            <p:cNvSpPr/>
            <p:nvPr/>
          </p:nvSpPr>
          <p:spPr>
            <a:xfrm>
              <a:off x="855979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0" name="Google Shape;16320;p27"/>
            <p:cNvSpPr/>
            <p:nvPr/>
          </p:nvSpPr>
          <p:spPr>
            <a:xfrm>
              <a:off x="8679308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1" name="Google Shape;16321;p27"/>
            <p:cNvSpPr/>
            <p:nvPr/>
          </p:nvSpPr>
          <p:spPr>
            <a:xfrm>
              <a:off x="879882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2" name="Google Shape;16322;p27"/>
            <p:cNvSpPr/>
            <p:nvPr/>
          </p:nvSpPr>
          <p:spPr>
            <a:xfrm>
              <a:off x="313503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3" name="Google Shape;16323;p27"/>
            <p:cNvSpPr/>
            <p:nvPr/>
          </p:nvSpPr>
          <p:spPr>
            <a:xfrm>
              <a:off x="43301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4" name="Google Shape;16324;p27"/>
            <p:cNvSpPr/>
            <p:nvPr/>
          </p:nvSpPr>
          <p:spPr>
            <a:xfrm>
              <a:off x="552519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5" name="Google Shape;16325;p27"/>
            <p:cNvSpPr/>
            <p:nvPr/>
          </p:nvSpPr>
          <p:spPr>
            <a:xfrm>
              <a:off x="672027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6" name="Google Shape;16326;p27"/>
            <p:cNvSpPr/>
            <p:nvPr/>
          </p:nvSpPr>
          <p:spPr>
            <a:xfrm>
              <a:off x="791536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7" name="Google Shape;16327;p27"/>
            <p:cNvSpPr/>
            <p:nvPr/>
          </p:nvSpPr>
          <p:spPr>
            <a:xfrm>
              <a:off x="91104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8" name="Google Shape;16328;p27"/>
            <p:cNvSpPr/>
            <p:nvPr/>
          </p:nvSpPr>
          <p:spPr>
            <a:xfrm>
              <a:off x="1030552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9" name="Google Shape;16329;p27"/>
            <p:cNvSpPr/>
            <p:nvPr/>
          </p:nvSpPr>
          <p:spPr>
            <a:xfrm>
              <a:off x="820125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0" name="Google Shape;16330;p27"/>
            <p:cNvSpPr/>
            <p:nvPr/>
          </p:nvSpPr>
          <p:spPr>
            <a:xfrm>
              <a:off x="8320767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1" name="Google Shape;16331;p27"/>
            <p:cNvSpPr/>
            <p:nvPr/>
          </p:nvSpPr>
          <p:spPr>
            <a:xfrm>
              <a:off x="844028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2" name="Google Shape;16332;p27"/>
            <p:cNvSpPr/>
            <p:nvPr/>
          </p:nvSpPr>
          <p:spPr>
            <a:xfrm>
              <a:off x="855979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3" name="Google Shape;16333;p27"/>
            <p:cNvSpPr/>
            <p:nvPr/>
          </p:nvSpPr>
          <p:spPr>
            <a:xfrm>
              <a:off x="8679308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4" name="Google Shape;16334;p27"/>
            <p:cNvSpPr/>
            <p:nvPr/>
          </p:nvSpPr>
          <p:spPr>
            <a:xfrm>
              <a:off x="879882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5" name="Google Shape;16335;p27"/>
            <p:cNvSpPr/>
            <p:nvPr/>
          </p:nvSpPr>
          <p:spPr>
            <a:xfrm>
              <a:off x="313503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6" name="Google Shape;16336;p27"/>
            <p:cNvSpPr/>
            <p:nvPr/>
          </p:nvSpPr>
          <p:spPr>
            <a:xfrm>
              <a:off x="43301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7" name="Google Shape;16337;p27"/>
            <p:cNvSpPr/>
            <p:nvPr/>
          </p:nvSpPr>
          <p:spPr>
            <a:xfrm>
              <a:off x="552519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8" name="Google Shape;16338;p27"/>
            <p:cNvSpPr/>
            <p:nvPr/>
          </p:nvSpPr>
          <p:spPr>
            <a:xfrm>
              <a:off x="672027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9" name="Google Shape;16339;p27"/>
            <p:cNvSpPr/>
            <p:nvPr/>
          </p:nvSpPr>
          <p:spPr>
            <a:xfrm>
              <a:off x="791536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0" name="Google Shape;16340;p27"/>
            <p:cNvSpPr/>
            <p:nvPr/>
          </p:nvSpPr>
          <p:spPr>
            <a:xfrm>
              <a:off x="91104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1" name="Google Shape;16341;p27"/>
            <p:cNvSpPr/>
            <p:nvPr/>
          </p:nvSpPr>
          <p:spPr>
            <a:xfrm>
              <a:off x="1030552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2" name="Google Shape;16342;p27"/>
            <p:cNvSpPr/>
            <p:nvPr/>
          </p:nvSpPr>
          <p:spPr>
            <a:xfrm>
              <a:off x="820125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3" name="Google Shape;16343;p27"/>
            <p:cNvSpPr/>
            <p:nvPr/>
          </p:nvSpPr>
          <p:spPr>
            <a:xfrm>
              <a:off x="8320767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4" name="Google Shape;16344;p27"/>
            <p:cNvSpPr/>
            <p:nvPr/>
          </p:nvSpPr>
          <p:spPr>
            <a:xfrm>
              <a:off x="844028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5" name="Google Shape;16345;p27"/>
            <p:cNvSpPr/>
            <p:nvPr/>
          </p:nvSpPr>
          <p:spPr>
            <a:xfrm>
              <a:off x="855979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6" name="Google Shape;16346;p27"/>
            <p:cNvSpPr/>
            <p:nvPr/>
          </p:nvSpPr>
          <p:spPr>
            <a:xfrm>
              <a:off x="8679308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7" name="Google Shape;16347;p27"/>
            <p:cNvSpPr/>
            <p:nvPr/>
          </p:nvSpPr>
          <p:spPr>
            <a:xfrm>
              <a:off x="879882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8" name="Google Shape;16348;p27"/>
            <p:cNvSpPr/>
            <p:nvPr/>
          </p:nvSpPr>
          <p:spPr>
            <a:xfrm>
              <a:off x="313503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9" name="Google Shape;16349;p27"/>
            <p:cNvSpPr/>
            <p:nvPr/>
          </p:nvSpPr>
          <p:spPr>
            <a:xfrm>
              <a:off x="43301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0" name="Google Shape;16350;p27"/>
            <p:cNvSpPr/>
            <p:nvPr/>
          </p:nvSpPr>
          <p:spPr>
            <a:xfrm>
              <a:off x="552519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1" name="Google Shape;16351;p27"/>
            <p:cNvSpPr/>
            <p:nvPr/>
          </p:nvSpPr>
          <p:spPr>
            <a:xfrm>
              <a:off x="672027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2" name="Google Shape;16352;p27"/>
            <p:cNvSpPr/>
            <p:nvPr/>
          </p:nvSpPr>
          <p:spPr>
            <a:xfrm>
              <a:off x="791536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3" name="Google Shape;16353;p27"/>
            <p:cNvSpPr/>
            <p:nvPr/>
          </p:nvSpPr>
          <p:spPr>
            <a:xfrm>
              <a:off x="91104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4" name="Google Shape;16354;p27"/>
            <p:cNvSpPr/>
            <p:nvPr/>
          </p:nvSpPr>
          <p:spPr>
            <a:xfrm>
              <a:off x="1030552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5" name="Google Shape;16355;p27"/>
            <p:cNvSpPr/>
            <p:nvPr/>
          </p:nvSpPr>
          <p:spPr>
            <a:xfrm>
              <a:off x="820125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6" name="Google Shape;16356;p27"/>
            <p:cNvSpPr/>
            <p:nvPr/>
          </p:nvSpPr>
          <p:spPr>
            <a:xfrm>
              <a:off x="8320767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7" name="Google Shape;16357;p27"/>
            <p:cNvSpPr/>
            <p:nvPr/>
          </p:nvSpPr>
          <p:spPr>
            <a:xfrm>
              <a:off x="844028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8" name="Google Shape;16358;p27"/>
            <p:cNvSpPr/>
            <p:nvPr/>
          </p:nvSpPr>
          <p:spPr>
            <a:xfrm>
              <a:off x="855979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9" name="Google Shape;16359;p27"/>
            <p:cNvSpPr/>
            <p:nvPr/>
          </p:nvSpPr>
          <p:spPr>
            <a:xfrm>
              <a:off x="8679308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0" name="Google Shape;16360;p27"/>
            <p:cNvSpPr/>
            <p:nvPr/>
          </p:nvSpPr>
          <p:spPr>
            <a:xfrm>
              <a:off x="879882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1" name="Google Shape;16361;p27"/>
            <p:cNvSpPr/>
            <p:nvPr/>
          </p:nvSpPr>
          <p:spPr>
            <a:xfrm>
              <a:off x="313503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2" name="Google Shape;16362;p27"/>
            <p:cNvSpPr/>
            <p:nvPr/>
          </p:nvSpPr>
          <p:spPr>
            <a:xfrm>
              <a:off x="43301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3" name="Google Shape;16363;p27"/>
            <p:cNvSpPr/>
            <p:nvPr/>
          </p:nvSpPr>
          <p:spPr>
            <a:xfrm>
              <a:off x="552519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4" name="Google Shape;16364;p27"/>
            <p:cNvSpPr/>
            <p:nvPr/>
          </p:nvSpPr>
          <p:spPr>
            <a:xfrm>
              <a:off x="672027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5" name="Google Shape;16365;p27"/>
            <p:cNvSpPr/>
            <p:nvPr/>
          </p:nvSpPr>
          <p:spPr>
            <a:xfrm>
              <a:off x="791536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6" name="Google Shape;16366;p27"/>
            <p:cNvSpPr/>
            <p:nvPr/>
          </p:nvSpPr>
          <p:spPr>
            <a:xfrm>
              <a:off x="91104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7" name="Google Shape;16367;p27"/>
            <p:cNvSpPr/>
            <p:nvPr/>
          </p:nvSpPr>
          <p:spPr>
            <a:xfrm>
              <a:off x="1030552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8" name="Google Shape;16368;p27"/>
            <p:cNvSpPr/>
            <p:nvPr/>
          </p:nvSpPr>
          <p:spPr>
            <a:xfrm>
              <a:off x="820125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9" name="Google Shape;16369;p27"/>
            <p:cNvSpPr/>
            <p:nvPr/>
          </p:nvSpPr>
          <p:spPr>
            <a:xfrm>
              <a:off x="8320767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0" name="Google Shape;16370;p27"/>
            <p:cNvSpPr/>
            <p:nvPr/>
          </p:nvSpPr>
          <p:spPr>
            <a:xfrm>
              <a:off x="844028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1" name="Google Shape;16371;p27"/>
            <p:cNvSpPr/>
            <p:nvPr/>
          </p:nvSpPr>
          <p:spPr>
            <a:xfrm>
              <a:off x="855979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2" name="Google Shape;16372;p27"/>
            <p:cNvSpPr/>
            <p:nvPr/>
          </p:nvSpPr>
          <p:spPr>
            <a:xfrm>
              <a:off x="8679308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3" name="Google Shape;16373;p27"/>
            <p:cNvSpPr/>
            <p:nvPr/>
          </p:nvSpPr>
          <p:spPr>
            <a:xfrm>
              <a:off x="879882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4" name="Google Shape;16374;p27"/>
            <p:cNvSpPr/>
            <p:nvPr/>
          </p:nvSpPr>
          <p:spPr>
            <a:xfrm>
              <a:off x="313503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5" name="Google Shape;16375;p27"/>
            <p:cNvSpPr/>
            <p:nvPr/>
          </p:nvSpPr>
          <p:spPr>
            <a:xfrm>
              <a:off x="43301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6" name="Google Shape;16376;p27"/>
            <p:cNvSpPr/>
            <p:nvPr/>
          </p:nvSpPr>
          <p:spPr>
            <a:xfrm>
              <a:off x="552519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7" name="Google Shape;16377;p27"/>
            <p:cNvSpPr/>
            <p:nvPr/>
          </p:nvSpPr>
          <p:spPr>
            <a:xfrm>
              <a:off x="672027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8" name="Google Shape;16378;p27"/>
            <p:cNvSpPr/>
            <p:nvPr/>
          </p:nvSpPr>
          <p:spPr>
            <a:xfrm>
              <a:off x="791536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9" name="Google Shape;16379;p27"/>
            <p:cNvSpPr/>
            <p:nvPr/>
          </p:nvSpPr>
          <p:spPr>
            <a:xfrm>
              <a:off x="91104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0" name="Google Shape;16380;p27"/>
            <p:cNvSpPr/>
            <p:nvPr/>
          </p:nvSpPr>
          <p:spPr>
            <a:xfrm>
              <a:off x="1030552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1" name="Google Shape;16381;p27"/>
            <p:cNvSpPr/>
            <p:nvPr/>
          </p:nvSpPr>
          <p:spPr>
            <a:xfrm>
              <a:off x="820125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2" name="Google Shape;16382;p27"/>
            <p:cNvSpPr/>
            <p:nvPr/>
          </p:nvSpPr>
          <p:spPr>
            <a:xfrm>
              <a:off x="8320767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3" name="Google Shape;16383;p27"/>
            <p:cNvSpPr/>
            <p:nvPr/>
          </p:nvSpPr>
          <p:spPr>
            <a:xfrm>
              <a:off x="844028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4" name="Google Shape;16384;p27"/>
            <p:cNvSpPr/>
            <p:nvPr/>
          </p:nvSpPr>
          <p:spPr>
            <a:xfrm>
              <a:off x="855979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5" name="Google Shape;16385;p27"/>
            <p:cNvSpPr/>
            <p:nvPr/>
          </p:nvSpPr>
          <p:spPr>
            <a:xfrm>
              <a:off x="8679308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6" name="Google Shape;16386;p27"/>
            <p:cNvSpPr/>
            <p:nvPr/>
          </p:nvSpPr>
          <p:spPr>
            <a:xfrm>
              <a:off x="879882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7" name="Google Shape;16387;p27"/>
            <p:cNvSpPr/>
            <p:nvPr/>
          </p:nvSpPr>
          <p:spPr>
            <a:xfrm>
              <a:off x="313503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8" name="Google Shape;16388;p27"/>
            <p:cNvSpPr/>
            <p:nvPr/>
          </p:nvSpPr>
          <p:spPr>
            <a:xfrm>
              <a:off x="43301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9" name="Google Shape;16389;p27"/>
            <p:cNvSpPr/>
            <p:nvPr/>
          </p:nvSpPr>
          <p:spPr>
            <a:xfrm>
              <a:off x="552519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0" name="Google Shape;16390;p27"/>
            <p:cNvSpPr/>
            <p:nvPr/>
          </p:nvSpPr>
          <p:spPr>
            <a:xfrm>
              <a:off x="672027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1" name="Google Shape;16391;p27"/>
            <p:cNvSpPr/>
            <p:nvPr/>
          </p:nvSpPr>
          <p:spPr>
            <a:xfrm>
              <a:off x="791536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2" name="Google Shape;16392;p27"/>
            <p:cNvSpPr/>
            <p:nvPr/>
          </p:nvSpPr>
          <p:spPr>
            <a:xfrm>
              <a:off x="91104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3" name="Google Shape;16393;p27"/>
            <p:cNvSpPr/>
            <p:nvPr/>
          </p:nvSpPr>
          <p:spPr>
            <a:xfrm>
              <a:off x="1030552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4" name="Google Shape;16394;p27"/>
            <p:cNvSpPr/>
            <p:nvPr/>
          </p:nvSpPr>
          <p:spPr>
            <a:xfrm>
              <a:off x="820125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5" name="Google Shape;16395;p27"/>
            <p:cNvSpPr/>
            <p:nvPr/>
          </p:nvSpPr>
          <p:spPr>
            <a:xfrm>
              <a:off x="8320767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6" name="Google Shape;16396;p27"/>
            <p:cNvSpPr/>
            <p:nvPr/>
          </p:nvSpPr>
          <p:spPr>
            <a:xfrm>
              <a:off x="844028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7" name="Google Shape;16397;p27"/>
            <p:cNvSpPr/>
            <p:nvPr/>
          </p:nvSpPr>
          <p:spPr>
            <a:xfrm>
              <a:off x="855979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8" name="Google Shape;16398;p27"/>
            <p:cNvSpPr/>
            <p:nvPr/>
          </p:nvSpPr>
          <p:spPr>
            <a:xfrm>
              <a:off x="8679308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9" name="Google Shape;16399;p27"/>
            <p:cNvSpPr/>
            <p:nvPr/>
          </p:nvSpPr>
          <p:spPr>
            <a:xfrm>
              <a:off x="879882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0" name="Google Shape;16400;p27"/>
            <p:cNvSpPr/>
            <p:nvPr/>
          </p:nvSpPr>
          <p:spPr>
            <a:xfrm>
              <a:off x="313503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1" name="Google Shape;16401;p27"/>
            <p:cNvSpPr/>
            <p:nvPr/>
          </p:nvSpPr>
          <p:spPr>
            <a:xfrm>
              <a:off x="43301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2" name="Google Shape;16402;p27"/>
            <p:cNvSpPr/>
            <p:nvPr/>
          </p:nvSpPr>
          <p:spPr>
            <a:xfrm>
              <a:off x="552519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3" name="Google Shape;16403;p27"/>
            <p:cNvSpPr/>
            <p:nvPr/>
          </p:nvSpPr>
          <p:spPr>
            <a:xfrm>
              <a:off x="672027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4" name="Google Shape;16404;p27"/>
            <p:cNvSpPr/>
            <p:nvPr/>
          </p:nvSpPr>
          <p:spPr>
            <a:xfrm>
              <a:off x="791536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5" name="Google Shape;16405;p27"/>
            <p:cNvSpPr/>
            <p:nvPr/>
          </p:nvSpPr>
          <p:spPr>
            <a:xfrm>
              <a:off x="91104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6" name="Google Shape;16406;p27"/>
            <p:cNvSpPr/>
            <p:nvPr/>
          </p:nvSpPr>
          <p:spPr>
            <a:xfrm>
              <a:off x="1030552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7" name="Google Shape;16407;p27"/>
            <p:cNvSpPr/>
            <p:nvPr/>
          </p:nvSpPr>
          <p:spPr>
            <a:xfrm>
              <a:off x="820125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8" name="Google Shape;16408;p27"/>
            <p:cNvSpPr/>
            <p:nvPr/>
          </p:nvSpPr>
          <p:spPr>
            <a:xfrm>
              <a:off x="8320767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9" name="Google Shape;16409;p27"/>
            <p:cNvSpPr/>
            <p:nvPr/>
          </p:nvSpPr>
          <p:spPr>
            <a:xfrm>
              <a:off x="844028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0" name="Google Shape;16410;p27"/>
            <p:cNvSpPr/>
            <p:nvPr/>
          </p:nvSpPr>
          <p:spPr>
            <a:xfrm>
              <a:off x="855979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1" name="Google Shape;16411;p27"/>
            <p:cNvSpPr/>
            <p:nvPr/>
          </p:nvSpPr>
          <p:spPr>
            <a:xfrm>
              <a:off x="8679308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2" name="Google Shape;16412;p27"/>
            <p:cNvSpPr/>
            <p:nvPr/>
          </p:nvSpPr>
          <p:spPr>
            <a:xfrm>
              <a:off x="879882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3" name="Google Shape;16413;p27"/>
            <p:cNvSpPr/>
            <p:nvPr/>
          </p:nvSpPr>
          <p:spPr>
            <a:xfrm>
              <a:off x="313503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4" name="Google Shape;16414;p27"/>
            <p:cNvSpPr/>
            <p:nvPr/>
          </p:nvSpPr>
          <p:spPr>
            <a:xfrm>
              <a:off x="43301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5" name="Google Shape;16415;p27"/>
            <p:cNvSpPr/>
            <p:nvPr/>
          </p:nvSpPr>
          <p:spPr>
            <a:xfrm>
              <a:off x="552519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6" name="Google Shape;16416;p27"/>
            <p:cNvSpPr/>
            <p:nvPr/>
          </p:nvSpPr>
          <p:spPr>
            <a:xfrm>
              <a:off x="672027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7" name="Google Shape;16417;p27"/>
            <p:cNvSpPr/>
            <p:nvPr/>
          </p:nvSpPr>
          <p:spPr>
            <a:xfrm>
              <a:off x="791536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8" name="Google Shape;16418;p27"/>
            <p:cNvSpPr/>
            <p:nvPr/>
          </p:nvSpPr>
          <p:spPr>
            <a:xfrm>
              <a:off x="91104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9" name="Google Shape;16419;p27"/>
            <p:cNvSpPr/>
            <p:nvPr/>
          </p:nvSpPr>
          <p:spPr>
            <a:xfrm>
              <a:off x="1030552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0" name="Google Shape;16420;p27"/>
            <p:cNvSpPr/>
            <p:nvPr/>
          </p:nvSpPr>
          <p:spPr>
            <a:xfrm>
              <a:off x="820125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1" name="Google Shape;16421;p27"/>
            <p:cNvSpPr/>
            <p:nvPr/>
          </p:nvSpPr>
          <p:spPr>
            <a:xfrm>
              <a:off x="8320767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2" name="Google Shape;16422;p27"/>
            <p:cNvSpPr/>
            <p:nvPr/>
          </p:nvSpPr>
          <p:spPr>
            <a:xfrm>
              <a:off x="844028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3" name="Google Shape;16423;p27"/>
            <p:cNvSpPr/>
            <p:nvPr/>
          </p:nvSpPr>
          <p:spPr>
            <a:xfrm>
              <a:off x="855979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4" name="Google Shape;16424;p27"/>
            <p:cNvSpPr/>
            <p:nvPr/>
          </p:nvSpPr>
          <p:spPr>
            <a:xfrm>
              <a:off x="8679308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5" name="Google Shape;16425;p27"/>
            <p:cNvSpPr/>
            <p:nvPr/>
          </p:nvSpPr>
          <p:spPr>
            <a:xfrm>
              <a:off x="879882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6" name="Google Shape;16426;p27"/>
            <p:cNvSpPr/>
            <p:nvPr/>
          </p:nvSpPr>
          <p:spPr>
            <a:xfrm>
              <a:off x="313503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7" name="Google Shape;16427;p27"/>
            <p:cNvSpPr/>
            <p:nvPr/>
          </p:nvSpPr>
          <p:spPr>
            <a:xfrm>
              <a:off x="43301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8" name="Google Shape;16428;p27"/>
            <p:cNvSpPr/>
            <p:nvPr/>
          </p:nvSpPr>
          <p:spPr>
            <a:xfrm>
              <a:off x="552519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9" name="Google Shape;16429;p27"/>
            <p:cNvSpPr/>
            <p:nvPr/>
          </p:nvSpPr>
          <p:spPr>
            <a:xfrm>
              <a:off x="672027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0" name="Google Shape;16430;p27"/>
            <p:cNvSpPr/>
            <p:nvPr/>
          </p:nvSpPr>
          <p:spPr>
            <a:xfrm>
              <a:off x="791536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1" name="Google Shape;16431;p27"/>
            <p:cNvSpPr/>
            <p:nvPr/>
          </p:nvSpPr>
          <p:spPr>
            <a:xfrm>
              <a:off x="91104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2" name="Google Shape;16432;p27"/>
            <p:cNvSpPr/>
            <p:nvPr/>
          </p:nvSpPr>
          <p:spPr>
            <a:xfrm>
              <a:off x="1030552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3" name="Google Shape;16433;p27"/>
            <p:cNvSpPr/>
            <p:nvPr/>
          </p:nvSpPr>
          <p:spPr>
            <a:xfrm>
              <a:off x="820125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4" name="Google Shape;16434;p27"/>
            <p:cNvSpPr/>
            <p:nvPr/>
          </p:nvSpPr>
          <p:spPr>
            <a:xfrm>
              <a:off x="8320767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5" name="Google Shape;16435;p27"/>
            <p:cNvSpPr/>
            <p:nvPr/>
          </p:nvSpPr>
          <p:spPr>
            <a:xfrm>
              <a:off x="844028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6" name="Google Shape;16436;p27"/>
            <p:cNvSpPr/>
            <p:nvPr/>
          </p:nvSpPr>
          <p:spPr>
            <a:xfrm>
              <a:off x="855979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7" name="Google Shape;16437;p27"/>
            <p:cNvSpPr/>
            <p:nvPr/>
          </p:nvSpPr>
          <p:spPr>
            <a:xfrm>
              <a:off x="8679308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8" name="Google Shape;16438;p27"/>
            <p:cNvSpPr/>
            <p:nvPr/>
          </p:nvSpPr>
          <p:spPr>
            <a:xfrm>
              <a:off x="879882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9" name="Google Shape;16439;p27"/>
            <p:cNvSpPr/>
            <p:nvPr/>
          </p:nvSpPr>
          <p:spPr>
            <a:xfrm>
              <a:off x="313503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0" name="Google Shape;16440;p27"/>
            <p:cNvSpPr/>
            <p:nvPr/>
          </p:nvSpPr>
          <p:spPr>
            <a:xfrm>
              <a:off x="43301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1" name="Google Shape;16441;p27"/>
            <p:cNvSpPr/>
            <p:nvPr/>
          </p:nvSpPr>
          <p:spPr>
            <a:xfrm>
              <a:off x="552519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2" name="Google Shape;16442;p27"/>
            <p:cNvSpPr/>
            <p:nvPr/>
          </p:nvSpPr>
          <p:spPr>
            <a:xfrm>
              <a:off x="672027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3" name="Google Shape;16443;p27"/>
            <p:cNvSpPr/>
            <p:nvPr/>
          </p:nvSpPr>
          <p:spPr>
            <a:xfrm>
              <a:off x="791536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4" name="Google Shape;16444;p27"/>
            <p:cNvSpPr/>
            <p:nvPr/>
          </p:nvSpPr>
          <p:spPr>
            <a:xfrm>
              <a:off x="91104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5" name="Google Shape;16445;p27"/>
            <p:cNvSpPr/>
            <p:nvPr/>
          </p:nvSpPr>
          <p:spPr>
            <a:xfrm>
              <a:off x="1030552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6" name="Google Shape;16446;p27"/>
            <p:cNvSpPr/>
            <p:nvPr/>
          </p:nvSpPr>
          <p:spPr>
            <a:xfrm>
              <a:off x="820125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7" name="Google Shape;16447;p27"/>
            <p:cNvSpPr/>
            <p:nvPr/>
          </p:nvSpPr>
          <p:spPr>
            <a:xfrm>
              <a:off x="8320767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8" name="Google Shape;16448;p27"/>
            <p:cNvSpPr/>
            <p:nvPr/>
          </p:nvSpPr>
          <p:spPr>
            <a:xfrm>
              <a:off x="844028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9" name="Google Shape;16449;p27"/>
            <p:cNvSpPr/>
            <p:nvPr/>
          </p:nvSpPr>
          <p:spPr>
            <a:xfrm>
              <a:off x="855979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0" name="Google Shape;16450;p27"/>
            <p:cNvSpPr/>
            <p:nvPr/>
          </p:nvSpPr>
          <p:spPr>
            <a:xfrm>
              <a:off x="8679308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1" name="Google Shape;16451;p27"/>
            <p:cNvSpPr/>
            <p:nvPr/>
          </p:nvSpPr>
          <p:spPr>
            <a:xfrm>
              <a:off x="879882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52" name="Google Shape;16452;p27"/>
          <p:cNvSpPr txBox="1">
            <a:spLocks noGrp="1"/>
          </p:cNvSpPr>
          <p:nvPr>
            <p:ph type="ctrTitle"/>
          </p:nvPr>
        </p:nvSpPr>
        <p:spPr>
          <a:xfrm>
            <a:off x="1186224" y="1780248"/>
            <a:ext cx="6890847" cy="1738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Ricostruzione di immagini a Super Risoluzione attraverso l’utilizzo di un approccio basato su GAN: </a:t>
            </a:r>
            <a:br>
              <a:rPr lang="en" sz="2800" dirty="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</a:br>
            <a:r>
              <a:rPr lang="en" sz="2800" dirty="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applicazione in dermatologia</a:t>
            </a:r>
            <a:endParaRPr sz="2800" dirty="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" name="Google Shape;16468;p28">
            <a:extLst>
              <a:ext uri="{FF2B5EF4-FFF2-40B4-BE49-F238E27FC236}">
                <a16:creationId xmlns:a16="http://schemas.microsoft.com/office/drawing/2014/main" id="{13F831F0-9729-842D-0803-C73DE4FB0692}"/>
              </a:ext>
            </a:extLst>
          </p:cNvPr>
          <p:cNvSpPr txBox="1"/>
          <p:nvPr/>
        </p:nvSpPr>
        <p:spPr>
          <a:xfrm>
            <a:off x="1310407" y="3645183"/>
            <a:ext cx="3000000" cy="926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</a:rPr>
              <a:t>Relatori: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</a:rPr>
              <a:t>Ing. Massimo Salvi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</a:rPr>
              <a:t>Ing. Francesco Brancifori</a:t>
            </a:r>
            <a:endParaRPr sz="28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" name="Google Shape;16469;p28">
            <a:extLst>
              <a:ext uri="{FF2B5EF4-FFF2-40B4-BE49-F238E27FC236}">
                <a16:creationId xmlns:a16="http://schemas.microsoft.com/office/drawing/2014/main" id="{8BA7DE88-9082-8F2F-F576-01429C71A2F9}"/>
              </a:ext>
            </a:extLst>
          </p:cNvPr>
          <p:cNvSpPr txBox="1"/>
          <p:nvPr/>
        </p:nvSpPr>
        <p:spPr>
          <a:xfrm>
            <a:off x="4833380" y="3645182"/>
            <a:ext cx="3000000" cy="64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</a:rPr>
              <a:t>Candidato: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</a:rPr>
              <a:t>Domenico Ficili</a:t>
            </a:r>
            <a:endParaRPr sz="105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6" name="Picture 15" descr="Logo">
            <a:extLst>
              <a:ext uri="{FF2B5EF4-FFF2-40B4-BE49-F238E27FC236}">
                <a16:creationId xmlns:a16="http://schemas.microsoft.com/office/drawing/2014/main" id="{1FB843FD-CFF7-3535-0265-D488AB5046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0760" b="20834"/>
          <a:stretch/>
        </p:blipFill>
        <p:spPr>
          <a:xfrm>
            <a:off x="3044231" y="533273"/>
            <a:ext cx="2696800" cy="11141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4" name="Google Shape;16474;p29"/>
          <p:cNvSpPr txBox="1">
            <a:spLocks noGrp="1"/>
          </p:cNvSpPr>
          <p:nvPr>
            <p:ph type="title" idx="15"/>
          </p:nvPr>
        </p:nvSpPr>
        <p:spPr>
          <a:xfrm>
            <a:off x="720025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Indice</a:t>
            </a:r>
            <a:endParaRPr dirty="0"/>
          </a:p>
        </p:txBody>
      </p:sp>
      <p:sp>
        <p:nvSpPr>
          <p:cNvPr id="16475" name="Google Shape;16475;p29"/>
          <p:cNvSpPr txBox="1">
            <a:spLocks noGrp="1"/>
          </p:cNvSpPr>
          <p:nvPr>
            <p:ph type="subTitle" idx="5"/>
          </p:nvPr>
        </p:nvSpPr>
        <p:spPr>
          <a:xfrm>
            <a:off x="3421244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 e comparazione dei risultati ottenuti</a:t>
            </a:r>
            <a:endParaRPr sz="1600" dirty="0">
              <a:solidFill>
                <a:srgbClr val="666666"/>
              </a:solidFill>
            </a:endParaRPr>
          </a:p>
        </p:txBody>
      </p:sp>
      <p:sp>
        <p:nvSpPr>
          <p:cNvPr id="16476" name="Google Shape;16476;p29"/>
          <p:cNvSpPr txBox="1">
            <a:spLocks noGrp="1"/>
          </p:cNvSpPr>
          <p:nvPr>
            <p:ph type="title"/>
          </p:nvPr>
        </p:nvSpPr>
        <p:spPr>
          <a:xfrm>
            <a:off x="1281599" y="1259547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01.</a:t>
            </a:r>
            <a:r>
              <a:rPr lang="en" dirty="0">
                <a:solidFill>
                  <a:schemeClr val="dk1"/>
                </a:solidFill>
              </a:rPr>
              <a:t> Obiettivo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477" name="Google Shape;16477;p29"/>
          <p:cNvSpPr txBox="1">
            <a:spLocks noGrp="1"/>
          </p:cNvSpPr>
          <p:nvPr>
            <p:ph type="subTitle" idx="1"/>
          </p:nvPr>
        </p:nvSpPr>
        <p:spPr>
          <a:xfrm>
            <a:off x="1281599" y="1711044"/>
            <a:ext cx="2301600" cy="10938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Proporre</a:t>
            </a:r>
            <a:r>
              <a:rPr lang="en-US" dirty="0"/>
              <a:t> un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basato</a:t>
            </a:r>
            <a:r>
              <a:rPr lang="en-US" dirty="0"/>
              <a:t> </a:t>
            </a:r>
            <a:r>
              <a:rPr lang="en-US" dirty="0" err="1"/>
              <a:t>sull’utilizzo</a:t>
            </a:r>
            <a:r>
              <a:rPr lang="en-US" dirty="0"/>
              <a:t> di GAN per la </a:t>
            </a:r>
            <a:r>
              <a:rPr lang="en-US" dirty="0" err="1"/>
              <a:t>ricostruzione</a:t>
            </a:r>
            <a:r>
              <a:rPr lang="en-US" dirty="0"/>
              <a:t> di </a:t>
            </a:r>
            <a:r>
              <a:rPr lang="en-US" dirty="0" err="1"/>
              <a:t>immagini</a:t>
            </a:r>
            <a:r>
              <a:rPr lang="en-US" dirty="0"/>
              <a:t> </a:t>
            </a:r>
            <a:r>
              <a:rPr lang="en-US" dirty="0" err="1"/>
              <a:t>dermatologiche</a:t>
            </a:r>
            <a:r>
              <a:rPr lang="en-US" dirty="0"/>
              <a:t> a Super </a:t>
            </a:r>
            <a:r>
              <a:rPr lang="en-US" dirty="0" err="1"/>
              <a:t>Risoluzione</a:t>
            </a:r>
            <a:endParaRPr dirty="0"/>
          </a:p>
        </p:txBody>
      </p:sp>
      <p:sp>
        <p:nvSpPr>
          <p:cNvPr id="16478" name="Google Shape;16478;p29"/>
          <p:cNvSpPr txBox="1">
            <a:spLocks noGrp="1"/>
          </p:cNvSpPr>
          <p:nvPr>
            <p:ph type="title" idx="2"/>
          </p:nvPr>
        </p:nvSpPr>
        <p:spPr>
          <a:xfrm>
            <a:off x="720000" y="3203855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Metodologia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479" name="Google Shape;16479;p29"/>
          <p:cNvSpPr txBox="1">
            <a:spLocks noGrp="1"/>
          </p:cNvSpPr>
          <p:nvPr>
            <p:ph type="subTitle" idx="3"/>
          </p:nvPr>
        </p:nvSpPr>
        <p:spPr>
          <a:xfrm>
            <a:off x="720000" y="3655353"/>
            <a:ext cx="2301600" cy="6366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Pipeline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Architettura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Metodi di valutazione</a:t>
            </a:r>
          </a:p>
        </p:txBody>
      </p:sp>
      <p:sp>
        <p:nvSpPr>
          <p:cNvPr id="16480" name="Google Shape;16480;p29"/>
          <p:cNvSpPr txBox="1">
            <a:spLocks noGrp="1"/>
          </p:cNvSpPr>
          <p:nvPr>
            <p:ph type="title" idx="4"/>
          </p:nvPr>
        </p:nvSpPr>
        <p:spPr>
          <a:xfrm>
            <a:off x="3421244" y="3203855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04.</a:t>
            </a:r>
            <a:r>
              <a:rPr lang="en" dirty="0">
                <a:solidFill>
                  <a:schemeClr val="dk1"/>
                </a:solidFill>
              </a:rPr>
              <a:t> Risultati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481" name="Google Shape;16481;p29"/>
          <p:cNvSpPr txBox="1">
            <a:spLocks noGrp="1"/>
          </p:cNvSpPr>
          <p:nvPr>
            <p:ph type="title" idx="6"/>
          </p:nvPr>
        </p:nvSpPr>
        <p:spPr>
          <a:xfrm>
            <a:off x="5560802" y="1179446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02.</a:t>
            </a:r>
            <a:r>
              <a:rPr lang="en" dirty="0">
                <a:solidFill>
                  <a:schemeClr val="dk1"/>
                </a:solidFill>
              </a:rPr>
              <a:t> Introduzione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482" name="Google Shape;16482;p29"/>
          <p:cNvSpPr txBox="1">
            <a:spLocks noGrp="1"/>
          </p:cNvSpPr>
          <p:nvPr>
            <p:ph type="subTitle" idx="7"/>
          </p:nvPr>
        </p:nvSpPr>
        <p:spPr>
          <a:xfrm>
            <a:off x="5560802" y="1630943"/>
            <a:ext cx="2301600" cy="10938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Cute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Lesioni cutanee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Dermatoscopia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GAN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Image Super Resolution</a:t>
            </a:r>
            <a:endParaRPr dirty="0"/>
          </a:p>
        </p:txBody>
      </p:sp>
      <p:sp>
        <p:nvSpPr>
          <p:cNvPr id="16483" name="Google Shape;16483;p29"/>
          <p:cNvSpPr txBox="1">
            <a:spLocks noGrp="1"/>
          </p:cNvSpPr>
          <p:nvPr>
            <p:ph type="title" idx="8"/>
          </p:nvPr>
        </p:nvSpPr>
        <p:spPr>
          <a:xfrm>
            <a:off x="6122487" y="3203855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05.</a:t>
            </a:r>
            <a:r>
              <a:rPr lang="en" dirty="0">
                <a:solidFill>
                  <a:schemeClr val="dk1"/>
                </a:solidFill>
              </a:rPr>
              <a:t> Conclusioni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484" name="Google Shape;16484;p29"/>
          <p:cNvSpPr txBox="1">
            <a:spLocks noGrp="1"/>
          </p:cNvSpPr>
          <p:nvPr>
            <p:ph type="subTitle" idx="9"/>
          </p:nvPr>
        </p:nvSpPr>
        <p:spPr>
          <a:xfrm>
            <a:off x="6122487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Conclusioni e possibili sviluppi futuri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1" name="Google Shape;17121;p36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01. </a:t>
            </a:r>
            <a:r>
              <a:rPr lang="en" dirty="0"/>
              <a:t>Panomarica</a:t>
            </a:r>
            <a:endParaRPr dirty="0"/>
          </a:p>
        </p:txBody>
      </p:sp>
      <p:sp>
        <p:nvSpPr>
          <p:cNvPr id="17122" name="Google Shape;17122;p36"/>
          <p:cNvSpPr txBox="1"/>
          <p:nvPr/>
        </p:nvSpPr>
        <p:spPr>
          <a:xfrm>
            <a:off x="996756" y="937500"/>
            <a:ext cx="2335919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Situazione</a:t>
            </a:r>
            <a:endParaRPr sz="25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123" name="Google Shape;17123;p36"/>
          <p:cNvSpPr txBox="1"/>
          <p:nvPr/>
        </p:nvSpPr>
        <p:spPr>
          <a:xfrm>
            <a:off x="1355791" y="1750469"/>
            <a:ext cx="2943217" cy="730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Il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cancro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alla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pelle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è uno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dei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tumori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più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mortali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la cui forma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più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aggressiva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è il Melanoma</a:t>
            </a:r>
          </a:p>
        </p:txBody>
      </p:sp>
      <p:sp>
        <p:nvSpPr>
          <p:cNvPr id="17128" name="Google Shape;17128;p36"/>
          <p:cNvSpPr txBox="1"/>
          <p:nvPr/>
        </p:nvSpPr>
        <p:spPr>
          <a:xfrm>
            <a:off x="4784203" y="4668158"/>
            <a:ext cx="777601" cy="250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Qualità</a:t>
            </a:r>
            <a:endParaRPr sz="11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cxnSp>
        <p:nvCxnSpPr>
          <p:cNvPr id="17131" name="Google Shape;17131;p36"/>
          <p:cNvCxnSpPr>
            <a:cxnSpLocks/>
          </p:cNvCxnSpPr>
          <p:nvPr/>
        </p:nvCxnSpPr>
        <p:spPr>
          <a:xfrm>
            <a:off x="4564800" y="1863245"/>
            <a:ext cx="0" cy="2996755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145" name="Google Shape;17145;p36"/>
          <p:cNvGrpSpPr/>
          <p:nvPr/>
        </p:nvGrpSpPr>
        <p:grpSpPr>
          <a:xfrm>
            <a:off x="4906798" y="4058425"/>
            <a:ext cx="535251" cy="534009"/>
            <a:chOff x="5591262" y="3608259"/>
            <a:chExt cx="375340" cy="375289"/>
          </a:xfrm>
        </p:grpSpPr>
        <p:sp>
          <p:nvSpPr>
            <p:cNvPr id="17146" name="Google Shape;17146;p36"/>
            <p:cNvSpPr/>
            <p:nvPr/>
          </p:nvSpPr>
          <p:spPr>
            <a:xfrm>
              <a:off x="5855954" y="3651279"/>
              <a:ext cx="45645" cy="37819"/>
            </a:xfrm>
            <a:custGeom>
              <a:avLst/>
              <a:gdLst/>
              <a:ahLst/>
              <a:cxnLst/>
              <a:rect l="l" t="t" r="r" b="b"/>
              <a:pathLst>
                <a:path w="2457" h="2036" extrusionOk="0">
                  <a:moveTo>
                    <a:pt x="1914" y="0"/>
                  </a:moveTo>
                  <a:lnTo>
                    <a:pt x="0" y="982"/>
                  </a:lnTo>
                  <a:lnTo>
                    <a:pt x="542" y="2035"/>
                  </a:lnTo>
                  <a:lnTo>
                    <a:pt x="2456" y="1054"/>
                  </a:lnTo>
                  <a:lnTo>
                    <a:pt x="1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7" name="Google Shape;17147;p36"/>
            <p:cNvSpPr/>
            <p:nvPr/>
          </p:nvSpPr>
          <p:spPr>
            <a:xfrm>
              <a:off x="5656469" y="3651186"/>
              <a:ext cx="45608" cy="37856"/>
            </a:xfrm>
            <a:custGeom>
              <a:avLst/>
              <a:gdLst/>
              <a:ahLst/>
              <a:cxnLst/>
              <a:rect l="l" t="t" r="r" b="b"/>
              <a:pathLst>
                <a:path w="2455" h="2038" extrusionOk="0">
                  <a:moveTo>
                    <a:pt x="541" y="1"/>
                  </a:moveTo>
                  <a:lnTo>
                    <a:pt x="0" y="1055"/>
                  </a:lnTo>
                  <a:lnTo>
                    <a:pt x="1915" y="2037"/>
                  </a:lnTo>
                  <a:lnTo>
                    <a:pt x="2455" y="983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48" name="Google Shape;17148;p36"/>
            <p:cNvGrpSpPr/>
            <p:nvPr/>
          </p:nvGrpSpPr>
          <p:grpSpPr>
            <a:xfrm>
              <a:off x="5591262" y="3608259"/>
              <a:ext cx="375340" cy="375289"/>
              <a:chOff x="5591262" y="3608259"/>
              <a:chExt cx="375340" cy="375289"/>
            </a:xfrm>
          </p:grpSpPr>
          <p:sp>
            <p:nvSpPr>
              <p:cNvPr id="17149" name="Google Shape;17149;p36"/>
              <p:cNvSpPr/>
              <p:nvPr/>
            </p:nvSpPr>
            <p:spPr>
              <a:xfrm>
                <a:off x="5591262" y="3608259"/>
                <a:ext cx="375340" cy="375289"/>
              </a:xfrm>
              <a:custGeom>
                <a:avLst/>
                <a:gdLst/>
                <a:ahLst/>
                <a:cxnLst/>
                <a:rect l="l" t="t" r="r" b="b"/>
                <a:pathLst>
                  <a:path w="20204" h="20204" extrusionOk="0">
                    <a:moveTo>
                      <a:pt x="19020" y="1184"/>
                    </a:moveTo>
                    <a:lnTo>
                      <a:pt x="19020" y="12667"/>
                    </a:lnTo>
                    <a:lnTo>
                      <a:pt x="1184" y="12667"/>
                    </a:lnTo>
                    <a:lnTo>
                      <a:pt x="1184" y="1184"/>
                    </a:lnTo>
                    <a:close/>
                    <a:moveTo>
                      <a:pt x="19021" y="13851"/>
                    </a:moveTo>
                    <a:lnTo>
                      <a:pt x="19021" y="15667"/>
                    </a:lnTo>
                    <a:lnTo>
                      <a:pt x="1184" y="15667"/>
                    </a:lnTo>
                    <a:lnTo>
                      <a:pt x="1184" y="13851"/>
                    </a:lnTo>
                    <a:close/>
                    <a:moveTo>
                      <a:pt x="11473" y="16851"/>
                    </a:moveTo>
                    <a:lnTo>
                      <a:pt x="11473" y="17560"/>
                    </a:lnTo>
                    <a:cubicBezTo>
                      <a:pt x="11473" y="18079"/>
                      <a:pt x="11627" y="18589"/>
                      <a:pt x="11913" y="19020"/>
                    </a:cubicBezTo>
                    <a:lnTo>
                      <a:pt x="8293" y="19020"/>
                    </a:lnTo>
                    <a:cubicBezTo>
                      <a:pt x="8581" y="18589"/>
                      <a:pt x="8735" y="18079"/>
                      <a:pt x="8733" y="17560"/>
                    </a:cubicBezTo>
                    <a:lnTo>
                      <a:pt x="8733" y="16851"/>
                    </a:lnTo>
                    <a:close/>
                    <a:moveTo>
                      <a:pt x="0" y="0"/>
                    </a:moveTo>
                    <a:lnTo>
                      <a:pt x="0" y="16851"/>
                    </a:lnTo>
                    <a:lnTo>
                      <a:pt x="7549" y="16851"/>
                    </a:lnTo>
                    <a:lnTo>
                      <a:pt x="7549" y="17560"/>
                    </a:lnTo>
                    <a:cubicBezTo>
                      <a:pt x="7548" y="18366"/>
                      <a:pt x="6894" y="19020"/>
                      <a:pt x="6089" y="19020"/>
                    </a:cubicBezTo>
                    <a:lnTo>
                      <a:pt x="4261" y="19020"/>
                    </a:lnTo>
                    <a:lnTo>
                      <a:pt x="4261" y="20204"/>
                    </a:lnTo>
                    <a:lnTo>
                      <a:pt x="15941" y="20204"/>
                    </a:lnTo>
                    <a:lnTo>
                      <a:pt x="15941" y="19020"/>
                    </a:lnTo>
                    <a:lnTo>
                      <a:pt x="14115" y="19020"/>
                    </a:lnTo>
                    <a:cubicBezTo>
                      <a:pt x="13309" y="19020"/>
                      <a:pt x="12657" y="18366"/>
                      <a:pt x="12655" y="17560"/>
                    </a:cubicBezTo>
                    <a:lnTo>
                      <a:pt x="12655" y="16851"/>
                    </a:lnTo>
                    <a:lnTo>
                      <a:pt x="20204" y="16851"/>
                    </a:lnTo>
                    <a:lnTo>
                      <a:pt x="202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0" name="Google Shape;17150;p36"/>
              <p:cNvSpPr/>
              <p:nvPr/>
            </p:nvSpPr>
            <p:spPr>
              <a:xfrm>
                <a:off x="5715137" y="3655402"/>
                <a:ext cx="127609" cy="162754"/>
              </a:xfrm>
              <a:custGeom>
                <a:avLst/>
                <a:gdLst/>
                <a:ahLst/>
                <a:cxnLst/>
                <a:rect l="l" t="t" r="r" b="b"/>
                <a:pathLst>
                  <a:path w="6869" h="8762" extrusionOk="0">
                    <a:moveTo>
                      <a:pt x="3434" y="1185"/>
                    </a:moveTo>
                    <a:cubicBezTo>
                      <a:pt x="4433" y="1185"/>
                      <a:pt x="5312" y="1843"/>
                      <a:pt x="5593" y="2801"/>
                    </a:cubicBezTo>
                    <a:cubicBezTo>
                      <a:pt x="5874" y="3760"/>
                      <a:pt x="5490" y="4789"/>
                      <a:pt x="4649" y="5328"/>
                    </a:cubicBezTo>
                    <a:lnTo>
                      <a:pt x="4027" y="5328"/>
                    </a:lnTo>
                    <a:lnTo>
                      <a:pt x="4027" y="3249"/>
                    </a:lnTo>
                    <a:lnTo>
                      <a:pt x="2843" y="3249"/>
                    </a:lnTo>
                    <a:lnTo>
                      <a:pt x="2843" y="5328"/>
                    </a:lnTo>
                    <a:lnTo>
                      <a:pt x="2219" y="5328"/>
                    </a:lnTo>
                    <a:cubicBezTo>
                      <a:pt x="1378" y="4789"/>
                      <a:pt x="993" y="3758"/>
                      <a:pt x="1275" y="2800"/>
                    </a:cubicBezTo>
                    <a:cubicBezTo>
                      <a:pt x="1556" y="1841"/>
                      <a:pt x="2435" y="1185"/>
                      <a:pt x="3434" y="1185"/>
                    </a:cubicBezTo>
                    <a:close/>
                    <a:moveTo>
                      <a:pt x="4219" y="6512"/>
                    </a:moveTo>
                    <a:lnTo>
                      <a:pt x="4219" y="7578"/>
                    </a:lnTo>
                    <a:lnTo>
                      <a:pt x="2649" y="7578"/>
                    </a:lnTo>
                    <a:lnTo>
                      <a:pt x="2649" y="6512"/>
                    </a:lnTo>
                    <a:close/>
                    <a:moveTo>
                      <a:pt x="3434" y="1"/>
                    </a:moveTo>
                    <a:cubicBezTo>
                      <a:pt x="1540" y="1"/>
                      <a:pt x="0" y="1540"/>
                      <a:pt x="0" y="3435"/>
                    </a:cubicBezTo>
                    <a:cubicBezTo>
                      <a:pt x="0" y="4554"/>
                      <a:pt x="547" y="5604"/>
                      <a:pt x="1463" y="6246"/>
                    </a:cubicBezTo>
                    <a:lnTo>
                      <a:pt x="1465" y="6246"/>
                    </a:lnTo>
                    <a:lnTo>
                      <a:pt x="1465" y="8762"/>
                    </a:lnTo>
                    <a:lnTo>
                      <a:pt x="5403" y="8762"/>
                    </a:lnTo>
                    <a:lnTo>
                      <a:pt x="5403" y="6246"/>
                    </a:lnTo>
                    <a:cubicBezTo>
                      <a:pt x="6320" y="5604"/>
                      <a:pt x="6867" y="4554"/>
                      <a:pt x="6868" y="3435"/>
                    </a:cubicBezTo>
                    <a:cubicBezTo>
                      <a:pt x="6868" y="1541"/>
                      <a:pt x="5327" y="1"/>
                      <a:pt x="34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1" name="Google Shape;17151;p36"/>
              <p:cNvSpPr/>
              <p:nvPr/>
            </p:nvSpPr>
            <p:spPr>
              <a:xfrm>
                <a:off x="5870575" y="3704775"/>
                <a:ext cx="39960" cy="22011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1185" extrusionOk="0">
                    <a:moveTo>
                      <a:pt x="0" y="0"/>
                    </a:moveTo>
                    <a:lnTo>
                      <a:pt x="0" y="1184"/>
                    </a:lnTo>
                    <a:lnTo>
                      <a:pt x="2150" y="1184"/>
                    </a:lnTo>
                    <a:lnTo>
                      <a:pt x="21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2" name="Google Shape;17152;p36"/>
              <p:cNvSpPr/>
              <p:nvPr/>
            </p:nvSpPr>
            <p:spPr>
              <a:xfrm>
                <a:off x="5855898" y="3742315"/>
                <a:ext cx="45645" cy="37856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2038" extrusionOk="0">
                    <a:moveTo>
                      <a:pt x="542" y="1"/>
                    </a:moveTo>
                    <a:lnTo>
                      <a:pt x="0" y="1053"/>
                    </a:lnTo>
                    <a:lnTo>
                      <a:pt x="1914" y="2037"/>
                    </a:lnTo>
                    <a:lnTo>
                      <a:pt x="2456" y="983"/>
                    </a:lnTo>
                    <a:lnTo>
                      <a:pt x="5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3" name="Google Shape;17153;p36"/>
              <p:cNvSpPr/>
              <p:nvPr/>
            </p:nvSpPr>
            <p:spPr>
              <a:xfrm>
                <a:off x="5647347" y="3704775"/>
                <a:ext cx="39960" cy="22011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1185" extrusionOk="0">
                    <a:moveTo>
                      <a:pt x="0" y="0"/>
                    </a:moveTo>
                    <a:lnTo>
                      <a:pt x="0" y="1184"/>
                    </a:lnTo>
                    <a:lnTo>
                      <a:pt x="2150" y="1184"/>
                    </a:lnTo>
                    <a:lnTo>
                      <a:pt x="21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4" name="Google Shape;17154;p36"/>
              <p:cNvSpPr/>
              <p:nvPr/>
            </p:nvSpPr>
            <p:spPr>
              <a:xfrm>
                <a:off x="5656469" y="3742538"/>
                <a:ext cx="45645" cy="37856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2038" extrusionOk="0">
                    <a:moveTo>
                      <a:pt x="1916" y="1"/>
                    </a:moveTo>
                    <a:lnTo>
                      <a:pt x="0" y="983"/>
                    </a:lnTo>
                    <a:lnTo>
                      <a:pt x="542" y="2037"/>
                    </a:lnTo>
                    <a:lnTo>
                      <a:pt x="2456" y="1053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17122;p36">
            <a:extLst>
              <a:ext uri="{FF2B5EF4-FFF2-40B4-BE49-F238E27FC236}">
                <a16:creationId xmlns:a16="http://schemas.microsoft.com/office/drawing/2014/main" id="{14025D83-6D54-8156-86D4-098F0009A580}"/>
              </a:ext>
            </a:extLst>
          </p:cNvPr>
          <p:cNvSpPr txBox="1"/>
          <p:nvPr/>
        </p:nvSpPr>
        <p:spPr>
          <a:xfrm>
            <a:off x="5814461" y="937500"/>
            <a:ext cx="2335919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Problemi</a:t>
            </a:r>
            <a:endParaRPr sz="25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" name="Google Shape;17123;p36">
            <a:extLst>
              <a:ext uri="{FF2B5EF4-FFF2-40B4-BE49-F238E27FC236}">
                <a16:creationId xmlns:a16="http://schemas.microsoft.com/office/drawing/2014/main" id="{DB529E49-B5E8-EFDE-A443-3B3D34ABE940}"/>
              </a:ext>
            </a:extLst>
          </p:cNvPr>
          <p:cNvSpPr txBox="1"/>
          <p:nvPr/>
        </p:nvSpPr>
        <p:spPr>
          <a:xfrm>
            <a:off x="1355791" y="2844485"/>
            <a:ext cx="2943231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La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diagnosi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precoce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svolge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un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ruolo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fondamentale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nel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trattamento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dei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pazienti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e la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Dermatoscopia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sta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avendo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successo</a:t>
            </a:r>
            <a:endParaRPr lang="en-US" sz="1200" dirty="0">
              <a:solidFill>
                <a:schemeClr val="dk1"/>
              </a:solidFill>
              <a:latin typeface="Barlow" panose="00000500000000000000" pitchFamily="2" charset="0"/>
              <a:ea typeface="Anaheim"/>
              <a:cs typeface="Anaheim"/>
              <a:sym typeface="Anaheim"/>
            </a:endParaRPr>
          </a:p>
        </p:txBody>
      </p:sp>
      <p:sp>
        <p:nvSpPr>
          <p:cNvPr id="4" name="Google Shape;17123;p36">
            <a:extLst>
              <a:ext uri="{FF2B5EF4-FFF2-40B4-BE49-F238E27FC236}">
                <a16:creationId xmlns:a16="http://schemas.microsoft.com/office/drawing/2014/main" id="{C78ADD31-F457-32A6-496F-31E523324CC9}"/>
              </a:ext>
            </a:extLst>
          </p:cNvPr>
          <p:cNvSpPr txBox="1"/>
          <p:nvPr/>
        </p:nvSpPr>
        <p:spPr>
          <a:xfrm>
            <a:off x="1355791" y="3937342"/>
            <a:ext cx="2943211" cy="73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Avere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immagini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dettagliate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e di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qualità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è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necessario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nella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diagnosi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delle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lesioni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cutanee</a:t>
            </a:r>
            <a:endParaRPr lang="en-US" sz="1200" dirty="0">
              <a:solidFill>
                <a:schemeClr val="dk1"/>
              </a:solidFill>
              <a:latin typeface="Barlow" panose="00000500000000000000" pitchFamily="2" charset="0"/>
              <a:ea typeface="Anaheim"/>
              <a:cs typeface="Anaheim"/>
              <a:sym typeface="Anaheim"/>
            </a:endParaRPr>
          </a:p>
        </p:txBody>
      </p:sp>
      <p:sp>
        <p:nvSpPr>
          <p:cNvPr id="27" name="Google Shape;17123;p36">
            <a:extLst>
              <a:ext uri="{FF2B5EF4-FFF2-40B4-BE49-F238E27FC236}">
                <a16:creationId xmlns:a16="http://schemas.microsoft.com/office/drawing/2014/main" id="{8A6CFCE8-7A93-92E7-C698-3891FEB31481}"/>
              </a:ext>
            </a:extLst>
          </p:cNvPr>
          <p:cNvSpPr txBox="1"/>
          <p:nvPr/>
        </p:nvSpPr>
        <p:spPr>
          <a:xfrm>
            <a:off x="5713681" y="1749576"/>
            <a:ext cx="3178311" cy="82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Il dermatoscopio non sono disponibili in tutti I paesi del mondo. I telefoni, essendo una tecnologia più accessibile, costituiscono  un alternativa</a:t>
            </a:r>
          </a:p>
        </p:txBody>
      </p:sp>
      <p:grpSp>
        <p:nvGrpSpPr>
          <p:cNvPr id="28" name="Google Shape;17135;p36">
            <a:extLst>
              <a:ext uri="{FF2B5EF4-FFF2-40B4-BE49-F238E27FC236}">
                <a16:creationId xmlns:a16="http://schemas.microsoft.com/office/drawing/2014/main" id="{CE91A3AF-9282-62D4-3CC0-A78C152CC2D1}"/>
              </a:ext>
            </a:extLst>
          </p:cNvPr>
          <p:cNvGrpSpPr/>
          <p:nvPr/>
        </p:nvGrpSpPr>
        <p:grpSpPr>
          <a:xfrm>
            <a:off x="4905393" y="1863245"/>
            <a:ext cx="535303" cy="534009"/>
            <a:chOff x="4234881" y="3611342"/>
            <a:chExt cx="375377" cy="375289"/>
          </a:xfrm>
        </p:grpSpPr>
        <p:sp>
          <p:nvSpPr>
            <p:cNvPr id="29" name="Google Shape;17136;p36">
              <a:extLst>
                <a:ext uri="{FF2B5EF4-FFF2-40B4-BE49-F238E27FC236}">
                  <a16:creationId xmlns:a16="http://schemas.microsoft.com/office/drawing/2014/main" id="{80291A55-426B-7543-BE03-67C9C2A79460}"/>
                </a:ext>
              </a:extLst>
            </p:cNvPr>
            <p:cNvSpPr/>
            <p:nvPr/>
          </p:nvSpPr>
          <p:spPr>
            <a:xfrm>
              <a:off x="4234881" y="3611342"/>
              <a:ext cx="375377" cy="375289"/>
            </a:xfrm>
            <a:custGeom>
              <a:avLst/>
              <a:gdLst/>
              <a:ahLst/>
              <a:cxnLst/>
              <a:rect l="l" t="t" r="r" b="b"/>
              <a:pathLst>
                <a:path w="20206" h="20204" extrusionOk="0">
                  <a:moveTo>
                    <a:pt x="19022" y="1184"/>
                  </a:moveTo>
                  <a:lnTo>
                    <a:pt x="19022" y="13022"/>
                  </a:lnTo>
                  <a:lnTo>
                    <a:pt x="1184" y="13022"/>
                  </a:lnTo>
                  <a:lnTo>
                    <a:pt x="1184" y="1184"/>
                  </a:lnTo>
                  <a:close/>
                  <a:moveTo>
                    <a:pt x="19022" y="14206"/>
                  </a:moveTo>
                  <a:lnTo>
                    <a:pt x="19022" y="15666"/>
                  </a:lnTo>
                  <a:lnTo>
                    <a:pt x="1184" y="15666"/>
                  </a:lnTo>
                  <a:lnTo>
                    <a:pt x="1184" y="14206"/>
                  </a:lnTo>
                  <a:close/>
                  <a:moveTo>
                    <a:pt x="11473" y="16850"/>
                  </a:moveTo>
                  <a:lnTo>
                    <a:pt x="11473" y="17560"/>
                  </a:lnTo>
                  <a:cubicBezTo>
                    <a:pt x="11473" y="18079"/>
                    <a:pt x="11627" y="18588"/>
                    <a:pt x="11915" y="19020"/>
                  </a:cubicBezTo>
                  <a:lnTo>
                    <a:pt x="11913" y="19021"/>
                  </a:lnTo>
                  <a:lnTo>
                    <a:pt x="8293" y="19021"/>
                  </a:lnTo>
                  <a:cubicBezTo>
                    <a:pt x="8581" y="18588"/>
                    <a:pt x="8735" y="18081"/>
                    <a:pt x="8733" y="17561"/>
                  </a:cubicBezTo>
                  <a:lnTo>
                    <a:pt x="8733" y="16850"/>
                  </a:lnTo>
                  <a:close/>
                  <a:moveTo>
                    <a:pt x="0" y="0"/>
                  </a:moveTo>
                  <a:lnTo>
                    <a:pt x="0" y="16850"/>
                  </a:lnTo>
                  <a:lnTo>
                    <a:pt x="7549" y="16850"/>
                  </a:lnTo>
                  <a:lnTo>
                    <a:pt x="7549" y="17560"/>
                  </a:lnTo>
                  <a:cubicBezTo>
                    <a:pt x="7548" y="18366"/>
                    <a:pt x="6894" y="19020"/>
                    <a:pt x="6089" y="19020"/>
                  </a:cubicBezTo>
                  <a:lnTo>
                    <a:pt x="4262" y="19020"/>
                  </a:lnTo>
                  <a:lnTo>
                    <a:pt x="4262" y="20204"/>
                  </a:lnTo>
                  <a:lnTo>
                    <a:pt x="15943" y="20204"/>
                  </a:lnTo>
                  <a:lnTo>
                    <a:pt x="15943" y="19020"/>
                  </a:lnTo>
                  <a:lnTo>
                    <a:pt x="14116" y="19020"/>
                  </a:lnTo>
                  <a:cubicBezTo>
                    <a:pt x="13309" y="19020"/>
                    <a:pt x="12657" y="18366"/>
                    <a:pt x="12655" y="17560"/>
                  </a:cubicBezTo>
                  <a:lnTo>
                    <a:pt x="12655" y="16850"/>
                  </a:lnTo>
                  <a:lnTo>
                    <a:pt x="20206" y="16850"/>
                  </a:lnTo>
                  <a:lnTo>
                    <a:pt x="202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0" name="Google Shape;17137;p36">
              <a:extLst>
                <a:ext uri="{FF2B5EF4-FFF2-40B4-BE49-F238E27FC236}">
                  <a16:creationId xmlns:a16="http://schemas.microsoft.com/office/drawing/2014/main" id="{3D678702-F998-A92C-F196-847EF4EBABDE}"/>
                </a:ext>
              </a:extLst>
            </p:cNvPr>
            <p:cNvSpPr/>
            <p:nvPr/>
          </p:nvSpPr>
          <p:spPr>
            <a:xfrm>
              <a:off x="4281009" y="3688280"/>
              <a:ext cx="283065" cy="116075"/>
            </a:xfrm>
            <a:custGeom>
              <a:avLst/>
              <a:gdLst/>
              <a:ahLst/>
              <a:cxnLst/>
              <a:rect l="l" t="t" r="r" b="b"/>
              <a:pathLst>
                <a:path w="15237" h="6249" extrusionOk="0">
                  <a:moveTo>
                    <a:pt x="3939" y="1185"/>
                  </a:moveTo>
                  <a:cubicBezTo>
                    <a:pt x="4724" y="1185"/>
                    <a:pt x="5432" y="1657"/>
                    <a:pt x="5732" y="2383"/>
                  </a:cubicBezTo>
                  <a:cubicBezTo>
                    <a:pt x="6032" y="3107"/>
                    <a:pt x="5865" y="3941"/>
                    <a:pt x="5311" y="4497"/>
                  </a:cubicBezTo>
                  <a:cubicBezTo>
                    <a:pt x="4940" y="4867"/>
                    <a:pt x="4443" y="5064"/>
                    <a:pt x="3939" y="5064"/>
                  </a:cubicBezTo>
                  <a:cubicBezTo>
                    <a:pt x="3689" y="5064"/>
                    <a:pt x="3437" y="5016"/>
                    <a:pt x="3197" y="4916"/>
                  </a:cubicBezTo>
                  <a:cubicBezTo>
                    <a:pt x="2471" y="4616"/>
                    <a:pt x="2000" y="3909"/>
                    <a:pt x="2000" y="3125"/>
                  </a:cubicBezTo>
                  <a:cubicBezTo>
                    <a:pt x="2001" y="2054"/>
                    <a:pt x="2868" y="1187"/>
                    <a:pt x="3939" y="1185"/>
                  </a:cubicBezTo>
                  <a:close/>
                  <a:moveTo>
                    <a:pt x="11300" y="1185"/>
                  </a:moveTo>
                  <a:cubicBezTo>
                    <a:pt x="12083" y="1185"/>
                    <a:pt x="12791" y="1657"/>
                    <a:pt x="13091" y="2383"/>
                  </a:cubicBezTo>
                  <a:cubicBezTo>
                    <a:pt x="13391" y="3107"/>
                    <a:pt x="13226" y="3941"/>
                    <a:pt x="12670" y="4497"/>
                  </a:cubicBezTo>
                  <a:cubicBezTo>
                    <a:pt x="12300" y="4867"/>
                    <a:pt x="11804" y="5064"/>
                    <a:pt x="11299" y="5064"/>
                  </a:cubicBezTo>
                  <a:cubicBezTo>
                    <a:pt x="11049" y="5064"/>
                    <a:pt x="10796" y="5016"/>
                    <a:pt x="10556" y="4916"/>
                  </a:cubicBezTo>
                  <a:cubicBezTo>
                    <a:pt x="9832" y="4616"/>
                    <a:pt x="9359" y="3909"/>
                    <a:pt x="9359" y="3125"/>
                  </a:cubicBezTo>
                  <a:cubicBezTo>
                    <a:pt x="9360" y="2054"/>
                    <a:pt x="10228" y="1187"/>
                    <a:pt x="11300" y="1185"/>
                  </a:cubicBezTo>
                  <a:close/>
                  <a:moveTo>
                    <a:pt x="3942" y="1"/>
                  </a:moveTo>
                  <a:cubicBezTo>
                    <a:pt x="3926" y="1"/>
                    <a:pt x="3909" y="1"/>
                    <a:pt x="3893" y="1"/>
                  </a:cubicBezTo>
                  <a:cubicBezTo>
                    <a:pt x="2761" y="18"/>
                    <a:pt x="1726" y="646"/>
                    <a:pt x="1190" y="1644"/>
                  </a:cubicBezTo>
                  <a:lnTo>
                    <a:pt x="0" y="1644"/>
                  </a:lnTo>
                  <a:lnTo>
                    <a:pt x="0" y="2828"/>
                  </a:lnTo>
                  <a:lnTo>
                    <a:pt x="830" y="2828"/>
                  </a:lnTo>
                  <a:cubicBezTo>
                    <a:pt x="822" y="2925"/>
                    <a:pt x="816" y="3023"/>
                    <a:pt x="816" y="3123"/>
                  </a:cubicBezTo>
                  <a:lnTo>
                    <a:pt x="816" y="3125"/>
                  </a:lnTo>
                  <a:cubicBezTo>
                    <a:pt x="816" y="4848"/>
                    <a:pt x="2217" y="6248"/>
                    <a:pt x="3939" y="6248"/>
                  </a:cubicBezTo>
                  <a:cubicBezTo>
                    <a:pt x="5662" y="6248"/>
                    <a:pt x="7062" y="4848"/>
                    <a:pt x="7062" y="3125"/>
                  </a:cubicBezTo>
                  <a:lnTo>
                    <a:pt x="7062" y="3004"/>
                  </a:lnTo>
                  <a:cubicBezTo>
                    <a:pt x="7062" y="2696"/>
                    <a:pt x="7312" y="2447"/>
                    <a:pt x="7619" y="2447"/>
                  </a:cubicBezTo>
                  <a:cubicBezTo>
                    <a:pt x="7927" y="2447"/>
                    <a:pt x="8175" y="2696"/>
                    <a:pt x="8175" y="3004"/>
                  </a:cubicBezTo>
                  <a:lnTo>
                    <a:pt x="8175" y="3123"/>
                  </a:lnTo>
                  <a:cubicBezTo>
                    <a:pt x="8175" y="4846"/>
                    <a:pt x="9577" y="6248"/>
                    <a:pt x="11300" y="6248"/>
                  </a:cubicBezTo>
                  <a:cubicBezTo>
                    <a:pt x="13021" y="6248"/>
                    <a:pt x="14423" y="4846"/>
                    <a:pt x="14423" y="3123"/>
                  </a:cubicBezTo>
                  <a:cubicBezTo>
                    <a:pt x="14423" y="3023"/>
                    <a:pt x="14417" y="2925"/>
                    <a:pt x="14408" y="2828"/>
                  </a:cubicBezTo>
                  <a:lnTo>
                    <a:pt x="15237" y="2828"/>
                  </a:lnTo>
                  <a:lnTo>
                    <a:pt x="15237" y="1644"/>
                  </a:lnTo>
                  <a:lnTo>
                    <a:pt x="14048" y="1644"/>
                  </a:lnTo>
                  <a:cubicBezTo>
                    <a:pt x="13512" y="646"/>
                    <a:pt x="12478" y="18"/>
                    <a:pt x="11344" y="1"/>
                  </a:cubicBezTo>
                  <a:cubicBezTo>
                    <a:pt x="11328" y="1"/>
                    <a:pt x="11311" y="1"/>
                    <a:pt x="11295" y="1"/>
                  </a:cubicBezTo>
                  <a:cubicBezTo>
                    <a:pt x="10182" y="1"/>
                    <a:pt x="9152" y="596"/>
                    <a:pt x="8594" y="1563"/>
                  </a:cubicBezTo>
                  <a:cubicBezTo>
                    <a:pt x="8300" y="1363"/>
                    <a:pt x="7960" y="1263"/>
                    <a:pt x="7619" y="1263"/>
                  </a:cubicBezTo>
                  <a:cubicBezTo>
                    <a:pt x="7278" y="1263"/>
                    <a:pt x="6938" y="1363"/>
                    <a:pt x="6643" y="1563"/>
                  </a:cubicBezTo>
                  <a:cubicBezTo>
                    <a:pt x="6087" y="596"/>
                    <a:pt x="5056" y="1"/>
                    <a:pt x="39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/>
            </a:p>
          </p:txBody>
        </p:sp>
      </p:grpSp>
      <p:sp>
        <p:nvSpPr>
          <p:cNvPr id="31" name="Google Shape;17123;p36">
            <a:extLst>
              <a:ext uri="{FF2B5EF4-FFF2-40B4-BE49-F238E27FC236}">
                <a16:creationId xmlns:a16="http://schemas.microsoft.com/office/drawing/2014/main" id="{A8AB1887-C4E6-886E-7F62-51786DFA7500}"/>
              </a:ext>
            </a:extLst>
          </p:cNvPr>
          <p:cNvSpPr txBox="1"/>
          <p:nvPr/>
        </p:nvSpPr>
        <p:spPr>
          <a:xfrm>
            <a:off x="5713620" y="2862854"/>
            <a:ext cx="317831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Difficoltà per gli esperti nell’identificare lesioni cutanee a partire da immagini ottenute da dermatoscopio</a:t>
            </a:r>
          </a:p>
        </p:txBody>
      </p:sp>
      <p:grpSp>
        <p:nvGrpSpPr>
          <p:cNvPr id="32" name="Google Shape;17138;p36">
            <a:extLst>
              <a:ext uri="{FF2B5EF4-FFF2-40B4-BE49-F238E27FC236}">
                <a16:creationId xmlns:a16="http://schemas.microsoft.com/office/drawing/2014/main" id="{B981260D-91DF-A5F9-4C49-3FB0E8101B33}"/>
              </a:ext>
            </a:extLst>
          </p:cNvPr>
          <p:cNvGrpSpPr/>
          <p:nvPr/>
        </p:nvGrpSpPr>
        <p:grpSpPr>
          <a:xfrm>
            <a:off x="4905393" y="2935938"/>
            <a:ext cx="535251" cy="534009"/>
            <a:chOff x="5172859" y="3605268"/>
            <a:chExt cx="375340" cy="375289"/>
          </a:xfrm>
        </p:grpSpPr>
        <p:sp>
          <p:nvSpPr>
            <p:cNvPr id="33" name="Google Shape;17139;p36">
              <a:extLst>
                <a:ext uri="{FF2B5EF4-FFF2-40B4-BE49-F238E27FC236}">
                  <a16:creationId xmlns:a16="http://schemas.microsoft.com/office/drawing/2014/main" id="{9D10064B-4184-1E6E-6158-A78217415E27}"/>
                </a:ext>
              </a:extLst>
            </p:cNvPr>
            <p:cNvSpPr/>
            <p:nvPr/>
          </p:nvSpPr>
          <p:spPr>
            <a:xfrm>
              <a:off x="5172859" y="3605268"/>
              <a:ext cx="375340" cy="375289"/>
            </a:xfrm>
            <a:custGeom>
              <a:avLst/>
              <a:gdLst/>
              <a:ahLst/>
              <a:cxnLst/>
              <a:rect l="l" t="t" r="r" b="b"/>
              <a:pathLst>
                <a:path w="20204" h="20204" extrusionOk="0">
                  <a:moveTo>
                    <a:pt x="19020" y="1183"/>
                  </a:moveTo>
                  <a:lnTo>
                    <a:pt x="19020" y="12665"/>
                  </a:lnTo>
                  <a:lnTo>
                    <a:pt x="1184" y="12665"/>
                  </a:lnTo>
                  <a:lnTo>
                    <a:pt x="1184" y="1183"/>
                  </a:lnTo>
                  <a:close/>
                  <a:moveTo>
                    <a:pt x="19020" y="13849"/>
                  </a:moveTo>
                  <a:lnTo>
                    <a:pt x="19020" y="15665"/>
                  </a:lnTo>
                  <a:lnTo>
                    <a:pt x="1184" y="15665"/>
                  </a:lnTo>
                  <a:lnTo>
                    <a:pt x="1184" y="13849"/>
                  </a:lnTo>
                  <a:close/>
                  <a:moveTo>
                    <a:pt x="11472" y="16849"/>
                  </a:moveTo>
                  <a:lnTo>
                    <a:pt x="11472" y="17560"/>
                  </a:lnTo>
                  <a:cubicBezTo>
                    <a:pt x="11472" y="18079"/>
                    <a:pt x="11626" y="18587"/>
                    <a:pt x="11914" y="19020"/>
                  </a:cubicBezTo>
                  <a:lnTo>
                    <a:pt x="8292" y="19020"/>
                  </a:lnTo>
                  <a:cubicBezTo>
                    <a:pt x="8580" y="18587"/>
                    <a:pt x="8734" y="18079"/>
                    <a:pt x="8734" y="17560"/>
                  </a:cubicBezTo>
                  <a:lnTo>
                    <a:pt x="8734" y="16849"/>
                  </a:lnTo>
                  <a:close/>
                  <a:moveTo>
                    <a:pt x="0" y="0"/>
                  </a:moveTo>
                  <a:lnTo>
                    <a:pt x="0" y="16849"/>
                  </a:lnTo>
                  <a:lnTo>
                    <a:pt x="7549" y="16849"/>
                  </a:lnTo>
                  <a:lnTo>
                    <a:pt x="7549" y="17560"/>
                  </a:lnTo>
                  <a:cubicBezTo>
                    <a:pt x="7547" y="18366"/>
                    <a:pt x="6895" y="19018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0"/>
                  </a:lnTo>
                  <a:lnTo>
                    <a:pt x="14117" y="19020"/>
                  </a:lnTo>
                  <a:cubicBezTo>
                    <a:pt x="13310" y="19018"/>
                    <a:pt x="12656" y="18366"/>
                    <a:pt x="12656" y="17560"/>
                  </a:cubicBezTo>
                  <a:lnTo>
                    <a:pt x="12656" y="16849"/>
                  </a:lnTo>
                  <a:lnTo>
                    <a:pt x="20204" y="16849"/>
                  </a:lnTo>
                  <a:lnTo>
                    <a:pt x="202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140;p36">
              <a:extLst>
                <a:ext uri="{FF2B5EF4-FFF2-40B4-BE49-F238E27FC236}">
                  <a16:creationId xmlns:a16="http://schemas.microsoft.com/office/drawing/2014/main" id="{2ABC87CD-2B20-91CD-16ED-E6BC3F6D1459}"/>
                </a:ext>
              </a:extLst>
            </p:cNvPr>
            <p:cNvSpPr/>
            <p:nvPr/>
          </p:nvSpPr>
          <p:spPr>
            <a:xfrm>
              <a:off x="5366530" y="3674144"/>
              <a:ext cx="128909" cy="123858"/>
            </a:xfrm>
            <a:custGeom>
              <a:avLst/>
              <a:gdLst/>
              <a:ahLst/>
              <a:cxnLst/>
              <a:rect l="l" t="t" r="r" b="b"/>
              <a:pathLst>
                <a:path w="6939" h="6668" extrusionOk="0">
                  <a:moveTo>
                    <a:pt x="3033" y="1183"/>
                  </a:moveTo>
                  <a:cubicBezTo>
                    <a:pt x="3236" y="1183"/>
                    <a:pt x="3441" y="1222"/>
                    <a:pt x="3636" y="1303"/>
                  </a:cubicBezTo>
                  <a:cubicBezTo>
                    <a:pt x="4226" y="1548"/>
                    <a:pt x="4610" y="2122"/>
                    <a:pt x="4610" y="2761"/>
                  </a:cubicBezTo>
                  <a:cubicBezTo>
                    <a:pt x="4610" y="3400"/>
                    <a:pt x="4226" y="3975"/>
                    <a:pt x="3636" y="4220"/>
                  </a:cubicBezTo>
                  <a:cubicBezTo>
                    <a:pt x="3441" y="4301"/>
                    <a:pt x="3236" y="4340"/>
                    <a:pt x="3033" y="4340"/>
                  </a:cubicBezTo>
                  <a:cubicBezTo>
                    <a:pt x="2622" y="4340"/>
                    <a:pt x="2218" y="4180"/>
                    <a:pt x="1916" y="3878"/>
                  </a:cubicBezTo>
                  <a:cubicBezTo>
                    <a:pt x="1297" y="3262"/>
                    <a:pt x="1297" y="2261"/>
                    <a:pt x="1916" y="1645"/>
                  </a:cubicBezTo>
                  <a:cubicBezTo>
                    <a:pt x="2218" y="1343"/>
                    <a:pt x="2622" y="1183"/>
                    <a:pt x="3033" y="1183"/>
                  </a:cubicBezTo>
                  <a:close/>
                  <a:moveTo>
                    <a:pt x="3032" y="0"/>
                  </a:moveTo>
                  <a:cubicBezTo>
                    <a:pt x="2324" y="0"/>
                    <a:pt x="1617" y="270"/>
                    <a:pt x="1079" y="809"/>
                  </a:cubicBezTo>
                  <a:cubicBezTo>
                    <a:pt x="1" y="1885"/>
                    <a:pt x="1" y="3638"/>
                    <a:pt x="1079" y="4714"/>
                  </a:cubicBezTo>
                  <a:cubicBezTo>
                    <a:pt x="1596" y="5231"/>
                    <a:pt x="2295" y="5522"/>
                    <a:pt x="3026" y="5522"/>
                  </a:cubicBezTo>
                  <a:cubicBezTo>
                    <a:pt x="3028" y="5522"/>
                    <a:pt x="3030" y="5522"/>
                    <a:pt x="3032" y="5522"/>
                  </a:cubicBezTo>
                  <a:cubicBezTo>
                    <a:pt x="3560" y="5522"/>
                    <a:pt x="4077" y="5371"/>
                    <a:pt x="4522" y="5088"/>
                  </a:cubicBezTo>
                  <a:lnTo>
                    <a:pt x="6101" y="6667"/>
                  </a:lnTo>
                  <a:lnTo>
                    <a:pt x="6939" y="5831"/>
                  </a:lnTo>
                  <a:lnTo>
                    <a:pt x="5358" y="4250"/>
                  </a:lnTo>
                  <a:cubicBezTo>
                    <a:pt x="6043" y="3181"/>
                    <a:pt x="5918" y="1742"/>
                    <a:pt x="4985" y="809"/>
                  </a:cubicBezTo>
                  <a:cubicBezTo>
                    <a:pt x="4446" y="270"/>
                    <a:pt x="3739" y="0"/>
                    <a:pt x="3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141;p36">
              <a:extLst>
                <a:ext uri="{FF2B5EF4-FFF2-40B4-BE49-F238E27FC236}">
                  <a16:creationId xmlns:a16="http://schemas.microsoft.com/office/drawing/2014/main" id="{D27FBA5E-DD8E-E678-DAC6-B4ACFDDA442D}"/>
                </a:ext>
              </a:extLst>
            </p:cNvPr>
            <p:cNvSpPr/>
            <p:nvPr/>
          </p:nvSpPr>
          <p:spPr>
            <a:xfrm>
              <a:off x="5234685" y="3657668"/>
              <a:ext cx="109979" cy="22011"/>
            </a:xfrm>
            <a:custGeom>
              <a:avLst/>
              <a:gdLst/>
              <a:ahLst/>
              <a:cxnLst/>
              <a:rect l="l" t="t" r="r" b="b"/>
              <a:pathLst>
                <a:path w="5920" h="1185" extrusionOk="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142;p36">
              <a:extLst>
                <a:ext uri="{FF2B5EF4-FFF2-40B4-BE49-F238E27FC236}">
                  <a16:creationId xmlns:a16="http://schemas.microsoft.com/office/drawing/2014/main" id="{281A9236-256E-746A-748C-F9FED32F86BA}"/>
                </a:ext>
              </a:extLst>
            </p:cNvPr>
            <p:cNvSpPr/>
            <p:nvPr/>
          </p:nvSpPr>
          <p:spPr>
            <a:xfrm>
              <a:off x="5234685" y="3701654"/>
              <a:ext cx="109979" cy="22011"/>
            </a:xfrm>
            <a:custGeom>
              <a:avLst/>
              <a:gdLst/>
              <a:ahLst/>
              <a:cxnLst/>
              <a:rect l="l" t="t" r="r" b="b"/>
              <a:pathLst>
                <a:path w="5920" h="1185" extrusionOk="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143;p36">
              <a:extLst>
                <a:ext uri="{FF2B5EF4-FFF2-40B4-BE49-F238E27FC236}">
                  <a16:creationId xmlns:a16="http://schemas.microsoft.com/office/drawing/2014/main" id="{004D5588-D33E-EBFE-2DEB-CAC821157044}"/>
                </a:ext>
              </a:extLst>
            </p:cNvPr>
            <p:cNvSpPr/>
            <p:nvPr/>
          </p:nvSpPr>
          <p:spPr>
            <a:xfrm>
              <a:off x="5234685" y="3745640"/>
              <a:ext cx="109979" cy="22011"/>
            </a:xfrm>
            <a:custGeom>
              <a:avLst/>
              <a:gdLst/>
              <a:ahLst/>
              <a:cxnLst/>
              <a:rect l="l" t="t" r="r" b="b"/>
              <a:pathLst>
                <a:path w="5920" h="1185" extrusionOk="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144;p36">
              <a:extLst>
                <a:ext uri="{FF2B5EF4-FFF2-40B4-BE49-F238E27FC236}">
                  <a16:creationId xmlns:a16="http://schemas.microsoft.com/office/drawing/2014/main" id="{ED2BF2D4-2DF4-340F-08E5-BDAF55021846}"/>
                </a:ext>
              </a:extLst>
            </p:cNvPr>
            <p:cNvSpPr/>
            <p:nvPr/>
          </p:nvSpPr>
          <p:spPr>
            <a:xfrm>
              <a:off x="5234685" y="3788901"/>
              <a:ext cx="109979" cy="22011"/>
            </a:xfrm>
            <a:custGeom>
              <a:avLst/>
              <a:gdLst/>
              <a:ahLst/>
              <a:cxnLst/>
              <a:rect l="l" t="t" r="r" b="b"/>
              <a:pathLst>
                <a:path w="5920" h="1185" extrusionOk="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17123;p36">
            <a:extLst>
              <a:ext uri="{FF2B5EF4-FFF2-40B4-BE49-F238E27FC236}">
                <a16:creationId xmlns:a16="http://schemas.microsoft.com/office/drawing/2014/main" id="{F908AE16-4414-A438-A9CB-29A731FBE04B}"/>
              </a:ext>
            </a:extLst>
          </p:cNvPr>
          <p:cNvSpPr txBox="1"/>
          <p:nvPr/>
        </p:nvSpPr>
        <p:spPr>
          <a:xfrm>
            <a:off x="5713619" y="3937342"/>
            <a:ext cx="3178305" cy="73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Le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immagini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scattate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dai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telefoni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soffrono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di scares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condizioni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di luce,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sfocamento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 e </a:t>
            </a:r>
            <a:r>
              <a:rPr lang="en-US" sz="1200" dirty="0" err="1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movimento</a:t>
            </a:r>
            <a:r>
              <a:rPr lang="en-US" sz="1200" dirty="0">
                <a:solidFill>
                  <a:schemeClr val="dk1"/>
                </a:solidFill>
                <a:latin typeface="Barlow" panose="00000500000000000000" pitchFamily="2" charset="0"/>
                <a:ea typeface="Anaheim"/>
                <a:cs typeface="Anaheim"/>
                <a:sym typeface="Anaheim"/>
              </a:rPr>
              <a:t>.</a:t>
            </a:r>
          </a:p>
        </p:txBody>
      </p:sp>
      <p:sp>
        <p:nvSpPr>
          <p:cNvPr id="40" name="Google Shape;17128;p36">
            <a:extLst>
              <a:ext uri="{FF2B5EF4-FFF2-40B4-BE49-F238E27FC236}">
                <a16:creationId xmlns:a16="http://schemas.microsoft.com/office/drawing/2014/main" id="{1DE58AF7-C1AE-9406-1173-726CC53EC69A}"/>
              </a:ext>
            </a:extLst>
          </p:cNvPr>
          <p:cNvSpPr txBox="1"/>
          <p:nvPr/>
        </p:nvSpPr>
        <p:spPr>
          <a:xfrm>
            <a:off x="4582077" y="2458336"/>
            <a:ext cx="1198997" cy="26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Accessibilità</a:t>
            </a:r>
            <a:endParaRPr sz="11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3" name="Google Shape;17128;p36">
            <a:extLst>
              <a:ext uri="{FF2B5EF4-FFF2-40B4-BE49-F238E27FC236}">
                <a16:creationId xmlns:a16="http://schemas.microsoft.com/office/drawing/2014/main" id="{304AFDC3-1CA1-5977-910E-159F5301EB6A}"/>
              </a:ext>
            </a:extLst>
          </p:cNvPr>
          <p:cNvSpPr txBox="1"/>
          <p:nvPr/>
        </p:nvSpPr>
        <p:spPr>
          <a:xfrm>
            <a:off x="4708295" y="3534354"/>
            <a:ext cx="929415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Identificazione</a:t>
            </a:r>
            <a:endParaRPr sz="11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7" name="Google Shape;17128;p36">
            <a:extLst>
              <a:ext uri="{FF2B5EF4-FFF2-40B4-BE49-F238E27FC236}">
                <a16:creationId xmlns:a16="http://schemas.microsoft.com/office/drawing/2014/main" id="{1AFF5CD3-DCDD-1A04-2FAD-5068815A17CE}"/>
              </a:ext>
            </a:extLst>
          </p:cNvPr>
          <p:cNvSpPr txBox="1"/>
          <p:nvPr/>
        </p:nvSpPr>
        <p:spPr>
          <a:xfrm>
            <a:off x="454134" y="4668158"/>
            <a:ext cx="777601" cy="250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Qualità</a:t>
            </a:r>
            <a:endParaRPr sz="11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grpSp>
        <p:nvGrpSpPr>
          <p:cNvPr id="48" name="Google Shape;17145;p36">
            <a:extLst>
              <a:ext uri="{FF2B5EF4-FFF2-40B4-BE49-F238E27FC236}">
                <a16:creationId xmlns:a16="http://schemas.microsoft.com/office/drawing/2014/main" id="{D1CF54EC-8234-B2AB-54A9-E5A52B0C8EDF}"/>
              </a:ext>
            </a:extLst>
          </p:cNvPr>
          <p:cNvGrpSpPr/>
          <p:nvPr/>
        </p:nvGrpSpPr>
        <p:grpSpPr>
          <a:xfrm>
            <a:off x="576729" y="4058425"/>
            <a:ext cx="535251" cy="534009"/>
            <a:chOff x="5591262" y="3608259"/>
            <a:chExt cx="375340" cy="375289"/>
          </a:xfrm>
        </p:grpSpPr>
        <p:sp>
          <p:nvSpPr>
            <p:cNvPr id="49" name="Google Shape;17146;p36">
              <a:extLst>
                <a:ext uri="{FF2B5EF4-FFF2-40B4-BE49-F238E27FC236}">
                  <a16:creationId xmlns:a16="http://schemas.microsoft.com/office/drawing/2014/main" id="{688DBC90-B394-E470-701C-D4A7F431EA74}"/>
                </a:ext>
              </a:extLst>
            </p:cNvPr>
            <p:cNvSpPr/>
            <p:nvPr/>
          </p:nvSpPr>
          <p:spPr>
            <a:xfrm>
              <a:off x="5855954" y="3651279"/>
              <a:ext cx="45645" cy="37819"/>
            </a:xfrm>
            <a:custGeom>
              <a:avLst/>
              <a:gdLst/>
              <a:ahLst/>
              <a:cxnLst/>
              <a:rect l="l" t="t" r="r" b="b"/>
              <a:pathLst>
                <a:path w="2457" h="2036" extrusionOk="0">
                  <a:moveTo>
                    <a:pt x="1914" y="0"/>
                  </a:moveTo>
                  <a:lnTo>
                    <a:pt x="0" y="982"/>
                  </a:lnTo>
                  <a:lnTo>
                    <a:pt x="542" y="2035"/>
                  </a:lnTo>
                  <a:lnTo>
                    <a:pt x="2456" y="1054"/>
                  </a:lnTo>
                  <a:lnTo>
                    <a:pt x="1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147;p36">
              <a:extLst>
                <a:ext uri="{FF2B5EF4-FFF2-40B4-BE49-F238E27FC236}">
                  <a16:creationId xmlns:a16="http://schemas.microsoft.com/office/drawing/2014/main" id="{164AE994-1842-1D0B-239D-B6E3F28499E9}"/>
                </a:ext>
              </a:extLst>
            </p:cNvPr>
            <p:cNvSpPr/>
            <p:nvPr/>
          </p:nvSpPr>
          <p:spPr>
            <a:xfrm>
              <a:off x="5656469" y="3651186"/>
              <a:ext cx="45608" cy="37856"/>
            </a:xfrm>
            <a:custGeom>
              <a:avLst/>
              <a:gdLst/>
              <a:ahLst/>
              <a:cxnLst/>
              <a:rect l="l" t="t" r="r" b="b"/>
              <a:pathLst>
                <a:path w="2455" h="2038" extrusionOk="0">
                  <a:moveTo>
                    <a:pt x="541" y="1"/>
                  </a:moveTo>
                  <a:lnTo>
                    <a:pt x="0" y="1055"/>
                  </a:lnTo>
                  <a:lnTo>
                    <a:pt x="1915" y="2037"/>
                  </a:lnTo>
                  <a:lnTo>
                    <a:pt x="2455" y="983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17148;p36">
              <a:extLst>
                <a:ext uri="{FF2B5EF4-FFF2-40B4-BE49-F238E27FC236}">
                  <a16:creationId xmlns:a16="http://schemas.microsoft.com/office/drawing/2014/main" id="{3F24678C-18B3-D9B0-FF39-ED3C52FF64D6}"/>
                </a:ext>
              </a:extLst>
            </p:cNvPr>
            <p:cNvGrpSpPr/>
            <p:nvPr/>
          </p:nvGrpSpPr>
          <p:grpSpPr>
            <a:xfrm>
              <a:off x="5591262" y="3608259"/>
              <a:ext cx="375340" cy="375289"/>
              <a:chOff x="5591262" y="3608259"/>
              <a:chExt cx="375340" cy="375289"/>
            </a:xfrm>
          </p:grpSpPr>
          <p:sp>
            <p:nvSpPr>
              <p:cNvPr id="52" name="Google Shape;17149;p36">
                <a:extLst>
                  <a:ext uri="{FF2B5EF4-FFF2-40B4-BE49-F238E27FC236}">
                    <a16:creationId xmlns:a16="http://schemas.microsoft.com/office/drawing/2014/main" id="{DB8C250B-A376-87FD-617D-A02128A81CCA}"/>
                  </a:ext>
                </a:extLst>
              </p:cNvPr>
              <p:cNvSpPr/>
              <p:nvPr/>
            </p:nvSpPr>
            <p:spPr>
              <a:xfrm>
                <a:off x="5591262" y="3608259"/>
                <a:ext cx="375340" cy="375289"/>
              </a:xfrm>
              <a:custGeom>
                <a:avLst/>
                <a:gdLst/>
                <a:ahLst/>
                <a:cxnLst/>
                <a:rect l="l" t="t" r="r" b="b"/>
                <a:pathLst>
                  <a:path w="20204" h="20204" extrusionOk="0">
                    <a:moveTo>
                      <a:pt x="19020" y="1184"/>
                    </a:moveTo>
                    <a:lnTo>
                      <a:pt x="19020" y="12667"/>
                    </a:lnTo>
                    <a:lnTo>
                      <a:pt x="1184" y="12667"/>
                    </a:lnTo>
                    <a:lnTo>
                      <a:pt x="1184" y="1184"/>
                    </a:lnTo>
                    <a:close/>
                    <a:moveTo>
                      <a:pt x="19021" y="13851"/>
                    </a:moveTo>
                    <a:lnTo>
                      <a:pt x="19021" y="15667"/>
                    </a:lnTo>
                    <a:lnTo>
                      <a:pt x="1184" y="15667"/>
                    </a:lnTo>
                    <a:lnTo>
                      <a:pt x="1184" y="13851"/>
                    </a:lnTo>
                    <a:close/>
                    <a:moveTo>
                      <a:pt x="11473" y="16851"/>
                    </a:moveTo>
                    <a:lnTo>
                      <a:pt x="11473" y="17560"/>
                    </a:lnTo>
                    <a:cubicBezTo>
                      <a:pt x="11473" y="18079"/>
                      <a:pt x="11627" y="18589"/>
                      <a:pt x="11913" y="19020"/>
                    </a:cubicBezTo>
                    <a:lnTo>
                      <a:pt x="8293" y="19020"/>
                    </a:lnTo>
                    <a:cubicBezTo>
                      <a:pt x="8581" y="18589"/>
                      <a:pt x="8735" y="18079"/>
                      <a:pt x="8733" y="17560"/>
                    </a:cubicBezTo>
                    <a:lnTo>
                      <a:pt x="8733" y="16851"/>
                    </a:lnTo>
                    <a:close/>
                    <a:moveTo>
                      <a:pt x="0" y="0"/>
                    </a:moveTo>
                    <a:lnTo>
                      <a:pt x="0" y="16851"/>
                    </a:lnTo>
                    <a:lnTo>
                      <a:pt x="7549" y="16851"/>
                    </a:lnTo>
                    <a:lnTo>
                      <a:pt x="7549" y="17560"/>
                    </a:lnTo>
                    <a:cubicBezTo>
                      <a:pt x="7548" y="18366"/>
                      <a:pt x="6894" y="19020"/>
                      <a:pt x="6089" y="19020"/>
                    </a:cubicBezTo>
                    <a:lnTo>
                      <a:pt x="4261" y="19020"/>
                    </a:lnTo>
                    <a:lnTo>
                      <a:pt x="4261" y="20204"/>
                    </a:lnTo>
                    <a:lnTo>
                      <a:pt x="15941" y="20204"/>
                    </a:lnTo>
                    <a:lnTo>
                      <a:pt x="15941" y="19020"/>
                    </a:lnTo>
                    <a:lnTo>
                      <a:pt x="14115" y="19020"/>
                    </a:lnTo>
                    <a:cubicBezTo>
                      <a:pt x="13309" y="19020"/>
                      <a:pt x="12657" y="18366"/>
                      <a:pt x="12655" y="17560"/>
                    </a:cubicBezTo>
                    <a:lnTo>
                      <a:pt x="12655" y="16851"/>
                    </a:lnTo>
                    <a:lnTo>
                      <a:pt x="20204" y="16851"/>
                    </a:lnTo>
                    <a:lnTo>
                      <a:pt x="202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7150;p36">
                <a:extLst>
                  <a:ext uri="{FF2B5EF4-FFF2-40B4-BE49-F238E27FC236}">
                    <a16:creationId xmlns:a16="http://schemas.microsoft.com/office/drawing/2014/main" id="{34DBB9D1-5ECF-653E-588B-6E4B83AFB1A3}"/>
                  </a:ext>
                </a:extLst>
              </p:cNvPr>
              <p:cNvSpPr/>
              <p:nvPr/>
            </p:nvSpPr>
            <p:spPr>
              <a:xfrm>
                <a:off x="5715137" y="3655402"/>
                <a:ext cx="127609" cy="162754"/>
              </a:xfrm>
              <a:custGeom>
                <a:avLst/>
                <a:gdLst/>
                <a:ahLst/>
                <a:cxnLst/>
                <a:rect l="l" t="t" r="r" b="b"/>
                <a:pathLst>
                  <a:path w="6869" h="8762" extrusionOk="0">
                    <a:moveTo>
                      <a:pt x="3434" y="1185"/>
                    </a:moveTo>
                    <a:cubicBezTo>
                      <a:pt x="4433" y="1185"/>
                      <a:pt x="5312" y="1843"/>
                      <a:pt x="5593" y="2801"/>
                    </a:cubicBezTo>
                    <a:cubicBezTo>
                      <a:pt x="5874" y="3760"/>
                      <a:pt x="5490" y="4789"/>
                      <a:pt x="4649" y="5328"/>
                    </a:cubicBezTo>
                    <a:lnTo>
                      <a:pt x="4027" y="5328"/>
                    </a:lnTo>
                    <a:lnTo>
                      <a:pt x="4027" y="3249"/>
                    </a:lnTo>
                    <a:lnTo>
                      <a:pt x="2843" y="3249"/>
                    </a:lnTo>
                    <a:lnTo>
                      <a:pt x="2843" y="5328"/>
                    </a:lnTo>
                    <a:lnTo>
                      <a:pt x="2219" y="5328"/>
                    </a:lnTo>
                    <a:cubicBezTo>
                      <a:pt x="1378" y="4789"/>
                      <a:pt x="993" y="3758"/>
                      <a:pt x="1275" y="2800"/>
                    </a:cubicBezTo>
                    <a:cubicBezTo>
                      <a:pt x="1556" y="1841"/>
                      <a:pt x="2435" y="1185"/>
                      <a:pt x="3434" y="1185"/>
                    </a:cubicBezTo>
                    <a:close/>
                    <a:moveTo>
                      <a:pt x="4219" y="6512"/>
                    </a:moveTo>
                    <a:lnTo>
                      <a:pt x="4219" y="7578"/>
                    </a:lnTo>
                    <a:lnTo>
                      <a:pt x="2649" y="7578"/>
                    </a:lnTo>
                    <a:lnTo>
                      <a:pt x="2649" y="6512"/>
                    </a:lnTo>
                    <a:close/>
                    <a:moveTo>
                      <a:pt x="3434" y="1"/>
                    </a:moveTo>
                    <a:cubicBezTo>
                      <a:pt x="1540" y="1"/>
                      <a:pt x="0" y="1540"/>
                      <a:pt x="0" y="3435"/>
                    </a:cubicBezTo>
                    <a:cubicBezTo>
                      <a:pt x="0" y="4554"/>
                      <a:pt x="547" y="5604"/>
                      <a:pt x="1463" y="6246"/>
                    </a:cubicBezTo>
                    <a:lnTo>
                      <a:pt x="1465" y="6246"/>
                    </a:lnTo>
                    <a:lnTo>
                      <a:pt x="1465" y="8762"/>
                    </a:lnTo>
                    <a:lnTo>
                      <a:pt x="5403" y="8762"/>
                    </a:lnTo>
                    <a:lnTo>
                      <a:pt x="5403" y="6246"/>
                    </a:lnTo>
                    <a:cubicBezTo>
                      <a:pt x="6320" y="5604"/>
                      <a:pt x="6867" y="4554"/>
                      <a:pt x="6868" y="3435"/>
                    </a:cubicBezTo>
                    <a:cubicBezTo>
                      <a:pt x="6868" y="1541"/>
                      <a:pt x="5327" y="1"/>
                      <a:pt x="34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7151;p36">
                <a:extLst>
                  <a:ext uri="{FF2B5EF4-FFF2-40B4-BE49-F238E27FC236}">
                    <a16:creationId xmlns:a16="http://schemas.microsoft.com/office/drawing/2014/main" id="{CA3A0930-5246-F788-00B5-20976933E3A9}"/>
                  </a:ext>
                </a:extLst>
              </p:cNvPr>
              <p:cNvSpPr/>
              <p:nvPr/>
            </p:nvSpPr>
            <p:spPr>
              <a:xfrm>
                <a:off x="5870575" y="3704775"/>
                <a:ext cx="39960" cy="22011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1185" extrusionOk="0">
                    <a:moveTo>
                      <a:pt x="0" y="0"/>
                    </a:moveTo>
                    <a:lnTo>
                      <a:pt x="0" y="1184"/>
                    </a:lnTo>
                    <a:lnTo>
                      <a:pt x="2150" y="1184"/>
                    </a:lnTo>
                    <a:lnTo>
                      <a:pt x="21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7152;p36">
                <a:extLst>
                  <a:ext uri="{FF2B5EF4-FFF2-40B4-BE49-F238E27FC236}">
                    <a16:creationId xmlns:a16="http://schemas.microsoft.com/office/drawing/2014/main" id="{18653E10-9CF7-DEE9-305B-0DD95CFFE637}"/>
                  </a:ext>
                </a:extLst>
              </p:cNvPr>
              <p:cNvSpPr/>
              <p:nvPr/>
            </p:nvSpPr>
            <p:spPr>
              <a:xfrm>
                <a:off x="5855898" y="3742315"/>
                <a:ext cx="45645" cy="37856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2038" extrusionOk="0">
                    <a:moveTo>
                      <a:pt x="542" y="1"/>
                    </a:moveTo>
                    <a:lnTo>
                      <a:pt x="0" y="1053"/>
                    </a:lnTo>
                    <a:lnTo>
                      <a:pt x="1914" y="2037"/>
                    </a:lnTo>
                    <a:lnTo>
                      <a:pt x="2456" y="983"/>
                    </a:lnTo>
                    <a:lnTo>
                      <a:pt x="5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7153;p36">
                <a:extLst>
                  <a:ext uri="{FF2B5EF4-FFF2-40B4-BE49-F238E27FC236}">
                    <a16:creationId xmlns:a16="http://schemas.microsoft.com/office/drawing/2014/main" id="{8B13F3AD-81E2-23C7-80A0-D6988032F15D}"/>
                  </a:ext>
                </a:extLst>
              </p:cNvPr>
              <p:cNvSpPr/>
              <p:nvPr/>
            </p:nvSpPr>
            <p:spPr>
              <a:xfrm>
                <a:off x="5647347" y="3704775"/>
                <a:ext cx="39960" cy="22011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1185" extrusionOk="0">
                    <a:moveTo>
                      <a:pt x="0" y="0"/>
                    </a:moveTo>
                    <a:lnTo>
                      <a:pt x="0" y="1184"/>
                    </a:lnTo>
                    <a:lnTo>
                      <a:pt x="2150" y="1184"/>
                    </a:lnTo>
                    <a:lnTo>
                      <a:pt x="21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7154;p36">
                <a:extLst>
                  <a:ext uri="{FF2B5EF4-FFF2-40B4-BE49-F238E27FC236}">
                    <a16:creationId xmlns:a16="http://schemas.microsoft.com/office/drawing/2014/main" id="{74F7930D-CB69-5FF0-7639-414131354E25}"/>
                  </a:ext>
                </a:extLst>
              </p:cNvPr>
              <p:cNvSpPr/>
              <p:nvPr/>
            </p:nvSpPr>
            <p:spPr>
              <a:xfrm>
                <a:off x="5656469" y="3742538"/>
                <a:ext cx="45645" cy="37856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2038" extrusionOk="0">
                    <a:moveTo>
                      <a:pt x="1916" y="1"/>
                    </a:moveTo>
                    <a:lnTo>
                      <a:pt x="0" y="983"/>
                    </a:lnTo>
                    <a:lnTo>
                      <a:pt x="542" y="2037"/>
                    </a:lnTo>
                    <a:lnTo>
                      <a:pt x="2456" y="1053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" name="Google Shape;17135;p36">
            <a:extLst>
              <a:ext uri="{FF2B5EF4-FFF2-40B4-BE49-F238E27FC236}">
                <a16:creationId xmlns:a16="http://schemas.microsoft.com/office/drawing/2014/main" id="{E89C9849-61A1-096D-BBAB-44DF8B6A0EAC}"/>
              </a:ext>
            </a:extLst>
          </p:cNvPr>
          <p:cNvGrpSpPr/>
          <p:nvPr/>
        </p:nvGrpSpPr>
        <p:grpSpPr>
          <a:xfrm>
            <a:off x="575324" y="1863245"/>
            <a:ext cx="535303" cy="534009"/>
            <a:chOff x="4234881" y="3611342"/>
            <a:chExt cx="375377" cy="375289"/>
          </a:xfrm>
        </p:grpSpPr>
        <p:sp>
          <p:nvSpPr>
            <p:cNvPr id="59" name="Google Shape;17136;p36">
              <a:extLst>
                <a:ext uri="{FF2B5EF4-FFF2-40B4-BE49-F238E27FC236}">
                  <a16:creationId xmlns:a16="http://schemas.microsoft.com/office/drawing/2014/main" id="{72DA58EF-C840-8D66-9A18-3F05E6B8F18D}"/>
                </a:ext>
              </a:extLst>
            </p:cNvPr>
            <p:cNvSpPr/>
            <p:nvPr/>
          </p:nvSpPr>
          <p:spPr>
            <a:xfrm>
              <a:off x="4234881" y="3611342"/>
              <a:ext cx="375377" cy="375289"/>
            </a:xfrm>
            <a:custGeom>
              <a:avLst/>
              <a:gdLst/>
              <a:ahLst/>
              <a:cxnLst/>
              <a:rect l="l" t="t" r="r" b="b"/>
              <a:pathLst>
                <a:path w="20206" h="20204" extrusionOk="0">
                  <a:moveTo>
                    <a:pt x="19022" y="1184"/>
                  </a:moveTo>
                  <a:lnTo>
                    <a:pt x="19022" y="13022"/>
                  </a:lnTo>
                  <a:lnTo>
                    <a:pt x="1184" y="13022"/>
                  </a:lnTo>
                  <a:lnTo>
                    <a:pt x="1184" y="1184"/>
                  </a:lnTo>
                  <a:close/>
                  <a:moveTo>
                    <a:pt x="19022" y="14206"/>
                  </a:moveTo>
                  <a:lnTo>
                    <a:pt x="19022" y="15666"/>
                  </a:lnTo>
                  <a:lnTo>
                    <a:pt x="1184" y="15666"/>
                  </a:lnTo>
                  <a:lnTo>
                    <a:pt x="1184" y="14206"/>
                  </a:lnTo>
                  <a:close/>
                  <a:moveTo>
                    <a:pt x="11473" y="16850"/>
                  </a:moveTo>
                  <a:lnTo>
                    <a:pt x="11473" y="17560"/>
                  </a:lnTo>
                  <a:cubicBezTo>
                    <a:pt x="11473" y="18079"/>
                    <a:pt x="11627" y="18588"/>
                    <a:pt x="11915" y="19020"/>
                  </a:cubicBezTo>
                  <a:lnTo>
                    <a:pt x="11913" y="19021"/>
                  </a:lnTo>
                  <a:lnTo>
                    <a:pt x="8293" y="19021"/>
                  </a:lnTo>
                  <a:cubicBezTo>
                    <a:pt x="8581" y="18588"/>
                    <a:pt x="8735" y="18081"/>
                    <a:pt x="8733" y="17561"/>
                  </a:cubicBezTo>
                  <a:lnTo>
                    <a:pt x="8733" y="16850"/>
                  </a:lnTo>
                  <a:close/>
                  <a:moveTo>
                    <a:pt x="0" y="0"/>
                  </a:moveTo>
                  <a:lnTo>
                    <a:pt x="0" y="16850"/>
                  </a:lnTo>
                  <a:lnTo>
                    <a:pt x="7549" y="16850"/>
                  </a:lnTo>
                  <a:lnTo>
                    <a:pt x="7549" y="17560"/>
                  </a:lnTo>
                  <a:cubicBezTo>
                    <a:pt x="7548" y="18366"/>
                    <a:pt x="6894" y="19020"/>
                    <a:pt x="6089" y="19020"/>
                  </a:cubicBezTo>
                  <a:lnTo>
                    <a:pt x="4262" y="19020"/>
                  </a:lnTo>
                  <a:lnTo>
                    <a:pt x="4262" y="20204"/>
                  </a:lnTo>
                  <a:lnTo>
                    <a:pt x="15943" y="20204"/>
                  </a:lnTo>
                  <a:lnTo>
                    <a:pt x="15943" y="19020"/>
                  </a:lnTo>
                  <a:lnTo>
                    <a:pt x="14116" y="19020"/>
                  </a:lnTo>
                  <a:cubicBezTo>
                    <a:pt x="13309" y="19020"/>
                    <a:pt x="12657" y="18366"/>
                    <a:pt x="12655" y="17560"/>
                  </a:cubicBezTo>
                  <a:lnTo>
                    <a:pt x="12655" y="16850"/>
                  </a:lnTo>
                  <a:lnTo>
                    <a:pt x="20206" y="16850"/>
                  </a:lnTo>
                  <a:lnTo>
                    <a:pt x="202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0" name="Google Shape;17137;p36">
              <a:extLst>
                <a:ext uri="{FF2B5EF4-FFF2-40B4-BE49-F238E27FC236}">
                  <a16:creationId xmlns:a16="http://schemas.microsoft.com/office/drawing/2014/main" id="{74534959-3060-722C-308B-95F54666279D}"/>
                </a:ext>
              </a:extLst>
            </p:cNvPr>
            <p:cNvSpPr/>
            <p:nvPr/>
          </p:nvSpPr>
          <p:spPr>
            <a:xfrm>
              <a:off x="4281009" y="3688280"/>
              <a:ext cx="283065" cy="116075"/>
            </a:xfrm>
            <a:custGeom>
              <a:avLst/>
              <a:gdLst/>
              <a:ahLst/>
              <a:cxnLst/>
              <a:rect l="l" t="t" r="r" b="b"/>
              <a:pathLst>
                <a:path w="15237" h="6249" extrusionOk="0">
                  <a:moveTo>
                    <a:pt x="3939" y="1185"/>
                  </a:moveTo>
                  <a:cubicBezTo>
                    <a:pt x="4724" y="1185"/>
                    <a:pt x="5432" y="1657"/>
                    <a:pt x="5732" y="2383"/>
                  </a:cubicBezTo>
                  <a:cubicBezTo>
                    <a:pt x="6032" y="3107"/>
                    <a:pt x="5865" y="3941"/>
                    <a:pt x="5311" y="4497"/>
                  </a:cubicBezTo>
                  <a:cubicBezTo>
                    <a:pt x="4940" y="4867"/>
                    <a:pt x="4443" y="5064"/>
                    <a:pt x="3939" y="5064"/>
                  </a:cubicBezTo>
                  <a:cubicBezTo>
                    <a:pt x="3689" y="5064"/>
                    <a:pt x="3437" y="5016"/>
                    <a:pt x="3197" y="4916"/>
                  </a:cubicBezTo>
                  <a:cubicBezTo>
                    <a:pt x="2471" y="4616"/>
                    <a:pt x="2000" y="3909"/>
                    <a:pt x="2000" y="3125"/>
                  </a:cubicBezTo>
                  <a:cubicBezTo>
                    <a:pt x="2001" y="2054"/>
                    <a:pt x="2868" y="1187"/>
                    <a:pt x="3939" y="1185"/>
                  </a:cubicBezTo>
                  <a:close/>
                  <a:moveTo>
                    <a:pt x="11300" y="1185"/>
                  </a:moveTo>
                  <a:cubicBezTo>
                    <a:pt x="12083" y="1185"/>
                    <a:pt x="12791" y="1657"/>
                    <a:pt x="13091" y="2383"/>
                  </a:cubicBezTo>
                  <a:cubicBezTo>
                    <a:pt x="13391" y="3107"/>
                    <a:pt x="13226" y="3941"/>
                    <a:pt x="12670" y="4497"/>
                  </a:cubicBezTo>
                  <a:cubicBezTo>
                    <a:pt x="12300" y="4867"/>
                    <a:pt x="11804" y="5064"/>
                    <a:pt x="11299" y="5064"/>
                  </a:cubicBezTo>
                  <a:cubicBezTo>
                    <a:pt x="11049" y="5064"/>
                    <a:pt x="10796" y="5016"/>
                    <a:pt x="10556" y="4916"/>
                  </a:cubicBezTo>
                  <a:cubicBezTo>
                    <a:pt x="9832" y="4616"/>
                    <a:pt x="9359" y="3909"/>
                    <a:pt x="9359" y="3125"/>
                  </a:cubicBezTo>
                  <a:cubicBezTo>
                    <a:pt x="9360" y="2054"/>
                    <a:pt x="10228" y="1187"/>
                    <a:pt x="11300" y="1185"/>
                  </a:cubicBezTo>
                  <a:close/>
                  <a:moveTo>
                    <a:pt x="3942" y="1"/>
                  </a:moveTo>
                  <a:cubicBezTo>
                    <a:pt x="3926" y="1"/>
                    <a:pt x="3909" y="1"/>
                    <a:pt x="3893" y="1"/>
                  </a:cubicBezTo>
                  <a:cubicBezTo>
                    <a:pt x="2761" y="18"/>
                    <a:pt x="1726" y="646"/>
                    <a:pt x="1190" y="1644"/>
                  </a:cubicBezTo>
                  <a:lnTo>
                    <a:pt x="0" y="1644"/>
                  </a:lnTo>
                  <a:lnTo>
                    <a:pt x="0" y="2828"/>
                  </a:lnTo>
                  <a:lnTo>
                    <a:pt x="830" y="2828"/>
                  </a:lnTo>
                  <a:cubicBezTo>
                    <a:pt x="822" y="2925"/>
                    <a:pt x="816" y="3023"/>
                    <a:pt x="816" y="3123"/>
                  </a:cubicBezTo>
                  <a:lnTo>
                    <a:pt x="816" y="3125"/>
                  </a:lnTo>
                  <a:cubicBezTo>
                    <a:pt x="816" y="4848"/>
                    <a:pt x="2217" y="6248"/>
                    <a:pt x="3939" y="6248"/>
                  </a:cubicBezTo>
                  <a:cubicBezTo>
                    <a:pt x="5662" y="6248"/>
                    <a:pt x="7062" y="4848"/>
                    <a:pt x="7062" y="3125"/>
                  </a:cubicBezTo>
                  <a:lnTo>
                    <a:pt x="7062" y="3004"/>
                  </a:lnTo>
                  <a:cubicBezTo>
                    <a:pt x="7062" y="2696"/>
                    <a:pt x="7312" y="2447"/>
                    <a:pt x="7619" y="2447"/>
                  </a:cubicBezTo>
                  <a:cubicBezTo>
                    <a:pt x="7927" y="2447"/>
                    <a:pt x="8175" y="2696"/>
                    <a:pt x="8175" y="3004"/>
                  </a:cubicBezTo>
                  <a:lnTo>
                    <a:pt x="8175" y="3123"/>
                  </a:lnTo>
                  <a:cubicBezTo>
                    <a:pt x="8175" y="4846"/>
                    <a:pt x="9577" y="6248"/>
                    <a:pt x="11300" y="6248"/>
                  </a:cubicBezTo>
                  <a:cubicBezTo>
                    <a:pt x="13021" y="6248"/>
                    <a:pt x="14423" y="4846"/>
                    <a:pt x="14423" y="3123"/>
                  </a:cubicBezTo>
                  <a:cubicBezTo>
                    <a:pt x="14423" y="3023"/>
                    <a:pt x="14417" y="2925"/>
                    <a:pt x="14408" y="2828"/>
                  </a:cubicBezTo>
                  <a:lnTo>
                    <a:pt x="15237" y="2828"/>
                  </a:lnTo>
                  <a:lnTo>
                    <a:pt x="15237" y="1644"/>
                  </a:lnTo>
                  <a:lnTo>
                    <a:pt x="14048" y="1644"/>
                  </a:lnTo>
                  <a:cubicBezTo>
                    <a:pt x="13512" y="646"/>
                    <a:pt x="12478" y="18"/>
                    <a:pt x="11344" y="1"/>
                  </a:cubicBezTo>
                  <a:cubicBezTo>
                    <a:pt x="11328" y="1"/>
                    <a:pt x="11311" y="1"/>
                    <a:pt x="11295" y="1"/>
                  </a:cubicBezTo>
                  <a:cubicBezTo>
                    <a:pt x="10182" y="1"/>
                    <a:pt x="9152" y="596"/>
                    <a:pt x="8594" y="1563"/>
                  </a:cubicBezTo>
                  <a:cubicBezTo>
                    <a:pt x="8300" y="1363"/>
                    <a:pt x="7960" y="1263"/>
                    <a:pt x="7619" y="1263"/>
                  </a:cubicBezTo>
                  <a:cubicBezTo>
                    <a:pt x="7278" y="1263"/>
                    <a:pt x="6938" y="1363"/>
                    <a:pt x="6643" y="1563"/>
                  </a:cubicBezTo>
                  <a:cubicBezTo>
                    <a:pt x="6087" y="596"/>
                    <a:pt x="5056" y="1"/>
                    <a:pt x="39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/>
            </a:p>
          </p:txBody>
        </p:sp>
      </p:grpSp>
      <p:grpSp>
        <p:nvGrpSpPr>
          <p:cNvPr id="61" name="Google Shape;17138;p36">
            <a:extLst>
              <a:ext uri="{FF2B5EF4-FFF2-40B4-BE49-F238E27FC236}">
                <a16:creationId xmlns:a16="http://schemas.microsoft.com/office/drawing/2014/main" id="{90387651-7EA6-6C29-AA55-8B059E65597E}"/>
              </a:ext>
            </a:extLst>
          </p:cNvPr>
          <p:cNvGrpSpPr/>
          <p:nvPr/>
        </p:nvGrpSpPr>
        <p:grpSpPr>
          <a:xfrm>
            <a:off x="575324" y="2935938"/>
            <a:ext cx="535251" cy="534009"/>
            <a:chOff x="5172859" y="3605268"/>
            <a:chExt cx="375340" cy="375289"/>
          </a:xfrm>
        </p:grpSpPr>
        <p:sp>
          <p:nvSpPr>
            <p:cNvPr id="62" name="Google Shape;17139;p36">
              <a:extLst>
                <a:ext uri="{FF2B5EF4-FFF2-40B4-BE49-F238E27FC236}">
                  <a16:creationId xmlns:a16="http://schemas.microsoft.com/office/drawing/2014/main" id="{67A92BB9-8D05-6528-9AAD-6E7D3F21F85C}"/>
                </a:ext>
              </a:extLst>
            </p:cNvPr>
            <p:cNvSpPr/>
            <p:nvPr/>
          </p:nvSpPr>
          <p:spPr>
            <a:xfrm>
              <a:off x="5172859" y="3605268"/>
              <a:ext cx="375340" cy="375289"/>
            </a:xfrm>
            <a:custGeom>
              <a:avLst/>
              <a:gdLst/>
              <a:ahLst/>
              <a:cxnLst/>
              <a:rect l="l" t="t" r="r" b="b"/>
              <a:pathLst>
                <a:path w="20204" h="20204" extrusionOk="0">
                  <a:moveTo>
                    <a:pt x="19020" y="1183"/>
                  </a:moveTo>
                  <a:lnTo>
                    <a:pt x="19020" y="12665"/>
                  </a:lnTo>
                  <a:lnTo>
                    <a:pt x="1184" y="12665"/>
                  </a:lnTo>
                  <a:lnTo>
                    <a:pt x="1184" y="1183"/>
                  </a:lnTo>
                  <a:close/>
                  <a:moveTo>
                    <a:pt x="19020" y="13849"/>
                  </a:moveTo>
                  <a:lnTo>
                    <a:pt x="19020" y="15665"/>
                  </a:lnTo>
                  <a:lnTo>
                    <a:pt x="1184" y="15665"/>
                  </a:lnTo>
                  <a:lnTo>
                    <a:pt x="1184" y="13849"/>
                  </a:lnTo>
                  <a:close/>
                  <a:moveTo>
                    <a:pt x="11472" y="16849"/>
                  </a:moveTo>
                  <a:lnTo>
                    <a:pt x="11472" y="17560"/>
                  </a:lnTo>
                  <a:cubicBezTo>
                    <a:pt x="11472" y="18079"/>
                    <a:pt x="11626" y="18587"/>
                    <a:pt x="11914" y="19020"/>
                  </a:cubicBezTo>
                  <a:lnTo>
                    <a:pt x="8292" y="19020"/>
                  </a:lnTo>
                  <a:cubicBezTo>
                    <a:pt x="8580" y="18587"/>
                    <a:pt x="8734" y="18079"/>
                    <a:pt x="8734" y="17560"/>
                  </a:cubicBezTo>
                  <a:lnTo>
                    <a:pt x="8734" y="16849"/>
                  </a:lnTo>
                  <a:close/>
                  <a:moveTo>
                    <a:pt x="0" y="0"/>
                  </a:moveTo>
                  <a:lnTo>
                    <a:pt x="0" y="16849"/>
                  </a:lnTo>
                  <a:lnTo>
                    <a:pt x="7549" y="16849"/>
                  </a:lnTo>
                  <a:lnTo>
                    <a:pt x="7549" y="17560"/>
                  </a:lnTo>
                  <a:cubicBezTo>
                    <a:pt x="7547" y="18366"/>
                    <a:pt x="6895" y="19018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0"/>
                  </a:lnTo>
                  <a:lnTo>
                    <a:pt x="14117" y="19020"/>
                  </a:lnTo>
                  <a:cubicBezTo>
                    <a:pt x="13310" y="19018"/>
                    <a:pt x="12656" y="18366"/>
                    <a:pt x="12656" y="17560"/>
                  </a:cubicBezTo>
                  <a:lnTo>
                    <a:pt x="12656" y="16849"/>
                  </a:lnTo>
                  <a:lnTo>
                    <a:pt x="20204" y="16849"/>
                  </a:lnTo>
                  <a:lnTo>
                    <a:pt x="202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140;p36">
              <a:extLst>
                <a:ext uri="{FF2B5EF4-FFF2-40B4-BE49-F238E27FC236}">
                  <a16:creationId xmlns:a16="http://schemas.microsoft.com/office/drawing/2014/main" id="{6763291D-0F36-E28A-D45A-00F136A76B53}"/>
                </a:ext>
              </a:extLst>
            </p:cNvPr>
            <p:cNvSpPr/>
            <p:nvPr/>
          </p:nvSpPr>
          <p:spPr>
            <a:xfrm>
              <a:off x="5366530" y="3674144"/>
              <a:ext cx="128909" cy="123858"/>
            </a:xfrm>
            <a:custGeom>
              <a:avLst/>
              <a:gdLst/>
              <a:ahLst/>
              <a:cxnLst/>
              <a:rect l="l" t="t" r="r" b="b"/>
              <a:pathLst>
                <a:path w="6939" h="6668" extrusionOk="0">
                  <a:moveTo>
                    <a:pt x="3033" y="1183"/>
                  </a:moveTo>
                  <a:cubicBezTo>
                    <a:pt x="3236" y="1183"/>
                    <a:pt x="3441" y="1222"/>
                    <a:pt x="3636" y="1303"/>
                  </a:cubicBezTo>
                  <a:cubicBezTo>
                    <a:pt x="4226" y="1548"/>
                    <a:pt x="4610" y="2122"/>
                    <a:pt x="4610" y="2761"/>
                  </a:cubicBezTo>
                  <a:cubicBezTo>
                    <a:pt x="4610" y="3400"/>
                    <a:pt x="4226" y="3975"/>
                    <a:pt x="3636" y="4220"/>
                  </a:cubicBezTo>
                  <a:cubicBezTo>
                    <a:pt x="3441" y="4301"/>
                    <a:pt x="3236" y="4340"/>
                    <a:pt x="3033" y="4340"/>
                  </a:cubicBezTo>
                  <a:cubicBezTo>
                    <a:pt x="2622" y="4340"/>
                    <a:pt x="2218" y="4180"/>
                    <a:pt x="1916" y="3878"/>
                  </a:cubicBezTo>
                  <a:cubicBezTo>
                    <a:pt x="1297" y="3262"/>
                    <a:pt x="1297" y="2261"/>
                    <a:pt x="1916" y="1645"/>
                  </a:cubicBezTo>
                  <a:cubicBezTo>
                    <a:pt x="2218" y="1343"/>
                    <a:pt x="2622" y="1183"/>
                    <a:pt x="3033" y="1183"/>
                  </a:cubicBezTo>
                  <a:close/>
                  <a:moveTo>
                    <a:pt x="3032" y="0"/>
                  </a:moveTo>
                  <a:cubicBezTo>
                    <a:pt x="2324" y="0"/>
                    <a:pt x="1617" y="270"/>
                    <a:pt x="1079" y="809"/>
                  </a:cubicBezTo>
                  <a:cubicBezTo>
                    <a:pt x="1" y="1885"/>
                    <a:pt x="1" y="3638"/>
                    <a:pt x="1079" y="4714"/>
                  </a:cubicBezTo>
                  <a:cubicBezTo>
                    <a:pt x="1596" y="5231"/>
                    <a:pt x="2295" y="5522"/>
                    <a:pt x="3026" y="5522"/>
                  </a:cubicBezTo>
                  <a:cubicBezTo>
                    <a:pt x="3028" y="5522"/>
                    <a:pt x="3030" y="5522"/>
                    <a:pt x="3032" y="5522"/>
                  </a:cubicBezTo>
                  <a:cubicBezTo>
                    <a:pt x="3560" y="5522"/>
                    <a:pt x="4077" y="5371"/>
                    <a:pt x="4522" y="5088"/>
                  </a:cubicBezTo>
                  <a:lnTo>
                    <a:pt x="6101" y="6667"/>
                  </a:lnTo>
                  <a:lnTo>
                    <a:pt x="6939" y="5831"/>
                  </a:lnTo>
                  <a:lnTo>
                    <a:pt x="5358" y="4250"/>
                  </a:lnTo>
                  <a:cubicBezTo>
                    <a:pt x="6043" y="3181"/>
                    <a:pt x="5918" y="1742"/>
                    <a:pt x="4985" y="809"/>
                  </a:cubicBezTo>
                  <a:cubicBezTo>
                    <a:pt x="4446" y="270"/>
                    <a:pt x="3739" y="0"/>
                    <a:pt x="3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8" name="Google Shape;17141;p36">
              <a:extLst>
                <a:ext uri="{FF2B5EF4-FFF2-40B4-BE49-F238E27FC236}">
                  <a16:creationId xmlns:a16="http://schemas.microsoft.com/office/drawing/2014/main" id="{6FD30C78-1642-58EF-2507-42EE61F318BD}"/>
                </a:ext>
              </a:extLst>
            </p:cNvPr>
            <p:cNvSpPr/>
            <p:nvPr/>
          </p:nvSpPr>
          <p:spPr>
            <a:xfrm>
              <a:off x="5234685" y="3657668"/>
              <a:ext cx="109979" cy="22011"/>
            </a:xfrm>
            <a:custGeom>
              <a:avLst/>
              <a:gdLst/>
              <a:ahLst/>
              <a:cxnLst/>
              <a:rect l="l" t="t" r="r" b="b"/>
              <a:pathLst>
                <a:path w="5920" h="1185" extrusionOk="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9" name="Google Shape;17142;p36">
              <a:extLst>
                <a:ext uri="{FF2B5EF4-FFF2-40B4-BE49-F238E27FC236}">
                  <a16:creationId xmlns:a16="http://schemas.microsoft.com/office/drawing/2014/main" id="{950FC55B-8672-9F45-F3CE-A54A05AB6184}"/>
                </a:ext>
              </a:extLst>
            </p:cNvPr>
            <p:cNvSpPr/>
            <p:nvPr/>
          </p:nvSpPr>
          <p:spPr>
            <a:xfrm>
              <a:off x="5234685" y="3701654"/>
              <a:ext cx="109979" cy="22011"/>
            </a:xfrm>
            <a:custGeom>
              <a:avLst/>
              <a:gdLst/>
              <a:ahLst/>
              <a:cxnLst/>
              <a:rect l="l" t="t" r="r" b="b"/>
              <a:pathLst>
                <a:path w="5920" h="1185" extrusionOk="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0" name="Google Shape;17143;p36">
              <a:extLst>
                <a:ext uri="{FF2B5EF4-FFF2-40B4-BE49-F238E27FC236}">
                  <a16:creationId xmlns:a16="http://schemas.microsoft.com/office/drawing/2014/main" id="{6479D830-2B93-B5EA-2C72-5F6DEEC886E3}"/>
                </a:ext>
              </a:extLst>
            </p:cNvPr>
            <p:cNvSpPr/>
            <p:nvPr/>
          </p:nvSpPr>
          <p:spPr>
            <a:xfrm>
              <a:off x="5234685" y="3745640"/>
              <a:ext cx="109979" cy="22011"/>
            </a:xfrm>
            <a:custGeom>
              <a:avLst/>
              <a:gdLst/>
              <a:ahLst/>
              <a:cxnLst/>
              <a:rect l="l" t="t" r="r" b="b"/>
              <a:pathLst>
                <a:path w="5920" h="1185" extrusionOk="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1" name="Google Shape;17144;p36">
              <a:extLst>
                <a:ext uri="{FF2B5EF4-FFF2-40B4-BE49-F238E27FC236}">
                  <a16:creationId xmlns:a16="http://schemas.microsoft.com/office/drawing/2014/main" id="{391E94C7-91C2-4D5C-FCB0-CA7E1584258A}"/>
                </a:ext>
              </a:extLst>
            </p:cNvPr>
            <p:cNvSpPr/>
            <p:nvPr/>
          </p:nvSpPr>
          <p:spPr>
            <a:xfrm>
              <a:off x="5234685" y="3788901"/>
              <a:ext cx="109979" cy="22011"/>
            </a:xfrm>
            <a:custGeom>
              <a:avLst/>
              <a:gdLst/>
              <a:ahLst/>
              <a:cxnLst/>
              <a:rect l="l" t="t" r="r" b="b"/>
              <a:pathLst>
                <a:path w="5920" h="1185" extrusionOk="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92" name="Google Shape;17128;p36">
            <a:extLst>
              <a:ext uri="{FF2B5EF4-FFF2-40B4-BE49-F238E27FC236}">
                <a16:creationId xmlns:a16="http://schemas.microsoft.com/office/drawing/2014/main" id="{005F2703-F818-1BE6-4584-91DF33F9DBFD}"/>
              </a:ext>
            </a:extLst>
          </p:cNvPr>
          <p:cNvSpPr txBox="1"/>
          <p:nvPr/>
        </p:nvSpPr>
        <p:spPr>
          <a:xfrm>
            <a:off x="252008" y="2471814"/>
            <a:ext cx="1198997" cy="24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Mortalità</a:t>
            </a:r>
            <a:endParaRPr sz="11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093" name="Google Shape;17128;p36">
            <a:extLst>
              <a:ext uri="{FF2B5EF4-FFF2-40B4-BE49-F238E27FC236}">
                <a16:creationId xmlns:a16="http://schemas.microsoft.com/office/drawing/2014/main" id="{E5B0FC1F-E859-EFB9-44F4-455A96B043BA}"/>
              </a:ext>
            </a:extLst>
          </p:cNvPr>
          <p:cNvSpPr txBox="1"/>
          <p:nvPr/>
        </p:nvSpPr>
        <p:spPr>
          <a:xfrm>
            <a:off x="378226" y="3567953"/>
            <a:ext cx="929415" cy="22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Diagnosi</a:t>
            </a:r>
            <a:endParaRPr sz="11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01F0-68B0-27A4-160D-FE795B6F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bg2"/>
                </a:solidFill>
              </a:rPr>
              <a:t>01. </a:t>
            </a:r>
            <a:r>
              <a:rPr lang="en" dirty="0"/>
              <a:t>Soluzione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299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01F0-68B0-27A4-160D-FE795B6F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bg2"/>
                </a:solidFill>
              </a:rPr>
              <a:t>02. </a:t>
            </a:r>
            <a:r>
              <a:rPr lang="en" dirty="0"/>
              <a:t>GAN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48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9" name="Google Shape;17589;p75"/>
          <p:cNvSpPr txBox="1">
            <a:spLocks noGrp="1"/>
          </p:cNvSpPr>
          <p:nvPr>
            <p:ph type="title"/>
          </p:nvPr>
        </p:nvSpPr>
        <p:spPr>
          <a:xfrm>
            <a:off x="1021800" y="542706"/>
            <a:ext cx="7100400" cy="3035690"/>
          </a:xfrm>
          <a:prstGeom prst="rect">
            <a:avLst/>
          </a:prstGeom>
        </p:spPr>
        <p:txBody>
          <a:bodyPr spcFirstLastPara="1" wrap="square" lIns="0" tIns="13715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Grazie</a:t>
            </a:r>
            <a:br>
              <a:rPr lang="en" sz="8000" dirty="0"/>
            </a:br>
            <a:r>
              <a:rPr lang="en" sz="8000" dirty="0"/>
              <a:t>per</a:t>
            </a:r>
            <a:br>
              <a:rPr lang="en" sz="8000" dirty="0"/>
            </a:br>
            <a:r>
              <a:rPr lang="en" sz="8000" dirty="0"/>
              <a:t>l’attenzione!</a:t>
            </a:r>
            <a:endParaRPr sz="8000" dirty="0"/>
          </a:p>
        </p:txBody>
      </p:sp>
      <p:sp>
        <p:nvSpPr>
          <p:cNvPr id="3" name="Google Shape;17589;p75">
            <a:extLst>
              <a:ext uri="{FF2B5EF4-FFF2-40B4-BE49-F238E27FC236}">
                <a16:creationId xmlns:a16="http://schemas.microsoft.com/office/drawing/2014/main" id="{A9686C0C-A0CA-B5AF-064D-66E50E1ABCD8}"/>
              </a:ext>
            </a:extLst>
          </p:cNvPr>
          <p:cNvSpPr txBox="1">
            <a:spLocks/>
          </p:cNvSpPr>
          <p:nvPr/>
        </p:nvSpPr>
        <p:spPr>
          <a:xfrm>
            <a:off x="8172600" y="4825137"/>
            <a:ext cx="755400" cy="1474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13715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10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 lang="it-IT" sz="6600" dirty="0"/>
          </a:p>
        </p:txBody>
      </p:sp>
      <p:sp>
        <p:nvSpPr>
          <p:cNvPr id="4" name="Google Shape;17589;p75">
            <a:extLst>
              <a:ext uri="{FF2B5EF4-FFF2-40B4-BE49-F238E27FC236}">
                <a16:creationId xmlns:a16="http://schemas.microsoft.com/office/drawing/2014/main" id="{40E80568-224E-FDA8-61FB-DD3E78B3F6CF}"/>
              </a:ext>
            </a:extLst>
          </p:cNvPr>
          <p:cNvSpPr txBox="1">
            <a:spLocks/>
          </p:cNvSpPr>
          <p:nvPr/>
        </p:nvSpPr>
        <p:spPr>
          <a:xfrm>
            <a:off x="1021800" y="3320694"/>
            <a:ext cx="7100400" cy="128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13715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10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it-IT" sz="4000" dirty="0">
                <a:solidFill>
                  <a:schemeClr val="bg2"/>
                </a:solidFill>
              </a:rPr>
              <a:t>Domande?</a:t>
            </a:r>
          </a:p>
        </p:txBody>
      </p:sp>
    </p:spTree>
    <p:extLst>
      <p:ext uri="{BB962C8B-B14F-4D97-AF65-F5344CB8AC3E}">
        <p14:creationId xmlns:p14="http://schemas.microsoft.com/office/powerpoint/2010/main" val="2888382341"/>
      </p:ext>
    </p:extLst>
  </p:cSld>
  <p:clrMapOvr>
    <a:masterClrMapping/>
  </p:clrMapOvr>
</p:sld>
</file>

<file path=ppt/theme/theme1.xml><?xml version="1.0" encoding="utf-8"?>
<a:theme xmlns:a="http://schemas.openxmlformats.org/drawingml/2006/main" name="Basic Customizable PhD Dissertation by Slidesgo">
  <a:themeElements>
    <a:clrScheme name="Simple Light">
      <a:dk1>
        <a:srgbClr val="545457"/>
      </a:dk1>
      <a:lt1>
        <a:srgbClr val="F2EADD"/>
      </a:lt1>
      <a:dk2>
        <a:srgbClr val="FF706B"/>
      </a:dk2>
      <a:lt2>
        <a:srgbClr val="BBD3C7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454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216</Words>
  <Application>Microsoft Office PowerPoint</Application>
  <PresentationFormat>On-screen Show (16:9)</PresentationFormat>
  <Paragraphs>42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Archivo Black</vt:lpstr>
      <vt:lpstr>Arial</vt:lpstr>
      <vt:lpstr>Barlow</vt:lpstr>
      <vt:lpstr>Basic Customizable PhD Dissertation by Slidesgo</vt:lpstr>
      <vt:lpstr>Ricostruzione di immagini a Super Risoluzione attraverso l’utilizzo di un approccio basato su GAN:  applicazione in dermatologia</vt:lpstr>
      <vt:lpstr>Indice</vt:lpstr>
      <vt:lpstr>01. Panomarica</vt:lpstr>
      <vt:lpstr>01. Soluzione</vt:lpstr>
      <vt:lpstr>02. GAN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Ricostruzione di immagini a Super Risoluzione attraverso l’utilizzo di GAN: applicazione in dermatologia</dc:title>
  <cp:lastModifiedBy>Domi 17</cp:lastModifiedBy>
  <cp:revision>16</cp:revision>
  <dcterms:modified xsi:type="dcterms:W3CDTF">2022-10-01T00:58:08Z</dcterms:modified>
</cp:coreProperties>
</file>