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258" r:id="rId3"/>
    <p:sldId id="265" r:id="rId4"/>
    <p:sldId id="341" r:id="rId5"/>
    <p:sldId id="343" r:id="rId6"/>
    <p:sldId id="344" r:id="rId7"/>
    <p:sldId id="353" r:id="rId8"/>
    <p:sldId id="342" r:id="rId9"/>
    <p:sldId id="345" r:id="rId10"/>
    <p:sldId id="284" r:id="rId11"/>
    <p:sldId id="352" r:id="rId12"/>
    <p:sldId id="348" r:id="rId13"/>
    <p:sldId id="349" r:id="rId14"/>
    <p:sldId id="350" r:id="rId15"/>
    <p:sldId id="351" r:id="rId16"/>
    <p:sldId id="340" r:id="rId17"/>
  </p:sldIdLst>
  <p:sldSz cx="9144000" cy="5143500" type="screen16x9"/>
  <p:notesSz cx="6858000" cy="9144000"/>
  <p:embeddedFontLst>
    <p:embeddedFont>
      <p:font typeface="Archivo Black" panose="020B0604020202020204" charset="0"/>
      <p:regular r:id="rId19"/>
    </p:embeddedFont>
    <p:embeddedFont>
      <p:font typeface="Barlow" panose="000005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4EF39B-12DC-41ED-B52B-BE664327D0C0}">
  <a:tblStyle styleId="{EB4EF39B-12DC-41ED-B52B-BE664327D0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706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1" name="Google Shape;15941;g11dddbceb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42" name="Google Shape;15942;g11dddbceb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1" name="Google Shape;16471;g11dd574468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2" name="Google Shape;16472;g11dd574468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8" name="Google Shape;17118;g11dd574468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19" name="Google Shape;17119;g11dd574468b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3" name="Google Shape;17343;g11dd574468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44" name="Google Shape;17344;g11dd574468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6" name="Google Shape;17586;gd362d286f3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7" name="Google Shape;17587;gd362d286f3_1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145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962688" y="1707375"/>
            <a:ext cx="5218500" cy="17388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25" y="3694918"/>
            <a:ext cx="4359000" cy="409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4" name="Google Shape;124;p6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25" name="Google Shape;125;p6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8"/>
          <p:cNvGrpSpPr/>
          <p:nvPr/>
        </p:nvGrpSpPr>
        <p:grpSpPr>
          <a:xfrm>
            <a:off x="313503" y="540001"/>
            <a:ext cx="8516808" cy="4063556"/>
            <a:chOff x="109200" y="76206"/>
            <a:chExt cx="8925600" cy="4258600"/>
          </a:xfrm>
        </p:grpSpPr>
        <p:grpSp>
          <p:nvGrpSpPr>
            <p:cNvPr id="228" name="Google Shape;228;p8"/>
            <p:cNvGrpSpPr/>
            <p:nvPr/>
          </p:nvGrpSpPr>
          <p:grpSpPr>
            <a:xfrm>
              <a:off x="109200" y="76206"/>
              <a:ext cx="8925600" cy="33000"/>
              <a:chOff x="76200" y="76206"/>
              <a:chExt cx="8925600" cy="33000"/>
            </a:xfrm>
          </p:grpSpPr>
          <p:sp>
            <p:nvSpPr>
              <p:cNvPr id="229" name="Google Shape;229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1" name="Google Shape;301;p8"/>
            <p:cNvGrpSpPr/>
            <p:nvPr/>
          </p:nvGrpSpPr>
          <p:grpSpPr>
            <a:xfrm>
              <a:off x="109200" y="187406"/>
              <a:ext cx="8925600" cy="33000"/>
              <a:chOff x="76200" y="76206"/>
              <a:chExt cx="8925600" cy="33000"/>
            </a:xfrm>
          </p:grpSpPr>
          <p:sp>
            <p:nvSpPr>
              <p:cNvPr id="302" name="Google Shape;302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4" name="Google Shape;374;p8"/>
            <p:cNvGrpSpPr/>
            <p:nvPr/>
          </p:nvGrpSpPr>
          <p:grpSpPr>
            <a:xfrm>
              <a:off x="109200" y="298606"/>
              <a:ext cx="8925600" cy="33000"/>
              <a:chOff x="76200" y="76206"/>
              <a:chExt cx="8925600" cy="33000"/>
            </a:xfrm>
          </p:grpSpPr>
          <p:sp>
            <p:nvSpPr>
              <p:cNvPr id="375" name="Google Shape;375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7" name="Google Shape;447;p8"/>
            <p:cNvGrpSpPr/>
            <p:nvPr/>
          </p:nvGrpSpPr>
          <p:grpSpPr>
            <a:xfrm>
              <a:off x="109200" y="409806"/>
              <a:ext cx="8925600" cy="33000"/>
              <a:chOff x="76200" y="76206"/>
              <a:chExt cx="8925600" cy="33000"/>
            </a:xfrm>
          </p:grpSpPr>
          <p:sp>
            <p:nvSpPr>
              <p:cNvPr id="448" name="Google Shape;448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0" name="Google Shape;520;p8"/>
            <p:cNvGrpSpPr/>
            <p:nvPr/>
          </p:nvGrpSpPr>
          <p:grpSpPr>
            <a:xfrm>
              <a:off x="109200" y="521006"/>
              <a:ext cx="8925600" cy="33000"/>
              <a:chOff x="76200" y="76206"/>
              <a:chExt cx="8925600" cy="33000"/>
            </a:xfrm>
          </p:grpSpPr>
          <p:sp>
            <p:nvSpPr>
              <p:cNvPr id="521" name="Google Shape;521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3" name="Google Shape;593;p8"/>
            <p:cNvGrpSpPr/>
            <p:nvPr/>
          </p:nvGrpSpPr>
          <p:grpSpPr>
            <a:xfrm>
              <a:off x="109200" y="632206"/>
              <a:ext cx="8925600" cy="33000"/>
              <a:chOff x="76200" y="76206"/>
              <a:chExt cx="8925600" cy="33000"/>
            </a:xfrm>
          </p:grpSpPr>
          <p:sp>
            <p:nvSpPr>
              <p:cNvPr id="594" name="Google Shape;594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6" name="Google Shape;666;p8"/>
            <p:cNvGrpSpPr/>
            <p:nvPr/>
          </p:nvGrpSpPr>
          <p:grpSpPr>
            <a:xfrm>
              <a:off x="109200" y="743406"/>
              <a:ext cx="8925600" cy="33000"/>
              <a:chOff x="76200" y="76206"/>
              <a:chExt cx="8925600" cy="33000"/>
            </a:xfrm>
          </p:grpSpPr>
          <p:sp>
            <p:nvSpPr>
              <p:cNvPr id="667" name="Google Shape;667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9" name="Google Shape;739;p8"/>
            <p:cNvGrpSpPr/>
            <p:nvPr/>
          </p:nvGrpSpPr>
          <p:grpSpPr>
            <a:xfrm>
              <a:off x="109200" y="854606"/>
              <a:ext cx="8925600" cy="33000"/>
              <a:chOff x="76200" y="76206"/>
              <a:chExt cx="8925600" cy="33000"/>
            </a:xfrm>
          </p:grpSpPr>
          <p:sp>
            <p:nvSpPr>
              <p:cNvPr id="740" name="Google Shape;740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2" name="Google Shape;812;p8"/>
            <p:cNvGrpSpPr/>
            <p:nvPr/>
          </p:nvGrpSpPr>
          <p:grpSpPr>
            <a:xfrm>
              <a:off x="109200" y="965806"/>
              <a:ext cx="8925600" cy="33000"/>
              <a:chOff x="76200" y="76206"/>
              <a:chExt cx="8925600" cy="33000"/>
            </a:xfrm>
          </p:grpSpPr>
          <p:sp>
            <p:nvSpPr>
              <p:cNvPr id="813" name="Google Shape;813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5" name="Google Shape;885;p8"/>
            <p:cNvGrpSpPr/>
            <p:nvPr/>
          </p:nvGrpSpPr>
          <p:grpSpPr>
            <a:xfrm>
              <a:off x="109200" y="1077006"/>
              <a:ext cx="8925600" cy="33000"/>
              <a:chOff x="76200" y="76206"/>
              <a:chExt cx="8925600" cy="33000"/>
            </a:xfrm>
          </p:grpSpPr>
          <p:sp>
            <p:nvSpPr>
              <p:cNvPr id="886" name="Google Shape;886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8" name="Google Shape;958;p8"/>
            <p:cNvGrpSpPr/>
            <p:nvPr/>
          </p:nvGrpSpPr>
          <p:grpSpPr>
            <a:xfrm>
              <a:off x="109200" y="1188206"/>
              <a:ext cx="8925600" cy="33000"/>
              <a:chOff x="76200" y="76206"/>
              <a:chExt cx="8925600" cy="33000"/>
            </a:xfrm>
          </p:grpSpPr>
          <p:sp>
            <p:nvSpPr>
              <p:cNvPr id="959" name="Google Shape;959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1" name="Google Shape;1031;p8"/>
            <p:cNvGrpSpPr/>
            <p:nvPr/>
          </p:nvGrpSpPr>
          <p:grpSpPr>
            <a:xfrm>
              <a:off x="109200" y="1299406"/>
              <a:ext cx="8925600" cy="33000"/>
              <a:chOff x="76200" y="76206"/>
              <a:chExt cx="8925600" cy="33000"/>
            </a:xfrm>
          </p:grpSpPr>
          <p:sp>
            <p:nvSpPr>
              <p:cNvPr id="1032" name="Google Shape;1032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4" name="Google Shape;1104;p8"/>
            <p:cNvGrpSpPr/>
            <p:nvPr/>
          </p:nvGrpSpPr>
          <p:grpSpPr>
            <a:xfrm>
              <a:off x="109200" y="1410606"/>
              <a:ext cx="8925600" cy="33000"/>
              <a:chOff x="76200" y="76206"/>
              <a:chExt cx="8925600" cy="33000"/>
            </a:xfrm>
          </p:grpSpPr>
          <p:sp>
            <p:nvSpPr>
              <p:cNvPr id="1105" name="Google Shape;1105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7" name="Google Shape;1177;p8"/>
            <p:cNvGrpSpPr/>
            <p:nvPr/>
          </p:nvGrpSpPr>
          <p:grpSpPr>
            <a:xfrm>
              <a:off x="109200" y="1521806"/>
              <a:ext cx="8925600" cy="33000"/>
              <a:chOff x="76200" y="76206"/>
              <a:chExt cx="8925600" cy="33000"/>
            </a:xfrm>
          </p:grpSpPr>
          <p:sp>
            <p:nvSpPr>
              <p:cNvPr id="1178" name="Google Shape;1178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0" name="Google Shape;1250;p8"/>
            <p:cNvGrpSpPr/>
            <p:nvPr/>
          </p:nvGrpSpPr>
          <p:grpSpPr>
            <a:xfrm>
              <a:off x="109200" y="1633006"/>
              <a:ext cx="8925600" cy="33000"/>
              <a:chOff x="76200" y="76206"/>
              <a:chExt cx="8925600" cy="33000"/>
            </a:xfrm>
          </p:grpSpPr>
          <p:sp>
            <p:nvSpPr>
              <p:cNvPr id="1251" name="Google Shape;1251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3" name="Google Shape;1323;p8"/>
            <p:cNvGrpSpPr/>
            <p:nvPr/>
          </p:nvGrpSpPr>
          <p:grpSpPr>
            <a:xfrm>
              <a:off x="109200" y="1744206"/>
              <a:ext cx="8925600" cy="33000"/>
              <a:chOff x="76200" y="76206"/>
              <a:chExt cx="8925600" cy="33000"/>
            </a:xfrm>
          </p:grpSpPr>
          <p:sp>
            <p:nvSpPr>
              <p:cNvPr id="1324" name="Google Shape;1324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6" name="Google Shape;1396;p8"/>
            <p:cNvGrpSpPr/>
            <p:nvPr/>
          </p:nvGrpSpPr>
          <p:grpSpPr>
            <a:xfrm>
              <a:off x="109200" y="1855406"/>
              <a:ext cx="8925600" cy="33000"/>
              <a:chOff x="76200" y="76206"/>
              <a:chExt cx="8925600" cy="33000"/>
            </a:xfrm>
          </p:grpSpPr>
          <p:sp>
            <p:nvSpPr>
              <p:cNvPr id="1397" name="Google Shape;1397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9" name="Google Shape;1469;p8"/>
            <p:cNvGrpSpPr/>
            <p:nvPr/>
          </p:nvGrpSpPr>
          <p:grpSpPr>
            <a:xfrm>
              <a:off x="109200" y="1966606"/>
              <a:ext cx="8925600" cy="33000"/>
              <a:chOff x="76200" y="76206"/>
              <a:chExt cx="8925600" cy="33000"/>
            </a:xfrm>
          </p:grpSpPr>
          <p:sp>
            <p:nvSpPr>
              <p:cNvPr id="1470" name="Google Shape;1470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8"/>
            <p:cNvGrpSpPr/>
            <p:nvPr/>
          </p:nvGrpSpPr>
          <p:grpSpPr>
            <a:xfrm>
              <a:off x="109200" y="2077806"/>
              <a:ext cx="8925600" cy="33000"/>
              <a:chOff x="76200" y="76206"/>
              <a:chExt cx="8925600" cy="33000"/>
            </a:xfrm>
          </p:grpSpPr>
          <p:sp>
            <p:nvSpPr>
              <p:cNvPr id="1543" name="Google Shape;1543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5" name="Google Shape;1615;p8"/>
            <p:cNvGrpSpPr/>
            <p:nvPr/>
          </p:nvGrpSpPr>
          <p:grpSpPr>
            <a:xfrm>
              <a:off x="109200" y="2189006"/>
              <a:ext cx="8925600" cy="33000"/>
              <a:chOff x="76200" y="76206"/>
              <a:chExt cx="8925600" cy="33000"/>
            </a:xfrm>
          </p:grpSpPr>
          <p:sp>
            <p:nvSpPr>
              <p:cNvPr id="1616" name="Google Shape;1616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8" name="Google Shape;1688;p8"/>
            <p:cNvGrpSpPr/>
            <p:nvPr/>
          </p:nvGrpSpPr>
          <p:grpSpPr>
            <a:xfrm>
              <a:off x="109200" y="2300206"/>
              <a:ext cx="8925600" cy="33000"/>
              <a:chOff x="76200" y="76206"/>
              <a:chExt cx="8925600" cy="33000"/>
            </a:xfrm>
          </p:grpSpPr>
          <p:sp>
            <p:nvSpPr>
              <p:cNvPr id="1689" name="Google Shape;1689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1" name="Google Shape;1761;p8"/>
            <p:cNvGrpSpPr/>
            <p:nvPr/>
          </p:nvGrpSpPr>
          <p:grpSpPr>
            <a:xfrm>
              <a:off x="109200" y="2411406"/>
              <a:ext cx="8925600" cy="33000"/>
              <a:chOff x="76200" y="76206"/>
              <a:chExt cx="8925600" cy="33000"/>
            </a:xfrm>
          </p:grpSpPr>
          <p:sp>
            <p:nvSpPr>
              <p:cNvPr id="1762" name="Google Shape;1762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4" name="Google Shape;1834;p8"/>
            <p:cNvGrpSpPr/>
            <p:nvPr/>
          </p:nvGrpSpPr>
          <p:grpSpPr>
            <a:xfrm>
              <a:off x="109200" y="2522606"/>
              <a:ext cx="8925600" cy="33000"/>
              <a:chOff x="76200" y="76206"/>
              <a:chExt cx="8925600" cy="33000"/>
            </a:xfrm>
          </p:grpSpPr>
          <p:sp>
            <p:nvSpPr>
              <p:cNvPr id="1835" name="Google Shape;1835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7" name="Google Shape;1907;p8"/>
            <p:cNvGrpSpPr/>
            <p:nvPr/>
          </p:nvGrpSpPr>
          <p:grpSpPr>
            <a:xfrm>
              <a:off x="109200" y="2633806"/>
              <a:ext cx="8925600" cy="33000"/>
              <a:chOff x="76200" y="76206"/>
              <a:chExt cx="8925600" cy="33000"/>
            </a:xfrm>
          </p:grpSpPr>
          <p:sp>
            <p:nvSpPr>
              <p:cNvPr id="1908" name="Google Shape;1908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0" name="Google Shape;1980;p8"/>
            <p:cNvGrpSpPr/>
            <p:nvPr/>
          </p:nvGrpSpPr>
          <p:grpSpPr>
            <a:xfrm>
              <a:off x="109200" y="2745006"/>
              <a:ext cx="8925600" cy="33000"/>
              <a:chOff x="76200" y="76206"/>
              <a:chExt cx="8925600" cy="33000"/>
            </a:xfrm>
          </p:grpSpPr>
          <p:sp>
            <p:nvSpPr>
              <p:cNvPr id="1981" name="Google Shape;1981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3" name="Google Shape;2053;p8"/>
            <p:cNvGrpSpPr/>
            <p:nvPr/>
          </p:nvGrpSpPr>
          <p:grpSpPr>
            <a:xfrm>
              <a:off x="109200" y="2856206"/>
              <a:ext cx="8925600" cy="33000"/>
              <a:chOff x="76200" y="76206"/>
              <a:chExt cx="8925600" cy="33000"/>
            </a:xfrm>
          </p:grpSpPr>
          <p:sp>
            <p:nvSpPr>
              <p:cNvPr id="2054" name="Google Shape;2054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8"/>
            <p:cNvGrpSpPr/>
            <p:nvPr/>
          </p:nvGrpSpPr>
          <p:grpSpPr>
            <a:xfrm>
              <a:off x="109200" y="2967406"/>
              <a:ext cx="8925600" cy="33000"/>
              <a:chOff x="76200" y="76206"/>
              <a:chExt cx="8925600" cy="33000"/>
            </a:xfrm>
          </p:grpSpPr>
          <p:sp>
            <p:nvSpPr>
              <p:cNvPr id="2127" name="Google Shape;2127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9" name="Google Shape;2199;p8"/>
            <p:cNvGrpSpPr/>
            <p:nvPr/>
          </p:nvGrpSpPr>
          <p:grpSpPr>
            <a:xfrm>
              <a:off x="109200" y="3078606"/>
              <a:ext cx="8925600" cy="33000"/>
              <a:chOff x="76200" y="76206"/>
              <a:chExt cx="8925600" cy="33000"/>
            </a:xfrm>
          </p:grpSpPr>
          <p:sp>
            <p:nvSpPr>
              <p:cNvPr id="2200" name="Google Shape;2200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2" name="Google Shape;2272;p8"/>
            <p:cNvGrpSpPr/>
            <p:nvPr/>
          </p:nvGrpSpPr>
          <p:grpSpPr>
            <a:xfrm>
              <a:off x="109200" y="3189806"/>
              <a:ext cx="8925600" cy="33000"/>
              <a:chOff x="76200" y="76206"/>
              <a:chExt cx="8925600" cy="33000"/>
            </a:xfrm>
          </p:grpSpPr>
          <p:sp>
            <p:nvSpPr>
              <p:cNvPr id="2273" name="Google Shape;2273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5" name="Google Shape;2345;p8"/>
            <p:cNvGrpSpPr/>
            <p:nvPr/>
          </p:nvGrpSpPr>
          <p:grpSpPr>
            <a:xfrm>
              <a:off x="109200" y="3301006"/>
              <a:ext cx="8925600" cy="33000"/>
              <a:chOff x="76200" y="76206"/>
              <a:chExt cx="8925600" cy="33000"/>
            </a:xfrm>
          </p:grpSpPr>
          <p:sp>
            <p:nvSpPr>
              <p:cNvPr id="2346" name="Google Shape;2346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8" name="Google Shape;2418;p8"/>
            <p:cNvGrpSpPr/>
            <p:nvPr/>
          </p:nvGrpSpPr>
          <p:grpSpPr>
            <a:xfrm>
              <a:off x="109200" y="3412206"/>
              <a:ext cx="8925600" cy="33000"/>
              <a:chOff x="76200" y="76206"/>
              <a:chExt cx="8925600" cy="33000"/>
            </a:xfrm>
          </p:grpSpPr>
          <p:sp>
            <p:nvSpPr>
              <p:cNvPr id="2419" name="Google Shape;2419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1" name="Google Shape;2491;p8"/>
            <p:cNvGrpSpPr/>
            <p:nvPr/>
          </p:nvGrpSpPr>
          <p:grpSpPr>
            <a:xfrm>
              <a:off x="109200" y="3523406"/>
              <a:ext cx="8925600" cy="33000"/>
              <a:chOff x="76200" y="76206"/>
              <a:chExt cx="8925600" cy="33000"/>
            </a:xfrm>
          </p:grpSpPr>
          <p:sp>
            <p:nvSpPr>
              <p:cNvPr id="2492" name="Google Shape;2492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2525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2526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2561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62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63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64" name="Google Shape;2564;p8"/>
            <p:cNvGrpSpPr/>
            <p:nvPr/>
          </p:nvGrpSpPr>
          <p:grpSpPr>
            <a:xfrm>
              <a:off x="109200" y="3634606"/>
              <a:ext cx="8925600" cy="33000"/>
              <a:chOff x="76200" y="76206"/>
              <a:chExt cx="8925600" cy="33000"/>
            </a:xfrm>
          </p:grpSpPr>
          <p:sp>
            <p:nvSpPr>
              <p:cNvPr id="2565" name="Google Shape;2565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593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00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07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2608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2609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2610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" name="Google Shape;2611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" name="Google Shape;2612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" name="Google Shape;2613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2614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" name="Google Shape;2615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" name="Google Shape;2616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617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" name="Google Shape;2620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1" name="Google Shape;2621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2" name="Google Shape;2622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623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624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625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626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7" name="Google Shape;2627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8" name="Google Shape;2628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9" name="Google Shape;2629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0" name="Google Shape;2630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1" name="Google Shape;2631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2" name="Google Shape;2632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3" name="Google Shape;2633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4" name="Google Shape;2634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5" name="Google Shape;2635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6" name="Google Shape;2636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7" name="Google Shape;2637;p8"/>
            <p:cNvGrpSpPr/>
            <p:nvPr/>
          </p:nvGrpSpPr>
          <p:grpSpPr>
            <a:xfrm>
              <a:off x="109200" y="3745806"/>
              <a:ext cx="8925600" cy="33000"/>
              <a:chOff x="76200" y="76206"/>
              <a:chExt cx="8925600" cy="33000"/>
            </a:xfrm>
          </p:grpSpPr>
          <p:sp>
            <p:nvSpPr>
              <p:cNvPr id="2638" name="Google Shape;2638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9" name="Google Shape;2639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0" name="Google Shape;2640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1" name="Google Shape;2641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2" name="Google Shape;2642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3" name="Google Shape;2643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4" name="Google Shape;2644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5" name="Google Shape;2645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6" name="Google Shape;2646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7" name="Google Shape;2647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8" name="Google Shape;2648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9" name="Google Shape;2649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0" name="Google Shape;2650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1" name="Google Shape;2651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2652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0" name="Google Shape;2710;p8"/>
            <p:cNvGrpSpPr/>
            <p:nvPr/>
          </p:nvGrpSpPr>
          <p:grpSpPr>
            <a:xfrm>
              <a:off x="109200" y="3857006"/>
              <a:ext cx="8925600" cy="33000"/>
              <a:chOff x="76200" y="76206"/>
              <a:chExt cx="8925600" cy="33000"/>
            </a:xfrm>
          </p:grpSpPr>
          <p:sp>
            <p:nvSpPr>
              <p:cNvPr id="2711" name="Google Shape;2711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17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2733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1" name="Google Shape;2761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2" name="Google Shape;2762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3" name="Google Shape;2763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4" name="Google Shape;2764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9" name="Google Shape;2769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770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2" name="Google Shape;2772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3" name="Google Shape;2773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83" name="Google Shape;2783;p8"/>
            <p:cNvGrpSpPr/>
            <p:nvPr/>
          </p:nvGrpSpPr>
          <p:grpSpPr>
            <a:xfrm>
              <a:off x="109200" y="3968206"/>
              <a:ext cx="8925600" cy="33000"/>
              <a:chOff x="76200" y="76206"/>
              <a:chExt cx="8925600" cy="33000"/>
            </a:xfrm>
          </p:grpSpPr>
          <p:sp>
            <p:nvSpPr>
              <p:cNvPr id="2784" name="Google Shape;2784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7" name="Google Shape;2797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8" name="Google Shape;2798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0" name="Google Shape;2820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821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5" name="Google Shape;2825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826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7" name="Google Shape;2827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828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841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2" name="Google Shape;2842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3" name="Google Shape;2843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4" name="Google Shape;2844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5" name="Google Shape;2845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6" name="Google Shape;2846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851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3" name="Google Shape;2853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4" name="Google Shape;2854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5" name="Google Shape;2855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6" name="Google Shape;2856;p8"/>
            <p:cNvGrpSpPr/>
            <p:nvPr/>
          </p:nvGrpSpPr>
          <p:grpSpPr>
            <a:xfrm>
              <a:off x="109200" y="4079406"/>
              <a:ext cx="8925600" cy="33000"/>
              <a:chOff x="76200" y="76206"/>
              <a:chExt cx="8925600" cy="33000"/>
            </a:xfrm>
          </p:grpSpPr>
          <p:sp>
            <p:nvSpPr>
              <p:cNvPr id="2857" name="Google Shape;2857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7" name="Google Shape;2867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8" name="Google Shape;2868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8" name="Google Shape;2878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9" name="Google Shape;2879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0" name="Google Shape;2880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1" name="Google Shape;2881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883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7" name="Google Shape;2887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8" name="Google Shape;2888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889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0" name="Google Shape;2890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1" name="Google Shape;2891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29" name="Google Shape;2929;p8"/>
            <p:cNvGrpSpPr/>
            <p:nvPr/>
          </p:nvGrpSpPr>
          <p:grpSpPr>
            <a:xfrm>
              <a:off x="109200" y="4190606"/>
              <a:ext cx="8925600" cy="33000"/>
              <a:chOff x="76200" y="76206"/>
              <a:chExt cx="8925600" cy="33000"/>
            </a:xfrm>
          </p:grpSpPr>
          <p:sp>
            <p:nvSpPr>
              <p:cNvPr id="2930" name="Google Shape;2930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8" name="Google Shape;2958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9" name="Google Shape;2959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0" name="Google Shape;2960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2" name="Google Shape;2962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3" name="Google Shape;2963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4" name="Google Shape;2964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5" name="Google Shape;2965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6" name="Google Shape;2966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7" name="Google Shape;2967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8" name="Google Shape;2968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9" name="Google Shape;2969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0" name="Google Shape;2970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1" name="Google Shape;2971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2" name="Google Shape;2972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3" name="Google Shape;2973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4" name="Google Shape;2974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5" name="Google Shape;2975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6" name="Google Shape;2976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7" name="Google Shape;2977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8" name="Google Shape;2978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9" name="Google Shape;2979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0" name="Google Shape;2980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1" name="Google Shape;2981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2" name="Google Shape;2982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3" name="Google Shape;2983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4" name="Google Shape;2984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5" name="Google Shape;2985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6" name="Google Shape;2986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7" name="Google Shape;2987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8" name="Google Shape;2988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9" name="Google Shape;2989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0" name="Google Shape;2990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1" name="Google Shape;2991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2" name="Google Shape;2992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3" name="Google Shape;2993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4" name="Google Shape;2994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5" name="Google Shape;2995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6" name="Google Shape;2996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7" name="Google Shape;2997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8" name="Google Shape;2998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9" name="Google Shape;2999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0" name="Google Shape;3000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1" name="Google Shape;3001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02" name="Google Shape;3002;p8"/>
            <p:cNvGrpSpPr/>
            <p:nvPr/>
          </p:nvGrpSpPr>
          <p:grpSpPr>
            <a:xfrm>
              <a:off x="109200" y="4301806"/>
              <a:ext cx="8925600" cy="33000"/>
              <a:chOff x="76200" y="76206"/>
              <a:chExt cx="8925600" cy="33000"/>
            </a:xfrm>
          </p:grpSpPr>
          <p:sp>
            <p:nvSpPr>
              <p:cNvPr id="3003" name="Google Shape;3003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4" name="Google Shape;3004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5" name="Google Shape;3005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6" name="Google Shape;3006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7" name="Google Shape;3007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8" name="Google Shape;3008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9" name="Google Shape;3009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0" name="Google Shape;3010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1" name="Google Shape;3011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2" name="Google Shape;3012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3" name="Google Shape;3013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4" name="Google Shape;3014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5" name="Google Shape;3015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6" name="Google Shape;3016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7" name="Google Shape;3017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8" name="Google Shape;3018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9" name="Google Shape;3019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0" name="Google Shape;3020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1" name="Google Shape;3021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2" name="Google Shape;3022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3" name="Google Shape;3023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4" name="Google Shape;3024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5" name="Google Shape;3025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6" name="Google Shape;3026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7" name="Google Shape;3027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8" name="Google Shape;3028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9" name="Google Shape;3029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0" name="Google Shape;3030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1" name="Google Shape;3031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2" name="Google Shape;3032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3" name="Google Shape;3033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4" name="Google Shape;3034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5" name="Google Shape;3035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6" name="Google Shape;3036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7" name="Google Shape;3037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8" name="Google Shape;3038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9" name="Google Shape;3039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0" name="Google Shape;3040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1" name="Google Shape;3041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3" name="Google Shape;3043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4" name="Google Shape;3044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5" name="Google Shape;3045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6" name="Google Shape;3046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7" name="Google Shape;3047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8" name="Google Shape;3048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9" name="Google Shape;3049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0" name="Google Shape;3050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1" name="Google Shape;3051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2" name="Google Shape;3052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3" name="Google Shape;3053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4" name="Google Shape;3054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5" name="Google Shape;3055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6" name="Google Shape;3056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7" name="Google Shape;3057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8" name="Google Shape;3058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9" name="Google Shape;3059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0" name="Google Shape;3060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1" name="Google Shape;3061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2" name="Google Shape;3062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3" name="Google Shape;3063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4" name="Google Shape;3064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5" name="Google Shape;3065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6" name="Google Shape;3066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7" name="Google Shape;3067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8" name="Google Shape;3068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9" name="Google Shape;3069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0" name="Google Shape;3070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1" name="Google Shape;3071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2" name="Google Shape;3072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3" name="Google Shape;3073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4" name="Google Shape;3074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75" name="Google Shape;3075;p8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3076" name="Google Shape;3076;p8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8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8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8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80" name="Google Shape;3080;p8"/>
          <p:cNvSpPr txBox="1">
            <a:spLocks noGrp="1"/>
          </p:cNvSpPr>
          <p:nvPr>
            <p:ph type="title"/>
          </p:nvPr>
        </p:nvSpPr>
        <p:spPr>
          <a:xfrm>
            <a:off x="1021875" y="1266650"/>
            <a:ext cx="7100400" cy="26103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_3">
    <p:spTree>
      <p:nvGrpSpPr>
        <p:cNvPr id="1" name="Shape 12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2" name="Google Shape;12392;p19"/>
          <p:cNvSpPr txBox="1">
            <a:spLocks noGrp="1"/>
          </p:cNvSpPr>
          <p:nvPr>
            <p:ph type="title"/>
          </p:nvPr>
        </p:nvSpPr>
        <p:spPr>
          <a:xfrm>
            <a:off x="720000" y="1674523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93" name="Google Shape;12393;p19"/>
          <p:cNvSpPr txBox="1">
            <a:spLocks noGrp="1"/>
          </p:cNvSpPr>
          <p:nvPr>
            <p:ph type="subTitle" idx="1"/>
          </p:nvPr>
        </p:nvSpPr>
        <p:spPr>
          <a:xfrm>
            <a:off x="720000" y="2126021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94" name="Google Shape;12394;p19"/>
          <p:cNvSpPr txBox="1">
            <a:spLocks noGrp="1"/>
          </p:cNvSpPr>
          <p:nvPr>
            <p:ph type="title" idx="2"/>
          </p:nvPr>
        </p:nvSpPr>
        <p:spPr>
          <a:xfrm>
            <a:off x="720000" y="3203855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95" name="Google Shape;12395;p19"/>
          <p:cNvSpPr txBox="1">
            <a:spLocks noGrp="1"/>
          </p:cNvSpPr>
          <p:nvPr>
            <p:ph type="subTitle" idx="3"/>
          </p:nvPr>
        </p:nvSpPr>
        <p:spPr>
          <a:xfrm>
            <a:off x="720000" y="3655353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96" name="Google Shape;12396;p19"/>
          <p:cNvSpPr txBox="1">
            <a:spLocks noGrp="1"/>
          </p:cNvSpPr>
          <p:nvPr>
            <p:ph type="title" idx="4"/>
          </p:nvPr>
        </p:nvSpPr>
        <p:spPr>
          <a:xfrm>
            <a:off x="3421244" y="3203855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97" name="Google Shape;12397;p19"/>
          <p:cNvSpPr txBox="1">
            <a:spLocks noGrp="1"/>
          </p:cNvSpPr>
          <p:nvPr>
            <p:ph type="subTitle" idx="5"/>
          </p:nvPr>
        </p:nvSpPr>
        <p:spPr>
          <a:xfrm>
            <a:off x="3421244" y="3655353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98" name="Google Shape;12398;p19"/>
          <p:cNvSpPr txBox="1">
            <a:spLocks noGrp="1"/>
          </p:cNvSpPr>
          <p:nvPr>
            <p:ph type="title" idx="6"/>
          </p:nvPr>
        </p:nvSpPr>
        <p:spPr>
          <a:xfrm>
            <a:off x="3421244" y="1674523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99" name="Google Shape;12399;p19"/>
          <p:cNvSpPr txBox="1">
            <a:spLocks noGrp="1"/>
          </p:cNvSpPr>
          <p:nvPr>
            <p:ph type="subTitle" idx="7"/>
          </p:nvPr>
        </p:nvSpPr>
        <p:spPr>
          <a:xfrm>
            <a:off x="3421244" y="2126021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00" name="Google Shape;12400;p19"/>
          <p:cNvSpPr txBox="1">
            <a:spLocks noGrp="1"/>
          </p:cNvSpPr>
          <p:nvPr>
            <p:ph type="title" idx="8"/>
          </p:nvPr>
        </p:nvSpPr>
        <p:spPr>
          <a:xfrm>
            <a:off x="6122487" y="3203855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01" name="Google Shape;12401;p19"/>
          <p:cNvSpPr txBox="1">
            <a:spLocks noGrp="1"/>
          </p:cNvSpPr>
          <p:nvPr>
            <p:ph type="subTitle" idx="9"/>
          </p:nvPr>
        </p:nvSpPr>
        <p:spPr>
          <a:xfrm>
            <a:off x="6122487" y="3655353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02" name="Google Shape;12402;p19"/>
          <p:cNvSpPr txBox="1">
            <a:spLocks noGrp="1"/>
          </p:cNvSpPr>
          <p:nvPr>
            <p:ph type="title" idx="13"/>
          </p:nvPr>
        </p:nvSpPr>
        <p:spPr>
          <a:xfrm>
            <a:off x="6122487" y="1674523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03" name="Google Shape;12403;p19"/>
          <p:cNvSpPr txBox="1">
            <a:spLocks noGrp="1"/>
          </p:cNvSpPr>
          <p:nvPr>
            <p:ph type="subTitle" idx="14"/>
          </p:nvPr>
        </p:nvSpPr>
        <p:spPr>
          <a:xfrm>
            <a:off x="6122487" y="2126021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04" name="Google Shape;12404;p19"/>
          <p:cNvSpPr txBox="1">
            <a:spLocks noGrp="1"/>
          </p:cNvSpPr>
          <p:nvPr>
            <p:ph type="title" idx="15"/>
          </p:nvPr>
        </p:nvSpPr>
        <p:spPr>
          <a:xfrm>
            <a:off x="720025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405" name="Google Shape;12405;p19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2406" name="Google Shape;12406;p19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7" name="Google Shape;12407;p19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8" name="Google Shape;12408;p19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9" name="Google Shape;12409;p19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0" name="Google Shape;12410;p19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1" name="Google Shape;12411;p19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2" name="Google Shape;12412;p19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3" name="Google Shape;12413;p19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4" name="Google Shape;12414;p19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5" name="Google Shape;12415;p19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6" name="Google Shape;12416;p19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7" name="Google Shape;12417;p19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8" name="Google Shape;12418;p19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9" name="Google Shape;12419;p19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0" name="Google Shape;12420;p19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1" name="Google Shape;12421;p19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2" name="Google Shape;12422;p19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3" name="Google Shape;12423;p19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4" name="Google Shape;12424;p19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5" name="Google Shape;12425;p19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6" name="Google Shape;12426;p19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7" name="Google Shape;12427;p19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8" name="Google Shape;12428;p19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9" name="Google Shape;12429;p19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0" name="Google Shape;12430;p19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1" name="Google Shape;12431;p19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2" name="Google Shape;12432;p19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3" name="Google Shape;12433;p19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4" name="Google Shape;12434;p19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5" name="Google Shape;12435;p19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6" name="Google Shape;12436;p19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7" name="Google Shape;12437;p19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8" name="Google Shape;12438;p19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9" name="Google Shape;12439;p19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0" name="Google Shape;12440;p19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1" name="Google Shape;12441;p19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2" name="Google Shape;12442;p19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3" name="Google Shape;12443;p19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4" name="Google Shape;12444;p19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5" name="Google Shape;12445;p19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6" name="Google Shape;12446;p19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7" name="Google Shape;12447;p19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8" name="Google Shape;12448;p19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9" name="Google Shape;12449;p19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0" name="Google Shape;12450;p19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1" name="Google Shape;12451;p19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2" name="Google Shape;12452;p19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3" name="Google Shape;12453;p19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LANK_1_1_1_1_1_1_1_2">
    <p:spTree>
      <p:nvGrpSpPr>
        <p:cNvPr id="1" name="Shape 13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31" name="Google Shape;13031;p22"/>
          <p:cNvGrpSpPr/>
          <p:nvPr/>
        </p:nvGrpSpPr>
        <p:grpSpPr>
          <a:xfrm>
            <a:off x="313503" y="540001"/>
            <a:ext cx="8516808" cy="4063556"/>
            <a:chOff x="109200" y="76206"/>
            <a:chExt cx="8925600" cy="4258600"/>
          </a:xfrm>
        </p:grpSpPr>
        <p:grpSp>
          <p:nvGrpSpPr>
            <p:cNvPr id="13032" name="Google Shape;13032;p22"/>
            <p:cNvGrpSpPr/>
            <p:nvPr/>
          </p:nvGrpSpPr>
          <p:grpSpPr>
            <a:xfrm>
              <a:off x="109200" y="76206"/>
              <a:ext cx="8925600" cy="33000"/>
              <a:chOff x="76200" y="76206"/>
              <a:chExt cx="8925600" cy="33000"/>
            </a:xfrm>
          </p:grpSpPr>
          <p:sp>
            <p:nvSpPr>
              <p:cNvPr id="13033" name="Google Shape;13033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4" name="Google Shape;13034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5" name="Google Shape;13035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6" name="Google Shape;13036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7" name="Google Shape;13037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8" name="Google Shape;13038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9" name="Google Shape;13039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0" name="Google Shape;13040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1" name="Google Shape;13041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2" name="Google Shape;13042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3" name="Google Shape;13043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4" name="Google Shape;13044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5" name="Google Shape;13045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6" name="Google Shape;13046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7" name="Google Shape;13047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8" name="Google Shape;13048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9" name="Google Shape;13049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0" name="Google Shape;13050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1" name="Google Shape;13051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2" name="Google Shape;13052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3" name="Google Shape;13053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4" name="Google Shape;13054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5" name="Google Shape;13055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6" name="Google Shape;13056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7" name="Google Shape;13057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8" name="Google Shape;13058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9" name="Google Shape;13059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0" name="Google Shape;13060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1" name="Google Shape;13061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2" name="Google Shape;13062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3" name="Google Shape;13063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4" name="Google Shape;13064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5" name="Google Shape;13065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6" name="Google Shape;13066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7" name="Google Shape;13067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8" name="Google Shape;13068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9" name="Google Shape;13069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0" name="Google Shape;13070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1" name="Google Shape;13071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2" name="Google Shape;13072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3" name="Google Shape;13073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4" name="Google Shape;13074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5" name="Google Shape;13075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6" name="Google Shape;13076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7" name="Google Shape;13077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8" name="Google Shape;13078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9" name="Google Shape;13079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0" name="Google Shape;13080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1" name="Google Shape;13081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2" name="Google Shape;13082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3" name="Google Shape;13083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4" name="Google Shape;13084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5" name="Google Shape;13085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6" name="Google Shape;13086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7" name="Google Shape;13087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8" name="Google Shape;13088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9" name="Google Shape;13089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0" name="Google Shape;13090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1" name="Google Shape;13091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2" name="Google Shape;13092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3" name="Google Shape;13093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4" name="Google Shape;13094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5" name="Google Shape;13095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6" name="Google Shape;13096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7" name="Google Shape;13097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8" name="Google Shape;13098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9" name="Google Shape;13099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0" name="Google Shape;13100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1" name="Google Shape;13101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2" name="Google Shape;13102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3" name="Google Shape;13103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4" name="Google Shape;13104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05" name="Google Shape;13105;p22"/>
            <p:cNvGrpSpPr/>
            <p:nvPr/>
          </p:nvGrpSpPr>
          <p:grpSpPr>
            <a:xfrm>
              <a:off x="109200" y="187406"/>
              <a:ext cx="8925600" cy="33000"/>
              <a:chOff x="76200" y="76206"/>
              <a:chExt cx="8925600" cy="33000"/>
            </a:xfrm>
          </p:grpSpPr>
          <p:sp>
            <p:nvSpPr>
              <p:cNvPr id="13106" name="Google Shape;13106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7" name="Google Shape;13107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8" name="Google Shape;13108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9" name="Google Shape;13109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0" name="Google Shape;13110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1" name="Google Shape;13111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2" name="Google Shape;13112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3" name="Google Shape;13113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4" name="Google Shape;13114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5" name="Google Shape;13115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6" name="Google Shape;13116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7" name="Google Shape;13117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8" name="Google Shape;13118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9" name="Google Shape;13119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0" name="Google Shape;13120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1" name="Google Shape;13121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2" name="Google Shape;13122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3" name="Google Shape;13123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4" name="Google Shape;13124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5" name="Google Shape;13125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6" name="Google Shape;13126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7" name="Google Shape;13127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8" name="Google Shape;13128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9" name="Google Shape;13129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0" name="Google Shape;13130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1" name="Google Shape;13131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2" name="Google Shape;13132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3" name="Google Shape;13133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4" name="Google Shape;13134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5" name="Google Shape;13135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6" name="Google Shape;13136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7" name="Google Shape;13137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8" name="Google Shape;13138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9" name="Google Shape;13139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0" name="Google Shape;13140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1" name="Google Shape;13141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2" name="Google Shape;13142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3" name="Google Shape;13143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4" name="Google Shape;13144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5" name="Google Shape;13145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6" name="Google Shape;13146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7" name="Google Shape;13147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8" name="Google Shape;13148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9" name="Google Shape;13149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0" name="Google Shape;13150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1" name="Google Shape;13151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2" name="Google Shape;13152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3" name="Google Shape;13153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4" name="Google Shape;13154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5" name="Google Shape;13155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6" name="Google Shape;13156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7" name="Google Shape;13157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8" name="Google Shape;13158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9" name="Google Shape;13159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0" name="Google Shape;13160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1" name="Google Shape;13161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2" name="Google Shape;13162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3" name="Google Shape;13163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4" name="Google Shape;13164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5" name="Google Shape;13165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6" name="Google Shape;13166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7" name="Google Shape;13167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8" name="Google Shape;13168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9" name="Google Shape;13169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0" name="Google Shape;13170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1" name="Google Shape;13171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2" name="Google Shape;13172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3" name="Google Shape;13173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4" name="Google Shape;13174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5" name="Google Shape;13175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6" name="Google Shape;13176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7" name="Google Shape;13177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78" name="Google Shape;13178;p22"/>
            <p:cNvGrpSpPr/>
            <p:nvPr/>
          </p:nvGrpSpPr>
          <p:grpSpPr>
            <a:xfrm>
              <a:off x="109200" y="298606"/>
              <a:ext cx="8925600" cy="33000"/>
              <a:chOff x="76200" y="76206"/>
              <a:chExt cx="8925600" cy="33000"/>
            </a:xfrm>
          </p:grpSpPr>
          <p:sp>
            <p:nvSpPr>
              <p:cNvPr id="13179" name="Google Shape;13179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0" name="Google Shape;13180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1" name="Google Shape;13181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2" name="Google Shape;13182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3" name="Google Shape;13183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4" name="Google Shape;13184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5" name="Google Shape;13185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6" name="Google Shape;13186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7" name="Google Shape;13187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8" name="Google Shape;13188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9" name="Google Shape;13189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0" name="Google Shape;13190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1" name="Google Shape;13191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2" name="Google Shape;13192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3" name="Google Shape;13193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4" name="Google Shape;13194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5" name="Google Shape;13195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6" name="Google Shape;13196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7" name="Google Shape;13197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8" name="Google Shape;13198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9" name="Google Shape;13199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0" name="Google Shape;13200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1" name="Google Shape;13201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2" name="Google Shape;13202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3" name="Google Shape;13203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4" name="Google Shape;13204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5" name="Google Shape;13205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6" name="Google Shape;13206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7" name="Google Shape;13207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8" name="Google Shape;13208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9" name="Google Shape;13209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0" name="Google Shape;13210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1" name="Google Shape;13211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2" name="Google Shape;13212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3" name="Google Shape;13213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4" name="Google Shape;13214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5" name="Google Shape;13215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6" name="Google Shape;13216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7" name="Google Shape;13217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8" name="Google Shape;13218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9" name="Google Shape;13219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0" name="Google Shape;13220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1" name="Google Shape;13221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2" name="Google Shape;13222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3" name="Google Shape;13223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4" name="Google Shape;13224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5" name="Google Shape;13225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6" name="Google Shape;13226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7" name="Google Shape;13227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8" name="Google Shape;13228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9" name="Google Shape;13229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0" name="Google Shape;13230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1" name="Google Shape;13231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2" name="Google Shape;13232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3" name="Google Shape;13233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4" name="Google Shape;13234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5" name="Google Shape;13235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6" name="Google Shape;13236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7" name="Google Shape;13237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8" name="Google Shape;13238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9" name="Google Shape;13239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0" name="Google Shape;13240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1" name="Google Shape;13241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2" name="Google Shape;13242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3" name="Google Shape;13243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4" name="Google Shape;13244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5" name="Google Shape;13245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6" name="Google Shape;13246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7" name="Google Shape;13247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8" name="Google Shape;13248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9" name="Google Shape;13249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0" name="Google Shape;13250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51" name="Google Shape;13251;p22"/>
            <p:cNvGrpSpPr/>
            <p:nvPr/>
          </p:nvGrpSpPr>
          <p:grpSpPr>
            <a:xfrm>
              <a:off x="109200" y="409806"/>
              <a:ext cx="8925600" cy="33000"/>
              <a:chOff x="76200" y="76206"/>
              <a:chExt cx="8925600" cy="33000"/>
            </a:xfrm>
          </p:grpSpPr>
          <p:sp>
            <p:nvSpPr>
              <p:cNvPr id="13252" name="Google Shape;13252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3" name="Google Shape;13253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4" name="Google Shape;13254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5" name="Google Shape;13255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6" name="Google Shape;13256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7" name="Google Shape;13257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8" name="Google Shape;13258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9" name="Google Shape;13259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0" name="Google Shape;13260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1" name="Google Shape;13261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2" name="Google Shape;13262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3" name="Google Shape;13263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4" name="Google Shape;13264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5" name="Google Shape;13265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6" name="Google Shape;13266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7" name="Google Shape;13267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8" name="Google Shape;13268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9" name="Google Shape;13269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0" name="Google Shape;13270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1" name="Google Shape;13271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2" name="Google Shape;13272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3" name="Google Shape;13273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4" name="Google Shape;13274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5" name="Google Shape;13275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6" name="Google Shape;13276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7" name="Google Shape;13277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8" name="Google Shape;13278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9" name="Google Shape;13279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0" name="Google Shape;13280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1" name="Google Shape;13281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2" name="Google Shape;13282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3" name="Google Shape;13283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4" name="Google Shape;13284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5" name="Google Shape;13285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6" name="Google Shape;13286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7" name="Google Shape;13287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8" name="Google Shape;13288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9" name="Google Shape;13289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0" name="Google Shape;13290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1" name="Google Shape;13291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2" name="Google Shape;13292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3" name="Google Shape;13293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4" name="Google Shape;13294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5" name="Google Shape;13295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6" name="Google Shape;13296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7" name="Google Shape;13297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8" name="Google Shape;13298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9" name="Google Shape;13299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0" name="Google Shape;13300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1" name="Google Shape;13301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2" name="Google Shape;13302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3" name="Google Shape;13303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4" name="Google Shape;13304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5" name="Google Shape;13305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6" name="Google Shape;13306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7" name="Google Shape;13307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8" name="Google Shape;13308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9" name="Google Shape;13309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0" name="Google Shape;13310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1" name="Google Shape;13311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2" name="Google Shape;13312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3" name="Google Shape;13313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4" name="Google Shape;13314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5" name="Google Shape;13315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6" name="Google Shape;13316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7" name="Google Shape;13317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8" name="Google Shape;13318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9" name="Google Shape;13319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0" name="Google Shape;13320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1" name="Google Shape;13321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2" name="Google Shape;13322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3" name="Google Shape;13323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24" name="Google Shape;13324;p22"/>
            <p:cNvGrpSpPr/>
            <p:nvPr/>
          </p:nvGrpSpPr>
          <p:grpSpPr>
            <a:xfrm>
              <a:off x="109200" y="521006"/>
              <a:ext cx="8925600" cy="33000"/>
              <a:chOff x="76200" y="76206"/>
              <a:chExt cx="8925600" cy="33000"/>
            </a:xfrm>
          </p:grpSpPr>
          <p:sp>
            <p:nvSpPr>
              <p:cNvPr id="13325" name="Google Shape;13325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6" name="Google Shape;13326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7" name="Google Shape;13327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8" name="Google Shape;13328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9" name="Google Shape;13329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0" name="Google Shape;13330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1" name="Google Shape;13331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2" name="Google Shape;13332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3" name="Google Shape;13333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4" name="Google Shape;13334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5" name="Google Shape;13335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6" name="Google Shape;13336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7" name="Google Shape;13337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8" name="Google Shape;13338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9" name="Google Shape;13339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0" name="Google Shape;13340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1" name="Google Shape;13341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2" name="Google Shape;13342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3" name="Google Shape;13343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4" name="Google Shape;13344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5" name="Google Shape;13345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6" name="Google Shape;13346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7" name="Google Shape;13347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8" name="Google Shape;13348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9" name="Google Shape;13349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0" name="Google Shape;13350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1" name="Google Shape;13351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2" name="Google Shape;13352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3" name="Google Shape;13353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4" name="Google Shape;13354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5" name="Google Shape;13355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6" name="Google Shape;13356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7" name="Google Shape;13357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8" name="Google Shape;13358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9" name="Google Shape;13359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0" name="Google Shape;13360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1" name="Google Shape;13361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2" name="Google Shape;13362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3" name="Google Shape;13363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4" name="Google Shape;13364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5" name="Google Shape;13365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6" name="Google Shape;13366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7" name="Google Shape;13367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8" name="Google Shape;13368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9" name="Google Shape;13369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0" name="Google Shape;13370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1" name="Google Shape;13371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2" name="Google Shape;13372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3" name="Google Shape;13373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4" name="Google Shape;13374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5" name="Google Shape;13375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6" name="Google Shape;13376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7" name="Google Shape;13377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8" name="Google Shape;13378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9" name="Google Shape;13379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0" name="Google Shape;13380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1" name="Google Shape;13381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2" name="Google Shape;13382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3" name="Google Shape;13383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4" name="Google Shape;13384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5" name="Google Shape;13385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6" name="Google Shape;13386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7" name="Google Shape;13387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8" name="Google Shape;13388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9" name="Google Shape;13389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0" name="Google Shape;13390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1" name="Google Shape;13391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2" name="Google Shape;13392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3" name="Google Shape;13393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4" name="Google Shape;13394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5" name="Google Shape;13395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6" name="Google Shape;13396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97" name="Google Shape;13397;p22"/>
            <p:cNvGrpSpPr/>
            <p:nvPr/>
          </p:nvGrpSpPr>
          <p:grpSpPr>
            <a:xfrm>
              <a:off x="109200" y="632206"/>
              <a:ext cx="8925600" cy="33000"/>
              <a:chOff x="76200" y="76206"/>
              <a:chExt cx="8925600" cy="33000"/>
            </a:xfrm>
          </p:grpSpPr>
          <p:sp>
            <p:nvSpPr>
              <p:cNvPr id="13398" name="Google Shape;13398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9" name="Google Shape;13399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0" name="Google Shape;13400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1" name="Google Shape;13401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2" name="Google Shape;13402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3" name="Google Shape;13403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4" name="Google Shape;13404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5" name="Google Shape;13405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6" name="Google Shape;13406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7" name="Google Shape;13407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8" name="Google Shape;13408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9" name="Google Shape;13409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0" name="Google Shape;13410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1" name="Google Shape;13411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2" name="Google Shape;13412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3" name="Google Shape;13413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4" name="Google Shape;13414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5" name="Google Shape;13415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6" name="Google Shape;13416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7" name="Google Shape;13417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8" name="Google Shape;13418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9" name="Google Shape;13419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0" name="Google Shape;13420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1" name="Google Shape;13421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2" name="Google Shape;13422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3" name="Google Shape;13423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4" name="Google Shape;13424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5" name="Google Shape;13425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6" name="Google Shape;13426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7" name="Google Shape;13427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8" name="Google Shape;13428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9" name="Google Shape;13429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0" name="Google Shape;13430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1" name="Google Shape;13431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2" name="Google Shape;13432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3" name="Google Shape;13433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4" name="Google Shape;13434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5" name="Google Shape;13435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6" name="Google Shape;13436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7" name="Google Shape;13437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8" name="Google Shape;13438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9" name="Google Shape;13439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0" name="Google Shape;13440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1" name="Google Shape;13441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2" name="Google Shape;13442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3" name="Google Shape;13443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4" name="Google Shape;13444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5" name="Google Shape;13445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6" name="Google Shape;13446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7" name="Google Shape;13447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8" name="Google Shape;13448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9" name="Google Shape;13449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0" name="Google Shape;13450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1" name="Google Shape;13451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2" name="Google Shape;13452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3" name="Google Shape;13453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4" name="Google Shape;13454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5" name="Google Shape;13455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6" name="Google Shape;13456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7" name="Google Shape;13457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8" name="Google Shape;13458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9" name="Google Shape;13459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0" name="Google Shape;13460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1" name="Google Shape;13461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2" name="Google Shape;13462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3" name="Google Shape;13463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4" name="Google Shape;13464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5" name="Google Shape;13465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6" name="Google Shape;13466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7" name="Google Shape;13467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8" name="Google Shape;13468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9" name="Google Shape;13469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70" name="Google Shape;13470;p22"/>
            <p:cNvGrpSpPr/>
            <p:nvPr/>
          </p:nvGrpSpPr>
          <p:grpSpPr>
            <a:xfrm>
              <a:off x="109200" y="743406"/>
              <a:ext cx="8925600" cy="33000"/>
              <a:chOff x="76200" y="76206"/>
              <a:chExt cx="8925600" cy="33000"/>
            </a:xfrm>
          </p:grpSpPr>
          <p:sp>
            <p:nvSpPr>
              <p:cNvPr id="13471" name="Google Shape;13471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2" name="Google Shape;13472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3" name="Google Shape;13473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4" name="Google Shape;13474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5" name="Google Shape;13475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6" name="Google Shape;13476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7" name="Google Shape;13477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8" name="Google Shape;13478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9" name="Google Shape;13479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0" name="Google Shape;13480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1" name="Google Shape;13481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2" name="Google Shape;13482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3" name="Google Shape;13483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4" name="Google Shape;13484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5" name="Google Shape;13485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6" name="Google Shape;13486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7" name="Google Shape;13487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8" name="Google Shape;13488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9" name="Google Shape;13489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0" name="Google Shape;13490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1" name="Google Shape;13491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2" name="Google Shape;13492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3" name="Google Shape;13493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4" name="Google Shape;13494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5" name="Google Shape;13495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6" name="Google Shape;13496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7" name="Google Shape;13497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8" name="Google Shape;13498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9" name="Google Shape;13499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0" name="Google Shape;13500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1" name="Google Shape;13501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2" name="Google Shape;13502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3" name="Google Shape;13503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4" name="Google Shape;13504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5" name="Google Shape;13505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6" name="Google Shape;13506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7" name="Google Shape;13507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8" name="Google Shape;13508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9" name="Google Shape;13509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0" name="Google Shape;13510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1" name="Google Shape;13511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2" name="Google Shape;13512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3" name="Google Shape;13513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4" name="Google Shape;13514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5" name="Google Shape;13515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6" name="Google Shape;13516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7" name="Google Shape;13517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8" name="Google Shape;13518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9" name="Google Shape;13519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0" name="Google Shape;13520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1" name="Google Shape;13521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2" name="Google Shape;13522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3" name="Google Shape;13523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4" name="Google Shape;13524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5" name="Google Shape;13525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6" name="Google Shape;13526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7" name="Google Shape;13527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8" name="Google Shape;13528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9" name="Google Shape;13529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0" name="Google Shape;13530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1" name="Google Shape;13531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2" name="Google Shape;13532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3" name="Google Shape;13533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4" name="Google Shape;13534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5" name="Google Shape;13535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6" name="Google Shape;13536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7" name="Google Shape;13537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8" name="Google Shape;13538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9" name="Google Shape;13539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0" name="Google Shape;13540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1" name="Google Shape;13541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2" name="Google Shape;13542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43" name="Google Shape;13543;p22"/>
            <p:cNvGrpSpPr/>
            <p:nvPr/>
          </p:nvGrpSpPr>
          <p:grpSpPr>
            <a:xfrm>
              <a:off x="109200" y="854606"/>
              <a:ext cx="8925600" cy="33000"/>
              <a:chOff x="76200" y="76206"/>
              <a:chExt cx="8925600" cy="33000"/>
            </a:xfrm>
          </p:grpSpPr>
          <p:sp>
            <p:nvSpPr>
              <p:cNvPr id="13544" name="Google Shape;13544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5" name="Google Shape;13545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6" name="Google Shape;13546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7" name="Google Shape;13547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8" name="Google Shape;13548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9" name="Google Shape;13549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0" name="Google Shape;13550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1" name="Google Shape;13551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2" name="Google Shape;13552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3" name="Google Shape;13553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4" name="Google Shape;13554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5" name="Google Shape;13555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6" name="Google Shape;13556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7" name="Google Shape;13557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8" name="Google Shape;13558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9" name="Google Shape;13559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0" name="Google Shape;13560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1" name="Google Shape;13561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2" name="Google Shape;13562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3" name="Google Shape;13563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4" name="Google Shape;13564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5" name="Google Shape;13565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6" name="Google Shape;13566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7" name="Google Shape;13567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8" name="Google Shape;13568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9" name="Google Shape;13569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0" name="Google Shape;13570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1" name="Google Shape;13571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2" name="Google Shape;13572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3" name="Google Shape;13573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4" name="Google Shape;13574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5" name="Google Shape;13575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6" name="Google Shape;13576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7" name="Google Shape;13577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8" name="Google Shape;13578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9" name="Google Shape;13579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0" name="Google Shape;13580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1" name="Google Shape;13581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2" name="Google Shape;13582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3" name="Google Shape;13583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4" name="Google Shape;13584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5" name="Google Shape;13585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6" name="Google Shape;13586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7" name="Google Shape;13587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8" name="Google Shape;13588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9" name="Google Shape;13589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0" name="Google Shape;13590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1" name="Google Shape;13591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2" name="Google Shape;13592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3" name="Google Shape;13593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4" name="Google Shape;13594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5" name="Google Shape;13595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6" name="Google Shape;13596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7" name="Google Shape;13597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8" name="Google Shape;13598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9" name="Google Shape;13599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0" name="Google Shape;13600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1" name="Google Shape;13601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2" name="Google Shape;13602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3" name="Google Shape;13603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4" name="Google Shape;13604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5" name="Google Shape;13605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6" name="Google Shape;13606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7" name="Google Shape;13607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8" name="Google Shape;13608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9" name="Google Shape;13609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0" name="Google Shape;13610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1" name="Google Shape;13611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2" name="Google Shape;13612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3" name="Google Shape;13613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4" name="Google Shape;13614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5" name="Google Shape;13615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16" name="Google Shape;13616;p22"/>
            <p:cNvGrpSpPr/>
            <p:nvPr/>
          </p:nvGrpSpPr>
          <p:grpSpPr>
            <a:xfrm>
              <a:off x="109200" y="965806"/>
              <a:ext cx="8925600" cy="33000"/>
              <a:chOff x="76200" y="76206"/>
              <a:chExt cx="8925600" cy="33000"/>
            </a:xfrm>
          </p:grpSpPr>
          <p:sp>
            <p:nvSpPr>
              <p:cNvPr id="13617" name="Google Shape;13617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8" name="Google Shape;13618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9" name="Google Shape;13619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0" name="Google Shape;13620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1" name="Google Shape;13621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2" name="Google Shape;13622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3" name="Google Shape;13623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4" name="Google Shape;13624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5" name="Google Shape;13625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6" name="Google Shape;13626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7" name="Google Shape;13627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8" name="Google Shape;13628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9" name="Google Shape;13629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0" name="Google Shape;13630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1" name="Google Shape;13631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2" name="Google Shape;13632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3" name="Google Shape;13633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4" name="Google Shape;13634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5" name="Google Shape;13635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6" name="Google Shape;13636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7" name="Google Shape;13637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8" name="Google Shape;13638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9" name="Google Shape;13639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0" name="Google Shape;13640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1" name="Google Shape;13641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2" name="Google Shape;13642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3" name="Google Shape;13643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4" name="Google Shape;13644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5" name="Google Shape;13645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6" name="Google Shape;13646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7" name="Google Shape;13647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8" name="Google Shape;13648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9" name="Google Shape;13649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0" name="Google Shape;13650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1" name="Google Shape;13651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2" name="Google Shape;13652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3" name="Google Shape;13653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4" name="Google Shape;13654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5" name="Google Shape;13655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6" name="Google Shape;13656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7" name="Google Shape;13657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8" name="Google Shape;13658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9" name="Google Shape;13659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0" name="Google Shape;13660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1" name="Google Shape;13661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2" name="Google Shape;13662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3" name="Google Shape;13663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4" name="Google Shape;13664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5" name="Google Shape;13665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6" name="Google Shape;13666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7" name="Google Shape;13667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8" name="Google Shape;13668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9" name="Google Shape;13669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0" name="Google Shape;13670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1" name="Google Shape;13671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2" name="Google Shape;13672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3" name="Google Shape;13673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4" name="Google Shape;13674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5" name="Google Shape;13675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6" name="Google Shape;13676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7" name="Google Shape;13677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8" name="Google Shape;13678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9" name="Google Shape;13679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0" name="Google Shape;13680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1" name="Google Shape;13681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2" name="Google Shape;13682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3" name="Google Shape;13683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4" name="Google Shape;13684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5" name="Google Shape;13685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6" name="Google Shape;13686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7" name="Google Shape;13687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8" name="Google Shape;13688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89" name="Google Shape;13689;p22"/>
            <p:cNvGrpSpPr/>
            <p:nvPr/>
          </p:nvGrpSpPr>
          <p:grpSpPr>
            <a:xfrm>
              <a:off x="109200" y="1077006"/>
              <a:ext cx="8925600" cy="33000"/>
              <a:chOff x="76200" y="76206"/>
              <a:chExt cx="8925600" cy="33000"/>
            </a:xfrm>
          </p:grpSpPr>
          <p:sp>
            <p:nvSpPr>
              <p:cNvPr id="13690" name="Google Shape;13690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1" name="Google Shape;13691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2" name="Google Shape;13692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3" name="Google Shape;13693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4" name="Google Shape;13694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5" name="Google Shape;13695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6" name="Google Shape;13696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7" name="Google Shape;13697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8" name="Google Shape;13698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9" name="Google Shape;13699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0" name="Google Shape;13700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1" name="Google Shape;13701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2" name="Google Shape;13702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3" name="Google Shape;13703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4" name="Google Shape;13704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5" name="Google Shape;13705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6" name="Google Shape;13706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7" name="Google Shape;13707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8" name="Google Shape;13708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9" name="Google Shape;13709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0" name="Google Shape;13710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1" name="Google Shape;13711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2" name="Google Shape;13712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3" name="Google Shape;13713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4" name="Google Shape;13714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5" name="Google Shape;13715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6" name="Google Shape;13716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7" name="Google Shape;13717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8" name="Google Shape;13718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9" name="Google Shape;13719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0" name="Google Shape;13720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1" name="Google Shape;13721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2" name="Google Shape;13722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3" name="Google Shape;13723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4" name="Google Shape;13724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5" name="Google Shape;13725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6" name="Google Shape;13726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7" name="Google Shape;13727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8" name="Google Shape;13728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9" name="Google Shape;13729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0" name="Google Shape;13730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1" name="Google Shape;13731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2" name="Google Shape;13732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3" name="Google Shape;13733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4" name="Google Shape;13734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5" name="Google Shape;13735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6" name="Google Shape;13736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7" name="Google Shape;13737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8" name="Google Shape;13738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9" name="Google Shape;13739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0" name="Google Shape;13740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1" name="Google Shape;13741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2" name="Google Shape;13742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3" name="Google Shape;13743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4" name="Google Shape;13744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5" name="Google Shape;13745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6" name="Google Shape;13746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7" name="Google Shape;13747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8" name="Google Shape;13748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9" name="Google Shape;13749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0" name="Google Shape;13750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1" name="Google Shape;13751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2" name="Google Shape;13752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3" name="Google Shape;13753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4" name="Google Shape;13754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5" name="Google Shape;13755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6" name="Google Shape;13756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7" name="Google Shape;13757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8" name="Google Shape;13758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9" name="Google Shape;13759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0" name="Google Shape;13760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1" name="Google Shape;13761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62" name="Google Shape;13762;p22"/>
            <p:cNvGrpSpPr/>
            <p:nvPr/>
          </p:nvGrpSpPr>
          <p:grpSpPr>
            <a:xfrm>
              <a:off x="109200" y="1188206"/>
              <a:ext cx="8925600" cy="33000"/>
              <a:chOff x="76200" y="76206"/>
              <a:chExt cx="8925600" cy="33000"/>
            </a:xfrm>
          </p:grpSpPr>
          <p:sp>
            <p:nvSpPr>
              <p:cNvPr id="13763" name="Google Shape;13763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4" name="Google Shape;13764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5" name="Google Shape;13765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6" name="Google Shape;13766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7" name="Google Shape;13767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8" name="Google Shape;13768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9" name="Google Shape;13769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0" name="Google Shape;13770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1" name="Google Shape;13771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2" name="Google Shape;13772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3" name="Google Shape;13773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4" name="Google Shape;13774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5" name="Google Shape;13775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6" name="Google Shape;13776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7" name="Google Shape;13777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8" name="Google Shape;13778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9" name="Google Shape;13779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0" name="Google Shape;13780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1" name="Google Shape;13781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2" name="Google Shape;13782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3" name="Google Shape;13783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4" name="Google Shape;13784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5" name="Google Shape;13785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6" name="Google Shape;13786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7" name="Google Shape;13787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8" name="Google Shape;13788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9" name="Google Shape;13789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0" name="Google Shape;13790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1" name="Google Shape;13791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2" name="Google Shape;13792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3" name="Google Shape;13793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4" name="Google Shape;13794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5" name="Google Shape;13795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6" name="Google Shape;13796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7" name="Google Shape;13797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8" name="Google Shape;13798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9" name="Google Shape;13799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0" name="Google Shape;13800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1" name="Google Shape;13801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2" name="Google Shape;13802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3" name="Google Shape;13803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4" name="Google Shape;13804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5" name="Google Shape;13805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6" name="Google Shape;13806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7" name="Google Shape;13807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8" name="Google Shape;13808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9" name="Google Shape;13809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0" name="Google Shape;13810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1" name="Google Shape;13811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2" name="Google Shape;13812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3" name="Google Shape;13813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4" name="Google Shape;13814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5" name="Google Shape;13815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6" name="Google Shape;13816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7" name="Google Shape;13817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8" name="Google Shape;13818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9" name="Google Shape;13819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0" name="Google Shape;13820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1" name="Google Shape;13821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2" name="Google Shape;13822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3" name="Google Shape;13823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4" name="Google Shape;13824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5" name="Google Shape;13825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6" name="Google Shape;13826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7" name="Google Shape;13827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8" name="Google Shape;13828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9" name="Google Shape;13829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0" name="Google Shape;13830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1" name="Google Shape;13831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2" name="Google Shape;13832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3" name="Google Shape;13833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4" name="Google Shape;13834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35" name="Google Shape;13835;p22"/>
            <p:cNvGrpSpPr/>
            <p:nvPr/>
          </p:nvGrpSpPr>
          <p:grpSpPr>
            <a:xfrm>
              <a:off x="109200" y="1299406"/>
              <a:ext cx="8925600" cy="33000"/>
              <a:chOff x="76200" y="76206"/>
              <a:chExt cx="8925600" cy="33000"/>
            </a:xfrm>
          </p:grpSpPr>
          <p:sp>
            <p:nvSpPr>
              <p:cNvPr id="13836" name="Google Shape;13836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7" name="Google Shape;13837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8" name="Google Shape;13838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9" name="Google Shape;13839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0" name="Google Shape;13840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1" name="Google Shape;13841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2" name="Google Shape;13842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3" name="Google Shape;13843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4" name="Google Shape;13844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5" name="Google Shape;13845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6" name="Google Shape;13846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7" name="Google Shape;13847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8" name="Google Shape;13848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9" name="Google Shape;13849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0" name="Google Shape;13850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1" name="Google Shape;13851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2" name="Google Shape;13852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3" name="Google Shape;13853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4" name="Google Shape;13854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5" name="Google Shape;13855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6" name="Google Shape;13856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7" name="Google Shape;13857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8" name="Google Shape;13858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9" name="Google Shape;13859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0" name="Google Shape;13860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1" name="Google Shape;13861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2" name="Google Shape;13862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3" name="Google Shape;13863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4" name="Google Shape;13864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5" name="Google Shape;13865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6" name="Google Shape;13866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7" name="Google Shape;13867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8" name="Google Shape;13868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9" name="Google Shape;13869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0" name="Google Shape;13870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1" name="Google Shape;13871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2" name="Google Shape;13872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3" name="Google Shape;13873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4" name="Google Shape;13874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5" name="Google Shape;13875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6" name="Google Shape;13876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7" name="Google Shape;13877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8" name="Google Shape;13878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9" name="Google Shape;13879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0" name="Google Shape;13880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1" name="Google Shape;13881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2" name="Google Shape;13882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3" name="Google Shape;13883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4" name="Google Shape;13884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5" name="Google Shape;13885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6" name="Google Shape;13886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7" name="Google Shape;13887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8" name="Google Shape;13888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9" name="Google Shape;13889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0" name="Google Shape;13890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1" name="Google Shape;13891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2" name="Google Shape;13892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3" name="Google Shape;13893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4" name="Google Shape;13894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5" name="Google Shape;13895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6" name="Google Shape;13896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7" name="Google Shape;13897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8" name="Google Shape;13898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9" name="Google Shape;13899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0" name="Google Shape;13900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1" name="Google Shape;13901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2" name="Google Shape;13902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3" name="Google Shape;13903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4" name="Google Shape;13904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5" name="Google Shape;13905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6" name="Google Shape;13906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7" name="Google Shape;13907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08" name="Google Shape;13908;p22"/>
            <p:cNvGrpSpPr/>
            <p:nvPr/>
          </p:nvGrpSpPr>
          <p:grpSpPr>
            <a:xfrm>
              <a:off x="109200" y="1410606"/>
              <a:ext cx="8925600" cy="33000"/>
              <a:chOff x="76200" y="76206"/>
              <a:chExt cx="8925600" cy="33000"/>
            </a:xfrm>
          </p:grpSpPr>
          <p:sp>
            <p:nvSpPr>
              <p:cNvPr id="13909" name="Google Shape;13909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0" name="Google Shape;13910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1" name="Google Shape;13911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2" name="Google Shape;13912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3" name="Google Shape;13913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4" name="Google Shape;13914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5" name="Google Shape;13915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6" name="Google Shape;13916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7" name="Google Shape;13917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8" name="Google Shape;13918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9" name="Google Shape;13919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0" name="Google Shape;13920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1" name="Google Shape;13921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2" name="Google Shape;13922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3" name="Google Shape;13923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4" name="Google Shape;13924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5" name="Google Shape;13925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6" name="Google Shape;13926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7" name="Google Shape;13927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8" name="Google Shape;13928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9" name="Google Shape;13929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0" name="Google Shape;13930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1" name="Google Shape;13931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2" name="Google Shape;13932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3" name="Google Shape;13933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4" name="Google Shape;13934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5" name="Google Shape;13935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6" name="Google Shape;13936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7" name="Google Shape;13937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8" name="Google Shape;13938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9" name="Google Shape;13939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0" name="Google Shape;13940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1" name="Google Shape;13941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2" name="Google Shape;13942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3" name="Google Shape;13943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4" name="Google Shape;13944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5" name="Google Shape;13945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6" name="Google Shape;13946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7" name="Google Shape;13947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8" name="Google Shape;13948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9" name="Google Shape;13949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0" name="Google Shape;13950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1" name="Google Shape;13951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2" name="Google Shape;13952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3" name="Google Shape;13953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4" name="Google Shape;13954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5" name="Google Shape;13955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6" name="Google Shape;13956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7" name="Google Shape;13957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8" name="Google Shape;13958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9" name="Google Shape;13959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0" name="Google Shape;13960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1" name="Google Shape;13961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2" name="Google Shape;13962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3" name="Google Shape;13963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4" name="Google Shape;13964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5" name="Google Shape;13965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6" name="Google Shape;13966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7" name="Google Shape;13967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8" name="Google Shape;13968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9" name="Google Shape;13969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0" name="Google Shape;13970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1" name="Google Shape;13971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2" name="Google Shape;13972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3" name="Google Shape;13973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4" name="Google Shape;13974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5" name="Google Shape;13975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6" name="Google Shape;13976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7" name="Google Shape;13977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8" name="Google Shape;13978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9" name="Google Shape;13979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0" name="Google Shape;13980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81" name="Google Shape;13981;p22"/>
            <p:cNvGrpSpPr/>
            <p:nvPr/>
          </p:nvGrpSpPr>
          <p:grpSpPr>
            <a:xfrm>
              <a:off x="109200" y="1521806"/>
              <a:ext cx="8925600" cy="33000"/>
              <a:chOff x="76200" y="76206"/>
              <a:chExt cx="8925600" cy="33000"/>
            </a:xfrm>
          </p:grpSpPr>
          <p:sp>
            <p:nvSpPr>
              <p:cNvPr id="13982" name="Google Shape;13982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3" name="Google Shape;13983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4" name="Google Shape;13984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5" name="Google Shape;13985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6" name="Google Shape;13986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7" name="Google Shape;13987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8" name="Google Shape;13988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9" name="Google Shape;13989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0" name="Google Shape;13990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1" name="Google Shape;13991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2" name="Google Shape;13992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3" name="Google Shape;13993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4" name="Google Shape;13994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5" name="Google Shape;13995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6" name="Google Shape;13996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7" name="Google Shape;13997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8" name="Google Shape;13998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9" name="Google Shape;13999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0" name="Google Shape;14000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1" name="Google Shape;14001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2" name="Google Shape;14002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3" name="Google Shape;14003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4" name="Google Shape;14004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5" name="Google Shape;14005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6" name="Google Shape;14006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7" name="Google Shape;14007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8" name="Google Shape;14008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9" name="Google Shape;14009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0" name="Google Shape;14010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1" name="Google Shape;14011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2" name="Google Shape;14012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3" name="Google Shape;14013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4" name="Google Shape;14014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5" name="Google Shape;14015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6" name="Google Shape;14016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7" name="Google Shape;14017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8" name="Google Shape;14018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9" name="Google Shape;14019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0" name="Google Shape;14020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1" name="Google Shape;14021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2" name="Google Shape;14022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3" name="Google Shape;14023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4" name="Google Shape;14024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5" name="Google Shape;14025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6" name="Google Shape;14026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7" name="Google Shape;14027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8" name="Google Shape;14028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9" name="Google Shape;14029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0" name="Google Shape;14030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1" name="Google Shape;14031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2" name="Google Shape;14032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3" name="Google Shape;14033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4" name="Google Shape;14034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5" name="Google Shape;14035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6" name="Google Shape;14036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7" name="Google Shape;14037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8" name="Google Shape;14038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9" name="Google Shape;14039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0" name="Google Shape;14040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1" name="Google Shape;14041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2" name="Google Shape;14042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3" name="Google Shape;14043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4" name="Google Shape;14044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5" name="Google Shape;14045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6" name="Google Shape;14046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7" name="Google Shape;14047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8" name="Google Shape;14048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9" name="Google Shape;14049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0" name="Google Shape;14050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1" name="Google Shape;14051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2" name="Google Shape;14052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3" name="Google Shape;14053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54" name="Google Shape;14054;p22"/>
            <p:cNvGrpSpPr/>
            <p:nvPr/>
          </p:nvGrpSpPr>
          <p:grpSpPr>
            <a:xfrm>
              <a:off x="109200" y="1633006"/>
              <a:ext cx="8925600" cy="33000"/>
              <a:chOff x="76200" y="76206"/>
              <a:chExt cx="8925600" cy="33000"/>
            </a:xfrm>
          </p:grpSpPr>
          <p:sp>
            <p:nvSpPr>
              <p:cNvPr id="14055" name="Google Shape;14055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6" name="Google Shape;14056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7" name="Google Shape;14057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8" name="Google Shape;14058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9" name="Google Shape;14059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0" name="Google Shape;14060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1" name="Google Shape;14061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2" name="Google Shape;14062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3" name="Google Shape;14063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4" name="Google Shape;14064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5" name="Google Shape;14065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6" name="Google Shape;14066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7" name="Google Shape;14067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8" name="Google Shape;14068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9" name="Google Shape;14069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0" name="Google Shape;14070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1" name="Google Shape;14071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2" name="Google Shape;14072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3" name="Google Shape;14073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4" name="Google Shape;14074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5" name="Google Shape;14075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6" name="Google Shape;14076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7" name="Google Shape;14077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8" name="Google Shape;14078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9" name="Google Shape;14079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0" name="Google Shape;14080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1" name="Google Shape;14081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2" name="Google Shape;14082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3" name="Google Shape;14083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4" name="Google Shape;14084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5" name="Google Shape;14085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6" name="Google Shape;14086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7" name="Google Shape;14087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8" name="Google Shape;14088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9" name="Google Shape;14089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0" name="Google Shape;14090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1" name="Google Shape;14091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2" name="Google Shape;14092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3" name="Google Shape;14093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4" name="Google Shape;14094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5" name="Google Shape;14095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6" name="Google Shape;14096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7" name="Google Shape;14097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8" name="Google Shape;14098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9" name="Google Shape;14099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0" name="Google Shape;14100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1" name="Google Shape;14101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2" name="Google Shape;14102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3" name="Google Shape;14103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4" name="Google Shape;14104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5" name="Google Shape;14105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6" name="Google Shape;14106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7" name="Google Shape;14107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8" name="Google Shape;14108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9" name="Google Shape;14109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0" name="Google Shape;14110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1" name="Google Shape;14111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2" name="Google Shape;14112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3" name="Google Shape;14113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4" name="Google Shape;14114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5" name="Google Shape;14115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6" name="Google Shape;14116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7" name="Google Shape;14117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8" name="Google Shape;14118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9" name="Google Shape;14119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0" name="Google Shape;14120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1" name="Google Shape;14121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2" name="Google Shape;14122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3" name="Google Shape;14123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4" name="Google Shape;14124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5" name="Google Shape;14125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6" name="Google Shape;14126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27" name="Google Shape;14127;p22"/>
            <p:cNvGrpSpPr/>
            <p:nvPr/>
          </p:nvGrpSpPr>
          <p:grpSpPr>
            <a:xfrm>
              <a:off x="109200" y="1744206"/>
              <a:ext cx="8925600" cy="33000"/>
              <a:chOff x="76200" y="76206"/>
              <a:chExt cx="8925600" cy="33000"/>
            </a:xfrm>
          </p:grpSpPr>
          <p:sp>
            <p:nvSpPr>
              <p:cNvPr id="14128" name="Google Shape;14128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9" name="Google Shape;14129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0" name="Google Shape;14130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1" name="Google Shape;14131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2" name="Google Shape;14132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3" name="Google Shape;14133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4" name="Google Shape;14134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5" name="Google Shape;14135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6" name="Google Shape;14136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7" name="Google Shape;14137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8" name="Google Shape;14138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9" name="Google Shape;14139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0" name="Google Shape;14140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1" name="Google Shape;14141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2" name="Google Shape;14142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3" name="Google Shape;14143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4" name="Google Shape;14144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5" name="Google Shape;14145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6" name="Google Shape;14146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7" name="Google Shape;14147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8" name="Google Shape;14148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9" name="Google Shape;14149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0" name="Google Shape;14150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1" name="Google Shape;14151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2" name="Google Shape;14152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3" name="Google Shape;14153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4" name="Google Shape;14154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5" name="Google Shape;14155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6" name="Google Shape;14156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7" name="Google Shape;14157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8" name="Google Shape;14158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9" name="Google Shape;14159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0" name="Google Shape;14160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1" name="Google Shape;14161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2" name="Google Shape;14162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3" name="Google Shape;14163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4" name="Google Shape;14164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5" name="Google Shape;14165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6" name="Google Shape;14166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7" name="Google Shape;14167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8" name="Google Shape;14168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9" name="Google Shape;14169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0" name="Google Shape;14170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1" name="Google Shape;14171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2" name="Google Shape;14172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3" name="Google Shape;14173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4" name="Google Shape;14174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5" name="Google Shape;14175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6" name="Google Shape;14176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7" name="Google Shape;14177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8" name="Google Shape;14178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9" name="Google Shape;14179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0" name="Google Shape;14180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1" name="Google Shape;14181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2" name="Google Shape;14182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3" name="Google Shape;14183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4" name="Google Shape;14184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5" name="Google Shape;14185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6" name="Google Shape;14186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7" name="Google Shape;14187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8" name="Google Shape;14188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9" name="Google Shape;14189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0" name="Google Shape;14190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1" name="Google Shape;14191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2" name="Google Shape;14192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3" name="Google Shape;14193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4" name="Google Shape;14194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5" name="Google Shape;14195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6" name="Google Shape;14196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7" name="Google Shape;14197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8" name="Google Shape;14198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9" name="Google Shape;14199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00" name="Google Shape;14200;p22"/>
            <p:cNvGrpSpPr/>
            <p:nvPr/>
          </p:nvGrpSpPr>
          <p:grpSpPr>
            <a:xfrm>
              <a:off x="109200" y="1855406"/>
              <a:ext cx="8925600" cy="33000"/>
              <a:chOff x="76200" y="76206"/>
              <a:chExt cx="8925600" cy="33000"/>
            </a:xfrm>
          </p:grpSpPr>
          <p:sp>
            <p:nvSpPr>
              <p:cNvPr id="14201" name="Google Shape;14201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2" name="Google Shape;14202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3" name="Google Shape;14203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4" name="Google Shape;14204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5" name="Google Shape;14205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6" name="Google Shape;14206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7" name="Google Shape;14207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8" name="Google Shape;14208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9" name="Google Shape;14209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0" name="Google Shape;14210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1" name="Google Shape;14211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2" name="Google Shape;14212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3" name="Google Shape;14213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4" name="Google Shape;14214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5" name="Google Shape;14215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6" name="Google Shape;14216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7" name="Google Shape;14217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8" name="Google Shape;14218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9" name="Google Shape;14219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0" name="Google Shape;14220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1" name="Google Shape;14221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2" name="Google Shape;14222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3" name="Google Shape;14223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4" name="Google Shape;14224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5" name="Google Shape;14225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6" name="Google Shape;14226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7" name="Google Shape;14227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8" name="Google Shape;14228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9" name="Google Shape;14229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0" name="Google Shape;14230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1" name="Google Shape;14231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2" name="Google Shape;14232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3" name="Google Shape;14233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4" name="Google Shape;14234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5" name="Google Shape;14235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6" name="Google Shape;14236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7" name="Google Shape;14237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8" name="Google Shape;14238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9" name="Google Shape;14239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0" name="Google Shape;14240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1" name="Google Shape;14241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2" name="Google Shape;14242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3" name="Google Shape;14243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4" name="Google Shape;14244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5" name="Google Shape;14245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6" name="Google Shape;14246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7" name="Google Shape;14247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8" name="Google Shape;14248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9" name="Google Shape;14249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0" name="Google Shape;14250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1" name="Google Shape;14251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2" name="Google Shape;14252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3" name="Google Shape;14253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4" name="Google Shape;14254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5" name="Google Shape;14255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6" name="Google Shape;14256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7" name="Google Shape;14257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8" name="Google Shape;14258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9" name="Google Shape;14259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0" name="Google Shape;14260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1" name="Google Shape;14261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2" name="Google Shape;14262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3" name="Google Shape;14263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4" name="Google Shape;14264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5" name="Google Shape;14265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6" name="Google Shape;14266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7" name="Google Shape;14267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8" name="Google Shape;14268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9" name="Google Shape;14269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0" name="Google Shape;14270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1" name="Google Shape;14271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2" name="Google Shape;14272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73" name="Google Shape;14273;p22"/>
            <p:cNvGrpSpPr/>
            <p:nvPr/>
          </p:nvGrpSpPr>
          <p:grpSpPr>
            <a:xfrm>
              <a:off x="109200" y="1966606"/>
              <a:ext cx="8925600" cy="33000"/>
              <a:chOff x="76200" y="76206"/>
              <a:chExt cx="8925600" cy="33000"/>
            </a:xfrm>
          </p:grpSpPr>
          <p:sp>
            <p:nvSpPr>
              <p:cNvPr id="14274" name="Google Shape;14274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5" name="Google Shape;14275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6" name="Google Shape;14276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7" name="Google Shape;14277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8" name="Google Shape;14278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9" name="Google Shape;14279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0" name="Google Shape;14280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1" name="Google Shape;14281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2" name="Google Shape;14282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3" name="Google Shape;14283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4" name="Google Shape;14284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5" name="Google Shape;14285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6" name="Google Shape;14286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7" name="Google Shape;14287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8" name="Google Shape;14288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9" name="Google Shape;14289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0" name="Google Shape;14290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1" name="Google Shape;14291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2" name="Google Shape;14292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3" name="Google Shape;14293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4" name="Google Shape;14294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5" name="Google Shape;14295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6" name="Google Shape;14296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7" name="Google Shape;14297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8" name="Google Shape;14298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9" name="Google Shape;14299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0" name="Google Shape;14300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1" name="Google Shape;14301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2" name="Google Shape;14302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3" name="Google Shape;14303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4" name="Google Shape;14304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5" name="Google Shape;14305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6" name="Google Shape;14306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7" name="Google Shape;14307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8" name="Google Shape;14308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9" name="Google Shape;14309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0" name="Google Shape;14310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1" name="Google Shape;14311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2" name="Google Shape;14312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3" name="Google Shape;14313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4" name="Google Shape;14314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5" name="Google Shape;14315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6" name="Google Shape;14316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7" name="Google Shape;14317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8" name="Google Shape;14318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9" name="Google Shape;14319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0" name="Google Shape;14320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1" name="Google Shape;14321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2" name="Google Shape;14322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3" name="Google Shape;14323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4" name="Google Shape;14324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5" name="Google Shape;14325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6" name="Google Shape;14326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7" name="Google Shape;14327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8" name="Google Shape;14328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9" name="Google Shape;14329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0" name="Google Shape;14330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1" name="Google Shape;14331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2" name="Google Shape;14332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3" name="Google Shape;14333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4" name="Google Shape;14334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5" name="Google Shape;14335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6" name="Google Shape;14336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7" name="Google Shape;14337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8" name="Google Shape;14338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9" name="Google Shape;14339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0" name="Google Shape;14340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1" name="Google Shape;14341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2" name="Google Shape;14342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3" name="Google Shape;14343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4" name="Google Shape;14344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5" name="Google Shape;14345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46" name="Google Shape;14346;p22"/>
            <p:cNvGrpSpPr/>
            <p:nvPr/>
          </p:nvGrpSpPr>
          <p:grpSpPr>
            <a:xfrm>
              <a:off x="109200" y="2077806"/>
              <a:ext cx="8925600" cy="33000"/>
              <a:chOff x="76200" y="76206"/>
              <a:chExt cx="8925600" cy="33000"/>
            </a:xfrm>
          </p:grpSpPr>
          <p:sp>
            <p:nvSpPr>
              <p:cNvPr id="14347" name="Google Shape;14347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8" name="Google Shape;14348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9" name="Google Shape;14349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0" name="Google Shape;14350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1" name="Google Shape;14351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2" name="Google Shape;14352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3" name="Google Shape;14353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4" name="Google Shape;14354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5" name="Google Shape;14355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6" name="Google Shape;14356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7" name="Google Shape;14357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8" name="Google Shape;14358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9" name="Google Shape;14359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0" name="Google Shape;14360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1" name="Google Shape;14361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2" name="Google Shape;14362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3" name="Google Shape;14363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4" name="Google Shape;14364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5" name="Google Shape;14365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6" name="Google Shape;14366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7" name="Google Shape;14367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8" name="Google Shape;14368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9" name="Google Shape;14369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0" name="Google Shape;14370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1" name="Google Shape;14371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2" name="Google Shape;14372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3" name="Google Shape;14373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4" name="Google Shape;14374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5" name="Google Shape;14375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6" name="Google Shape;14376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7" name="Google Shape;14377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8" name="Google Shape;14378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9" name="Google Shape;14379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0" name="Google Shape;14380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1" name="Google Shape;14381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2" name="Google Shape;14382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3" name="Google Shape;14383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4" name="Google Shape;14384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5" name="Google Shape;14385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6" name="Google Shape;14386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7" name="Google Shape;14387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8" name="Google Shape;14388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9" name="Google Shape;14389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0" name="Google Shape;14390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1" name="Google Shape;14391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2" name="Google Shape;14392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3" name="Google Shape;14393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4" name="Google Shape;14394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5" name="Google Shape;14395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6" name="Google Shape;14396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7" name="Google Shape;14397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8" name="Google Shape;14398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9" name="Google Shape;14399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0" name="Google Shape;14400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1" name="Google Shape;14401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2" name="Google Shape;14402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3" name="Google Shape;14403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4" name="Google Shape;14404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5" name="Google Shape;14405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6" name="Google Shape;14406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7" name="Google Shape;14407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8" name="Google Shape;14408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9" name="Google Shape;14409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0" name="Google Shape;14410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1" name="Google Shape;14411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2" name="Google Shape;14412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3" name="Google Shape;14413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4" name="Google Shape;14414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5" name="Google Shape;14415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6" name="Google Shape;14416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7" name="Google Shape;14417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8" name="Google Shape;14418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19" name="Google Shape;14419;p22"/>
            <p:cNvGrpSpPr/>
            <p:nvPr/>
          </p:nvGrpSpPr>
          <p:grpSpPr>
            <a:xfrm>
              <a:off x="109200" y="2189006"/>
              <a:ext cx="8925600" cy="33000"/>
              <a:chOff x="76200" y="76206"/>
              <a:chExt cx="8925600" cy="33000"/>
            </a:xfrm>
          </p:grpSpPr>
          <p:sp>
            <p:nvSpPr>
              <p:cNvPr id="14420" name="Google Shape;14420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1" name="Google Shape;14421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2" name="Google Shape;14422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3" name="Google Shape;14423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4" name="Google Shape;14424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5" name="Google Shape;14425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6" name="Google Shape;14426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7" name="Google Shape;14427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8" name="Google Shape;14428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9" name="Google Shape;14429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0" name="Google Shape;14430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1" name="Google Shape;14431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2" name="Google Shape;14432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3" name="Google Shape;14433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4" name="Google Shape;14434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5" name="Google Shape;14435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6" name="Google Shape;14436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7" name="Google Shape;14437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8" name="Google Shape;14438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9" name="Google Shape;14439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0" name="Google Shape;14440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1" name="Google Shape;14441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2" name="Google Shape;14442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3" name="Google Shape;14443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4" name="Google Shape;14444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5" name="Google Shape;14445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6" name="Google Shape;14446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7" name="Google Shape;14447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8" name="Google Shape;14448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9" name="Google Shape;14449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0" name="Google Shape;14450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1" name="Google Shape;14451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2" name="Google Shape;14452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3" name="Google Shape;14453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4" name="Google Shape;14454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5" name="Google Shape;14455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6" name="Google Shape;14456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7" name="Google Shape;14457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8" name="Google Shape;14458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9" name="Google Shape;14459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0" name="Google Shape;14460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1" name="Google Shape;14461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2" name="Google Shape;14462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3" name="Google Shape;14463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4" name="Google Shape;14464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5" name="Google Shape;14465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6" name="Google Shape;14466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7" name="Google Shape;14467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8" name="Google Shape;14468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9" name="Google Shape;14469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0" name="Google Shape;14470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1" name="Google Shape;14471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2" name="Google Shape;14472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3" name="Google Shape;14473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4" name="Google Shape;14474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5" name="Google Shape;14475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6" name="Google Shape;14476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7" name="Google Shape;14477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8" name="Google Shape;14478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9" name="Google Shape;14479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0" name="Google Shape;14480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1" name="Google Shape;14481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2" name="Google Shape;14482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3" name="Google Shape;14483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4" name="Google Shape;14484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5" name="Google Shape;14485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6" name="Google Shape;14486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7" name="Google Shape;14487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8" name="Google Shape;14488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9" name="Google Shape;14489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0" name="Google Shape;14490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1" name="Google Shape;14491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92" name="Google Shape;14492;p22"/>
            <p:cNvGrpSpPr/>
            <p:nvPr/>
          </p:nvGrpSpPr>
          <p:grpSpPr>
            <a:xfrm>
              <a:off x="109200" y="2300206"/>
              <a:ext cx="8925600" cy="33000"/>
              <a:chOff x="76200" y="76206"/>
              <a:chExt cx="8925600" cy="33000"/>
            </a:xfrm>
          </p:grpSpPr>
          <p:sp>
            <p:nvSpPr>
              <p:cNvPr id="14493" name="Google Shape;14493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4" name="Google Shape;14494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5" name="Google Shape;14495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6" name="Google Shape;14496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7" name="Google Shape;14497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8" name="Google Shape;14498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9" name="Google Shape;14499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0" name="Google Shape;14500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1" name="Google Shape;14501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2" name="Google Shape;14502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3" name="Google Shape;14503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4" name="Google Shape;14504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5" name="Google Shape;14505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6" name="Google Shape;14506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7" name="Google Shape;14507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8" name="Google Shape;14508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9" name="Google Shape;14509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0" name="Google Shape;14510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1" name="Google Shape;14511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2" name="Google Shape;14512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3" name="Google Shape;14513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4" name="Google Shape;14514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5" name="Google Shape;14515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6" name="Google Shape;14516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7" name="Google Shape;14517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8" name="Google Shape;14518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9" name="Google Shape;14519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0" name="Google Shape;14520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1" name="Google Shape;14521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2" name="Google Shape;14522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3" name="Google Shape;14523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4" name="Google Shape;14524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5" name="Google Shape;14525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6" name="Google Shape;14526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7" name="Google Shape;14527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8" name="Google Shape;14528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9" name="Google Shape;14529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0" name="Google Shape;14530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1" name="Google Shape;14531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2" name="Google Shape;14532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3" name="Google Shape;14533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4" name="Google Shape;14534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5" name="Google Shape;14535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6" name="Google Shape;14536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7" name="Google Shape;14537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8" name="Google Shape;14538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9" name="Google Shape;14539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0" name="Google Shape;14540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1" name="Google Shape;14541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2" name="Google Shape;14542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3" name="Google Shape;14543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4" name="Google Shape;14544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5" name="Google Shape;14545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6" name="Google Shape;14546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7" name="Google Shape;14547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8" name="Google Shape;14548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9" name="Google Shape;14549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0" name="Google Shape;14550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1" name="Google Shape;14551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2" name="Google Shape;14552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3" name="Google Shape;14553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4" name="Google Shape;14554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5" name="Google Shape;14555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6" name="Google Shape;14556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7" name="Google Shape;14557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8" name="Google Shape;14558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9" name="Google Shape;14559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0" name="Google Shape;14560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1" name="Google Shape;14561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2" name="Google Shape;14562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3" name="Google Shape;14563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4" name="Google Shape;14564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5" name="Google Shape;14565;p22"/>
            <p:cNvGrpSpPr/>
            <p:nvPr/>
          </p:nvGrpSpPr>
          <p:grpSpPr>
            <a:xfrm>
              <a:off x="109200" y="2411406"/>
              <a:ext cx="8925600" cy="33000"/>
              <a:chOff x="76200" y="76206"/>
              <a:chExt cx="8925600" cy="33000"/>
            </a:xfrm>
          </p:grpSpPr>
          <p:sp>
            <p:nvSpPr>
              <p:cNvPr id="14566" name="Google Shape;14566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7" name="Google Shape;14567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8" name="Google Shape;14568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9" name="Google Shape;14569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0" name="Google Shape;14570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1" name="Google Shape;14571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2" name="Google Shape;14572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3" name="Google Shape;14573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4" name="Google Shape;14574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5" name="Google Shape;14575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6" name="Google Shape;14576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7" name="Google Shape;14577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8" name="Google Shape;14578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9" name="Google Shape;14579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0" name="Google Shape;14580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1" name="Google Shape;14581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2" name="Google Shape;14582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3" name="Google Shape;14583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4" name="Google Shape;14584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5" name="Google Shape;14585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6" name="Google Shape;14586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7" name="Google Shape;14587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8" name="Google Shape;14588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9" name="Google Shape;14589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0" name="Google Shape;14590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1" name="Google Shape;14591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2" name="Google Shape;14592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3" name="Google Shape;14593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4" name="Google Shape;14594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5" name="Google Shape;14595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6" name="Google Shape;14596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7" name="Google Shape;14597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8" name="Google Shape;14598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9" name="Google Shape;14599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0" name="Google Shape;14600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1" name="Google Shape;14601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2" name="Google Shape;14602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3" name="Google Shape;14603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4" name="Google Shape;14604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5" name="Google Shape;14605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6" name="Google Shape;14606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7" name="Google Shape;14607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8" name="Google Shape;14608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9" name="Google Shape;14609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0" name="Google Shape;14610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1" name="Google Shape;14611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2" name="Google Shape;14612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3" name="Google Shape;14613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4" name="Google Shape;14614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5" name="Google Shape;14615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6" name="Google Shape;14616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7" name="Google Shape;14617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8" name="Google Shape;14618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9" name="Google Shape;14619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0" name="Google Shape;14620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1" name="Google Shape;14621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2" name="Google Shape;14622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3" name="Google Shape;14623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4" name="Google Shape;14624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5" name="Google Shape;14625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6" name="Google Shape;14626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7" name="Google Shape;14627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8" name="Google Shape;14628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9" name="Google Shape;14629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0" name="Google Shape;14630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1" name="Google Shape;14631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2" name="Google Shape;14632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3" name="Google Shape;14633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4" name="Google Shape;14634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5" name="Google Shape;14635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6" name="Google Shape;14636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7" name="Google Shape;14637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38" name="Google Shape;14638;p22"/>
            <p:cNvGrpSpPr/>
            <p:nvPr/>
          </p:nvGrpSpPr>
          <p:grpSpPr>
            <a:xfrm>
              <a:off x="109200" y="2522606"/>
              <a:ext cx="8925600" cy="33000"/>
              <a:chOff x="76200" y="76206"/>
              <a:chExt cx="8925600" cy="33000"/>
            </a:xfrm>
          </p:grpSpPr>
          <p:sp>
            <p:nvSpPr>
              <p:cNvPr id="14639" name="Google Shape;14639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0" name="Google Shape;14640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1" name="Google Shape;14641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2" name="Google Shape;14642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3" name="Google Shape;14643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4" name="Google Shape;14644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5" name="Google Shape;14645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6" name="Google Shape;14646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7" name="Google Shape;14647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8" name="Google Shape;14648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9" name="Google Shape;14649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0" name="Google Shape;14650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1" name="Google Shape;14651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2" name="Google Shape;14652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3" name="Google Shape;14653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4" name="Google Shape;14654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5" name="Google Shape;14655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6" name="Google Shape;14656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7" name="Google Shape;14657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8" name="Google Shape;14658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9" name="Google Shape;14659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0" name="Google Shape;14660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1" name="Google Shape;14661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2" name="Google Shape;14662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3" name="Google Shape;14663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4" name="Google Shape;14664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5" name="Google Shape;14665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6" name="Google Shape;14666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7" name="Google Shape;14667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8" name="Google Shape;14668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9" name="Google Shape;14669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0" name="Google Shape;14670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1" name="Google Shape;14671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2" name="Google Shape;14672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3" name="Google Shape;14673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4" name="Google Shape;14674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5" name="Google Shape;14675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6" name="Google Shape;14676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7" name="Google Shape;14677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8" name="Google Shape;14678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9" name="Google Shape;14679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0" name="Google Shape;14680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1" name="Google Shape;14681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2" name="Google Shape;14682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3" name="Google Shape;14683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4" name="Google Shape;14684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5" name="Google Shape;14685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6" name="Google Shape;14686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7" name="Google Shape;14687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8" name="Google Shape;14688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9" name="Google Shape;14689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0" name="Google Shape;14690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1" name="Google Shape;14691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2" name="Google Shape;14692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3" name="Google Shape;14693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4" name="Google Shape;14694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5" name="Google Shape;14695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6" name="Google Shape;14696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7" name="Google Shape;14697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8" name="Google Shape;14698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9" name="Google Shape;14699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0" name="Google Shape;14700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1" name="Google Shape;14701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2" name="Google Shape;14702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3" name="Google Shape;14703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4" name="Google Shape;14704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5" name="Google Shape;14705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6" name="Google Shape;14706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7" name="Google Shape;14707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8" name="Google Shape;14708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9" name="Google Shape;14709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0" name="Google Shape;14710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11" name="Google Shape;14711;p22"/>
            <p:cNvGrpSpPr/>
            <p:nvPr/>
          </p:nvGrpSpPr>
          <p:grpSpPr>
            <a:xfrm>
              <a:off x="109200" y="2633806"/>
              <a:ext cx="8925600" cy="33000"/>
              <a:chOff x="76200" y="76206"/>
              <a:chExt cx="8925600" cy="33000"/>
            </a:xfrm>
          </p:grpSpPr>
          <p:sp>
            <p:nvSpPr>
              <p:cNvPr id="14712" name="Google Shape;14712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3" name="Google Shape;14713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4" name="Google Shape;14714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5" name="Google Shape;14715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6" name="Google Shape;14716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7" name="Google Shape;14717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8" name="Google Shape;14718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9" name="Google Shape;14719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0" name="Google Shape;14720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1" name="Google Shape;14721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2" name="Google Shape;14722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3" name="Google Shape;14723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4" name="Google Shape;14724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5" name="Google Shape;14725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6" name="Google Shape;14726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7" name="Google Shape;14727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8" name="Google Shape;14728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9" name="Google Shape;14729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0" name="Google Shape;14730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1" name="Google Shape;14731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2" name="Google Shape;14732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3" name="Google Shape;14733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4" name="Google Shape;14734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5" name="Google Shape;14735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6" name="Google Shape;14736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7" name="Google Shape;14737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8" name="Google Shape;14738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9" name="Google Shape;14739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0" name="Google Shape;14740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1" name="Google Shape;14741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2" name="Google Shape;14742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3" name="Google Shape;14743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4" name="Google Shape;14744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5" name="Google Shape;14745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6" name="Google Shape;14746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7" name="Google Shape;14747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8" name="Google Shape;14748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9" name="Google Shape;14749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0" name="Google Shape;14750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1" name="Google Shape;14751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2" name="Google Shape;14752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3" name="Google Shape;14753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4" name="Google Shape;14754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5" name="Google Shape;14755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6" name="Google Shape;14756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7" name="Google Shape;14757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8" name="Google Shape;14758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9" name="Google Shape;14759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0" name="Google Shape;14760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1" name="Google Shape;14761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2" name="Google Shape;14762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3" name="Google Shape;14763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4" name="Google Shape;14764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5" name="Google Shape;14765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6" name="Google Shape;14766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7" name="Google Shape;14767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8" name="Google Shape;14768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9" name="Google Shape;14769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0" name="Google Shape;14770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1" name="Google Shape;14771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2" name="Google Shape;14772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3" name="Google Shape;14773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4" name="Google Shape;14774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5" name="Google Shape;14775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6" name="Google Shape;14776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7" name="Google Shape;14777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8" name="Google Shape;14778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9" name="Google Shape;14779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0" name="Google Shape;14780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1" name="Google Shape;14781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2" name="Google Shape;14782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3" name="Google Shape;14783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84" name="Google Shape;14784;p22"/>
            <p:cNvGrpSpPr/>
            <p:nvPr/>
          </p:nvGrpSpPr>
          <p:grpSpPr>
            <a:xfrm>
              <a:off x="109200" y="2745006"/>
              <a:ext cx="8925600" cy="33000"/>
              <a:chOff x="76200" y="76206"/>
              <a:chExt cx="8925600" cy="33000"/>
            </a:xfrm>
          </p:grpSpPr>
          <p:sp>
            <p:nvSpPr>
              <p:cNvPr id="14785" name="Google Shape;14785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6" name="Google Shape;14786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7" name="Google Shape;14787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8" name="Google Shape;14788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9" name="Google Shape;14789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0" name="Google Shape;14790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1" name="Google Shape;14791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2" name="Google Shape;14792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3" name="Google Shape;14793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4" name="Google Shape;14794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5" name="Google Shape;14795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6" name="Google Shape;14796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7" name="Google Shape;14797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8" name="Google Shape;14798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9" name="Google Shape;14799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0" name="Google Shape;14800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1" name="Google Shape;14801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2" name="Google Shape;14802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3" name="Google Shape;14803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4" name="Google Shape;14804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5" name="Google Shape;14805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6" name="Google Shape;14806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7" name="Google Shape;14807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8" name="Google Shape;14808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9" name="Google Shape;14809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0" name="Google Shape;14810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1" name="Google Shape;14811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2" name="Google Shape;14812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3" name="Google Shape;14813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4" name="Google Shape;14814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5" name="Google Shape;14815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6" name="Google Shape;14816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7" name="Google Shape;14817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8" name="Google Shape;14818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9" name="Google Shape;14819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0" name="Google Shape;14820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1" name="Google Shape;14821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2" name="Google Shape;14822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3" name="Google Shape;14823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4" name="Google Shape;14824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5" name="Google Shape;14825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6" name="Google Shape;14826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7" name="Google Shape;14827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8" name="Google Shape;14828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9" name="Google Shape;14829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0" name="Google Shape;14830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1" name="Google Shape;14831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2" name="Google Shape;14832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3" name="Google Shape;14833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4" name="Google Shape;14834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5" name="Google Shape;14835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6" name="Google Shape;14836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7" name="Google Shape;14837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8" name="Google Shape;14838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9" name="Google Shape;14839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0" name="Google Shape;14840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1" name="Google Shape;14841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2" name="Google Shape;14842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3" name="Google Shape;14843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4" name="Google Shape;14844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5" name="Google Shape;14845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6" name="Google Shape;14846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7" name="Google Shape;14847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8" name="Google Shape;14848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9" name="Google Shape;14849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0" name="Google Shape;14850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1" name="Google Shape;14851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2" name="Google Shape;14852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3" name="Google Shape;14853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4" name="Google Shape;14854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5" name="Google Shape;14855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6" name="Google Shape;14856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57" name="Google Shape;14857;p22"/>
            <p:cNvGrpSpPr/>
            <p:nvPr/>
          </p:nvGrpSpPr>
          <p:grpSpPr>
            <a:xfrm>
              <a:off x="109200" y="2856206"/>
              <a:ext cx="8925600" cy="33000"/>
              <a:chOff x="76200" y="76206"/>
              <a:chExt cx="8925600" cy="33000"/>
            </a:xfrm>
          </p:grpSpPr>
          <p:sp>
            <p:nvSpPr>
              <p:cNvPr id="14858" name="Google Shape;14858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9" name="Google Shape;14859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0" name="Google Shape;14860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1" name="Google Shape;14861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2" name="Google Shape;14862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3" name="Google Shape;14863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4" name="Google Shape;14864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5" name="Google Shape;14865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6" name="Google Shape;14866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7" name="Google Shape;14867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8" name="Google Shape;14868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9" name="Google Shape;14869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0" name="Google Shape;14870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1" name="Google Shape;14871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2" name="Google Shape;14872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3" name="Google Shape;14873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4" name="Google Shape;14874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5" name="Google Shape;14875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6" name="Google Shape;14876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7" name="Google Shape;14877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8" name="Google Shape;14878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9" name="Google Shape;14879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0" name="Google Shape;14880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1" name="Google Shape;14881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2" name="Google Shape;14882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3" name="Google Shape;14883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4" name="Google Shape;14884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5" name="Google Shape;14885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6" name="Google Shape;14886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7" name="Google Shape;14887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8" name="Google Shape;14888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9" name="Google Shape;14889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0" name="Google Shape;14890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1" name="Google Shape;14891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2" name="Google Shape;14892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3" name="Google Shape;14893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4" name="Google Shape;14894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5" name="Google Shape;14895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6" name="Google Shape;14896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7" name="Google Shape;14897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8" name="Google Shape;14898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9" name="Google Shape;14899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0" name="Google Shape;14900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1" name="Google Shape;14901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2" name="Google Shape;14902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3" name="Google Shape;14903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4" name="Google Shape;14904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5" name="Google Shape;14905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6" name="Google Shape;14906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7" name="Google Shape;14907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8" name="Google Shape;14908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9" name="Google Shape;14909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0" name="Google Shape;14910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1" name="Google Shape;14911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2" name="Google Shape;14912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3" name="Google Shape;14913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4" name="Google Shape;14914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5" name="Google Shape;14915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6" name="Google Shape;14916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7" name="Google Shape;14917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8" name="Google Shape;14918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9" name="Google Shape;14919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0" name="Google Shape;14920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1" name="Google Shape;14921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2" name="Google Shape;14922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3" name="Google Shape;14923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4" name="Google Shape;14924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5" name="Google Shape;14925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6" name="Google Shape;14926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7" name="Google Shape;14927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8" name="Google Shape;14928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9" name="Google Shape;14929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30" name="Google Shape;14930;p22"/>
            <p:cNvGrpSpPr/>
            <p:nvPr/>
          </p:nvGrpSpPr>
          <p:grpSpPr>
            <a:xfrm>
              <a:off x="109200" y="2967406"/>
              <a:ext cx="8925600" cy="33000"/>
              <a:chOff x="76200" y="76206"/>
              <a:chExt cx="8925600" cy="33000"/>
            </a:xfrm>
          </p:grpSpPr>
          <p:sp>
            <p:nvSpPr>
              <p:cNvPr id="14931" name="Google Shape;14931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2" name="Google Shape;14932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3" name="Google Shape;14933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4" name="Google Shape;14934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5" name="Google Shape;14935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6" name="Google Shape;14936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7" name="Google Shape;14937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8" name="Google Shape;14938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9" name="Google Shape;14939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0" name="Google Shape;14940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1" name="Google Shape;14941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2" name="Google Shape;14942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3" name="Google Shape;14943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4" name="Google Shape;14944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5" name="Google Shape;14945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6" name="Google Shape;14946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7" name="Google Shape;14947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8" name="Google Shape;14948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9" name="Google Shape;14949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0" name="Google Shape;14950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1" name="Google Shape;14951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2" name="Google Shape;14952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3" name="Google Shape;14953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4" name="Google Shape;14954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5" name="Google Shape;14955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6" name="Google Shape;14956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7" name="Google Shape;14957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8" name="Google Shape;14958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9" name="Google Shape;14959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0" name="Google Shape;14960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1" name="Google Shape;14961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2" name="Google Shape;14962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3" name="Google Shape;14963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4" name="Google Shape;14964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5" name="Google Shape;14965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6" name="Google Shape;14966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7" name="Google Shape;14967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8" name="Google Shape;14968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9" name="Google Shape;14969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0" name="Google Shape;14970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1" name="Google Shape;14971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2" name="Google Shape;14972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3" name="Google Shape;14973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4" name="Google Shape;14974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5" name="Google Shape;14975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6" name="Google Shape;14976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7" name="Google Shape;14977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8" name="Google Shape;14978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9" name="Google Shape;14979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0" name="Google Shape;14980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1" name="Google Shape;14981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2" name="Google Shape;14982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3" name="Google Shape;14983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4" name="Google Shape;14984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5" name="Google Shape;14985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6" name="Google Shape;14986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7" name="Google Shape;14987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8" name="Google Shape;14988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9" name="Google Shape;14989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0" name="Google Shape;14990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1" name="Google Shape;14991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2" name="Google Shape;14992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3" name="Google Shape;14993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4" name="Google Shape;14994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5" name="Google Shape;14995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6" name="Google Shape;14996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7" name="Google Shape;14997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8" name="Google Shape;14998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9" name="Google Shape;14999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0" name="Google Shape;15000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1" name="Google Shape;15001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2" name="Google Shape;15002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03" name="Google Shape;15003;p22"/>
            <p:cNvGrpSpPr/>
            <p:nvPr/>
          </p:nvGrpSpPr>
          <p:grpSpPr>
            <a:xfrm>
              <a:off x="109200" y="3078606"/>
              <a:ext cx="8925600" cy="33000"/>
              <a:chOff x="76200" y="76206"/>
              <a:chExt cx="8925600" cy="33000"/>
            </a:xfrm>
          </p:grpSpPr>
          <p:sp>
            <p:nvSpPr>
              <p:cNvPr id="15004" name="Google Shape;15004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5" name="Google Shape;15005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6" name="Google Shape;15006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7" name="Google Shape;15007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8" name="Google Shape;15008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9" name="Google Shape;15009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0" name="Google Shape;15010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1" name="Google Shape;15011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2" name="Google Shape;15012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3" name="Google Shape;15013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4" name="Google Shape;15014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5" name="Google Shape;15015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6" name="Google Shape;15016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7" name="Google Shape;15017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8" name="Google Shape;15018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9" name="Google Shape;15019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0" name="Google Shape;15020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1" name="Google Shape;15021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2" name="Google Shape;15022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3" name="Google Shape;15023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4" name="Google Shape;15024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5" name="Google Shape;15025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6" name="Google Shape;15026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7" name="Google Shape;15027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8" name="Google Shape;15028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9" name="Google Shape;15029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0" name="Google Shape;15030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1" name="Google Shape;15031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2" name="Google Shape;15032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3" name="Google Shape;15033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4" name="Google Shape;15034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5" name="Google Shape;15035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6" name="Google Shape;15036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7" name="Google Shape;15037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8" name="Google Shape;15038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9" name="Google Shape;15039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0" name="Google Shape;15040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1" name="Google Shape;15041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2" name="Google Shape;15042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3" name="Google Shape;15043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4" name="Google Shape;15044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5" name="Google Shape;15045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6" name="Google Shape;15046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7" name="Google Shape;15047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8" name="Google Shape;15048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9" name="Google Shape;15049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0" name="Google Shape;15050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1" name="Google Shape;15051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2" name="Google Shape;15052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3" name="Google Shape;15053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4" name="Google Shape;15054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5" name="Google Shape;15055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6" name="Google Shape;15056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7" name="Google Shape;15057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8" name="Google Shape;15058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9" name="Google Shape;15059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0" name="Google Shape;15060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1" name="Google Shape;15061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2" name="Google Shape;15062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3" name="Google Shape;15063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4" name="Google Shape;15064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5" name="Google Shape;15065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6" name="Google Shape;15066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7" name="Google Shape;15067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8" name="Google Shape;15068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9" name="Google Shape;15069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0" name="Google Shape;15070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1" name="Google Shape;15071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2" name="Google Shape;15072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3" name="Google Shape;15073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4" name="Google Shape;15074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5" name="Google Shape;15075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6" name="Google Shape;15076;p22"/>
            <p:cNvGrpSpPr/>
            <p:nvPr/>
          </p:nvGrpSpPr>
          <p:grpSpPr>
            <a:xfrm>
              <a:off x="109200" y="3189806"/>
              <a:ext cx="8925600" cy="33000"/>
              <a:chOff x="76200" y="76206"/>
              <a:chExt cx="8925600" cy="33000"/>
            </a:xfrm>
          </p:grpSpPr>
          <p:sp>
            <p:nvSpPr>
              <p:cNvPr id="15077" name="Google Shape;15077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8" name="Google Shape;15078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9" name="Google Shape;15079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0" name="Google Shape;15080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1" name="Google Shape;15081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2" name="Google Shape;15082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3" name="Google Shape;15083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4" name="Google Shape;15084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5" name="Google Shape;15085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6" name="Google Shape;15086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7" name="Google Shape;15087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8" name="Google Shape;15088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9" name="Google Shape;15089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0" name="Google Shape;15090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1" name="Google Shape;15091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2" name="Google Shape;15092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3" name="Google Shape;15093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4" name="Google Shape;15094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5" name="Google Shape;15095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6" name="Google Shape;15096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7" name="Google Shape;15097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8" name="Google Shape;15098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9" name="Google Shape;15099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0" name="Google Shape;15100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1" name="Google Shape;15101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2" name="Google Shape;15102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3" name="Google Shape;15103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4" name="Google Shape;15104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5" name="Google Shape;15105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6" name="Google Shape;15106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7" name="Google Shape;15107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8" name="Google Shape;15108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9" name="Google Shape;15109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0" name="Google Shape;15110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1" name="Google Shape;15111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2" name="Google Shape;15112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3" name="Google Shape;15113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4" name="Google Shape;15114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5" name="Google Shape;15115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6" name="Google Shape;15116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7" name="Google Shape;15117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8" name="Google Shape;15118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9" name="Google Shape;15119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0" name="Google Shape;15120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1" name="Google Shape;15121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2" name="Google Shape;15122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3" name="Google Shape;15123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4" name="Google Shape;15124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5" name="Google Shape;15125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6" name="Google Shape;15126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7" name="Google Shape;15127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8" name="Google Shape;15128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9" name="Google Shape;15129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0" name="Google Shape;15130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1" name="Google Shape;15131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2" name="Google Shape;15132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3" name="Google Shape;15133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4" name="Google Shape;15134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5" name="Google Shape;15135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6" name="Google Shape;15136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7" name="Google Shape;15137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8" name="Google Shape;15138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9" name="Google Shape;15139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0" name="Google Shape;15140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1" name="Google Shape;15141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2" name="Google Shape;15142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3" name="Google Shape;15143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4" name="Google Shape;15144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5" name="Google Shape;15145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6" name="Google Shape;15146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7" name="Google Shape;15147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8" name="Google Shape;15148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49" name="Google Shape;15149;p22"/>
            <p:cNvGrpSpPr/>
            <p:nvPr/>
          </p:nvGrpSpPr>
          <p:grpSpPr>
            <a:xfrm>
              <a:off x="109200" y="3301006"/>
              <a:ext cx="8925600" cy="33000"/>
              <a:chOff x="76200" y="76206"/>
              <a:chExt cx="8925600" cy="33000"/>
            </a:xfrm>
          </p:grpSpPr>
          <p:sp>
            <p:nvSpPr>
              <p:cNvPr id="15150" name="Google Shape;15150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1" name="Google Shape;15151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2" name="Google Shape;15152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3" name="Google Shape;15153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4" name="Google Shape;15154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5" name="Google Shape;15155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6" name="Google Shape;15156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7" name="Google Shape;15157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8" name="Google Shape;15158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9" name="Google Shape;15159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0" name="Google Shape;15160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1" name="Google Shape;15161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2" name="Google Shape;15162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3" name="Google Shape;15163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4" name="Google Shape;15164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5" name="Google Shape;15165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6" name="Google Shape;15166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7" name="Google Shape;15167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8" name="Google Shape;15168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9" name="Google Shape;15169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0" name="Google Shape;15170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1" name="Google Shape;15171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2" name="Google Shape;15172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3" name="Google Shape;15173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4" name="Google Shape;15174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5" name="Google Shape;15175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6" name="Google Shape;15176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7" name="Google Shape;15177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8" name="Google Shape;15178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9" name="Google Shape;15179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0" name="Google Shape;15180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1" name="Google Shape;15181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2" name="Google Shape;15182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3" name="Google Shape;15183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4" name="Google Shape;15184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5" name="Google Shape;15185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6" name="Google Shape;15186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7" name="Google Shape;15187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8" name="Google Shape;15188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9" name="Google Shape;15189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0" name="Google Shape;15190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1" name="Google Shape;15191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2" name="Google Shape;15192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3" name="Google Shape;15193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4" name="Google Shape;15194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5" name="Google Shape;15195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6" name="Google Shape;15196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7" name="Google Shape;15197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8" name="Google Shape;15198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9" name="Google Shape;15199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0" name="Google Shape;15200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1" name="Google Shape;15201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2" name="Google Shape;15202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3" name="Google Shape;15203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4" name="Google Shape;15204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5" name="Google Shape;15205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6" name="Google Shape;15206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7" name="Google Shape;15207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8" name="Google Shape;15208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9" name="Google Shape;15209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0" name="Google Shape;15210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1" name="Google Shape;15211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2" name="Google Shape;15212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3" name="Google Shape;15213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4" name="Google Shape;15214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5" name="Google Shape;15215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6" name="Google Shape;15216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7" name="Google Shape;15217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8" name="Google Shape;15218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9" name="Google Shape;15219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0" name="Google Shape;15220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1" name="Google Shape;15221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2" name="Google Shape;15222;p22"/>
            <p:cNvGrpSpPr/>
            <p:nvPr/>
          </p:nvGrpSpPr>
          <p:grpSpPr>
            <a:xfrm>
              <a:off x="109200" y="3412206"/>
              <a:ext cx="8925600" cy="33000"/>
              <a:chOff x="76200" y="76206"/>
              <a:chExt cx="8925600" cy="33000"/>
            </a:xfrm>
          </p:grpSpPr>
          <p:sp>
            <p:nvSpPr>
              <p:cNvPr id="15223" name="Google Shape;15223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4" name="Google Shape;15224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5" name="Google Shape;15225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6" name="Google Shape;15226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7" name="Google Shape;15227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8" name="Google Shape;15228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9" name="Google Shape;15229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0" name="Google Shape;15230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1" name="Google Shape;15231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2" name="Google Shape;15232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3" name="Google Shape;15233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4" name="Google Shape;15234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5" name="Google Shape;15235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6" name="Google Shape;15236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7" name="Google Shape;15237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8" name="Google Shape;15238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9" name="Google Shape;15239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0" name="Google Shape;15240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1" name="Google Shape;15241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2" name="Google Shape;15242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3" name="Google Shape;15243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4" name="Google Shape;15244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5" name="Google Shape;15245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6" name="Google Shape;15246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7" name="Google Shape;15247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8" name="Google Shape;15248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9" name="Google Shape;15249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0" name="Google Shape;15250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1" name="Google Shape;15251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2" name="Google Shape;15252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3" name="Google Shape;15253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4" name="Google Shape;15254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5" name="Google Shape;15255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6" name="Google Shape;15256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7" name="Google Shape;15257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8" name="Google Shape;15258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9" name="Google Shape;15259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0" name="Google Shape;15260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1" name="Google Shape;15261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2" name="Google Shape;15262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3" name="Google Shape;15263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4" name="Google Shape;15264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5" name="Google Shape;15265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6" name="Google Shape;15266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7" name="Google Shape;15267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8" name="Google Shape;15268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9" name="Google Shape;15269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0" name="Google Shape;15270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1" name="Google Shape;15271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2" name="Google Shape;15272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3" name="Google Shape;15273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4" name="Google Shape;15274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5" name="Google Shape;15275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6" name="Google Shape;15276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7" name="Google Shape;15277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8" name="Google Shape;15278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9" name="Google Shape;15279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0" name="Google Shape;15280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1" name="Google Shape;15281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2" name="Google Shape;15282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3" name="Google Shape;15283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4" name="Google Shape;15284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5" name="Google Shape;15285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6" name="Google Shape;15286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7" name="Google Shape;15287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8" name="Google Shape;15288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9" name="Google Shape;15289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0" name="Google Shape;15290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1" name="Google Shape;15291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2" name="Google Shape;15292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3" name="Google Shape;15293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4" name="Google Shape;15294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95" name="Google Shape;15295;p22"/>
            <p:cNvGrpSpPr/>
            <p:nvPr/>
          </p:nvGrpSpPr>
          <p:grpSpPr>
            <a:xfrm>
              <a:off x="109200" y="3523406"/>
              <a:ext cx="8925600" cy="33000"/>
              <a:chOff x="76200" y="76206"/>
              <a:chExt cx="8925600" cy="33000"/>
            </a:xfrm>
          </p:grpSpPr>
          <p:sp>
            <p:nvSpPr>
              <p:cNvPr id="15296" name="Google Shape;15296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7" name="Google Shape;15297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8" name="Google Shape;15298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9" name="Google Shape;15299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0" name="Google Shape;15300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1" name="Google Shape;15301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2" name="Google Shape;15302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3" name="Google Shape;15303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4" name="Google Shape;15304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5" name="Google Shape;15305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6" name="Google Shape;15306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7" name="Google Shape;15307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8" name="Google Shape;15308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9" name="Google Shape;15309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0" name="Google Shape;15310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1" name="Google Shape;15311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2" name="Google Shape;15312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3" name="Google Shape;15313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4" name="Google Shape;15314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5" name="Google Shape;15315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6" name="Google Shape;15316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7" name="Google Shape;15317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8" name="Google Shape;15318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9" name="Google Shape;15319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0" name="Google Shape;15320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1" name="Google Shape;15321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2" name="Google Shape;15322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3" name="Google Shape;15323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4" name="Google Shape;15324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5" name="Google Shape;15325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6" name="Google Shape;15326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7" name="Google Shape;15327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8" name="Google Shape;15328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9" name="Google Shape;15329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0" name="Google Shape;15330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1" name="Google Shape;15331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2" name="Google Shape;15332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3" name="Google Shape;15333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4" name="Google Shape;15334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5" name="Google Shape;15335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6" name="Google Shape;15336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7" name="Google Shape;15337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8" name="Google Shape;15338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9" name="Google Shape;15339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0" name="Google Shape;15340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1" name="Google Shape;15341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2" name="Google Shape;15342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3" name="Google Shape;15343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4" name="Google Shape;15344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5" name="Google Shape;15345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6" name="Google Shape;15346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7" name="Google Shape;15347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8" name="Google Shape;15348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9" name="Google Shape;15349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0" name="Google Shape;15350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1" name="Google Shape;15351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2" name="Google Shape;15352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3" name="Google Shape;15353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4" name="Google Shape;15354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5" name="Google Shape;15355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6" name="Google Shape;15356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7" name="Google Shape;15357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8" name="Google Shape;15358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9" name="Google Shape;15359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0" name="Google Shape;15360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1" name="Google Shape;15361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2" name="Google Shape;15362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3" name="Google Shape;15363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4" name="Google Shape;15364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5" name="Google Shape;15365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6" name="Google Shape;15366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7" name="Google Shape;15367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68" name="Google Shape;15368;p22"/>
            <p:cNvGrpSpPr/>
            <p:nvPr/>
          </p:nvGrpSpPr>
          <p:grpSpPr>
            <a:xfrm>
              <a:off x="109200" y="3634606"/>
              <a:ext cx="8925600" cy="33000"/>
              <a:chOff x="76200" y="76206"/>
              <a:chExt cx="8925600" cy="33000"/>
            </a:xfrm>
          </p:grpSpPr>
          <p:sp>
            <p:nvSpPr>
              <p:cNvPr id="15369" name="Google Shape;15369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0" name="Google Shape;15370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1" name="Google Shape;15371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2" name="Google Shape;15372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3" name="Google Shape;15373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4" name="Google Shape;15374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5" name="Google Shape;15375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6" name="Google Shape;15376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7" name="Google Shape;15377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8" name="Google Shape;15378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9" name="Google Shape;15379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0" name="Google Shape;15380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1" name="Google Shape;15381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2" name="Google Shape;15382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3" name="Google Shape;15383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4" name="Google Shape;15384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5" name="Google Shape;15385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6" name="Google Shape;15386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7" name="Google Shape;15387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8" name="Google Shape;15388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9" name="Google Shape;15389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0" name="Google Shape;15390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1" name="Google Shape;15391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2" name="Google Shape;15392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3" name="Google Shape;15393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4" name="Google Shape;15394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5" name="Google Shape;15395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6" name="Google Shape;15396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7" name="Google Shape;15397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8" name="Google Shape;15398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9" name="Google Shape;15399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0" name="Google Shape;15400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1" name="Google Shape;15401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2" name="Google Shape;15402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3" name="Google Shape;15403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4" name="Google Shape;15404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5" name="Google Shape;15405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6" name="Google Shape;15406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7" name="Google Shape;15407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8" name="Google Shape;15408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9" name="Google Shape;15409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0" name="Google Shape;15410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1" name="Google Shape;15411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2" name="Google Shape;15412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3" name="Google Shape;15413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4" name="Google Shape;15414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5" name="Google Shape;15415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6" name="Google Shape;15416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7" name="Google Shape;15417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8" name="Google Shape;15418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9" name="Google Shape;15419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0" name="Google Shape;15420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1" name="Google Shape;15421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2" name="Google Shape;15422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3" name="Google Shape;15423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4" name="Google Shape;15424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5" name="Google Shape;15425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6" name="Google Shape;15426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7" name="Google Shape;15427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8" name="Google Shape;15428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9" name="Google Shape;15429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0" name="Google Shape;15430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1" name="Google Shape;15431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2" name="Google Shape;15432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3" name="Google Shape;15433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4" name="Google Shape;15434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5" name="Google Shape;15435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6" name="Google Shape;15436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7" name="Google Shape;15437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8" name="Google Shape;15438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9" name="Google Shape;15439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0" name="Google Shape;15440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41" name="Google Shape;15441;p22"/>
            <p:cNvGrpSpPr/>
            <p:nvPr/>
          </p:nvGrpSpPr>
          <p:grpSpPr>
            <a:xfrm>
              <a:off x="109200" y="3745806"/>
              <a:ext cx="8925600" cy="33000"/>
              <a:chOff x="76200" y="76206"/>
              <a:chExt cx="8925600" cy="33000"/>
            </a:xfrm>
          </p:grpSpPr>
          <p:sp>
            <p:nvSpPr>
              <p:cNvPr id="15442" name="Google Shape;15442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3" name="Google Shape;15443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4" name="Google Shape;15444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5" name="Google Shape;15445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6" name="Google Shape;15446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7" name="Google Shape;15447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8" name="Google Shape;15448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9" name="Google Shape;15449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0" name="Google Shape;15450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1" name="Google Shape;15451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2" name="Google Shape;15452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3" name="Google Shape;15453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4" name="Google Shape;15454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5" name="Google Shape;15455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6" name="Google Shape;15456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7" name="Google Shape;15457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8" name="Google Shape;15458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9" name="Google Shape;15459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0" name="Google Shape;15460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1" name="Google Shape;15461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2" name="Google Shape;15462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3" name="Google Shape;15463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4" name="Google Shape;15464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5" name="Google Shape;15465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6" name="Google Shape;15466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7" name="Google Shape;15467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8" name="Google Shape;15468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9" name="Google Shape;15469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0" name="Google Shape;15470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1" name="Google Shape;15471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2" name="Google Shape;15472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3" name="Google Shape;15473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4" name="Google Shape;15474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5" name="Google Shape;15475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6" name="Google Shape;15476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7" name="Google Shape;15477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8" name="Google Shape;15478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9" name="Google Shape;15479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0" name="Google Shape;15480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1" name="Google Shape;15481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2" name="Google Shape;15482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3" name="Google Shape;15483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4" name="Google Shape;15484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5" name="Google Shape;15485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6" name="Google Shape;15486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7" name="Google Shape;15487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8" name="Google Shape;15488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9" name="Google Shape;15489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0" name="Google Shape;15490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1" name="Google Shape;15491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2" name="Google Shape;15492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3" name="Google Shape;15493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4" name="Google Shape;15494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5" name="Google Shape;15495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6" name="Google Shape;15496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7" name="Google Shape;15497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8" name="Google Shape;15498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9" name="Google Shape;15499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0" name="Google Shape;15500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1" name="Google Shape;15501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2" name="Google Shape;15502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3" name="Google Shape;15503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4" name="Google Shape;15504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5" name="Google Shape;15505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6" name="Google Shape;15506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7" name="Google Shape;15507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8" name="Google Shape;15508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9" name="Google Shape;15509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0" name="Google Shape;15510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1" name="Google Shape;15511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2" name="Google Shape;15512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3" name="Google Shape;15513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14" name="Google Shape;15514;p22"/>
            <p:cNvGrpSpPr/>
            <p:nvPr/>
          </p:nvGrpSpPr>
          <p:grpSpPr>
            <a:xfrm>
              <a:off x="109200" y="3857006"/>
              <a:ext cx="8925600" cy="33000"/>
              <a:chOff x="76200" y="76206"/>
              <a:chExt cx="8925600" cy="33000"/>
            </a:xfrm>
          </p:grpSpPr>
          <p:sp>
            <p:nvSpPr>
              <p:cNvPr id="15515" name="Google Shape;15515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6" name="Google Shape;15516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7" name="Google Shape;15517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8" name="Google Shape;15518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9" name="Google Shape;15519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0" name="Google Shape;15520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1" name="Google Shape;15521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2" name="Google Shape;15522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3" name="Google Shape;15523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4" name="Google Shape;15524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5" name="Google Shape;15525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6" name="Google Shape;15526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7" name="Google Shape;15527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8" name="Google Shape;15528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9" name="Google Shape;15529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0" name="Google Shape;15530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1" name="Google Shape;15531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2" name="Google Shape;15532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3" name="Google Shape;15533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4" name="Google Shape;15534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5" name="Google Shape;15535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6" name="Google Shape;15536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7" name="Google Shape;15537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8" name="Google Shape;15538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9" name="Google Shape;15539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0" name="Google Shape;15540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1" name="Google Shape;15541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2" name="Google Shape;15542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3" name="Google Shape;15543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4" name="Google Shape;15544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5" name="Google Shape;15545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6" name="Google Shape;15546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7" name="Google Shape;15547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8" name="Google Shape;15548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9" name="Google Shape;15549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0" name="Google Shape;15550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1" name="Google Shape;15551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2" name="Google Shape;15552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3" name="Google Shape;15553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4" name="Google Shape;15554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5" name="Google Shape;15555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6" name="Google Shape;15556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7" name="Google Shape;15557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8" name="Google Shape;15558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9" name="Google Shape;15559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0" name="Google Shape;15560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1" name="Google Shape;15561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2" name="Google Shape;15562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3" name="Google Shape;15563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4" name="Google Shape;15564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5" name="Google Shape;15565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6" name="Google Shape;15566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7" name="Google Shape;15567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8" name="Google Shape;15568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9" name="Google Shape;15569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0" name="Google Shape;15570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1" name="Google Shape;15571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2" name="Google Shape;15572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3" name="Google Shape;15573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4" name="Google Shape;15574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5" name="Google Shape;15575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6" name="Google Shape;15576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7" name="Google Shape;15577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8" name="Google Shape;15578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9" name="Google Shape;15579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0" name="Google Shape;15580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1" name="Google Shape;15581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2" name="Google Shape;15582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3" name="Google Shape;15583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4" name="Google Shape;15584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5" name="Google Shape;15585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6" name="Google Shape;15586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87" name="Google Shape;15587;p22"/>
            <p:cNvGrpSpPr/>
            <p:nvPr/>
          </p:nvGrpSpPr>
          <p:grpSpPr>
            <a:xfrm>
              <a:off x="109200" y="3968206"/>
              <a:ext cx="8925600" cy="33000"/>
              <a:chOff x="76200" y="76206"/>
              <a:chExt cx="8925600" cy="33000"/>
            </a:xfrm>
          </p:grpSpPr>
          <p:sp>
            <p:nvSpPr>
              <p:cNvPr id="15588" name="Google Shape;15588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9" name="Google Shape;15589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0" name="Google Shape;15590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1" name="Google Shape;15591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2" name="Google Shape;15592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3" name="Google Shape;15593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4" name="Google Shape;15594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5" name="Google Shape;15595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6" name="Google Shape;15596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7" name="Google Shape;15597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8" name="Google Shape;15598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9" name="Google Shape;15599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0" name="Google Shape;15600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1" name="Google Shape;15601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2" name="Google Shape;15602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3" name="Google Shape;15603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4" name="Google Shape;15604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5" name="Google Shape;15605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6" name="Google Shape;15606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7" name="Google Shape;15607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8" name="Google Shape;15608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9" name="Google Shape;15609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0" name="Google Shape;15610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1" name="Google Shape;15611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2" name="Google Shape;15612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3" name="Google Shape;15613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4" name="Google Shape;15614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5" name="Google Shape;15615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6" name="Google Shape;15616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7" name="Google Shape;15617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8" name="Google Shape;15618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9" name="Google Shape;15619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0" name="Google Shape;15620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1" name="Google Shape;15621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2" name="Google Shape;15622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3" name="Google Shape;15623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4" name="Google Shape;15624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5" name="Google Shape;15625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6" name="Google Shape;15626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7" name="Google Shape;15627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8" name="Google Shape;15628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9" name="Google Shape;15629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0" name="Google Shape;15630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1" name="Google Shape;15631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2" name="Google Shape;15632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3" name="Google Shape;15633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4" name="Google Shape;15634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5" name="Google Shape;15635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6" name="Google Shape;15636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7" name="Google Shape;15637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8" name="Google Shape;15638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9" name="Google Shape;15639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0" name="Google Shape;15640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1" name="Google Shape;15641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2" name="Google Shape;15642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3" name="Google Shape;15643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4" name="Google Shape;15644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5" name="Google Shape;15645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6" name="Google Shape;15646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7" name="Google Shape;15647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8" name="Google Shape;15648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9" name="Google Shape;15649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0" name="Google Shape;15650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1" name="Google Shape;15651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2" name="Google Shape;15652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3" name="Google Shape;15653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4" name="Google Shape;15654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5" name="Google Shape;15655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6" name="Google Shape;15656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7" name="Google Shape;15657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8" name="Google Shape;15658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9" name="Google Shape;15659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60" name="Google Shape;15660;p22"/>
            <p:cNvGrpSpPr/>
            <p:nvPr/>
          </p:nvGrpSpPr>
          <p:grpSpPr>
            <a:xfrm>
              <a:off x="109200" y="4079406"/>
              <a:ext cx="8925600" cy="33000"/>
              <a:chOff x="76200" y="76206"/>
              <a:chExt cx="8925600" cy="33000"/>
            </a:xfrm>
          </p:grpSpPr>
          <p:sp>
            <p:nvSpPr>
              <p:cNvPr id="15661" name="Google Shape;15661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2" name="Google Shape;15662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3" name="Google Shape;15663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4" name="Google Shape;15664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5" name="Google Shape;15665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6" name="Google Shape;15666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7" name="Google Shape;15667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8" name="Google Shape;15668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9" name="Google Shape;15669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0" name="Google Shape;15670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1" name="Google Shape;15671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2" name="Google Shape;15672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3" name="Google Shape;15673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4" name="Google Shape;15674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5" name="Google Shape;15675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6" name="Google Shape;15676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7" name="Google Shape;15677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8" name="Google Shape;15678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9" name="Google Shape;15679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0" name="Google Shape;15680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1" name="Google Shape;15681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2" name="Google Shape;15682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3" name="Google Shape;15683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4" name="Google Shape;15684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5" name="Google Shape;15685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6" name="Google Shape;15686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7" name="Google Shape;15687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8" name="Google Shape;15688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9" name="Google Shape;15689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0" name="Google Shape;15690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1" name="Google Shape;15691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2" name="Google Shape;15692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3" name="Google Shape;15693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4" name="Google Shape;15694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5" name="Google Shape;15695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6" name="Google Shape;15696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7" name="Google Shape;15697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8" name="Google Shape;15698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9" name="Google Shape;15699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0" name="Google Shape;15700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1" name="Google Shape;15701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2" name="Google Shape;15702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3" name="Google Shape;15703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4" name="Google Shape;15704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5" name="Google Shape;15705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6" name="Google Shape;15706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7" name="Google Shape;15707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8" name="Google Shape;15708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9" name="Google Shape;15709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0" name="Google Shape;15710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1" name="Google Shape;15711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2" name="Google Shape;15712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3" name="Google Shape;15713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4" name="Google Shape;15714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5" name="Google Shape;15715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6" name="Google Shape;15716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7" name="Google Shape;15717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8" name="Google Shape;15718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9" name="Google Shape;15719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0" name="Google Shape;15720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1" name="Google Shape;15721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2" name="Google Shape;15722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3" name="Google Shape;15723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4" name="Google Shape;15724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5" name="Google Shape;15725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6" name="Google Shape;15726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7" name="Google Shape;15727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8" name="Google Shape;15728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9" name="Google Shape;15729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0" name="Google Shape;15730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1" name="Google Shape;15731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2" name="Google Shape;15732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3" name="Google Shape;15733;p22"/>
            <p:cNvGrpSpPr/>
            <p:nvPr/>
          </p:nvGrpSpPr>
          <p:grpSpPr>
            <a:xfrm>
              <a:off x="109200" y="4190606"/>
              <a:ext cx="8925600" cy="33000"/>
              <a:chOff x="76200" y="76206"/>
              <a:chExt cx="8925600" cy="33000"/>
            </a:xfrm>
          </p:grpSpPr>
          <p:sp>
            <p:nvSpPr>
              <p:cNvPr id="15734" name="Google Shape;15734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5" name="Google Shape;15735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6" name="Google Shape;15736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7" name="Google Shape;15737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8" name="Google Shape;15738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9" name="Google Shape;15739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0" name="Google Shape;15740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1" name="Google Shape;15741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2" name="Google Shape;15742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3" name="Google Shape;15743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4" name="Google Shape;15744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5" name="Google Shape;15745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6" name="Google Shape;15746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7" name="Google Shape;15747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8" name="Google Shape;15748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9" name="Google Shape;15749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0" name="Google Shape;15750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1" name="Google Shape;15751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2" name="Google Shape;15752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3" name="Google Shape;15753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4" name="Google Shape;15754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5" name="Google Shape;15755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6" name="Google Shape;15756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7" name="Google Shape;15757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8" name="Google Shape;15758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9" name="Google Shape;15759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0" name="Google Shape;15760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1" name="Google Shape;15761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2" name="Google Shape;15762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3" name="Google Shape;15763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4" name="Google Shape;15764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5" name="Google Shape;15765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6" name="Google Shape;15766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7" name="Google Shape;15767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8" name="Google Shape;15768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9" name="Google Shape;15769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0" name="Google Shape;15770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1" name="Google Shape;15771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2" name="Google Shape;15772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3" name="Google Shape;15773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4" name="Google Shape;15774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5" name="Google Shape;15775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6" name="Google Shape;15776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7" name="Google Shape;15777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8" name="Google Shape;15778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9" name="Google Shape;15779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0" name="Google Shape;15780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1" name="Google Shape;15781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2" name="Google Shape;15782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3" name="Google Shape;15783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4" name="Google Shape;15784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5" name="Google Shape;15785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6" name="Google Shape;15786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7" name="Google Shape;15787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8" name="Google Shape;15788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9" name="Google Shape;15789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0" name="Google Shape;15790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1" name="Google Shape;15791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2" name="Google Shape;15792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3" name="Google Shape;15793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4" name="Google Shape;15794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5" name="Google Shape;15795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6" name="Google Shape;15796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7" name="Google Shape;15797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8" name="Google Shape;15798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9" name="Google Shape;15799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0" name="Google Shape;15800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1" name="Google Shape;15801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2" name="Google Shape;15802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3" name="Google Shape;15803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4" name="Google Shape;15804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5" name="Google Shape;15805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6" name="Google Shape;15806;p22"/>
            <p:cNvGrpSpPr/>
            <p:nvPr/>
          </p:nvGrpSpPr>
          <p:grpSpPr>
            <a:xfrm>
              <a:off x="109200" y="4301806"/>
              <a:ext cx="8925600" cy="33000"/>
              <a:chOff x="76200" y="76206"/>
              <a:chExt cx="8925600" cy="33000"/>
            </a:xfrm>
          </p:grpSpPr>
          <p:sp>
            <p:nvSpPr>
              <p:cNvPr id="15807" name="Google Shape;15807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8" name="Google Shape;15808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9" name="Google Shape;15809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0" name="Google Shape;15810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1" name="Google Shape;15811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2" name="Google Shape;15812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3" name="Google Shape;15813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4" name="Google Shape;15814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5" name="Google Shape;15815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6" name="Google Shape;15816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7" name="Google Shape;15817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8" name="Google Shape;15818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9" name="Google Shape;15819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0" name="Google Shape;15820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1" name="Google Shape;15821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2" name="Google Shape;15822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3" name="Google Shape;15823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4" name="Google Shape;15824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5" name="Google Shape;15825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6" name="Google Shape;15826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7" name="Google Shape;15827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8" name="Google Shape;15828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9" name="Google Shape;15829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0" name="Google Shape;15830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1" name="Google Shape;15831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2" name="Google Shape;15832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3" name="Google Shape;15833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4" name="Google Shape;15834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5" name="Google Shape;15835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6" name="Google Shape;15836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7" name="Google Shape;15837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8" name="Google Shape;15838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9" name="Google Shape;15839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0" name="Google Shape;15840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1" name="Google Shape;15841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2" name="Google Shape;15842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3" name="Google Shape;15843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4" name="Google Shape;15844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5" name="Google Shape;15845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6" name="Google Shape;15846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7" name="Google Shape;15847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8" name="Google Shape;15848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9" name="Google Shape;15849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0" name="Google Shape;15850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1" name="Google Shape;15851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2" name="Google Shape;15852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3" name="Google Shape;15853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4" name="Google Shape;15854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5" name="Google Shape;15855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6" name="Google Shape;15856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7" name="Google Shape;15857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8" name="Google Shape;15858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9" name="Google Shape;15859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0" name="Google Shape;15860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1" name="Google Shape;15861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2" name="Google Shape;15862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3" name="Google Shape;15863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4" name="Google Shape;15864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5" name="Google Shape;15865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6" name="Google Shape;15866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7" name="Google Shape;15867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8" name="Google Shape;15868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9" name="Google Shape;15869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0" name="Google Shape;15870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1" name="Google Shape;15871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2" name="Google Shape;15872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3" name="Google Shape;15873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4" name="Google Shape;15874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5" name="Google Shape;15875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6" name="Google Shape;15876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7" name="Google Shape;15877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8" name="Google Shape;15878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879" name="Google Shape;15879;p2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5880" name="Google Shape;15880;p2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1" name="Google Shape;15881;p2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2" name="Google Shape;15882;p2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3" name="Google Shape;15883;p2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">
    <p:spTree>
      <p:nvGrpSpPr>
        <p:cNvPr id="1" name="Shape 15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85" name="Google Shape;15885;p23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5886" name="Google Shape;15886;p23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7" name="Google Shape;15887;p23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8" name="Google Shape;15888;p23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9" name="Google Shape;15889;p23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0" name="Google Shape;15890;p23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1" name="Google Shape;15891;p23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2" name="Google Shape;15892;p23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3" name="Google Shape;15893;p23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4" name="Google Shape;15894;p23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5" name="Google Shape;15895;p23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6" name="Google Shape;15896;p23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7" name="Google Shape;15897;p23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8" name="Google Shape;15898;p23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9" name="Google Shape;15899;p23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0" name="Google Shape;15900;p23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1" name="Google Shape;15901;p23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2" name="Google Shape;15902;p23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3" name="Google Shape;15903;p23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4" name="Google Shape;15904;p23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5" name="Google Shape;15905;p23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6" name="Google Shape;15906;p23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7" name="Google Shape;15907;p23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8" name="Google Shape;15908;p23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9" name="Google Shape;15909;p23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0" name="Google Shape;15910;p23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1" name="Google Shape;15911;p23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2" name="Google Shape;15912;p23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3" name="Google Shape;15913;p23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4" name="Google Shape;15914;p23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5" name="Google Shape;15915;p23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6" name="Google Shape;15916;p23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7" name="Google Shape;15917;p23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8" name="Google Shape;15918;p23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9" name="Google Shape;15919;p23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0" name="Google Shape;15920;p23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1" name="Google Shape;15921;p23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2" name="Google Shape;15922;p23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3" name="Google Shape;15923;p23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4" name="Google Shape;15924;p23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5" name="Google Shape;15925;p23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6" name="Google Shape;15926;p23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7" name="Google Shape;15927;p23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8" name="Google Shape;15928;p23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9" name="Google Shape;15929;p23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0" name="Google Shape;15930;p23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1" name="Google Shape;15931;p23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2" name="Google Shape;15932;p23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3" name="Google Shape;15933;p23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8640" y="365760"/>
            <a:ext cx="80376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400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65" r:id="rId4"/>
    <p:sldLayoutId id="2147483668" r:id="rId5"/>
    <p:sldLayoutId id="2147483669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44" name="Google Shape;15944;p27"/>
          <p:cNvGrpSpPr/>
          <p:nvPr/>
        </p:nvGrpSpPr>
        <p:grpSpPr>
          <a:xfrm>
            <a:off x="313503" y="540001"/>
            <a:ext cx="8516808" cy="4063556"/>
            <a:chOff x="313503" y="540001"/>
            <a:chExt cx="8516808" cy="4063556"/>
          </a:xfrm>
        </p:grpSpPr>
        <p:sp>
          <p:nvSpPr>
            <p:cNvPr id="15945" name="Google Shape;15945;p27"/>
            <p:cNvSpPr/>
            <p:nvPr/>
          </p:nvSpPr>
          <p:spPr>
            <a:xfrm>
              <a:off x="313503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6" name="Google Shape;15946;p27"/>
            <p:cNvSpPr/>
            <p:nvPr/>
          </p:nvSpPr>
          <p:spPr>
            <a:xfrm>
              <a:off x="433011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7" name="Google Shape;15947;p27"/>
            <p:cNvSpPr/>
            <p:nvPr/>
          </p:nvSpPr>
          <p:spPr>
            <a:xfrm>
              <a:off x="552519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8" name="Google Shape;15948;p27"/>
            <p:cNvSpPr/>
            <p:nvPr/>
          </p:nvSpPr>
          <p:spPr>
            <a:xfrm>
              <a:off x="672027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9" name="Google Shape;15949;p27"/>
            <p:cNvSpPr/>
            <p:nvPr/>
          </p:nvSpPr>
          <p:spPr>
            <a:xfrm>
              <a:off x="791536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0" name="Google Shape;15950;p27"/>
            <p:cNvSpPr/>
            <p:nvPr/>
          </p:nvSpPr>
          <p:spPr>
            <a:xfrm>
              <a:off x="911044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1" name="Google Shape;15951;p27"/>
            <p:cNvSpPr/>
            <p:nvPr/>
          </p:nvSpPr>
          <p:spPr>
            <a:xfrm>
              <a:off x="1030552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2" name="Google Shape;15952;p27"/>
            <p:cNvSpPr/>
            <p:nvPr/>
          </p:nvSpPr>
          <p:spPr>
            <a:xfrm>
              <a:off x="8201254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3" name="Google Shape;15953;p27"/>
            <p:cNvSpPr/>
            <p:nvPr/>
          </p:nvSpPr>
          <p:spPr>
            <a:xfrm>
              <a:off x="8320767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4" name="Google Shape;15954;p27"/>
            <p:cNvSpPr/>
            <p:nvPr/>
          </p:nvSpPr>
          <p:spPr>
            <a:xfrm>
              <a:off x="8440281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5" name="Google Shape;15955;p27"/>
            <p:cNvSpPr/>
            <p:nvPr/>
          </p:nvSpPr>
          <p:spPr>
            <a:xfrm>
              <a:off x="8559794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6" name="Google Shape;15956;p27"/>
            <p:cNvSpPr/>
            <p:nvPr/>
          </p:nvSpPr>
          <p:spPr>
            <a:xfrm>
              <a:off x="8679308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7" name="Google Shape;15957;p27"/>
            <p:cNvSpPr/>
            <p:nvPr/>
          </p:nvSpPr>
          <p:spPr>
            <a:xfrm>
              <a:off x="8798821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8" name="Google Shape;15958;p27"/>
            <p:cNvSpPr/>
            <p:nvPr/>
          </p:nvSpPr>
          <p:spPr>
            <a:xfrm>
              <a:off x="313503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9" name="Google Shape;15959;p27"/>
            <p:cNvSpPr/>
            <p:nvPr/>
          </p:nvSpPr>
          <p:spPr>
            <a:xfrm>
              <a:off x="433011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0" name="Google Shape;15960;p27"/>
            <p:cNvSpPr/>
            <p:nvPr/>
          </p:nvSpPr>
          <p:spPr>
            <a:xfrm>
              <a:off x="552519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1" name="Google Shape;15961;p27"/>
            <p:cNvSpPr/>
            <p:nvPr/>
          </p:nvSpPr>
          <p:spPr>
            <a:xfrm>
              <a:off x="672027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2" name="Google Shape;15962;p27"/>
            <p:cNvSpPr/>
            <p:nvPr/>
          </p:nvSpPr>
          <p:spPr>
            <a:xfrm>
              <a:off x="791536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3" name="Google Shape;15963;p27"/>
            <p:cNvSpPr/>
            <p:nvPr/>
          </p:nvSpPr>
          <p:spPr>
            <a:xfrm>
              <a:off x="911044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4" name="Google Shape;15964;p27"/>
            <p:cNvSpPr/>
            <p:nvPr/>
          </p:nvSpPr>
          <p:spPr>
            <a:xfrm>
              <a:off x="1030552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5" name="Google Shape;15965;p27"/>
            <p:cNvSpPr/>
            <p:nvPr/>
          </p:nvSpPr>
          <p:spPr>
            <a:xfrm>
              <a:off x="8201254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6" name="Google Shape;15966;p27"/>
            <p:cNvSpPr/>
            <p:nvPr/>
          </p:nvSpPr>
          <p:spPr>
            <a:xfrm>
              <a:off x="8320767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7" name="Google Shape;15967;p27"/>
            <p:cNvSpPr/>
            <p:nvPr/>
          </p:nvSpPr>
          <p:spPr>
            <a:xfrm>
              <a:off x="8440281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8" name="Google Shape;15968;p27"/>
            <p:cNvSpPr/>
            <p:nvPr/>
          </p:nvSpPr>
          <p:spPr>
            <a:xfrm>
              <a:off x="8559794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9" name="Google Shape;15969;p27"/>
            <p:cNvSpPr/>
            <p:nvPr/>
          </p:nvSpPr>
          <p:spPr>
            <a:xfrm>
              <a:off x="8679308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0" name="Google Shape;15970;p27"/>
            <p:cNvSpPr/>
            <p:nvPr/>
          </p:nvSpPr>
          <p:spPr>
            <a:xfrm>
              <a:off x="8798821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1" name="Google Shape;15971;p27"/>
            <p:cNvSpPr/>
            <p:nvPr/>
          </p:nvSpPr>
          <p:spPr>
            <a:xfrm>
              <a:off x="313503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2" name="Google Shape;15972;p27"/>
            <p:cNvSpPr/>
            <p:nvPr/>
          </p:nvSpPr>
          <p:spPr>
            <a:xfrm>
              <a:off x="433011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3" name="Google Shape;15973;p27"/>
            <p:cNvSpPr/>
            <p:nvPr/>
          </p:nvSpPr>
          <p:spPr>
            <a:xfrm>
              <a:off x="552519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4" name="Google Shape;15974;p27"/>
            <p:cNvSpPr/>
            <p:nvPr/>
          </p:nvSpPr>
          <p:spPr>
            <a:xfrm>
              <a:off x="672027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5" name="Google Shape;15975;p27"/>
            <p:cNvSpPr/>
            <p:nvPr/>
          </p:nvSpPr>
          <p:spPr>
            <a:xfrm>
              <a:off x="791536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6" name="Google Shape;15976;p27"/>
            <p:cNvSpPr/>
            <p:nvPr/>
          </p:nvSpPr>
          <p:spPr>
            <a:xfrm>
              <a:off x="911044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7" name="Google Shape;15977;p27"/>
            <p:cNvSpPr/>
            <p:nvPr/>
          </p:nvSpPr>
          <p:spPr>
            <a:xfrm>
              <a:off x="1030552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8" name="Google Shape;15978;p27"/>
            <p:cNvSpPr/>
            <p:nvPr/>
          </p:nvSpPr>
          <p:spPr>
            <a:xfrm>
              <a:off x="8201254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9" name="Google Shape;15979;p27"/>
            <p:cNvSpPr/>
            <p:nvPr/>
          </p:nvSpPr>
          <p:spPr>
            <a:xfrm>
              <a:off x="8320767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0" name="Google Shape;15980;p27"/>
            <p:cNvSpPr/>
            <p:nvPr/>
          </p:nvSpPr>
          <p:spPr>
            <a:xfrm>
              <a:off x="8440281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1" name="Google Shape;15981;p27"/>
            <p:cNvSpPr/>
            <p:nvPr/>
          </p:nvSpPr>
          <p:spPr>
            <a:xfrm>
              <a:off x="8559794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2" name="Google Shape;15982;p27"/>
            <p:cNvSpPr/>
            <p:nvPr/>
          </p:nvSpPr>
          <p:spPr>
            <a:xfrm>
              <a:off x="8679308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3" name="Google Shape;15983;p27"/>
            <p:cNvSpPr/>
            <p:nvPr/>
          </p:nvSpPr>
          <p:spPr>
            <a:xfrm>
              <a:off x="8798821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4" name="Google Shape;15984;p27"/>
            <p:cNvSpPr/>
            <p:nvPr/>
          </p:nvSpPr>
          <p:spPr>
            <a:xfrm>
              <a:off x="313503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5" name="Google Shape;15985;p27"/>
            <p:cNvSpPr/>
            <p:nvPr/>
          </p:nvSpPr>
          <p:spPr>
            <a:xfrm>
              <a:off x="433011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6" name="Google Shape;15986;p27"/>
            <p:cNvSpPr/>
            <p:nvPr/>
          </p:nvSpPr>
          <p:spPr>
            <a:xfrm>
              <a:off x="552519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7" name="Google Shape;15987;p27"/>
            <p:cNvSpPr/>
            <p:nvPr/>
          </p:nvSpPr>
          <p:spPr>
            <a:xfrm>
              <a:off x="672027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8" name="Google Shape;15988;p27"/>
            <p:cNvSpPr/>
            <p:nvPr/>
          </p:nvSpPr>
          <p:spPr>
            <a:xfrm>
              <a:off x="791536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9" name="Google Shape;15989;p27"/>
            <p:cNvSpPr/>
            <p:nvPr/>
          </p:nvSpPr>
          <p:spPr>
            <a:xfrm>
              <a:off x="911044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0" name="Google Shape;15990;p27"/>
            <p:cNvSpPr/>
            <p:nvPr/>
          </p:nvSpPr>
          <p:spPr>
            <a:xfrm>
              <a:off x="1030552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1" name="Google Shape;15991;p27"/>
            <p:cNvSpPr/>
            <p:nvPr/>
          </p:nvSpPr>
          <p:spPr>
            <a:xfrm>
              <a:off x="8201254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2" name="Google Shape;15992;p27"/>
            <p:cNvSpPr/>
            <p:nvPr/>
          </p:nvSpPr>
          <p:spPr>
            <a:xfrm>
              <a:off x="8320767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3" name="Google Shape;15993;p27"/>
            <p:cNvSpPr/>
            <p:nvPr/>
          </p:nvSpPr>
          <p:spPr>
            <a:xfrm>
              <a:off x="8440281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4" name="Google Shape;15994;p27"/>
            <p:cNvSpPr/>
            <p:nvPr/>
          </p:nvSpPr>
          <p:spPr>
            <a:xfrm>
              <a:off x="8559794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5" name="Google Shape;15995;p27"/>
            <p:cNvSpPr/>
            <p:nvPr/>
          </p:nvSpPr>
          <p:spPr>
            <a:xfrm>
              <a:off x="8679308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6" name="Google Shape;15996;p27"/>
            <p:cNvSpPr/>
            <p:nvPr/>
          </p:nvSpPr>
          <p:spPr>
            <a:xfrm>
              <a:off x="8798821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7" name="Google Shape;15997;p27"/>
            <p:cNvSpPr/>
            <p:nvPr/>
          </p:nvSpPr>
          <p:spPr>
            <a:xfrm>
              <a:off x="313503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8" name="Google Shape;15998;p27"/>
            <p:cNvSpPr/>
            <p:nvPr/>
          </p:nvSpPr>
          <p:spPr>
            <a:xfrm>
              <a:off x="433011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9" name="Google Shape;15999;p27"/>
            <p:cNvSpPr/>
            <p:nvPr/>
          </p:nvSpPr>
          <p:spPr>
            <a:xfrm>
              <a:off x="552519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0" name="Google Shape;16000;p27"/>
            <p:cNvSpPr/>
            <p:nvPr/>
          </p:nvSpPr>
          <p:spPr>
            <a:xfrm>
              <a:off x="672027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1" name="Google Shape;16001;p27"/>
            <p:cNvSpPr/>
            <p:nvPr/>
          </p:nvSpPr>
          <p:spPr>
            <a:xfrm>
              <a:off x="791536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2" name="Google Shape;16002;p27"/>
            <p:cNvSpPr/>
            <p:nvPr/>
          </p:nvSpPr>
          <p:spPr>
            <a:xfrm>
              <a:off x="911044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3" name="Google Shape;16003;p27"/>
            <p:cNvSpPr/>
            <p:nvPr/>
          </p:nvSpPr>
          <p:spPr>
            <a:xfrm>
              <a:off x="1030552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4" name="Google Shape;16004;p27"/>
            <p:cNvSpPr/>
            <p:nvPr/>
          </p:nvSpPr>
          <p:spPr>
            <a:xfrm>
              <a:off x="8201254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5" name="Google Shape;16005;p27"/>
            <p:cNvSpPr/>
            <p:nvPr/>
          </p:nvSpPr>
          <p:spPr>
            <a:xfrm>
              <a:off x="8320767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6" name="Google Shape;16006;p27"/>
            <p:cNvSpPr/>
            <p:nvPr/>
          </p:nvSpPr>
          <p:spPr>
            <a:xfrm>
              <a:off x="8440281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7" name="Google Shape;16007;p27"/>
            <p:cNvSpPr/>
            <p:nvPr/>
          </p:nvSpPr>
          <p:spPr>
            <a:xfrm>
              <a:off x="8559794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8" name="Google Shape;16008;p27"/>
            <p:cNvSpPr/>
            <p:nvPr/>
          </p:nvSpPr>
          <p:spPr>
            <a:xfrm>
              <a:off x="8679308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9" name="Google Shape;16009;p27"/>
            <p:cNvSpPr/>
            <p:nvPr/>
          </p:nvSpPr>
          <p:spPr>
            <a:xfrm>
              <a:off x="8798821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0" name="Google Shape;16010;p27"/>
            <p:cNvSpPr/>
            <p:nvPr/>
          </p:nvSpPr>
          <p:spPr>
            <a:xfrm>
              <a:off x="313503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1" name="Google Shape;16011;p27"/>
            <p:cNvSpPr/>
            <p:nvPr/>
          </p:nvSpPr>
          <p:spPr>
            <a:xfrm>
              <a:off x="433011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2" name="Google Shape;16012;p27"/>
            <p:cNvSpPr/>
            <p:nvPr/>
          </p:nvSpPr>
          <p:spPr>
            <a:xfrm>
              <a:off x="552519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3" name="Google Shape;16013;p27"/>
            <p:cNvSpPr/>
            <p:nvPr/>
          </p:nvSpPr>
          <p:spPr>
            <a:xfrm>
              <a:off x="672027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4" name="Google Shape;16014;p27"/>
            <p:cNvSpPr/>
            <p:nvPr/>
          </p:nvSpPr>
          <p:spPr>
            <a:xfrm>
              <a:off x="791536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5" name="Google Shape;16015;p27"/>
            <p:cNvSpPr/>
            <p:nvPr/>
          </p:nvSpPr>
          <p:spPr>
            <a:xfrm>
              <a:off x="911044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6" name="Google Shape;16016;p27"/>
            <p:cNvSpPr/>
            <p:nvPr/>
          </p:nvSpPr>
          <p:spPr>
            <a:xfrm>
              <a:off x="1030552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7" name="Google Shape;16017;p27"/>
            <p:cNvSpPr/>
            <p:nvPr/>
          </p:nvSpPr>
          <p:spPr>
            <a:xfrm>
              <a:off x="8201254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8" name="Google Shape;16018;p27"/>
            <p:cNvSpPr/>
            <p:nvPr/>
          </p:nvSpPr>
          <p:spPr>
            <a:xfrm>
              <a:off x="8320767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9" name="Google Shape;16019;p27"/>
            <p:cNvSpPr/>
            <p:nvPr/>
          </p:nvSpPr>
          <p:spPr>
            <a:xfrm>
              <a:off x="8440281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0" name="Google Shape;16020;p27"/>
            <p:cNvSpPr/>
            <p:nvPr/>
          </p:nvSpPr>
          <p:spPr>
            <a:xfrm>
              <a:off x="8559794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1" name="Google Shape;16021;p27"/>
            <p:cNvSpPr/>
            <p:nvPr/>
          </p:nvSpPr>
          <p:spPr>
            <a:xfrm>
              <a:off x="8679308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2" name="Google Shape;16022;p27"/>
            <p:cNvSpPr/>
            <p:nvPr/>
          </p:nvSpPr>
          <p:spPr>
            <a:xfrm>
              <a:off x="8798821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3" name="Google Shape;16023;p27"/>
            <p:cNvSpPr/>
            <p:nvPr/>
          </p:nvSpPr>
          <p:spPr>
            <a:xfrm>
              <a:off x="313503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4" name="Google Shape;16024;p27"/>
            <p:cNvSpPr/>
            <p:nvPr/>
          </p:nvSpPr>
          <p:spPr>
            <a:xfrm>
              <a:off x="433011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5" name="Google Shape;16025;p27"/>
            <p:cNvSpPr/>
            <p:nvPr/>
          </p:nvSpPr>
          <p:spPr>
            <a:xfrm>
              <a:off x="552519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6" name="Google Shape;16026;p27"/>
            <p:cNvSpPr/>
            <p:nvPr/>
          </p:nvSpPr>
          <p:spPr>
            <a:xfrm>
              <a:off x="672027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7" name="Google Shape;16027;p27"/>
            <p:cNvSpPr/>
            <p:nvPr/>
          </p:nvSpPr>
          <p:spPr>
            <a:xfrm>
              <a:off x="791536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8" name="Google Shape;16028;p27"/>
            <p:cNvSpPr/>
            <p:nvPr/>
          </p:nvSpPr>
          <p:spPr>
            <a:xfrm>
              <a:off x="911044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9" name="Google Shape;16029;p27"/>
            <p:cNvSpPr/>
            <p:nvPr/>
          </p:nvSpPr>
          <p:spPr>
            <a:xfrm>
              <a:off x="1030552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0" name="Google Shape;16030;p27"/>
            <p:cNvSpPr/>
            <p:nvPr/>
          </p:nvSpPr>
          <p:spPr>
            <a:xfrm>
              <a:off x="8201254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1" name="Google Shape;16031;p27"/>
            <p:cNvSpPr/>
            <p:nvPr/>
          </p:nvSpPr>
          <p:spPr>
            <a:xfrm>
              <a:off x="8320767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2" name="Google Shape;16032;p27"/>
            <p:cNvSpPr/>
            <p:nvPr/>
          </p:nvSpPr>
          <p:spPr>
            <a:xfrm>
              <a:off x="8440281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3" name="Google Shape;16033;p27"/>
            <p:cNvSpPr/>
            <p:nvPr/>
          </p:nvSpPr>
          <p:spPr>
            <a:xfrm>
              <a:off x="8559794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4" name="Google Shape;16034;p27"/>
            <p:cNvSpPr/>
            <p:nvPr/>
          </p:nvSpPr>
          <p:spPr>
            <a:xfrm>
              <a:off x="8679308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5" name="Google Shape;16035;p27"/>
            <p:cNvSpPr/>
            <p:nvPr/>
          </p:nvSpPr>
          <p:spPr>
            <a:xfrm>
              <a:off x="8798821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6" name="Google Shape;16036;p27"/>
            <p:cNvSpPr/>
            <p:nvPr/>
          </p:nvSpPr>
          <p:spPr>
            <a:xfrm>
              <a:off x="313503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7" name="Google Shape;16037;p27"/>
            <p:cNvSpPr/>
            <p:nvPr/>
          </p:nvSpPr>
          <p:spPr>
            <a:xfrm>
              <a:off x="433011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8" name="Google Shape;16038;p27"/>
            <p:cNvSpPr/>
            <p:nvPr/>
          </p:nvSpPr>
          <p:spPr>
            <a:xfrm>
              <a:off x="552519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9" name="Google Shape;16039;p27"/>
            <p:cNvSpPr/>
            <p:nvPr/>
          </p:nvSpPr>
          <p:spPr>
            <a:xfrm>
              <a:off x="672027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0" name="Google Shape;16040;p27"/>
            <p:cNvSpPr/>
            <p:nvPr/>
          </p:nvSpPr>
          <p:spPr>
            <a:xfrm>
              <a:off x="791536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1" name="Google Shape;16041;p27"/>
            <p:cNvSpPr/>
            <p:nvPr/>
          </p:nvSpPr>
          <p:spPr>
            <a:xfrm>
              <a:off x="911044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2" name="Google Shape;16042;p27"/>
            <p:cNvSpPr/>
            <p:nvPr/>
          </p:nvSpPr>
          <p:spPr>
            <a:xfrm>
              <a:off x="1030552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3" name="Google Shape;16043;p27"/>
            <p:cNvSpPr/>
            <p:nvPr/>
          </p:nvSpPr>
          <p:spPr>
            <a:xfrm>
              <a:off x="8201254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4" name="Google Shape;16044;p27"/>
            <p:cNvSpPr/>
            <p:nvPr/>
          </p:nvSpPr>
          <p:spPr>
            <a:xfrm>
              <a:off x="8320767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5" name="Google Shape;16045;p27"/>
            <p:cNvSpPr/>
            <p:nvPr/>
          </p:nvSpPr>
          <p:spPr>
            <a:xfrm>
              <a:off x="8440281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6" name="Google Shape;16046;p27"/>
            <p:cNvSpPr/>
            <p:nvPr/>
          </p:nvSpPr>
          <p:spPr>
            <a:xfrm>
              <a:off x="8559794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7" name="Google Shape;16047;p27"/>
            <p:cNvSpPr/>
            <p:nvPr/>
          </p:nvSpPr>
          <p:spPr>
            <a:xfrm>
              <a:off x="8679308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8" name="Google Shape;16048;p27"/>
            <p:cNvSpPr/>
            <p:nvPr/>
          </p:nvSpPr>
          <p:spPr>
            <a:xfrm>
              <a:off x="8798821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9" name="Google Shape;16049;p27"/>
            <p:cNvSpPr/>
            <p:nvPr/>
          </p:nvSpPr>
          <p:spPr>
            <a:xfrm>
              <a:off x="313503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0" name="Google Shape;16050;p27"/>
            <p:cNvSpPr/>
            <p:nvPr/>
          </p:nvSpPr>
          <p:spPr>
            <a:xfrm>
              <a:off x="433011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1" name="Google Shape;16051;p27"/>
            <p:cNvSpPr/>
            <p:nvPr/>
          </p:nvSpPr>
          <p:spPr>
            <a:xfrm>
              <a:off x="552519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2" name="Google Shape;16052;p27"/>
            <p:cNvSpPr/>
            <p:nvPr/>
          </p:nvSpPr>
          <p:spPr>
            <a:xfrm>
              <a:off x="672027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3" name="Google Shape;16053;p27"/>
            <p:cNvSpPr/>
            <p:nvPr/>
          </p:nvSpPr>
          <p:spPr>
            <a:xfrm>
              <a:off x="791536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4" name="Google Shape;16054;p27"/>
            <p:cNvSpPr/>
            <p:nvPr/>
          </p:nvSpPr>
          <p:spPr>
            <a:xfrm>
              <a:off x="911044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5" name="Google Shape;16055;p27"/>
            <p:cNvSpPr/>
            <p:nvPr/>
          </p:nvSpPr>
          <p:spPr>
            <a:xfrm>
              <a:off x="1030552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6" name="Google Shape;16056;p27"/>
            <p:cNvSpPr/>
            <p:nvPr/>
          </p:nvSpPr>
          <p:spPr>
            <a:xfrm>
              <a:off x="8201254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7" name="Google Shape;16057;p27"/>
            <p:cNvSpPr/>
            <p:nvPr/>
          </p:nvSpPr>
          <p:spPr>
            <a:xfrm>
              <a:off x="8320767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8" name="Google Shape;16058;p27"/>
            <p:cNvSpPr/>
            <p:nvPr/>
          </p:nvSpPr>
          <p:spPr>
            <a:xfrm>
              <a:off x="8440281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9" name="Google Shape;16059;p27"/>
            <p:cNvSpPr/>
            <p:nvPr/>
          </p:nvSpPr>
          <p:spPr>
            <a:xfrm>
              <a:off x="8559794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0" name="Google Shape;16060;p27"/>
            <p:cNvSpPr/>
            <p:nvPr/>
          </p:nvSpPr>
          <p:spPr>
            <a:xfrm>
              <a:off x="8679308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1" name="Google Shape;16061;p27"/>
            <p:cNvSpPr/>
            <p:nvPr/>
          </p:nvSpPr>
          <p:spPr>
            <a:xfrm>
              <a:off x="8798821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2" name="Google Shape;16062;p27"/>
            <p:cNvSpPr/>
            <p:nvPr/>
          </p:nvSpPr>
          <p:spPr>
            <a:xfrm>
              <a:off x="313503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3" name="Google Shape;16063;p27"/>
            <p:cNvSpPr/>
            <p:nvPr/>
          </p:nvSpPr>
          <p:spPr>
            <a:xfrm>
              <a:off x="433011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4" name="Google Shape;16064;p27"/>
            <p:cNvSpPr/>
            <p:nvPr/>
          </p:nvSpPr>
          <p:spPr>
            <a:xfrm>
              <a:off x="552519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5" name="Google Shape;16065;p27"/>
            <p:cNvSpPr/>
            <p:nvPr/>
          </p:nvSpPr>
          <p:spPr>
            <a:xfrm>
              <a:off x="672027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6" name="Google Shape;16066;p27"/>
            <p:cNvSpPr/>
            <p:nvPr/>
          </p:nvSpPr>
          <p:spPr>
            <a:xfrm>
              <a:off x="791536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7" name="Google Shape;16067;p27"/>
            <p:cNvSpPr/>
            <p:nvPr/>
          </p:nvSpPr>
          <p:spPr>
            <a:xfrm>
              <a:off x="911044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8" name="Google Shape;16068;p27"/>
            <p:cNvSpPr/>
            <p:nvPr/>
          </p:nvSpPr>
          <p:spPr>
            <a:xfrm>
              <a:off x="1030552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9" name="Google Shape;16069;p27"/>
            <p:cNvSpPr/>
            <p:nvPr/>
          </p:nvSpPr>
          <p:spPr>
            <a:xfrm>
              <a:off x="8201254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0" name="Google Shape;16070;p27"/>
            <p:cNvSpPr/>
            <p:nvPr/>
          </p:nvSpPr>
          <p:spPr>
            <a:xfrm>
              <a:off x="8320767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1" name="Google Shape;16071;p27"/>
            <p:cNvSpPr/>
            <p:nvPr/>
          </p:nvSpPr>
          <p:spPr>
            <a:xfrm>
              <a:off x="8440281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2" name="Google Shape;16072;p27"/>
            <p:cNvSpPr/>
            <p:nvPr/>
          </p:nvSpPr>
          <p:spPr>
            <a:xfrm>
              <a:off x="8559794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3" name="Google Shape;16073;p27"/>
            <p:cNvSpPr/>
            <p:nvPr/>
          </p:nvSpPr>
          <p:spPr>
            <a:xfrm>
              <a:off x="8679308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4" name="Google Shape;16074;p27"/>
            <p:cNvSpPr/>
            <p:nvPr/>
          </p:nvSpPr>
          <p:spPr>
            <a:xfrm>
              <a:off x="8798821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5" name="Google Shape;16075;p27"/>
            <p:cNvSpPr/>
            <p:nvPr/>
          </p:nvSpPr>
          <p:spPr>
            <a:xfrm>
              <a:off x="313503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6" name="Google Shape;16076;p27"/>
            <p:cNvSpPr/>
            <p:nvPr/>
          </p:nvSpPr>
          <p:spPr>
            <a:xfrm>
              <a:off x="433011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7" name="Google Shape;16077;p27"/>
            <p:cNvSpPr/>
            <p:nvPr/>
          </p:nvSpPr>
          <p:spPr>
            <a:xfrm>
              <a:off x="552519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8" name="Google Shape;16078;p27"/>
            <p:cNvSpPr/>
            <p:nvPr/>
          </p:nvSpPr>
          <p:spPr>
            <a:xfrm>
              <a:off x="672027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9" name="Google Shape;16079;p27"/>
            <p:cNvSpPr/>
            <p:nvPr/>
          </p:nvSpPr>
          <p:spPr>
            <a:xfrm>
              <a:off x="791536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0" name="Google Shape;16080;p27"/>
            <p:cNvSpPr/>
            <p:nvPr/>
          </p:nvSpPr>
          <p:spPr>
            <a:xfrm>
              <a:off x="911044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1" name="Google Shape;16081;p27"/>
            <p:cNvSpPr/>
            <p:nvPr/>
          </p:nvSpPr>
          <p:spPr>
            <a:xfrm>
              <a:off x="1030552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2" name="Google Shape;16082;p27"/>
            <p:cNvSpPr/>
            <p:nvPr/>
          </p:nvSpPr>
          <p:spPr>
            <a:xfrm>
              <a:off x="8201254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3" name="Google Shape;16083;p27"/>
            <p:cNvSpPr/>
            <p:nvPr/>
          </p:nvSpPr>
          <p:spPr>
            <a:xfrm>
              <a:off x="8320767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4" name="Google Shape;16084;p27"/>
            <p:cNvSpPr/>
            <p:nvPr/>
          </p:nvSpPr>
          <p:spPr>
            <a:xfrm>
              <a:off x="8440281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5" name="Google Shape;16085;p27"/>
            <p:cNvSpPr/>
            <p:nvPr/>
          </p:nvSpPr>
          <p:spPr>
            <a:xfrm>
              <a:off x="8559794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6" name="Google Shape;16086;p27"/>
            <p:cNvSpPr/>
            <p:nvPr/>
          </p:nvSpPr>
          <p:spPr>
            <a:xfrm>
              <a:off x="8679308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7" name="Google Shape;16087;p27"/>
            <p:cNvSpPr/>
            <p:nvPr/>
          </p:nvSpPr>
          <p:spPr>
            <a:xfrm>
              <a:off x="8798821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8" name="Google Shape;16088;p27"/>
            <p:cNvSpPr/>
            <p:nvPr/>
          </p:nvSpPr>
          <p:spPr>
            <a:xfrm>
              <a:off x="313503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9" name="Google Shape;16089;p27"/>
            <p:cNvSpPr/>
            <p:nvPr/>
          </p:nvSpPr>
          <p:spPr>
            <a:xfrm>
              <a:off x="433011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0" name="Google Shape;16090;p27"/>
            <p:cNvSpPr/>
            <p:nvPr/>
          </p:nvSpPr>
          <p:spPr>
            <a:xfrm>
              <a:off x="552519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1" name="Google Shape;16091;p27"/>
            <p:cNvSpPr/>
            <p:nvPr/>
          </p:nvSpPr>
          <p:spPr>
            <a:xfrm>
              <a:off x="672027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2" name="Google Shape;16092;p27"/>
            <p:cNvSpPr/>
            <p:nvPr/>
          </p:nvSpPr>
          <p:spPr>
            <a:xfrm>
              <a:off x="791536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3" name="Google Shape;16093;p27"/>
            <p:cNvSpPr/>
            <p:nvPr/>
          </p:nvSpPr>
          <p:spPr>
            <a:xfrm>
              <a:off x="911044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4" name="Google Shape;16094;p27"/>
            <p:cNvSpPr/>
            <p:nvPr/>
          </p:nvSpPr>
          <p:spPr>
            <a:xfrm>
              <a:off x="1030552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5" name="Google Shape;16095;p27"/>
            <p:cNvSpPr/>
            <p:nvPr/>
          </p:nvSpPr>
          <p:spPr>
            <a:xfrm>
              <a:off x="8201254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6" name="Google Shape;16096;p27"/>
            <p:cNvSpPr/>
            <p:nvPr/>
          </p:nvSpPr>
          <p:spPr>
            <a:xfrm>
              <a:off x="8320767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7" name="Google Shape;16097;p27"/>
            <p:cNvSpPr/>
            <p:nvPr/>
          </p:nvSpPr>
          <p:spPr>
            <a:xfrm>
              <a:off x="8440281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8" name="Google Shape;16098;p27"/>
            <p:cNvSpPr/>
            <p:nvPr/>
          </p:nvSpPr>
          <p:spPr>
            <a:xfrm>
              <a:off x="8559794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9" name="Google Shape;16099;p27"/>
            <p:cNvSpPr/>
            <p:nvPr/>
          </p:nvSpPr>
          <p:spPr>
            <a:xfrm>
              <a:off x="8679308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0" name="Google Shape;16100;p27"/>
            <p:cNvSpPr/>
            <p:nvPr/>
          </p:nvSpPr>
          <p:spPr>
            <a:xfrm>
              <a:off x="8798821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1" name="Google Shape;16101;p27"/>
            <p:cNvSpPr/>
            <p:nvPr/>
          </p:nvSpPr>
          <p:spPr>
            <a:xfrm>
              <a:off x="313503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2" name="Google Shape;16102;p27"/>
            <p:cNvSpPr/>
            <p:nvPr/>
          </p:nvSpPr>
          <p:spPr>
            <a:xfrm>
              <a:off x="433011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3" name="Google Shape;16103;p27"/>
            <p:cNvSpPr/>
            <p:nvPr/>
          </p:nvSpPr>
          <p:spPr>
            <a:xfrm>
              <a:off x="552519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4" name="Google Shape;16104;p27"/>
            <p:cNvSpPr/>
            <p:nvPr/>
          </p:nvSpPr>
          <p:spPr>
            <a:xfrm>
              <a:off x="672027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5" name="Google Shape;16105;p27"/>
            <p:cNvSpPr/>
            <p:nvPr/>
          </p:nvSpPr>
          <p:spPr>
            <a:xfrm>
              <a:off x="791536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6" name="Google Shape;16106;p27"/>
            <p:cNvSpPr/>
            <p:nvPr/>
          </p:nvSpPr>
          <p:spPr>
            <a:xfrm>
              <a:off x="911044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7" name="Google Shape;16107;p27"/>
            <p:cNvSpPr/>
            <p:nvPr/>
          </p:nvSpPr>
          <p:spPr>
            <a:xfrm>
              <a:off x="1030552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8" name="Google Shape;16108;p27"/>
            <p:cNvSpPr/>
            <p:nvPr/>
          </p:nvSpPr>
          <p:spPr>
            <a:xfrm>
              <a:off x="8201254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9" name="Google Shape;16109;p27"/>
            <p:cNvSpPr/>
            <p:nvPr/>
          </p:nvSpPr>
          <p:spPr>
            <a:xfrm>
              <a:off x="8320767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0" name="Google Shape;16110;p27"/>
            <p:cNvSpPr/>
            <p:nvPr/>
          </p:nvSpPr>
          <p:spPr>
            <a:xfrm>
              <a:off x="8440281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1" name="Google Shape;16111;p27"/>
            <p:cNvSpPr/>
            <p:nvPr/>
          </p:nvSpPr>
          <p:spPr>
            <a:xfrm>
              <a:off x="8559794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2" name="Google Shape;16112;p27"/>
            <p:cNvSpPr/>
            <p:nvPr/>
          </p:nvSpPr>
          <p:spPr>
            <a:xfrm>
              <a:off x="8679308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3" name="Google Shape;16113;p27"/>
            <p:cNvSpPr/>
            <p:nvPr/>
          </p:nvSpPr>
          <p:spPr>
            <a:xfrm>
              <a:off x="8798821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4" name="Google Shape;16114;p27"/>
            <p:cNvSpPr/>
            <p:nvPr/>
          </p:nvSpPr>
          <p:spPr>
            <a:xfrm>
              <a:off x="313503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5" name="Google Shape;16115;p27"/>
            <p:cNvSpPr/>
            <p:nvPr/>
          </p:nvSpPr>
          <p:spPr>
            <a:xfrm>
              <a:off x="433011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6" name="Google Shape;16116;p27"/>
            <p:cNvSpPr/>
            <p:nvPr/>
          </p:nvSpPr>
          <p:spPr>
            <a:xfrm>
              <a:off x="552519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7" name="Google Shape;16117;p27"/>
            <p:cNvSpPr/>
            <p:nvPr/>
          </p:nvSpPr>
          <p:spPr>
            <a:xfrm>
              <a:off x="672027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8" name="Google Shape;16118;p27"/>
            <p:cNvSpPr/>
            <p:nvPr/>
          </p:nvSpPr>
          <p:spPr>
            <a:xfrm>
              <a:off x="791536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9" name="Google Shape;16119;p27"/>
            <p:cNvSpPr/>
            <p:nvPr/>
          </p:nvSpPr>
          <p:spPr>
            <a:xfrm>
              <a:off x="911044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0" name="Google Shape;16120;p27"/>
            <p:cNvSpPr/>
            <p:nvPr/>
          </p:nvSpPr>
          <p:spPr>
            <a:xfrm>
              <a:off x="1030552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1" name="Google Shape;16121;p27"/>
            <p:cNvSpPr/>
            <p:nvPr/>
          </p:nvSpPr>
          <p:spPr>
            <a:xfrm>
              <a:off x="8201254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2" name="Google Shape;16122;p27"/>
            <p:cNvSpPr/>
            <p:nvPr/>
          </p:nvSpPr>
          <p:spPr>
            <a:xfrm>
              <a:off x="8320767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3" name="Google Shape;16123;p27"/>
            <p:cNvSpPr/>
            <p:nvPr/>
          </p:nvSpPr>
          <p:spPr>
            <a:xfrm>
              <a:off x="8440281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4" name="Google Shape;16124;p27"/>
            <p:cNvSpPr/>
            <p:nvPr/>
          </p:nvSpPr>
          <p:spPr>
            <a:xfrm>
              <a:off x="8559794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5" name="Google Shape;16125;p27"/>
            <p:cNvSpPr/>
            <p:nvPr/>
          </p:nvSpPr>
          <p:spPr>
            <a:xfrm>
              <a:off x="8679308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6" name="Google Shape;16126;p27"/>
            <p:cNvSpPr/>
            <p:nvPr/>
          </p:nvSpPr>
          <p:spPr>
            <a:xfrm>
              <a:off x="8798821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7" name="Google Shape;16127;p27"/>
            <p:cNvSpPr/>
            <p:nvPr/>
          </p:nvSpPr>
          <p:spPr>
            <a:xfrm>
              <a:off x="313503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8" name="Google Shape;16128;p27"/>
            <p:cNvSpPr/>
            <p:nvPr/>
          </p:nvSpPr>
          <p:spPr>
            <a:xfrm>
              <a:off x="433011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9" name="Google Shape;16129;p27"/>
            <p:cNvSpPr/>
            <p:nvPr/>
          </p:nvSpPr>
          <p:spPr>
            <a:xfrm>
              <a:off x="552519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0" name="Google Shape;16130;p27"/>
            <p:cNvSpPr/>
            <p:nvPr/>
          </p:nvSpPr>
          <p:spPr>
            <a:xfrm>
              <a:off x="672027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1" name="Google Shape;16131;p27"/>
            <p:cNvSpPr/>
            <p:nvPr/>
          </p:nvSpPr>
          <p:spPr>
            <a:xfrm>
              <a:off x="791536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2" name="Google Shape;16132;p27"/>
            <p:cNvSpPr/>
            <p:nvPr/>
          </p:nvSpPr>
          <p:spPr>
            <a:xfrm>
              <a:off x="911044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3" name="Google Shape;16133;p27"/>
            <p:cNvSpPr/>
            <p:nvPr/>
          </p:nvSpPr>
          <p:spPr>
            <a:xfrm>
              <a:off x="1030552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4" name="Google Shape;16134;p27"/>
            <p:cNvSpPr/>
            <p:nvPr/>
          </p:nvSpPr>
          <p:spPr>
            <a:xfrm>
              <a:off x="8201254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5" name="Google Shape;16135;p27"/>
            <p:cNvSpPr/>
            <p:nvPr/>
          </p:nvSpPr>
          <p:spPr>
            <a:xfrm>
              <a:off x="8320767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6" name="Google Shape;16136;p27"/>
            <p:cNvSpPr/>
            <p:nvPr/>
          </p:nvSpPr>
          <p:spPr>
            <a:xfrm>
              <a:off x="8440281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7" name="Google Shape;16137;p27"/>
            <p:cNvSpPr/>
            <p:nvPr/>
          </p:nvSpPr>
          <p:spPr>
            <a:xfrm>
              <a:off x="8559794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8" name="Google Shape;16138;p27"/>
            <p:cNvSpPr/>
            <p:nvPr/>
          </p:nvSpPr>
          <p:spPr>
            <a:xfrm>
              <a:off x="8679308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9" name="Google Shape;16139;p27"/>
            <p:cNvSpPr/>
            <p:nvPr/>
          </p:nvSpPr>
          <p:spPr>
            <a:xfrm>
              <a:off x="8798821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0" name="Google Shape;16140;p27"/>
            <p:cNvSpPr/>
            <p:nvPr/>
          </p:nvSpPr>
          <p:spPr>
            <a:xfrm>
              <a:off x="313503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1" name="Google Shape;16141;p27"/>
            <p:cNvSpPr/>
            <p:nvPr/>
          </p:nvSpPr>
          <p:spPr>
            <a:xfrm>
              <a:off x="433011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2" name="Google Shape;16142;p27"/>
            <p:cNvSpPr/>
            <p:nvPr/>
          </p:nvSpPr>
          <p:spPr>
            <a:xfrm>
              <a:off x="552519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3" name="Google Shape;16143;p27"/>
            <p:cNvSpPr/>
            <p:nvPr/>
          </p:nvSpPr>
          <p:spPr>
            <a:xfrm>
              <a:off x="672027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4" name="Google Shape;16144;p27"/>
            <p:cNvSpPr/>
            <p:nvPr/>
          </p:nvSpPr>
          <p:spPr>
            <a:xfrm>
              <a:off x="791536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5" name="Google Shape;16145;p27"/>
            <p:cNvSpPr/>
            <p:nvPr/>
          </p:nvSpPr>
          <p:spPr>
            <a:xfrm>
              <a:off x="911044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6" name="Google Shape;16146;p27"/>
            <p:cNvSpPr/>
            <p:nvPr/>
          </p:nvSpPr>
          <p:spPr>
            <a:xfrm>
              <a:off x="1030552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7" name="Google Shape;16147;p27"/>
            <p:cNvSpPr/>
            <p:nvPr/>
          </p:nvSpPr>
          <p:spPr>
            <a:xfrm>
              <a:off x="8201254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8" name="Google Shape;16148;p27"/>
            <p:cNvSpPr/>
            <p:nvPr/>
          </p:nvSpPr>
          <p:spPr>
            <a:xfrm>
              <a:off x="8320767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9" name="Google Shape;16149;p27"/>
            <p:cNvSpPr/>
            <p:nvPr/>
          </p:nvSpPr>
          <p:spPr>
            <a:xfrm>
              <a:off x="8440281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0" name="Google Shape;16150;p27"/>
            <p:cNvSpPr/>
            <p:nvPr/>
          </p:nvSpPr>
          <p:spPr>
            <a:xfrm>
              <a:off x="8559794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1" name="Google Shape;16151;p27"/>
            <p:cNvSpPr/>
            <p:nvPr/>
          </p:nvSpPr>
          <p:spPr>
            <a:xfrm>
              <a:off x="8679308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2" name="Google Shape;16152;p27"/>
            <p:cNvSpPr/>
            <p:nvPr/>
          </p:nvSpPr>
          <p:spPr>
            <a:xfrm>
              <a:off x="8798821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3" name="Google Shape;16153;p27"/>
            <p:cNvSpPr/>
            <p:nvPr/>
          </p:nvSpPr>
          <p:spPr>
            <a:xfrm>
              <a:off x="313503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4" name="Google Shape;16154;p27"/>
            <p:cNvSpPr/>
            <p:nvPr/>
          </p:nvSpPr>
          <p:spPr>
            <a:xfrm>
              <a:off x="433011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5" name="Google Shape;16155;p27"/>
            <p:cNvSpPr/>
            <p:nvPr/>
          </p:nvSpPr>
          <p:spPr>
            <a:xfrm>
              <a:off x="552519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6" name="Google Shape;16156;p27"/>
            <p:cNvSpPr/>
            <p:nvPr/>
          </p:nvSpPr>
          <p:spPr>
            <a:xfrm>
              <a:off x="672027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7" name="Google Shape;16157;p27"/>
            <p:cNvSpPr/>
            <p:nvPr/>
          </p:nvSpPr>
          <p:spPr>
            <a:xfrm>
              <a:off x="791536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8" name="Google Shape;16158;p27"/>
            <p:cNvSpPr/>
            <p:nvPr/>
          </p:nvSpPr>
          <p:spPr>
            <a:xfrm>
              <a:off x="911044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9" name="Google Shape;16159;p27"/>
            <p:cNvSpPr/>
            <p:nvPr/>
          </p:nvSpPr>
          <p:spPr>
            <a:xfrm>
              <a:off x="1030552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0" name="Google Shape;16160;p27"/>
            <p:cNvSpPr/>
            <p:nvPr/>
          </p:nvSpPr>
          <p:spPr>
            <a:xfrm>
              <a:off x="8201254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1" name="Google Shape;16161;p27"/>
            <p:cNvSpPr/>
            <p:nvPr/>
          </p:nvSpPr>
          <p:spPr>
            <a:xfrm>
              <a:off x="8320767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2" name="Google Shape;16162;p27"/>
            <p:cNvSpPr/>
            <p:nvPr/>
          </p:nvSpPr>
          <p:spPr>
            <a:xfrm>
              <a:off x="8440281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3" name="Google Shape;16163;p27"/>
            <p:cNvSpPr/>
            <p:nvPr/>
          </p:nvSpPr>
          <p:spPr>
            <a:xfrm>
              <a:off x="8559794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4" name="Google Shape;16164;p27"/>
            <p:cNvSpPr/>
            <p:nvPr/>
          </p:nvSpPr>
          <p:spPr>
            <a:xfrm>
              <a:off x="8679308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5" name="Google Shape;16165;p27"/>
            <p:cNvSpPr/>
            <p:nvPr/>
          </p:nvSpPr>
          <p:spPr>
            <a:xfrm>
              <a:off x="8798821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6" name="Google Shape;16166;p27"/>
            <p:cNvSpPr/>
            <p:nvPr/>
          </p:nvSpPr>
          <p:spPr>
            <a:xfrm>
              <a:off x="313503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7" name="Google Shape;16167;p27"/>
            <p:cNvSpPr/>
            <p:nvPr/>
          </p:nvSpPr>
          <p:spPr>
            <a:xfrm>
              <a:off x="433011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8" name="Google Shape;16168;p27"/>
            <p:cNvSpPr/>
            <p:nvPr/>
          </p:nvSpPr>
          <p:spPr>
            <a:xfrm>
              <a:off x="552519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9" name="Google Shape;16169;p27"/>
            <p:cNvSpPr/>
            <p:nvPr/>
          </p:nvSpPr>
          <p:spPr>
            <a:xfrm>
              <a:off x="672027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0" name="Google Shape;16170;p27"/>
            <p:cNvSpPr/>
            <p:nvPr/>
          </p:nvSpPr>
          <p:spPr>
            <a:xfrm>
              <a:off x="791536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1" name="Google Shape;16171;p27"/>
            <p:cNvSpPr/>
            <p:nvPr/>
          </p:nvSpPr>
          <p:spPr>
            <a:xfrm>
              <a:off x="911044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2" name="Google Shape;16172;p27"/>
            <p:cNvSpPr/>
            <p:nvPr/>
          </p:nvSpPr>
          <p:spPr>
            <a:xfrm>
              <a:off x="1030552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3" name="Google Shape;16173;p27"/>
            <p:cNvSpPr/>
            <p:nvPr/>
          </p:nvSpPr>
          <p:spPr>
            <a:xfrm>
              <a:off x="8201254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4" name="Google Shape;16174;p27"/>
            <p:cNvSpPr/>
            <p:nvPr/>
          </p:nvSpPr>
          <p:spPr>
            <a:xfrm>
              <a:off x="8320767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5" name="Google Shape;16175;p27"/>
            <p:cNvSpPr/>
            <p:nvPr/>
          </p:nvSpPr>
          <p:spPr>
            <a:xfrm>
              <a:off x="8440281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6" name="Google Shape;16176;p27"/>
            <p:cNvSpPr/>
            <p:nvPr/>
          </p:nvSpPr>
          <p:spPr>
            <a:xfrm>
              <a:off x="8559794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7" name="Google Shape;16177;p27"/>
            <p:cNvSpPr/>
            <p:nvPr/>
          </p:nvSpPr>
          <p:spPr>
            <a:xfrm>
              <a:off x="8679308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8" name="Google Shape;16178;p27"/>
            <p:cNvSpPr/>
            <p:nvPr/>
          </p:nvSpPr>
          <p:spPr>
            <a:xfrm>
              <a:off x="8798821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9" name="Google Shape;16179;p27"/>
            <p:cNvSpPr/>
            <p:nvPr/>
          </p:nvSpPr>
          <p:spPr>
            <a:xfrm>
              <a:off x="313503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0" name="Google Shape;16180;p27"/>
            <p:cNvSpPr/>
            <p:nvPr/>
          </p:nvSpPr>
          <p:spPr>
            <a:xfrm>
              <a:off x="433011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1" name="Google Shape;16181;p27"/>
            <p:cNvSpPr/>
            <p:nvPr/>
          </p:nvSpPr>
          <p:spPr>
            <a:xfrm>
              <a:off x="552519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2" name="Google Shape;16182;p27"/>
            <p:cNvSpPr/>
            <p:nvPr/>
          </p:nvSpPr>
          <p:spPr>
            <a:xfrm>
              <a:off x="672027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3" name="Google Shape;16183;p27"/>
            <p:cNvSpPr/>
            <p:nvPr/>
          </p:nvSpPr>
          <p:spPr>
            <a:xfrm>
              <a:off x="791536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4" name="Google Shape;16184;p27"/>
            <p:cNvSpPr/>
            <p:nvPr/>
          </p:nvSpPr>
          <p:spPr>
            <a:xfrm>
              <a:off x="911044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5" name="Google Shape;16185;p27"/>
            <p:cNvSpPr/>
            <p:nvPr/>
          </p:nvSpPr>
          <p:spPr>
            <a:xfrm>
              <a:off x="1030552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6" name="Google Shape;16186;p27"/>
            <p:cNvSpPr/>
            <p:nvPr/>
          </p:nvSpPr>
          <p:spPr>
            <a:xfrm>
              <a:off x="8201254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7" name="Google Shape;16187;p27"/>
            <p:cNvSpPr/>
            <p:nvPr/>
          </p:nvSpPr>
          <p:spPr>
            <a:xfrm>
              <a:off x="8320767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8" name="Google Shape;16188;p27"/>
            <p:cNvSpPr/>
            <p:nvPr/>
          </p:nvSpPr>
          <p:spPr>
            <a:xfrm>
              <a:off x="8440281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9" name="Google Shape;16189;p27"/>
            <p:cNvSpPr/>
            <p:nvPr/>
          </p:nvSpPr>
          <p:spPr>
            <a:xfrm>
              <a:off x="8559794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0" name="Google Shape;16190;p27"/>
            <p:cNvSpPr/>
            <p:nvPr/>
          </p:nvSpPr>
          <p:spPr>
            <a:xfrm>
              <a:off x="8679308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1" name="Google Shape;16191;p27"/>
            <p:cNvSpPr/>
            <p:nvPr/>
          </p:nvSpPr>
          <p:spPr>
            <a:xfrm>
              <a:off x="8798821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2" name="Google Shape;16192;p27"/>
            <p:cNvSpPr/>
            <p:nvPr/>
          </p:nvSpPr>
          <p:spPr>
            <a:xfrm>
              <a:off x="313503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3" name="Google Shape;16193;p27"/>
            <p:cNvSpPr/>
            <p:nvPr/>
          </p:nvSpPr>
          <p:spPr>
            <a:xfrm>
              <a:off x="433011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4" name="Google Shape;16194;p27"/>
            <p:cNvSpPr/>
            <p:nvPr/>
          </p:nvSpPr>
          <p:spPr>
            <a:xfrm>
              <a:off x="552519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5" name="Google Shape;16195;p27"/>
            <p:cNvSpPr/>
            <p:nvPr/>
          </p:nvSpPr>
          <p:spPr>
            <a:xfrm>
              <a:off x="672027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6" name="Google Shape;16196;p27"/>
            <p:cNvSpPr/>
            <p:nvPr/>
          </p:nvSpPr>
          <p:spPr>
            <a:xfrm>
              <a:off x="791536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7" name="Google Shape;16197;p27"/>
            <p:cNvSpPr/>
            <p:nvPr/>
          </p:nvSpPr>
          <p:spPr>
            <a:xfrm>
              <a:off x="911044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8" name="Google Shape;16198;p27"/>
            <p:cNvSpPr/>
            <p:nvPr/>
          </p:nvSpPr>
          <p:spPr>
            <a:xfrm>
              <a:off x="1030552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9" name="Google Shape;16199;p27"/>
            <p:cNvSpPr/>
            <p:nvPr/>
          </p:nvSpPr>
          <p:spPr>
            <a:xfrm>
              <a:off x="8201254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0" name="Google Shape;16200;p27"/>
            <p:cNvSpPr/>
            <p:nvPr/>
          </p:nvSpPr>
          <p:spPr>
            <a:xfrm>
              <a:off x="8320767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1" name="Google Shape;16201;p27"/>
            <p:cNvSpPr/>
            <p:nvPr/>
          </p:nvSpPr>
          <p:spPr>
            <a:xfrm>
              <a:off x="8440281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2" name="Google Shape;16202;p27"/>
            <p:cNvSpPr/>
            <p:nvPr/>
          </p:nvSpPr>
          <p:spPr>
            <a:xfrm>
              <a:off x="8559794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3" name="Google Shape;16203;p27"/>
            <p:cNvSpPr/>
            <p:nvPr/>
          </p:nvSpPr>
          <p:spPr>
            <a:xfrm>
              <a:off x="8679308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4" name="Google Shape;16204;p27"/>
            <p:cNvSpPr/>
            <p:nvPr/>
          </p:nvSpPr>
          <p:spPr>
            <a:xfrm>
              <a:off x="8798821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5" name="Google Shape;16205;p27"/>
            <p:cNvSpPr/>
            <p:nvPr/>
          </p:nvSpPr>
          <p:spPr>
            <a:xfrm>
              <a:off x="313503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6" name="Google Shape;16206;p27"/>
            <p:cNvSpPr/>
            <p:nvPr/>
          </p:nvSpPr>
          <p:spPr>
            <a:xfrm>
              <a:off x="433011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7" name="Google Shape;16207;p27"/>
            <p:cNvSpPr/>
            <p:nvPr/>
          </p:nvSpPr>
          <p:spPr>
            <a:xfrm>
              <a:off x="552519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8" name="Google Shape;16208;p27"/>
            <p:cNvSpPr/>
            <p:nvPr/>
          </p:nvSpPr>
          <p:spPr>
            <a:xfrm>
              <a:off x="672027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9" name="Google Shape;16209;p27"/>
            <p:cNvSpPr/>
            <p:nvPr/>
          </p:nvSpPr>
          <p:spPr>
            <a:xfrm>
              <a:off x="791536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0" name="Google Shape;16210;p27"/>
            <p:cNvSpPr/>
            <p:nvPr/>
          </p:nvSpPr>
          <p:spPr>
            <a:xfrm>
              <a:off x="911044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1" name="Google Shape;16211;p27"/>
            <p:cNvSpPr/>
            <p:nvPr/>
          </p:nvSpPr>
          <p:spPr>
            <a:xfrm>
              <a:off x="1030552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2" name="Google Shape;16212;p27"/>
            <p:cNvSpPr/>
            <p:nvPr/>
          </p:nvSpPr>
          <p:spPr>
            <a:xfrm>
              <a:off x="8201254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3" name="Google Shape;16213;p27"/>
            <p:cNvSpPr/>
            <p:nvPr/>
          </p:nvSpPr>
          <p:spPr>
            <a:xfrm>
              <a:off x="8320767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4" name="Google Shape;16214;p27"/>
            <p:cNvSpPr/>
            <p:nvPr/>
          </p:nvSpPr>
          <p:spPr>
            <a:xfrm>
              <a:off x="8440281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5" name="Google Shape;16215;p27"/>
            <p:cNvSpPr/>
            <p:nvPr/>
          </p:nvSpPr>
          <p:spPr>
            <a:xfrm>
              <a:off x="8559794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6" name="Google Shape;16216;p27"/>
            <p:cNvSpPr/>
            <p:nvPr/>
          </p:nvSpPr>
          <p:spPr>
            <a:xfrm>
              <a:off x="8679308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7" name="Google Shape;16217;p27"/>
            <p:cNvSpPr/>
            <p:nvPr/>
          </p:nvSpPr>
          <p:spPr>
            <a:xfrm>
              <a:off x="8798821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8" name="Google Shape;16218;p27"/>
            <p:cNvSpPr/>
            <p:nvPr/>
          </p:nvSpPr>
          <p:spPr>
            <a:xfrm>
              <a:off x="313503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9" name="Google Shape;16219;p27"/>
            <p:cNvSpPr/>
            <p:nvPr/>
          </p:nvSpPr>
          <p:spPr>
            <a:xfrm>
              <a:off x="433011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0" name="Google Shape;16220;p27"/>
            <p:cNvSpPr/>
            <p:nvPr/>
          </p:nvSpPr>
          <p:spPr>
            <a:xfrm>
              <a:off x="552519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1" name="Google Shape;16221;p27"/>
            <p:cNvSpPr/>
            <p:nvPr/>
          </p:nvSpPr>
          <p:spPr>
            <a:xfrm>
              <a:off x="672027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2" name="Google Shape;16222;p27"/>
            <p:cNvSpPr/>
            <p:nvPr/>
          </p:nvSpPr>
          <p:spPr>
            <a:xfrm>
              <a:off x="791536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3" name="Google Shape;16223;p27"/>
            <p:cNvSpPr/>
            <p:nvPr/>
          </p:nvSpPr>
          <p:spPr>
            <a:xfrm>
              <a:off x="911044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4" name="Google Shape;16224;p27"/>
            <p:cNvSpPr/>
            <p:nvPr/>
          </p:nvSpPr>
          <p:spPr>
            <a:xfrm>
              <a:off x="1030552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5" name="Google Shape;16225;p27"/>
            <p:cNvSpPr/>
            <p:nvPr/>
          </p:nvSpPr>
          <p:spPr>
            <a:xfrm>
              <a:off x="8201254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6" name="Google Shape;16226;p27"/>
            <p:cNvSpPr/>
            <p:nvPr/>
          </p:nvSpPr>
          <p:spPr>
            <a:xfrm>
              <a:off x="8320767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7" name="Google Shape;16227;p27"/>
            <p:cNvSpPr/>
            <p:nvPr/>
          </p:nvSpPr>
          <p:spPr>
            <a:xfrm>
              <a:off x="8440281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8" name="Google Shape;16228;p27"/>
            <p:cNvSpPr/>
            <p:nvPr/>
          </p:nvSpPr>
          <p:spPr>
            <a:xfrm>
              <a:off x="8559794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9" name="Google Shape;16229;p27"/>
            <p:cNvSpPr/>
            <p:nvPr/>
          </p:nvSpPr>
          <p:spPr>
            <a:xfrm>
              <a:off x="8679308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0" name="Google Shape;16230;p27"/>
            <p:cNvSpPr/>
            <p:nvPr/>
          </p:nvSpPr>
          <p:spPr>
            <a:xfrm>
              <a:off x="8798821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1" name="Google Shape;16231;p27"/>
            <p:cNvSpPr/>
            <p:nvPr/>
          </p:nvSpPr>
          <p:spPr>
            <a:xfrm>
              <a:off x="313503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2" name="Google Shape;16232;p27"/>
            <p:cNvSpPr/>
            <p:nvPr/>
          </p:nvSpPr>
          <p:spPr>
            <a:xfrm>
              <a:off x="433011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3" name="Google Shape;16233;p27"/>
            <p:cNvSpPr/>
            <p:nvPr/>
          </p:nvSpPr>
          <p:spPr>
            <a:xfrm>
              <a:off x="552519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4" name="Google Shape;16234;p27"/>
            <p:cNvSpPr/>
            <p:nvPr/>
          </p:nvSpPr>
          <p:spPr>
            <a:xfrm>
              <a:off x="672027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5" name="Google Shape;16235;p27"/>
            <p:cNvSpPr/>
            <p:nvPr/>
          </p:nvSpPr>
          <p:spPr>
            <a:xfrm>
              <a:off x="791536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6" name="Google Shape;16236;p27"/>
            <p:cNvSpPr/>
            <p:nvPr/>
          </p:nvSpPr>
          <p:spPr>
            <a:xfrm>
              <a:off x="911044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7" name="Google Shape;16237;p27"/>
            <p:cNvSpPr/>
            <p:nvPr/>
          </p:nvSpPr>
          <p:spPr>
            <a:xfrm>
              <a:off x="1030552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8" name="Google Shape;16238;p27"/>
            <p:cNvSpPr/>
            <p:nvPr/>
          </p:nvSpPr>
          <p:spPr>
            <a:xfrm>
              <a:off x="8201254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9" name="Google Shape;16239;p27"/>
            <p:cNvSpPr/>
            <p:nvPr/>
          </p:nvSpPr>
          <p:spPr>
            <a:xfrm>
              <a:off x="8320767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0" name="Google Shape;16240;p27"/>
            <p:cNvSpPr/>
            <p:nvPr/>
          </p:nvSpPr>
          <p:spPr>
            <a:xfrm>
              <a:off x="8440281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1" name="Google Shape;16241;p27"/>
            <p:cNvSpPr/>
            <p:nvPr/>
          </p:nvSpPr>
          <p:spPr>
            <a:xfrm>
              <a:off x="8559794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2" name="Google Shape;16242;p27"/>
            <p:cNvSpPr/>
            <p:nvPr/>
          </p:nvSpPr>
          <p:spPr>
            <a:xfrm>
              <a:off x="8679308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3" name="Google Shape;16243;p27"/>
            <p:cNvSpPr/>
            <p:nvPr/>
          </p:nvSpPr>
          <p:spPr>
            <a:xfrm>
              <a:off x="8798821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4" name="Google Shape;16244;p27"/>
            <p:cNvSpPr/>
            <p:nvPr/>
          </p:nvSpPr>
          <p:spPr>
            <a:xfrm>
              <a:off x="313503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5" name="Google Shape;16245;p27"/>
            <p:cNvSpPr/>
            <p:nvPr/>
          </p:nvSpPr>
          <p:spPr>
            <a:xfrm>
              <a:off x="433011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6" name="Google Shape;16246;p27"/>
            <p:cNvSpPr/>
            <p:nvPr/>
          </p:nvSpPr>
          <p:spPr>
            <a:xfrm>
              <a:off x="552519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7" name="Google Shape;16247;p27"/>
            <p:cNvSpPr/>
            <p:nvPr/>
          </p:nvSpPr>
          <p:spPr>
            <a:xfrm>
              <a:off x="672027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8" name="Google Shape;16248;p27"/>
            <p:cNvSpPr/>
            <p:nvPr/>
          </p:nvSpPr>
          <p:spPr>
            <a:xfrm>
              <a:off x="791536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9" name="Google Shape;16249;p27"/>
            <p:cNvSpPr/>
            <p:nvPr/>
          </p:nvSpPr>
          <p:spPr>
            <a:xfrm>
              <a:off x="911044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0" name="Google Shape;16250;p27"/>
            <p:cNvSpPr/>
            <p:nvPr/>
          </p:nvSpPr>
          <p:spPr>
            <a:xfrm>
              <a:off x="1030552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1" name="Google Shape;16251;p27"/>
            <p:cNvSpPr/>
            <p:nvPr/>
          </p:nvSpPr>
          <p:spPr>
            <a:xfrm>
              <a:off x="8201254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2" name="Google Shape;16252;p27"/>
            <p:cNvSpPr/>
            <p:nvPr/>
          </p:nvSpPr>
          <p:spPr>
            <a:xfrm>
              <a:off x="8320767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3" name="Google Shape;16253;p27"/>
            <p:cNvSpPr/>
            <p:nvPr/>
          </p:nvSpPr>
          <p:spPr>
            <a:xfrm>
              <a:off x="8440281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4" name="Google Shape;16254;p27"/>
            <p:cNvSpPr/>
            <p:nvPr/>
          </p:nvSpPr>
          <p:spPr>
            <a:xfrm>
              <a:off x="8559794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5" name="Google Shape;16255;p27"/>
            <p:cNvSpPr/>
            <p:nvPr/>
          </p:nvSpPr>
          <p:spPr>
            <a:xfrm>
              <a:off x="8679308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6" name="Google Shape;16256;p27"/>
            <p:cNvSpPr/>
            <p:nvPr/>
          </p:nvSpPr>
          <p:spPr>
            <a:xfrm>
              <a:off x="8798821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7" name="Google Shape;16257;p27"/>
            <p:cNvSpPr/>
            <p:nvPr/>
          </p:nvSpPr>
          <p:spPr>
            <a:xfrm>
              <a:off x="313503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8" name="Google Shape;16258;p27"/>
            <p:cNvSpPr/>
            <p:nvPr/>
          </p:nvSpPr>
          <p:spPr>
            <a:xfrm>
              <a:off x="433011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9" name="Google Shape;16259;p27"/>
            <p:cNvSpPr/>
            <p:nvPr/>
          </p:nvSpPr>
          <p:spPr>
            <a:xfrm>
              <a:off x="552519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0" name="Google Shape;16260;p27"/>
            <p:cNvSpPr/>
            <p:nvPr/>
          </p:nvSpPr>
          <p:spPr>
            <a:xfrm>
              <a:off x="672027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1" name="Google Shape;16261;p27"/>
            <p:cNvSpPr/>
            <p:nvPr/>
          </p:nvSpPr>
          <p:spPr>
            <a:xfrm>
              <a:off x="791536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2" name="Google Shape;16262;p27"/>
            <p:cNvSpPr/>
            <p:nvPr/>
          </p:nvSpPr>
          <p:spPr>
            <a:xfrm>
              <a:off x="911044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3" name="Google Shape;16263;p27"/>
            <p:cNvSpPr/>
            <p:nvPr/>
          </p:nvSpPr>
          <p:spPr>
            <a:xfrm>
              <a:off x="1030552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4" name="Google Shape;16264;p27"/>
            <p:cNvSpPr/>
            <p:nvPr/>
          </p:nvSpPr>
          <p:spPr>
            <a:xfrm>
              <a:off x="8201254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5" name="Google Shape;16265;p27"/>
            <p:cNvSpPr/>
            <p:nvPr/>
          </p:nvSpPr>
          <p:spPr>
            <a:xfrm>
              <a:off x="8320767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6" name="Google Shape;16266;p27"/>
            <p:cNvSpPr/>
            <p:nvPr/>
          </p:nvSpPr>
          <p:spPr>
            <a:xfrm>
              <a:off x="8440281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7" name="Google Shape;16267;p27"/>
            <p:cNvSpPr/>
            <p:nvPr/>
          </p:nvSpPr>
          <p:spPr>
            <a:xfrm>
              <a:off x="8559794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8" name="Google Shape;16268;p27"/>
            <p:cNvSpPr/>
            <p:nvPr/>
          </p:nvSpPr>
          <p:spPr>
            <a:xfrm>
              <a:off x="8679308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9" name="Google Shape;16269;p27"/>
            <p:cNvSpPr/>
            <p:nvPr/>
          </p:nvSpPr>
          <p:spPr>
            <a:xfrm>
              <a:off x="8798821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0" name="Google Shape;16270;p27"/>
            <p:cNvSpPr/>
            <p:nvPr/>
          </p:nvSpPr>
          <p:spPr>
            <a:xfrm>
              <a:off x="313503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1" name="Google Shape;16271;p27"/>
            <p:cNvSpPr/>
            <p:nvPr/>
          </p:nvSpPr>
          <p:spPr>
            <a:xfrm>
              <a:off x="433011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2" name="Google Shape;16272;p27"/>
            <p:cNvSpPr/>
            <p:nvPr/>
          </p:nvSpPr>
          <p:spPr>
            <a:xfrm>
              <a:off x="552519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3" name="Google Shape;16273;p27"/>
            <p:cNvSpPr/>
            <p:nvPr/>
          </p:nvSpPr>
          <p:spPr>
            <a:xfrm>
              <a:off x="672027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4" name="Google Shape;16274;p27"/>
            <p:cNvSpPr/>
            <p:nvPr/>
          </p:nvSpPr>
          <p:spPr>
            <a:xfrm>
              <a:off x="791536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5" name="Google Shape;16275;p27"/>
            <p:cNvSpPr/>
            <p:nvPr/>
          </p:nvSpPr>
          <p:spPr>
            <a:xfrm>
              <a:off x="911044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6" name="Google Shape;16276;p27"/>
            <p:cNvSpPr/>
            <p:nvPr/>
          </p:nvSpPr>
          <p:spPr>
            <a:xfrm>
              <a:off x="1030552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7" name="Google Shape;16277;p27"/>
            <p:cNvSpPr/>
            <p:nvPr/>
          </p:nvSpPr>
          <p:spPr>
            <a:xfrm>
              <a:off x="8201254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8" name="Google Shape;16278;p27"/>
            <p:cNvSpPr/>
            <p:nvPr/>
          </p:nvSpPr>
          <p:spPr>
            <a:xfrm>
              <a:off x="8320767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9" name="Google Shape;16279;p27"/>
            <p:cNvSpPr/>
            <p:nvPr/>
          </p:nvSpPr>
          <p:spPr>
            <a:xfrm>
              <a:off x="8440281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0" name="Google Shape;16280;p27"/>
            <p:cNvSpPr/>
            <p:nvPr/>
          </p:nvSpPr>
          <p:spPr>
            <a:xfrm>
              <a:off x="8559794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1" name="Google Shape;16281;p27"/>
            <p:cNvSpPr/>
            <p:nvPr/>
          </p:nvSpPr>
          <p:spPr>
            <a:xfrm>
              <a:off x="8679308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2" name="Google Shape;16282;p27"/>
            <p:cNvSpPr/>
            <p:nvPr/>
          </p:nvSpPr>
          <p:spPr>
            <a:xfrm>
              <a:off x="8798821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3" name="Google Shape;16283;p27"/>
            <p:cNvSpPr/>
            <p:nvPr/>
          </p:nvSpPr>
          <p:spPr>
            <a:xfrm>
              <a:off x="313503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4" name="Google Shape;16284;p27"/>
            <p:cNvSpPr/>
            <p:nvPr/>
          </p:nvSpPr>
          <p:spPr>
            <a:xfrm>
              <a:off x="433011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5" name="Google Shape;16285;p27"/>
            <p:cNvSpPr/>
            <p:nvPr/>
          </p:nvSpPr>
          <p:spPr>
            <a:xfrm>
              <a:off x="552519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6" name="Google Shape;16286;p27"/>
            <p:cNvSpPr/>
            <p:nvPr/>
          </p:nvSpPr>
          <p:spPr>
            <a:xfrm>
              <a:off x="672027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7" name="Google Shape;16287;p27"/>
            <p:cNvSpPr/>
            <p:nvPr/>
          </p:nvSpPr>
          <p:spPr>
            <a:xfrm>
              <a:off x="791536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8" name="Google Shape;16288;p27"/>
            <p:cNvSpPr/>
            <p:nvPr/>
          </p:nvSpPr>
          <p:spPr>
            <a:xfrm>
              <a:off x="911044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9" name="Google Shape;16289;p27"/>
            <p:cNvSpPr/>
            <p:nvPr/>
          </p:nvSpPr>
          <p:spPr>
            <a:xfrm>
              <a:off x="1030552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0" name="Google Shape;16290;p27"/>
            <p:cNvSpPr/>
            <p:nvPr/>
          </p:nvSpPr>
          <p:spPr>
            <a:xfrm>
              <a:off x="8201254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1" name="Google Shape;16291;p27"/>
            <p:cNvSpPr/>
            <p:nvPr/>
          </p:nvSpPr>
          <p:spPr>
            <a:xfrm>
              <a:off x="8320767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2" name="Google Shape;16292;p27"/>
            <p:cNvSpPr/>
            <p:nvPr/>
          </p:nvSpPr>
          <p:spPr>
            <a:xfrm>
              <a:off x="8440281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3" name="Google Shape;16293;p27"/>
            <p:cNvSpPr/>
            <p:nvPr/>
          </p:nvSpPr>
          <p:spPr>
            <a:xfrm>
              <a:off x="8559794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4" name="Google Shape;16294;p27"/>
            <p:cNvSpPr/>
            <p:nvPr/>
          </p:nvSpPr>
          <p:spPr>
            <a:xfrm>
              <a:off x="8679308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5" name="Google Shape;16295;p27"/>
            <p:cNvSpPr/>
            <p:nvPr/>
          </p:nvSpPr>
          <p:spPr>
            <a:xfrm>
              <a:off x="8798821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6" name="Google Shape;16296;p27"/>
            <p:cNvSpPr/>
            <p:nvPr/>
          </p:nvSpPr>
          <p:spPr>
            <a:xfrm>
              <a:off x="313503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7" name="Google Shape;16297;p27"/>
            <p:cNvSpPr/>
            <p:nvPr/>
          </p:nvSpPr>
          <p:spPr>
            <a:xfrm>
              <a:off x="433011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8" name="Google Shape;16298;p27"/>
            <p:cNvSpPr/>
            <p:nvPr/>
          </p:nvSpPr>
          <p:spPr>
            <a:xfrm>
              <a:off x="552519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9" name="Google Shape;16299;p27"/>
            <p:cNvSpPr/>
            <p:nvPr/>
          </p:nvSpPr>
          <p:spPr>
            <a:xfrm>
              <a:off x="672027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0" name="Google Shape;16300;p27"/>
            <p:cNvSpPr/>
            <p:nvPr/>
          </p:nvSpPr>
          <p:spPr>
            <a:xfrm>
              <a:off x="791536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1" name="Google Shape;16301;p27"/>
            <p:cNvSpPr/>
            <p:nvPr/>
          </p:nvSpPr>
          <p:spPr>
            <a:xfrm>
              <a:off x="911044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2" name="Google Shape;16302;p27"/>
            <p:cNvSpPr/>
            <p:nvPr/>
          </p:nvSpPr>
          <p:spPr>
            <a:xfrm>
              <a:off x="1030552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3" name="Google Shape;16303;p27"/>
            <p:cNvSpPr/>
            <p:nvPr/>
          </p:nvSpPr>
          <p:spPr>
            <a:xfrm>
              <a:off x="8201254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4" name="Google Shape;16304;p27"/>
            <p:cNvSpPr/>
            <p:nvPr/>
          </p:nvSpPr>
          <p:spPr>
            <a:xfrm>
              <a:off x="8320767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5" name="Google Shape;16305;p27"/>
            <p:cNvSpPr/>
            <p:nvPr/>
          </p:nvSpPr>
          <p:spPr>
            <a:xfrm>
              <a:off x="8440281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6" name="Google Shape;16306;p27"/>
            <p:cNvSpPr/>
            <p:nvPr/>
          </p:nvSpPr>
          <p:spPr>
            <a:xfrm>
              <a:off x="8559794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7" name="Google Shape;16307;p27"/>
            <p:cNvSpPr/>
            <p:nvPr/>
          </p:nvSpPr>
          <p:spPr>
            <a:xfrm>
              <a:off x="8679308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8" name="Google Shape;16308;p27"/>
            <p:cNvSpPr/>
            <p:nvPr/>
          </p:nvSpPr>
          <p:spPr>
            <a:xfrm>
              <a:off x="8798821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9" name="Google Shape;16309;p27"/>
            <p:cNvSpPr/>
            <p:nvPr/>
          </p:nvSpPr>
          <p:spPr>
            <a:xfrm>
              <a:off x="313503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0" name="Google Shape;16310;p27"/>
            <p:cNvSpPr/>
            <p:nvPr/>
          </p:nvSpPr>
          <p:spPr>
            <a:xfrm>
              <a:off x="433011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1" name="Google Shape;16311;p27"/>
            <p:cNvSpPr/>
            <p:nvPr/>
          </p:nvSpPr>
          <p:spPr>
            <a:xfrm>
              <a:off x="552519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2" name="Google Shape;16312;p27"/>
            <p:cNvSpPr/>
            <p:nvPr/>
          </p:nvSpPr>
          <p:spPr>
            <a:xfrm>
              <a:off x="672027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3" name="Google Shape;16313;p27"/>
            <p:cNvSpPr/>
            <p:nvPr/>
          </p:nvSpPr>
          <p:spPr>
            <a:xfrm>
              <a:off x="791536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4" name="Google Shape;16314;p27"/>
            <p:cNvSpPr/>
            <p:nvPr/>
          </p:nvSpPr>
          <p:spPr>
            <a:xfrm>
              <a:off x="911044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5" name="Google Shape;16315;p27"/>
            <p:cNvSpPr/>
            <p:nvPr/>
          </p:nvSpPr>
          <p:spPr>
            <a:xfrm>
              <a:off x="1030552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6" name="Google Shape;16316;p27"/>
            <p:cNvSpPr/>
            <p:nvPr/>
          </p:nvSpPr>
          <p:spPr>
            <a:xfrm>
              <a:off x="8201254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7" name="Google Shape;16317;p27"/>
            <p:cNvSpPr/>
            <p:nvPr/>
          </p:nvSpPr>
          <p:spPr>
            <a:xfrm>
              <a:off x="8320767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8" name="Google Shape;16318;p27"/>
            <p:cNvSpPr/>
            <p:nvPr/>
          </p:nvSpPr>
          <p:spPr>
            <a:xfrm>
              <a:off x="8440281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9" name="Google Shape;16319;p27"/>
            <p:cNvSpPr/>
            <p:nvPr/>
          </p:nvSpPr>
          <p:spPr>
            <a:xfrm>
              <a:off x="8559794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0" name="Google Shape;16320;p27"/>
            <p:cNvSpPr/>
            <p:nvPr/>
          </p:nvSpPr>
          <p:spPr>
            <a:xfrm>
              <a:off x="8679308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1" name="Google Shape;16321;p27"/>
            <p:cNvSpPr/>
            <p:nvPr/>
          </p:nvSpPr>
          <p:spPr>
            <a:xfrm>
              <a:off x="8798821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2" name="Google Shape;16322;p27"/>
            <p:cNvSpPr/>
            <p:nvPr/>
          </p:nvSpPr>
          <p:spPr>
            <a:xfrm>
              <a:off x="313503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3" name="Google Shape;16323;p27"/>
            <p:cNvSpPr/>
            <p:nvPr/>
          </p:nvSpPr>
          <p:spPr>
            <a:xfrm>
              <a:off x="433011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4" name="Google Shape;16324;p27"/>
            <p:cNvSpPr/>
            <p:nvPr/>
          </p:nvSpPr>
          <p:spPr>
            <a:xfrm>
              <a:off x="552519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5" name="Google Shape;16325;p27"/>
            <p:cNvSpPr/>
            <p:nvPr/>
          </p:nvSpPr>
          <p:spPr>
            <a:xfrm>
              <a:off x="672027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6" name="Google Shape;16326;p27"/>
            <p:cNvSpPr/>
            <p:nvPr/>
          </p:nvSpPr>
          <p:spPr>
            <a:xfrm>
              <a:off x="791536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7" name="Google Shape;16327;p27"/>
            <p:cNvSpPr/>
            <p:nvPr/>
          </p:nvSpPr>
          <p:spPr>
            <a:xfrm>
              <a:off x="911044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8" name="Google Shape;16328;p27"/>
            <p:cNvSpPr/>
            <p:nvPr/>
          </p:nvSpPr>
          <p:spPr>
            <a:xfrm>
              <a:off x="1030552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9" name="Google Shape;16329;p27"/>
            <p:cNvSpPr/>
            <p:nvPr/>
          </p:nvSpPr>
          <p:spPr>
            <a:xfrm>
              <a:off x="8201254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0" name="Google Shape;16330;p27"/>
            <p:cNvSpPr/>
            <p:nvPr/>
          </p:nvSpPr>
          <p:spPr>
            <a:xfrm>
              <a:off x="8320767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1" name="Google Shape;16331;p27"/>
            <p:cNvSpPr/>
            <p:nvPr/>
          </p:nvSpPr>
          <p:spPr>
            <a:xfrm>
              <a:off x="8440281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2" name="Google Shape;16332;p27"/>
            <p:cNvSpPr/>
            <p:nvPr/>
          </p:nvSpPr>
          <p:spPr>
            <a:xfrm>
              <a:off x="8559794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3" name="Google Shape;16333;p27"/>
            <p:cNvSpPr/>
            <p:nvPr/>
          </p:nvSpPr>
          <p:spPr>
            <a:xfrm>
              <a:off x="8679308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4" name="Google Shape;16334;p27"/>
            <p:cNvSpPr/>
            <p:nvPr/>
          </p:nvSpPr>
          <p:spPr>
            <a:xfrm>
              <a:off x="8798821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5" name="Google Shape;16335;p27"/>
            <p:cNvSpPr/>
            <p:nvPr/>
          </p:nvSpPr>
          <p:spPr>
            <a:xfrm>
              <a:off x="313503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6" name="Google Shape;16336;p27"/>
            <p:cNvSpPr/>
            <p:nvPr/>
          </p:nvSpPr>
          <p:spPr>
            <a:xfrm>
              <a:off x="433011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7" name="Google Shape;16337;p27"/>
            <p:cNvSpPr/>
            <p:nvPr/>
          </p:nvSpPr>
          <p:spPr>
            <a:xfrm>
              <a:off x="552519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8" name="Google Shape;16338;p27"/>
            <p:cNvSpPr/>
            <p:nvPr/>
          </p:nvSpPr>
          <p:spPr>
            <a:xfrm>
              <a:off x="672027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9" name="Google Shape;16339;p27"/>
            <p:cNvSpPr/>
            <p:nvPr/>
          </p:nvSpPr>
          <p:spPr>
            <a:xfrm>
              <a:off x="791536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0" name="Google Shape;16340;p27"/>
            <p:cNvSpPr/>
            <p:nvPr/>
          </p:nvSpPr>
          <p:spPr>
            <a:xfrm>
              <a:off x="911044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1" name="Google Shape;16341;p27"/>
            <p:cNvSpPr/>
            <p:nvPr/>
          </p:nvSpPr>
          <p:spPr>
            <a:xfrm>
              <a:off x="1030552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2" name="Google Shape;16342;p27"/>
            <p:cNvSpPr/>
            <p:nvPr/>
          </p:nvSpPr>
          <p:spPr>
            <a:xfrm>
              <a:off x="8201254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3" name="Google Shape;16343;p27"/>
            <p:cNvSpPr/>
            <p:nvPr/>
          </p:nvSpPr>
          <p:spPr>
            <a:xfrm>
              <a:off x="8320767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4" name="Google Shape;16344;p27"/>
            <p:cNvSpPr/>
            <p:nvPr/>
          </p:nvSpPr>
          <p:spPr>
            <a:xfrm>
              <a:off x="8440281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5" name="Google Shape;16345;p27"/>
            <p:cNvSpPr/>
            <p:nvPr/>
          </p:nvSpPr>
          <p:spPr>
            <a:xfrm>
              <a:off x="8559794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6" name="Google Shape;16346;p27"/>
            <p:cNvSpPr/>
            <p:nvPr/>
          </p:nvSpPr>
          <p:spPr>
            <a:xfrm>
              <a:off x="8679308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7" name="Google Shape;16347;p27"/>
            <p:cNvSpPr/>
            <p:nvPr/>
          </p:nvSpPr>
          <p:spPr>
            <a:xfrm>
              <a:off x="8798821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8" name="Google Shape;16348;p27"/>
            <p:cNvSpPr/>
            <p:nvPr/>
          </p:nvSpPr>
          <p:spPr>
            <a:xfrm>
              <a:off x="313503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9" name="Google Shape;16349;p27"/>
            <p:cNvSpPr/>
            <p:nvPr/>
          </p:nvSpPr>
          <p:spPr>
            <a:xfrm>
              <a:off x="433011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0" name="Google Shape;16350;p27"/>
            <p:cNvSpPr/>
            <p:nvPr/>
          </p:nvSpPr>
          <p:spPr>
            <a:xfrm>
              <a:off x="552519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1" name="Google Shape;16351;p27"/>
            <p:cNvSpPr/>
            <p:nvPr/>
          </p:nvSpPr>
          <p:spPr>
            <a:xfrm>
              <a:off x="672027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2" name="Google Shape;16352;p27"/>
            <p:cNvSpPr/>
            <p:nvPr/>
          </p:nvSpPr>
          <p:spPr>
            <a:xfrm>
              <a:off x="791536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3" name="Google Shape;16353;p27"/>
            <p:cNvSpPr/>
            <p:nvPr/>
          </p:nvSpPr>
          <p:spPr>
            <a:xfrm>
              <a:off x="911044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4" name="Google Shape;16354;p27"/>
            <p:cNvSpPr/>
            <p:nvPr/>
          </p:nvSpPr>
          <p:spPr>
            <a:xfrm>
              <a:off x="1030552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5" name="Google Shape;16355;p27"/>
            <p:cNvSpPr/>
            <p:nvPr/>
          </p:nvSpPr>
          <p:spPr>
            <a:xfrm>
              <a:off x="8201254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6" name="Google Shape;16356;p27"/>
            <p:cNvSpPr/>
            <p:nvPr/>
          </p:nvSpPr>
          <p:spPr>
            <a:xfrm>
              <a:off x="8320767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7" name="Google Shape;16357;p27"/>
            <p:cNvSpPr/>
            <p:nvPr/>
          </p:nvSpPr>
          <p:spPr>
            <a:xfrm>
              <a:off x="8440281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8" name="Google Shape;16358;p27"/>
            <p:cNvSpPr/>
            <p:nvPr/>
          </p:nvSpPr>
          <p:spPr>
            <a:xfrm>
              <a:off x="8559794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9" name="Google Shape;16359;p27"/>
            <p:cNvSpPr/>
            <p:nvPr/>
          </p:nvSpPr>
          <p:spPr>
            <a:xfrm>
              <a:off x="8679308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0" name="Google Shape;16360;p27"/>
            <p:cNvSpPr/>
            <p:nvPr/>
          </p:nvSpPr>
          <p:spPr>
            <a:xfrm>
              <a:off x="8798821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1" name="Google Shape;16361;p27"/>
            <p:cNvSpPr/>
            <p:nvPr/>
          </p:nvSpPr>
          <p:spPr>
            <a:xfrm>
              <a:off x="313503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2" name="Google Shape;16362;p27"/>
            <p:cNvSpPr/>
            <p:nvPr/>
          </p:nvSpPr>
          <p:spPr>
            <a:xfrm>
              <a:off x="433011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3" name="Google Shape;16363;p27"/>
            <p:cNvSpPr/>
            <p:nvPr/>
          </p:nvSpPr>
          <p:spPr>
            <a:xfrm>
              <a:off x="552519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4" name="Google Shape;16364;p27"/>
            <p:cNvSpPr/>
            <p:nvPr/>
          </p:nvSpPr>
          <p:spPr>
            <a:xfrm>
              <a:off x="672027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5" name="Google Shape;16365;p27"/>
            <p:cNvSpPr/>
            <p:nvPr/>
          </p:nvSpPr>
          <p:spPr>
            <a:xfrm>
              <a:off x="791536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6" name="Google Shape;16366;p27"/>
            <p:cNvSpPr/>
            <p:nvPr/>
          </p:nvSpPr>
          <p:spPr>
            <a:xfrm>
              <a:off x="911044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7" name="Google Shape;16367;p27"/>
            <p:cNvSpPr/>
            <p:nvPr/>
          </p:nvSpPr>
          <p:spPr>
            <a:xfrm>
              <a:off x="1030552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8" name="Google Shape;16368;p27"/>
            <p:cNvSpPr/>
            <p:nvPr/>
          </p:nvSpPr>
          <p:spPr>
            <a:xfrm>
              <a:off x="8201254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9" name="Google Shape;16369;p27"/>
            <p:cNvSpPr/>
            <p:nvPr/>
          </p:nvSpPr>
          <p:spPr>
            <a:xfrm>
              <a:off x="8320767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0" name="Google Shape;16370;p27"/>
            <p:cNvSpPr/>
            <p:nvPr/>
          </p:nvSpPr>
          <p:spPr>
            <a:xfrm>
              <a:off x="8440281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1" name="Google Shape;16371;p27"/>
            <p:cNvSpPr/>
            <p:nvPr/>
          </p:nvSpPr>
          <p:spPr>
            <a:xfrm>
              <a:off x="8559794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2" name="Google Shape;16372;p27"/>
            <p:cNvSpPr/>
            <p:nvPr/>
          </p:nvSpPr>
          <p:spPr>
            <a:xfrm>
              <a:off x="8679308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3" name="Google Shape;16373;p27"/>
            <p:cNvSpPr/>
            <p:nvPr/>
          </p:nvSpPr>
          <p:spPr>
            <a:xfrm>
              <a:off x="8798821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4" name="Google Shape;16374;p27"/>
            <p:cNvSpPr/>
            <p:nvPr/>
          </p:nvSpPr>
          <p:spPr>
            <a:xfrm>
              <a:off x="313503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5" name="Google Shape;16375;p27"/>
            <p:cNvSpPr/>
            <p:nvPr/>
          </p:nvSpPr>
          <p:spPr>
            <a:xfrm>
              <a:off x="433011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6" name="Google Shape;16376;p27"/>
            <p:cNvSpPr/>
            <p:nvPr/>
          </p:nvSpPr>
          <p:spPr>
            <a:xfrm>
              <a:off x="552519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7" name="Google Shape;16377;p27"/>
            <p:cNvSpPr/>
            <p:nvPr/>
          </p:nvSpPr>
          <p:spPr>
            <a:xfrm>
              <a:off x="672027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8" name="Google Shape;16378;p27"/>
            <p:cNvSpPr/>
            <p:nvPr/>
          </p:nvSpPr>
          <p:spPr>
            <a:xfrm>
              <a:off x="791536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9" name="Google Shape;16379;p27"/>
            <p:cNvSpPr/>
            <p:nvPr/>
          </p:nvSpPr>
          <p:spPr>
            <a:xfrm>
              <a:off x="911044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0" name="Google Shape;16380;p27"/>
            <p:cNvSpPr/>
            <p:nvPr/>
          </p:nvSpPr>
          <p:spPr>
            <a:xfrm>
              <a:off x="1030552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1" name="Google Shape;16381;p27"/>
            <p:cNvSpPr/>
            <p:nvPr/>
          </p:nvSpPr>
          <p:spPr>
            <a:xfrm>
              <a:off x="8201254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2" name="Google Shape;16382;p27"/>
            <p:cNvSpPr/>
            <p:nvPr/>
          </p:nvSpPr>
          <p:spPr>
            <a:xfrm>
              <a:off x="8320767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3" name="Google Shape;16383;p27"/>
            <p:cNvSpPr/>
            <p:nvPr/>
          </p:nvSpPr>
          <p:spPr>
            <a:xfrm>
              <a:off x="8440281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4" name="Google Shape;16384;p27"/>
            <p:cNvSpPr/>
            <p:nvPr/>
          </p:nvSpPr>
          <p:spPr>
            <a:xfrm>
              <a:off x="8559794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5" name="Google Shape;16385;p27"/>
            <p:cNvSpPr/>
            <p:nvPr/>
          </p:nvSpPr>
          <p:spPr>
            <a:xfrm>
              <a:off x="8679308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6" name="Google Shape;16386;p27"/>
            <p:cNvSpPr/>
            <p:nvPr/>
          </p:nvSpPr>
          <p:spPr>
            <a:xfrm>
              <a:off x="8798821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7" name="Google Shape;16387;p27"/>
            <p:cNvSpPr/>
            <p:nvPr/>
          </p:nvSpPr>
          <p:spPr>
            <a:xfrm>
              <a:off x="313503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8" name="Google Shape;16388;p27"/>
            <p:cNvSpPr/>
            <p:nvPr/>
          </p:nvSpPr>
          <p:spPr>
            <a:xfrm>
              <a:off x="433011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9" name="Google Shape;16389;p27"/>
            <p:cNvSpPr/>
            <p:nvPr/>
          </p:nvSpPr>
          <p:spPr>
            <a:xfrm>
              <a:off x="552519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0" name="Google Shape;16390;p27"/>
            <p:cNvSpPr/>
            <p:nvPr/>
          </p:nvSpPr>
          <p:spPr>
            <a:xfrm>
              <a:off x="672027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1" name="Google Shape;16391;p27"/>
            <p:cNvSpPr/>
            <p:nvPr/>
          </p:nvSpPr>
          <p:spPr>
            <a:xfrm>
              <a:off x="791536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2" name="Google Shape;16392;p27"/>
            <p:cNvSpPr/>
            <p:nvPr/>
          </p:nvSpPr>
          <p:spPr>
            <a:xfrm>
              <a:off x="911044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3" name="Google Shape;16393;p27"/>
            <p:cNvSpPr/>
            <p:nvPr/>
          </p:nvSpPr>
          <p:spPr>
            <a:xfrm>
              <a:off x="1030552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4" name="Google Shape;16394;p27"/>
            <p:cNvSpPr/>
            <p:nvPr/>
          </p:nvSpPr>
          <p:spPr>
            <a:xfrm>
              <a:off x="8201254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5" name="Google Shape;16395;p27"/>
            <p:cNvSpPr/>
            <p:nvPr/>
          </p:nvSpPr>
          <p:spPr>
            <a:xfrm>
              <a:off x="8320767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6" name="Google Shape;16396;p27"/>
            <p:cNvSpPr/>
            <p:nvPr/>
          </p:nvSpPr>
          <p:spPr>
            <a:xfrm>
              <a:off x="8440281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7" name="Google Shape;16397;p27"/>
            <p:cNvSpPr/>
            <p:nvPr/>
          </p:nvSpPr>
          <p:spPr>
            <a:xfrm>
              <a:off x="8559794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8" name="Google Shape;16398;p27"/>
            <p:cNvSpPr/>
            <p:nvPr/>
          </p:nvSpPr>
          <p:spPr>
            <a:xfrm>
              <a:off x="8679308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9" name="Google Shape;16399;p27"/>
            <p:cNvSpPr/>
            <p:nvPr/>
          </p:nvSpPr>
          <p:spPr>
            <a:xfrm>
              <a:off x="8798821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0" name="Google Shape;16400;p27"/>
            <p:cNvSpPr/>
            <p:nvPr/>
          </p:nvSpPr>
          <p:spPr>
            <a:xfrm>
              <a:off x="313503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1" name="Google Shape;16401;p27"/>
            <p:cNvSpPr/>
            <p:nvPr/>
          </p:nvSpPr>
          <p:spPr>
            <a:xfrm>
              <a:off x="433011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2" name="Google Shape;16402;p27"/>
            <p:cNvSpPr/>
            <p:nvPr/>
          </p:nvSpPr>
          <p:spPr>
            <a:xfrm>
              <a:off x="552519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3" name="Google Shape;16403;p27"/>
            <p:cNvSpPr/>
            <p:nvPr/>
          </p:nvSpPr>
          <p:spPr>
            <a:xfrm>
              <a:off x="672027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4" name="Google Shape;16404;p27"/>
            <p:cNvSpPr/>
            <p:nvPr/>
          </p:nvSpPr>
          <p:spPr>
            <a:xfrm>
              <a:off x="791536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5" name="Google Shape;16405;p27"/>
            <p:cNvSpPr/>
            <p:nvPr/>
          </p:nvSpPr>
          <p:spPr>
            <a:xfrm>
              <a:off x="911044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6" name="Google Shape;16406;p27"/>
            <p:cNvSpPr/>
            <p:nvPr/>
          </p:nvSpPr>
          <p:spPr>
            <a:xfrm>
              <a:off x="1030552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7" name="Google Shape;16407;p27"/>
            <p:cNvSpPr/>
            <p:nvPr/>
          </p:nvSpPr>
          <p:spPr>
            <a:xfrm>
              <a:off x="8201254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8" name="Google Shape;16408;p27"/>
            <p:cNvSpPr/>
            <p:nvPr/>
          </p:nvSpPr>
          <p:spPr>
            <a:xfrm>
              <a:off x="8320767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9" name="Google Shape;16409;p27"/>
            <p:cNvSpPr/>
            <p:nvPr/>
          </p:nvSpPr>
          <p:spPr>
            <a:xfrm>
              <a:off x="8440281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0" name="Google Shape;16410;p27"/>
            <p:cNvSpPr/>
            <p:nvPr/>
          </p:nvSpPr>
          <p:spPr>
            <a:xfrm>
              <a:off x="8559794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1" name="Google Shape;16411;p27"/>
            <p:cNvSpPr/>
            <p:nvPr/>
          </p:nvSpPr>
          <p:spPr>
            <a:xfrm>
              <a:off x="8679308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2" name="Google Shape;16412;p27"/>
            <p:cNvSpPr/>
            <p:nvPr/>
          </p:nvSpPr>
          <p:spPr>
            <a:xfrm>
              <a:off x="8798821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3" name="Google Shape;16413;p27"/>
            <p:cNvSpPr/>
            <p:nvPr/>
          </p:nvSpPr>
          <p:spPr>
            <a:xfrm>
              <a:off x="313503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4" name="Google Shape;16414;p27"/>
            <p:cNvSpPr/>
            <p:nvPr/>
          </p:nvSpPr>
          <p:spPr>
            <a:xfrm>
              <a:off x="433011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5" name="Google Shape;16415;p27"/>
            <p:cNvSpPr/>
            <p:nvPr/>
          </p:nvSpPr>
          <p:spPr>
            <a:xfrm>
              <a:off x="552519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6" name="Google Shape;16416;p27"/>
            <p:cNvSpPr/>
            <p:nvPr/>
          </p:nvSpPr>
          <p:spPr>
            <a:xfrm>
              <a:off x="672027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7" name="Google Shape;16417;p27"/>
            <p:cNvSpPr/>
            <p:nvPr/>
          </p:nvSpPr>
          <p:spPr>
            <a:xfrm>
              <a:off x="791536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8" name="Google Shape;16418;p27"/>
            <p:cNvSpPr/>
            <p:nvPr/>
          </p:nvSpPr>
          <p:spPr>
            <a:xfrm>
              <a:off x="911044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9" name="Google Shape;16419;p27"/>
            <p:cNvSpPr/>
            <p:nvPr/>
          </p:nvSpPr>
          <p:spPr>
            <a:xfrm>
              <a:off x="1030552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0" name="Google Shape;16420;p27"/>
            <p:cNvSpPr/>
            <p:nvPr/>
          </p:nvSpPr>
          <p:spPr>
            <a:xfrm>
              <a:off x="8201254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1" name="Google Shape;16421;p27"/>
            <p:cNvSpPr/>
            <p:nvPr/>
          </p:nvSpPr>
          <p:spPr>
            <a:xfrm>
              <a:off x="8320767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2" name="Google Shape;16422;p27"/>
            <p:cNvSpPr/>
            <p:nvPr/>
          </p:nvSpPr>
          <p:spPr>
            <a:xfrm>
              <a:off x="8440281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3" name="Google Shape;16423;p27"/>
            <p:cNvSpPr/>
            <p:nvPr/>
          </p:nvSpPr>
          <p:spPr>
            <a:xfrm>
              <a:off x="8559794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4" name="Google Shape;16424;p27"/>
            <p:cNvSpPr/>
            <p:nvPr/>
          </p:nvSpPr>
          <p:spPr>
            <a:xfrm>
              <a:off x="8679308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5" name="Google Shape;16425;p27"/>
            <p:cNvSpPr/>
            <p:nvPr/>
          </p:nvSpPr>
          <p:spPr>
            <a:xfrm>
              <a:off x="8798821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6" name="Google Shape;16426;p27"/>
            <p:cNvSpPr/>
            <p:nvPr/>
          </p:nvSpPr>
          <p:spPr>
            <a:xfrm>
              <a:off x="313503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7" name="Google Shape;16427;p27"/>
            <p:cNvSpPr/>
            <p:nvPr/>
          </p:nvSpPr>
          <p:spPr>
            <a:xfrm>
              <a:off x="433011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8" name="Google Shape;16428;p27"/>
            <p:cNvSpPr/>
            <p:nvPr/>
          </p:nvSpPr>
          <p:spPr>
            <a:xfrm>
              <a:off x="552519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9" name="Google Shape;16429;p27"/>
            <p:cNvSpPr/>
            <p:nvPr/>
          </p:nvSpPr>
          <p:spPr>
            <a:xfrm>
              <a:off x="672027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0" name="Google Shape;16430;p27"/>
            <p:cNvSpPr/>
            <p:nvPr/>
          </p:nvSpPr>
          <p:spPr>
            <a:xfrm>
              <a:off x="791536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1" name="Google Shape;16431;p27"/>
            <p:cNvSpPr/>
            <p:nvPr/>
          </p:nvSpPr>
          <p:spPr>
            <a:xfrm>
              <a:off x="911044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2" name="Google Shape;16432;p27"/>
            <p:cNvSpPr/>
            <p:nvPr/>
          </p:nvSpPr>
          <p:spPr>
            <a:xfrm>
              <a:off x="1030552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3" name="Google Shape;16433;p27"/>
            <p:cNvSpPr/>
            <p:nvPr/>
          </p:nvSpPr>
          <p:spPr>
            <a:xfrm>
              <a:off x="8201254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4" name="Google Shape;16434;p27"/>
            <p:cNvSpPr/>
            <p:nvPr/>
          </p:nvSpPr>
          <p:spPr>
            <a:xfrm>
              <a:off x="8320767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5" name="Google Shape;16435;p27"/>
            <p:cNvSpPr/>
            <p:nvPr/>
          </p:nvSpPr>
          <p:spPr>
            <a:xfrm>
              <a:off x="8440281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6" name="Google Shape;16436;p27"/>
            <p:cNvSpPr/>
            <p:nvPr/>
          </p:nvSpPr>
          <p:spPr>
            <a:xfrm>
              <a:off x="8559794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7" name="Google Shape;16437;p27"/>
            <p:cNvSpPr/>
            <p:nvPr/>
          </p:nvSpPr>
          <p:spPr>
            <a:xfrm>
              <a:off x="8679308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8" name="Google Shape;16438;p27"/>
            <p:cNvSpPr/>
            <p:nvPr/>
          </p:nvSpPr>
          <p:spPr>
            <a:xfrm>
              <a:off x="8798821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9" name="Google Shape;16439;p27"/>
            <p:cNvSpPr/>
            <p:nvPr/>
          </p:nvSpPr>
          <p:spPr>
            <a:xfrm>
              <a:off x="313503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0" name="Google Shape;16440;p27"/>
            <p:cNvSpPr/>
            <p:nvPr/>
          </p:nvSpPr>
          <p:spPr>
            <a:xfrm>
              <a:off x="433011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1" name="Google Shape;16441;p27"/>
            <p:cNvSpPr/>
            <p:nvPr/>
          </p:nvSpPr>
          <p:spPr>
            <a:xfrm>
              <a:off x="552519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2" name="Google Shape;16442;p27"/>
            <p:cNvSpPr/>
            <p:nvPr/>
          </p:nvSpPr>
          <p:spPr>
            <a:xfrm>
              <a:off x="672027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3" name="Google Shape;16443;p27"/>
            <p:cNvSpPr/>
            <p:nvPr/>
          </p:nvSpPr>
          <p:spPr>
            <a:xfrm>
              <a:off x="791536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4" name="Google Shape;16444;p27"/>
            <p:cNvSpPr/>
            <p:nvPr/>
          </p:nvSpPr>
          <p:spPr>
            <a:xfrm>
              <a:off x="911044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5" name="Google Shape;16445;p27"/>
            <p:cNvSpPr/>
            <p:nvPr/>
          </p:nvSpPr>
          <p:spPr>
            <a:xfrm>
              <a:off x="1030552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6" name="Google Shape;16446;p27"/>
            <p:cNvSpPr/>
            <p:nvPr/>
          </p:nvSpPr>
          <p:spPr>
            <a:xfrm>
              <a:off x="8201254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7" name="Google Shape;16447;p27"/>
            <p:cNvSpPr/>
            <p:nvPr/>
          </p:nvSpPr>
          <p:spPr>
            <a:xfrm>
              <a:off x="8320767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8" name="Google Shape;16448;p27"/>
            <p:cNvSpPr/>
            <p:nvPr/>
          </p:nvSpPr>
          <p:spPr>
            <a:xfrm>
              <a:off x="8440281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9" name="Google Shape;16449;p27"/>
            <p:cNvSpPr/>
            <p:nvPr/>
          </p:nvSpPr>
          <p:spPr>
            <a:xfrm>
              <a:off x="8559794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0" name="Google Shape;16450;p27"/>
            <p:cNvSpPr/>
            <p:nvPr/>
          </p:nvSpPr>
          <p:spPr>
            <a:xfrm>
              <a:off x="8679308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1" name="Google Shape;16451;p27"/>
            <p:cNvSpPr/>
            <p:nvPr/>
          </p:nvSpPr>
          <p:spPr>
            <a:xfrm>
              <a:off x="8798821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52" name="Google Shape;16452;p27"/>
          <p:cNvSpPr txBox="1">
            <a:spLocks noGrp="1"/>
          </p:cNvSpPr>
          <p:nvPr>
            <p:ph type="ctrTitle"/>
          </p:nvPr>
        </p:nvSpPr>
        <p:spPr>
          <a:xfrm>
            <a:off x="1186224" y="1780248"/>
            <a:ext cx="6890847" cy="1738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rPr>
              <a:t>Ricostruzione di immagini </a:t>
            </a:r>
            <a:br>
              <a:rPr lang="en" sz="2800" dirty="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rPr>
            </a:br>
            <a:r>
              <a:rPr lang="en" sz="2800" dirty="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rPr>
              <a:t>ad alta </a:t>
            </a:r>
            <a:r>
              <a:rPr lang="en" sz="2800" dirty="0">
                <a:solidFill>
                  <a:schemeClr val="dk2"/>
                </a:solidFill>
              </a:rPr>
              <a:t>r</a:t>
            </a:r>
            <a:r>
              <a:rPr lang="en" sz="2800" dirty="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rPr>
              <a:t>isoluzione </a:t>
            </a:r>
            <a:br>
              <a:rPr lang="en" sz="2800" dirty="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rPr>
            </a:br>
            <a:r>
              <a:rPr lang="en" sz="2800" dirty="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rPr>
              <a:t>attraverso l’utilizzo di GAN: </a:t>
            </a:r>
            <a:br>
              <a:rPr lang="en" sz="2800" dirty="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rPr>
            </a:br>
            <a:r>
              <a:rPr lang="en" sz="2800" dirty="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rPr>
              <a:t>applicazione in dermatologia</a:t>
            </a:r>
            <a:endParaRPr sz="2800" dirty="0">
              <a:solidFill>
                <a:schemeClr val="dk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9" name="Google Shape;16468;p28">
            <a:extLst>
              <a:ext uri="{FF2B5EF4-FFF2-40B4-BE49-F238E27FC236}">
                <a16:creationId xmlns:a16="http://schemas.microsoft.com/office/drawing/2014/main" id="{13F831F0-9729-842D-0803-C73DE4FB0692}"/>
              </a:ext>
            </a:extLst>
          </p:cNvPr>
          <p:cNvSpPr txBox="1"/>
          <p:nvPr/>
        </p:nvSpPr>
        <p:spPr>
          <a:xfrm>
            <a:off x="1310407" y="3645183"/>
            <a:ext cx="3000000" cy="926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</a:rPr>
              <a:t>Relatori: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</a:rPr>
              <a:t>Ing. Massimo Salvi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</a:rPr>
              <a:t>Ing. Francesco Brancifori</a:t>
            </a:r>
            <a:endParaRPr sz="28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" name="Google Shape;16469;p28">
            <a:extLst>
              <a:ext uri="{FF2B5EF4-FFF2-40B4-BE49-F238E27FC236}">
                <a16:creationId xmlns:a16="http://schemas.microsoft.com/office/drawing/2014/main" id="{8BA7DE88-9082-8F2F-F576-01429C71A2F9}"/>
              </a:ext>
            </a:extLst>
          </p:cNvPr>
          <p:cNvSpPr txBox="1"/>
          <p:nvPr/>
        </p:nvSpPr>
        <p:spPr>
          <a:xfrm>
            <a:off x="4833380" y="3645182"/>
            <a:ext cx="3000000" cy="64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</a:rPr>
              <a:t>Candidato: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</a:rPr>
              <a:t>Domenico Ficili</a:t>
            </a:r>
            <a:endParaRPr sz="105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6" name="Picture 15" descr="Logo">
            <a:extLst>
              <a:ext uri="{FF2B5EF4-FFF2-40B4-BE49-F238E27FC236}">
                <a16:creationId xmlns:a16="http://schemas.microsoft.com/office/drawing/2014/main" id="{1FB843FD-CFF7-3535-0265-D488AB5046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20760" b="20834"/>
          <a:stretch/>
        </p:blipFill>
        <p:spPr>
          <a:xfrm>
            <a:off x="3044231" y="533273"/>
            <a:ext cx="2696800" cy="111411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7" name="Google Shape;17347;p55"/>
          <p:cNvSpPr txBox="1"/>
          <p:nvPr/>
        </p:nvSpPr>
        <p:spPr>
          <a:xfrm>
            <a:off x="6140997" y="1125113"/>
            <a:ext cx="22830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Mercury is the closest planet to the Sun and the smallest one in the Solar System—it’s only a bit larger than the Moon 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7348" name="Google Shape;17348;p55"/>
          <p:cNvSpPr txBox="1"/>
          <p:nvPr/>
        </p:nvSpPr>
        <p:spPr>
          <a:xfrm>
            <a:off x="6138075" y="2050879"/>
            <a:ext cx="22830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87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Venus has a beautiful name and is the second planet from the Sun. It’s terribly hot—even hotter than Mercury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7349" name="Google Shape;17349;p55"/>
          <p:cNvSpPr txBox="1"/>
          <p:nvPr/>
        </p:nvSpPr>
        <p:spPr>
          <a:xfrm>
            <a:off x="6138075" y="2975800"/>
            <a:ext cx="22830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Despite being red, Mars is actually a cold place. It’s full of iron oxide dust, which gives the planet its reddish cast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7350" name="Google Shape;17350;p55"/>
          <p:cNvSpPr txBox="1"/>
          <p:nvPr/>
        </p:nvSpPr>
        <p:spPr>
          <a:xfrm>
            <a:off x="6140997" y="3885225"/>
            <a:ext cx="22830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Jupiter is a gas giant and the biggest planet in the Solar System. It’s also the fourth-brightest object in the night sky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7351" name="Google Shape;17351;p55"/>
          <p:cNvSpPr txBox="1"/>
          <p:nvPr/>
        </p:nvSpPr>
        <p:spPr>
          <a:xfrm>
            <a:off x="745800" y="2586275"/>
            <a:ext cx="16458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Main topic</a:t>
            </a:r>
            <a:endParaRPr sz="20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352" name="Google Shape;17352;p55"/>
          <p:cNvSpPr txBox="1"/>
          <p:nvPr/>
        </p:nvSpPr>
        <p:spPr>
          <a:xfrm>
            <a:off x="2964863" y="1300313"/>
            <a:ext cx="2743200" cy="365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Type of data</a:t>
            </a:r>
            <a:endParaRPr sz="2000" dirty="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353" name="Google Shape;17353;p55"/>
          <p:cNvSpPr txBox="1"/>
          <p:nvPr/>
        </p:nvSpPr>
        <p:spPr>
          <a:xfrm>
            <a:off x="2964863" y="2221429"/>
            <a:ext cx="2743200" cy="365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Motives</a:t>
            </a:r>
            <a:endParaRPr sz="20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354" name="Google Shape;17354;p55"/>
          <p:cNvSpPr txBox="1"/>
          <p:nvPr/>
        </p:nvSpPr>
        <p:spPr>
          <a:xfrm>
            <a:off x="2964863" y="3142888"/>
            <a:ext cx="2743200" cy="365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Data collection</a:t>
            </a:r>
            <a:endParaRPr sz="20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355" name="Google Shape;17355;p55"/>
          <p:cNvSpPr txBox="1"/>
          <p:nvPr/>
        </p:nvSpPr>
        <p:spPr>
          <a:xfrm>
            <a:off x="2964863" y="4060413"/>
            <a:ext cx="2743200" cy="365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Specific sampling</a:t>
            </a:r>
            <a:endParaRPr sz="20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356" name="Google Shape;17356;p55"/>
          <p:cNvSpPr/>
          <p:nvPr/>
        </p:nvSpPr>
        <p:spPr>
          <a:xfrm>
            <a:off x="5905875" y="1125113"/>
            <a:ext cx="45600" cy="7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57" name="Google Shape;17357;p55"/>
          <p:cNvSpPr/>
          <p:nvPr/>
        </p:nvSpPr>
        <p:spPr>
          <a:xfrm>
            <a:off x="5905875" y="2046229"/>
            <a:ext cx="45600" cy="7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58" name="Google Shape;17358;p55"/>
          <p:cNvSpPr/>
          <p:nvPr/>
        </p:nvSpPr>
        <p:spPr>
          <a:xfrm>
            <a:off x="5905875" y="2965067"/>
            <a:ext cx="45600" cy="7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59" name="Google Shape;17359;p55"/>
          <p:cNvSpPr/>
          <p:nvPr/>
        </p:nvSpPr>
        <p:spPr>
          <a:xfrm>
            <a:off x="5905875" y="3885225"/>
            <a:ext cx="45600" cy="7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360" name="Google Shape;17360;p55"/>
          <p:cNvCxnSpPr>
            <a:stCxn id="17351" idx="3"/>
            <a:endCxn id="17352" idx="1"/>
          </p:cNvCxnSpPr>
          <p:nvPr/>
        </p:nvCxnSpPr>
        <p:spPr>
          <a:xfrm rot="10800000" flipH="1">
            <a:off x="2391600" y="1483175"/>
            <a:ext cx="573300" cy="13422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61" name="Google Shape;17361;p55"/>
          <p:cNvCxnSpPr>
            <a:stCxn id="17351" idx="3"/>
            <a:endCxn id="17353" idx="1"/>
          </p:cNvCxnSpPr>
          <p:nvPr/>
        </p:nvCxnSpPr>
        <p:spPr>
          <a:xfrm rot="10800000" flipH="1">
            <a:off x="2391600" y="2404175"/>
            <a:ext cx="573300" cy="4212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62" name="Google Shape;17362;p55"/>
          <p:cNvCxnSpPr>
            <a:stCxn id="17351" idx="3"/>
            <a:endCxn id="17354" idx="1"/>
          </p:cNvCxnSpPr>
          <p:nvPr/>
        </p:nvCxnSpPr>
        <p:spPr>
          <a:xfrm>
            <a:off x="2391600" y="2825375"/>
            <a:ext cx="573300" cy="5004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63" name="Google Shape;17363;p55"/>
          <p:cNvCxnSpPr>
            <a:stCxn id="17351" idx="3"/>
            <a:endCxn id="17355" idx="1"/>
          </p:cNvCxnSpPr>
          <p:nvPr/>
        </p:nvCxnSpPr>
        <p:spPr>
          <a:xfrm>
            <a:off x="2391600" y="2825375"/>
            <a:ext cx="573300" cy="14178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64" name="Google Shape;17364;p55"/>
          <p:cNvCxnSpPr>
            <a:stCxn id="17352" idx="3"/>
            <a:endCxn id="17356" idx="1"/>
          </p:cNvCxnSpPr>
          <p:nvPr/>
        </p:nvCxnSpPr>
        <p:spPr>
          <a:xfrm>
            <a:off x="5708063" y="1483163"/>
            <a:ext cx="197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65" name="Google Shape;17365;p55"/>
          <p:cNvCxnSpPr>
            <a:stCxn id="17353" idx="3"/>
            <a:endCxn id="17357" idx="1"/>
          </p:cNvCxnSpPr>
          <p:nvPr/>
        </p:nvCxnSpPr>
        <p:spPr>
          <a:xfrm>
            <a:off x="5708063" y="2404279"/>
            <a:ext cx="197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66" name="Google Shape;17366;p55"/>
          <p:cNvCxnSpPr>
            <a:stCxn id="17354" idx="3"/>
            <a:endCxn id="17358" idx="1"/>
          </p:cNvCxnSpPr>
          <p:nvPr/>
        </p:nvCxnSpPr>
        <p:spPr>
          <a:xfrm rot="10800000" flipH="1">
            <a:off x="5708063" y="3323038"/>
            <a:ext cx="197700" cy="27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67" name="Google Shape;17367;p55"/>
          <p:cNvCxnSpPr>
            <a:stCxn id="17355" idx="3"/>
            <a:endCxn id="17359" idx="1"/>
          </p:cNvCxnSpPr>
          <p:nvPr/>
        </p:nvCxnSpPr>
        <p:spPr>
          <a:xfrm>
            <a:off x="5708063" y="4243263"/>
            <a:ext cx="197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4EFBAAF2-1867-9ACD-A4E7-4D551985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bg2"/>
                </a:solidFill>
              </a:rPr>
              <a:t>03. </a:t>
            </a:r>
            <a:r>
              <a:rPr lang="en" dirty="0"/>
              <a:t>Pipeline</a:t>
            </a:r>
            <a:br>
              <a:rPr lang="it-IT" dirty="0"/>
            </a:br>
            <a:endParaRPr lang="it-IT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01F0-68B0-27A4-160D-FE795B6F6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bg2"/>
                </a:solidFill>
              </a:rPr>
              <a:t>03. </a:t>
            </a:r>
            <a:r>
              <a:rPr lang="en" dirty="0"/>
              <a:t>Architettura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5039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01F0-68B0-27A4-160D-FE795B6F6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bg2"/>
                </a:solidFill>
              </a:rPr>
              <a:t>03. </a:t>
            </a:r>
            <a:r>
              <a:rPr lang="en" dirty="0"/>
              <a:t>Training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7173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01F0-68B0-27A4-160D-FE795B6F6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bg2"/>
                </a:solidFill>
              </a:rPr>
              <a:t>04. </a:t>
            </a:r>
            <a:r>
              <a:rPr lang="en" dirty="0"/>
              <a:t>Metodi di Valutazione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87326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01F0-68B0-27A4-160D-FE795B6F6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bg2"/>
                </a:solidFill>
              </a:rPr>
              <a:t>04. </a:t>
            </a:r>
            <a:r>
              <a:rPr lang="en" dirty="0"/>
              <a:t>Risultati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9899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01F0-68B0-27A4-160D-FE795B6F6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bg2"/>
                </a:solidFill>
              </a:rPr>
              <a:t>05. </a:t>
            </a:r>
            <a:r>
              <a:rPr lang="en" dirty="0"/>
              <a:t>Conclusioni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1102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9" name="Google Shape;17589;p75"/>
          <p:cNvSpPr txBox="1">
            <a:spLocks noGrp="1"/>
          </p:cNvSpPr>
          <p:nvPr>
            <p:ph type="title"/>
          </p:nvPr>
        </p:nvSpPr>
        <p:spPr>
          <a:xfrm>
            <a:off x="1021800" y="475200"/>
            <a:ext cx="7100400" cy="3103196"/>
          </a:xfrm>
          <a:prstGeom prst="rect">
            <a:avLst/>
          </a:prstGeom>
        </p:spPr>
        <p:txBody>
          <a:bodyPr spcFirstLastPara="1" wrap="square" lIns="0" tIns="13715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Grazie</a:t>
            </a:r>
            <a:br>
              <a:rPr lang="en" sz="8000" dirty="0"/>
            </a:br>
            <a:r>
              <a:rPr lang="en" sz="8000" dirty="0"/>
              <a:t>per</a:t>
            </a:r>
            <a:br>
              <a:rPr lang="en" sz="8000" dirty="0"/>
            </a:br>
            <a:r>
              <a:rPr lang="en" sz="8000" dirty="0"/>
              <a:t>l’attenzione!</a:t>
            </a:r>
            <a:endParaRPr sz="8000" dirty="0"/>
          </a:p>
        </p:txBody>
      </p:sp>
      <p:sp>
        <p:nvSpPr>
          <p:cNvPr id="3" name="Google Shape;17589;p75">
            <a:extLst>
              <a:ext uri="{FF2B5EF4-FFF2-40B4-BE49-F238E27FC236}">
                <a16:creationId xmlns:a16="http://schemas.microsoft.com/office/drawing/2014/main" id="{A9686C0C-A0CA-B5AF-064D-66E50E1ABCD8}"/>
              </a:ext>
            </a:extLst>
          </p:cNvPr>
          <p:cNvSpPr txBox="1">
            <a:spLocks/>
          </p:cNvSpPr>
          <p:nvPr/>
        </p:nvSpPr>
        <p:spPr>
          <a:xfrm>
            <a:off x="8172600" y="4825137"/>
            <a:ext cx="755400" cy="1474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13715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10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 lang="it-IT" sz="6600" dirty="0"/>
          </a:p>
        </p:txBody>
      </p:sp>
      <p:sp>
        <p:nvSpPr>
          <p:cNvPr id="4" name="Google Shape;17589;p75">
            <a:extLst>
              <a:ext uri="{FF2B5EF4-FFF2-40B4-BE49-F238E27FC236}">
                <a16:creationId xmlns:a16="http://schemas.microsoft.com/office/drawing/2014/main" id="{40E80568-224E-FDA8-61FB-DD3E78B3F6CF}"/>
              </a:ext>
            </a:extLst>
          </p:cNvPr>
          <p:cNvSpPr txBox="1">
            <a:spLocks/>
          </p:cNvSpPr>
          <p:nvPr/>
        </p:nvSpPr>
        <p:spPr>
          <a:xfrm>
            <a:off x="1021800" y="3320694"/>
            <a:ext cx="7100400" cy="13476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13715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10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it-IT" sz="4000" dirty="0">
                <a:solidFill>
                  <a:schemeClr val="bg2"/>
                </a:solidFill>
              </a:rPr>
              <a:t>Domande?</a:t>
            </a:r>
          </a:p>
        </p:txBody>
      </p:sp>
    </p:spTree>
    <p:extLst>
      <p:ext uri="{BB962C8B-B14F-4D97-AF65-F5344CB8AC3E}">
        <p14:creationId xmlns:p14="http://schemas.microsoft.com/office/powerpoint/2010/main" val="2888382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4" name="Google Shape;16474;p29"/>
          <p:cNvSpPr txBox="1">
            <a:spLocks noGrp="1"/>
          </p:cNvSpPr>
          <p:nvPr>
            <p:ph type="title" idx="15"/>
          </p:nvPr>
        </p:nvSpPr>
        <p:spPr>
          <a:xfrm>
            <a:off x="720025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Indice</a:t>
            </a:r>
            <a:endParaRPr dirty="0"/>
          </a:p>
        </p:txBody>
      </p:sp>
      <p:sp>
        <p:nvSpPr>
          <p:cNvPr id="16475" name="Google Shape;16475;p29"/>
          <p:cNvSpPr txBox="1">
            <a:spLocks noGrp="1"/>
          </p:cNvSpPr>
          <p:nvPr>
            <p:ph type="subTitle" idx="5"/>
          </p:nvPr>
        </p:nvSpPr>
        <p:spPr>
          <a:xfrm>
            <a:off x="1719514" y="4123353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Analisi e comparazione dei risultati ottenuti</a:t>
            </a:r>
            <a:endParaRPr sz="1600" dirty="0">
              <a:solidFill>
                <a:srgbClr val="666666"/>
              </a:solidFill>
            </a:endParaRPr>
          </a:p>
        </p:txBody>
      </p:sp>
      <p:sp>
        <p:nvSpPr>
          <p:cNvPr id="16476" name="Google Shape;16476;p29"/>
          <p:cNvSpPr txBox="1">
            <a:spLocks noGrp="1"/>
          </p:cNvSpPr>
          <p:nvPr>
            <p:ph type="title"/>
          </p:nvPr>
        </p:nvSpPr>
        <p:spPr>
          <a:xfrm>
            <a:off x="719914" y="1491632"/>
            <a:ext cx="1872086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01.</a:t>
            </a:r>
            <a:r>
              <a:rPr lang="en" dirty="0">
                <a:solidFill>
                  <a:schemeClr val="dk1"/>
                </a:solidFill>
              </a:rPr>
              <a:t> Obiettivo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6477" name="Google Shape;16477;p29"/>
          <p:cNvSpPr txBox="1">
            <a:spLocks noGrp="1"/>
          </p:cNvSpPr>
          <p:nvPr>
            <p:ph type="subTitle" idx="1"/>
          </p:nvPr>
        </p:nvSpPr>
        <p:spPr>
          <a:xfrm>
            <a:off x="719914" y="1943129"/>
            <a:ext cx="1872086" cy="4831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Panoramica</a:t>
            </a: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Soluzione</a:t>
            </a:r>
            <a:r>
              <a:rPr lang="en-US" dirty="0"/>
              <a:t> </a:t>
            </a:r>
            <a:r>
              <a:rPr lang="en-US" dirty="0" err="1"/>
              <a:t>proposta</a:t>
            </a:r>
            <a:endParaRPr dirty="0"/>
          </a:p>
        </p:txBody>
      </p:sp>
      <p:sp>
        <p:nvSpPr>
          <p:cNvPr id="16478" name="Google Shape;16478;p29"/>
          <p:cNvSpPr txBox="1">
            <a:spLocks noGrp="1"/>
          </p:cNvSpPr>
          <p:nvPr>
            <p:ph type="title" idx="2"/>
          </p:nvPr>
        </p:nvSpPr>
        <p:spPr>
          <a:xfrm>
            <a:off x="6122486" y="1491631"/>
            <a:ext cx="2301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>
                <a:solidFill>
                  <a:schemeClr val="tx1"/>
                </a:solidFill>
              </a:rPr>
              <a:t>Metodologia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479" name="Google Shape;16479;p29"/>
          <p:cNvSpPr txBox="1">
            <a:spLocks noGrp="1"/>
          </p:cNvSpPr>
          <p:nvPr>
            <p:ph type="subTitle" idx="3"/>
          </p:nvPr>
        </p:nvSpPr>
        <p:spPr>
          <a:xfrm>
            <a:off x="6122486" y="1943129"/>
            <a:ext cx="2301600" cy="8849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Pipeline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Architettura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Training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Validazione</a:t>
            </a:r>
          </a:p>
        </p:txBody>
      </p:sp>
      <p:sp>
        <p:nvSpPr>
          <p:cNvPr id="16480" name="Google Shape;16480;p29"/>
          <p:cNvSpPr txBox="1">
            <a:spLocks noGrp="1"/>
          </p:cNvSpPr>
          <p:nvPr>
            <p:ph type="title" idx="4"/>
          </p:nvPr>
        </p:nvSpPr>
        <p:spPr>
          <a:xfrm>
            <a:off x="1719514" y="3671855"/>
            <a:ext cx="2301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04.</a:t>
            </a:r>
            <a:r>
              <a:rPr lang="en" dirty="0">
                <a:solidFill>
                  <a:schemeClr val="dk1"/>
                </a:solidFill>
              </a:rPr>
              <a:t> Risultati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6481" name="Google Shape;16481;p29"/>
          <p:cNvSpPr txBox="1">
            <a:spLocks noGrp="1"/>
          </p:cNvSpPr>
          <p:nvPr>
            <p:ph type="title" idx="6"/>
          </p:nvPr>
        </p:nvSpPr>
        <p:spPr>
          <a:xfrm>
            <a:off x="3206443" y="1491632"/>
            <a:ext cx="2301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02.</a:t>
            </a:r>
            <a:r>
              <a:rPr lang="en" dirty="0">
                <a:solidFill>
                  <a:schemeClr val="dk1"/>
                </a:solidFill>
              </a:rPr>
              <a:t> Introduzione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6482" name="Google Shape;16482;p29"/>
          <p:cNvSpPr txBox="1">
            <a:spLocks noGrp="1"/>
          </p:cNvSpPr>
          <p:nvPr>
            <p:ph type="subTitle" idx="7"/>
          </p:nvPr>
        </p:nvSpPr>
        <p:spPr>
          <a:xfrm>
            <a:off x="3206443" y="1943129"/>
            <a:ext cx="2301600" cy="10938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Cute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Tumori cutanei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Dermatoscopia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GAN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Image Super-Resolution</a:t>
            </a:r>
            <a:endParaRPr dirty="0"/>
          </a:p>
        </p:txBody>
      </p:sp>
      <p:sp>
        <p:nvSpPr>
          <p:cNvPr id="16483" name="Google Shape;16483;p29"/>
          <p:cNvSpPr txBox="1">
            <a:spLocks noGrp="1"/>
          </p:cNvSpPr>
          <p:nvPr>
            <p:ph type="title" idx="8"/>
          </p:nvPr>
        </p:nvSpPr>
        <p:spPr>
          <a:xfrm>
            <a:off x="5122886" y="3671855"/>
            <a:ext cx="2301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05.</a:t>
            </a:r>
            <a:r>
              <a:rPr lang="en" dirty="0">
                <a:solidFill>
                  <a:schemeClr val="dk1"/>
                </a:solidFill>
              </a:rPr>
              <a:t> Conclusioni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6484" name="Google Shape;16484;p29"/>
          <p:cNvSpPr txBox="1">
            <a:spLocks noGrp="1"/>
          </p:cNvSpPr>
          <p:nvPr>
            <p:ph type="subTitle" idx="9"/>
          </p:nvPr>
        </p:nvSpPr>
        <p:spPr>
          <a:xfrm>
            <a:off x="5122886" y="4123353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Conclusioni e possibili sviluppi futuri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1" name="Google Shape;17121;p36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01. </a:t>
            </a:r>
            <a:r>
              <a:rPr lang="en" dirty="0"/>
              <a:t>Panomarica</a:t>
            </a:r>
            <a:endParaRPr dirty="0"/>
          </a:p>
        </p:txBody>
      </p:sp>
      <p:sp>
        <p:nvSpPr>
          <p:cNvPr id="17123" name="Google Shape;17123;p36"/>
          <p:cNvSpPr txBox="1"/>
          <p:nvPr/>
        </p:nvSpPr>
        <p:spPr>
          <a:xfrm>
            <a:off x="1355791" y="1568482"/>
            <a:ext cx="2943217" cy="730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Il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cancro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alla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pelle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è uno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dei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tumori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più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mortali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la cui forma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più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aggressiva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è il Melanoma</a:t>
            </a:r>
          </a:p>
        </p:txBody>
      </p:sp>
      <p:cxnSp>
        <p:nvCxnSpPr>
          <p:cNvPr id="17131" name="Google Shape;17131;p36"/>
          <p:cNvCxnSpPr>
            <a:cxnSpLocks/>
          </p:cNvCxnSpPr>
          <p:nvPr/>
        </p:nvCxnSpPr>
        <p:spPr>
          <a:xfrm flipH="1">
            <a:off x="4564800" y="1493830"/>
            <a:ext cx="7200" cy="336617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17123;p36">
            <a:extLst>
              <a:ext uri="{FF2B5EF4-FFF2-40B4-BE49-F238E27FC236}">
                <a16:creationId xmlns:a16="http://schemas.microsoft.com/office/drawing/2014/main" id="{C78ADD31-F457-32A6-496F-31E523324CC9}"/>
              </a:ext>
            </a:extLst>
          </p:cNvPr>
          <p:cNvSpPr txBox="1"/>
          <p:nvPr/>
        </p:nvSpPr>
        <p:spPr>
          <a:xfrm>
            <a:off x="5835503" y="3909604"/>
            <a:ext cx="2943211" cy="73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1"/>
              </a:solidFill>
              <a:latin typeface="Barlow" panose="00000500000000000000" pitchFamily="2" charset="0"/>
              <a:ea typeface="Anaheim"/>
              <a:cs typeface="Anaheim"/>
              <a:sym typeface="Anaheim"/>
            </a:endParaRPr>
          </a:p>
        </p:txBody>
      </p:sp>
      <p:sp>
        <p:nvSpPr>
          <p:cNvPr id="27" name="Google Shape;17123;p36">
            <a:extLst>
              <a:ext uri="{FF2B5EF4-FFF2-40B4-BE49-F238E27FC236}">
                <a16:creationId xmlns:a16="http://schemas.microsoft.com/office/drawing/2014/main" id="{8A6CFCE8-7A93-92E7-C698-3891FEB31481}"/>
              </a:ext>
            </a:extLst>
          </p:cNvPr>
          <p:cNvSpPr txBox="1"/>
          <p:nvPr/>
        </p:nvSpPr>
        <p:spPr>
          <a:xfrm>
            <a:off x="5787333" y="2736343"/>
            <a:ext cx="3178311" cy="82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it-IT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Difficoltà per gli esperti nell’identificare lesioni cutanee a partire da immagini ottenute da dermatoscopio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Il dermatoscopio non sono disponibili in tutti I paesi del mondo. I telefoni, essendo una tecnologia più accessibile, costituiscono  un alternativa</a:t>
            </a:r>
          </a:p>
        </p:txBody>
      </p:sp>
      <p:sp>
        <p:nvSpPr>
          <p:cNvPr id="39" name="Google Shape;17123;p36">
            <a:extLst>
              <a:ext uri="{FF2B5EF4-FFF2-40B4-BE49-F238E27FC236}">
                <a16:creationId xmlns:a16="http://schemas.microsoft.com/office/drawing/2014/main" id="{F908AE16-4414-A438-A9CB-29A731FBE04B}"/>
              </a:ext>
            </a:extLst>
          </p:cNvPr>
          <p:cNvSpPr txBox="1"/>
          <p:nvPr/>
        </p:nvSpPr>
        <p:spPr>
          <a:xfrm>
            <a:off x="1248760" y="3865391"/>
            <a:ext cx="3178305" cy="73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Le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immagini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scattate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dai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telefoni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soffrono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di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scarse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condizioni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di luce,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sfocamento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e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movimento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. </a:t>
            </a:r>
          </a:p>
          <a:p>
            <a:pPr algn="ctr"/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Avere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immagini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dettagliate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e di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qualità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è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necessario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nella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diagnosi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delle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lesioni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cutanee</a:t>
            </a:r>
            <a:endParaRPr lang="en-US" sz="1200" dirty="0">
              <a:solidFill>
                <a:schemeClr val="dk1"/>
              </a:solidFill>
              <a:latin typeface="Barlow" panose="00000500000000000000" pitchFamily="2" charset="0"/>
              <a:ea typeface="Anaheim"/>
              <a:cs typeface="Anaheim"/>
              <a:sym typeface="Anaheim"/>
            </a:endParaRPr>
          </a:p>
          <a:p>
            <a:pPr algn="ctr"/>
            <a:endParaRPr lang="en-US" sz="1200" dirty="0">
              <a:solidFill>
                <a:schemeClr val="dk1"/>
              </a:solidFill>
              <a:latin typeface="Barlow" panose="00000500000000000000" pitchFamily="2" charset="0"/>
              <a:ea typeface="Anaheim"/>
              <a:cs typeface="Anaheim"/>
              <a:sym typeface="Anahei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200" dirty="0">
              <a:solidFill>
                <a:schemeClr val="dk1"/>
              </a:solidFill>
              <a:latin typeface="Barlow" panose="00000500000000000000" pitchFamily="2" charset="0"/>
              <a:ea typeface="Anaheim"/>
              <a:cs typeface="Anaheim"/>
              <a:sym typeface="Anaheim"/>
            </a:endParaRPr>
          </a:p>
        </p:txBody>
      </p:sp>
      <p:sp>
        <p:nvSpPr>
          <p:cNvPr id="40" name="Google Shape;17128;p36">
            <a:extLst>
              <a:ext uri="{FF2B5EF4-FFF2-40B4-BE49-F238E27FC236}">
                <a16:creationId xmlns:a16="http://schemas.microsoft.com/office/drawing/2014/main" id="{1DE58AF7-C1AE-9406-1173-726CC53EC69A}"/>
              </a:ext>
            </a:extLst>
          </p:cNvPr>
          <p:cNvSpPr txBox="1"/>
          <p:nvPr/>
        </p:nvSpPr>
        <p:spPr>
          <a:xfrm>
            <a:off x="4655729" y="3309397"/>
            <a:ext cx="1198997" cy="26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Accessibilità</a:t>
            </a:r>
            <a:endParaRPr sz="1100" dirty="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43" name="Google Shape;17128;p36">
            <a:extLst>
              <a:ext uri="{FF2B5EF4-FFF2-40B4-BE49-F238E27FC236}">
                <a16:creationId xmlns:a16="http://schemas.microsoft.com/office/drawing/2014/main" id="{304AFDC3-1CA1-5977-910E-159F5301EB6A}"/>
              </a:ext>
            </a:extLst>
          </p:cNvPr>
          <p:cNvSpPr txBox="1"/>
          <p:nvPr/>
        </p:nvSpPr>
        <p:spPr>
          <a:xfrm>
            <a:off x="252008" y="4433892"/>
            <a:ext cx="929415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Identifi-cazione</a:t>
            </a:r>
            <a:endParaRPr sz="1100" dirty="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47" name="Google Shape;17128;p36">
            <a:extLst>
              <a:ext uri="{FF2B5EF4-FFF2-40B4-BE49-F238E27FC236}">
                <a16:creationId xmlns:a16="http://schemas.microsoft.com/office/drawing/2014/main" id="{1AFF5CD3-DCDD-1A04-2FAD-5068815A17CE}"/>
              </a:ext>
            </a:extLst>
          </p:cNvPr>
          <p:cNvSpPr txBox="1"/>
          <p:nvPr/>
        </p:nvSpPr>
        <p:spPr>
          <a:xfrm>
            <a:off x="4933846" y="4390929"/>
            <a:ext cx="777601" cy="250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Qualità</a:t>
            </a:r>
            <a:endParaRPr sz="1100" dirty="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092" name="Google Shape;17128;p36">
            <a:extLst>
              <a:ext uri="{FF2B5EF4-FFF2-40B4-BE49-F238E27FC236}">
                <a16:creationId xmlns:a16="http://schemas.microsoft.com/office/drawing/2014/main" id="{005F2703-F818-1BE6-4584-91DF33F9DBFD}"/>
              </a:ext>
            </a:extLst>
          </p:cNvPr>
          <p:cNvSpPr txBox="1"/>
          <p:nvPr/>
        </p:nvSpPr>
        <p:spPr>
          <a:xfrm>
            <a:off x="252008" y="2155014"/>
            <a:ext cx="1198997" cy="24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Mortalità</a:t>
            </a:r>
            <a:endParaRPr sz="1100" dirty="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8FE100-7641-73F3-9C09-04C3B6C1F96E}"/>
              </a:ext>
            </a:extLst>
          </p:cNvPr>
          <p:cNvGrpSpPr/>
          <p:nvPr/>
        </p:nvGrpSpPr>
        <p:grpSpPr>
          <a:xfrm>
            <a:off x="540821" y="1611283"/>
            <a:ext cx="549017" cy="549017"/>
            <a:chOff x="5259625" y="1536400"/>
            <a:chExt cx="1188600" cy="1188600"/>
          </a:xfrm>
        </p:grpSpPr>
        <p:sp>
          <p:nvSpPr>
            <p:cNvPr id="12" name="Google Shape;16755;p30">
              <a:extLst>
                <a:ext uri="{FF2B5EF4-FFF2-40B4-BE49-F238E27FC236}">
                  <a16:creationId xmlns:a16="http://schemas.microsoft.com/office/drawing/2014/main" id="{9E30D34C-92F0-5FEA-EDC3-7597C6E8705B}"/>
                </a:ext>
              </a:extLst>
            </p:cNvPr>
            <p:cNvSpPr/>
            <p:nvPr/>
          </p:nvSpPr>
          <p:spPr>
            <a:xfrm>
              <a:off x="5259625" y="1536400"/>
              <a:ext cx="1188600" cy="1188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6756;p30">
              <a:extLst>
                <a:ext uri="{FF2B5EF4-FFF2-40B4-BE49-F238E27FC236}">
                  <a16:creationId xmlns:a16="http://schemas.microsoft.com/office/drawing/2014/main" id="{D1253904-BA16-95C7-062F-D0BF98B6C269}"/>
                </a:ext>
              </a:extLst>
            </p:cNvPr>
            <p:cNvSpPr/>
            <p:nvPr/>
          </p:nvSpPr>
          <p:spPr>
            <a:xfrm>
              <a:off x="5305225" y="1582000"/>
              <a:ext cx="1097400" cy="1097400"/>
            </a:xfrm>
            <a:prstGeom prst="pie">
              <a:avLst>
                <a:gd name="adj1" fmla="val 4615015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48A221A6-721B-E060-2E8D-BCE96CBFA57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52645" y="3943777"/>
            <a:ext cx="540000" cy="54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D4E21AD-BC46-55C0-D270-5280032DAFD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6716" y="3904206"/>
            <a:ext cx="540000" cy="540000"/>
          </a:xfrm>
          <a:prstGeom prst="rect">
            <a:avLst/>
          </a:prstGeom>
        </p:spPr>
      </p:pic>
      <p:sp>
        <p:nvSpPr>
          <p:cNvPr id="5" name="Google Shape;17123;p36">
            <a:extLst>
              <a:ext uri="{FF2B5EF4-FFF2-40B4-BE49-F238E27FC236}">
                <a16:creationId xmlns:a16="http://schemas.microsoft.com/office/drawing/2014/main" id="{CCA824C7-1288-F126-955C-CDF592FC46B5}"/>
              </a:ext>
            </a:extLst>
          </p:cNvPr>
          <p:cNvSpPr txBox="1"/>
          <p:nvPr/>
        </p:nvSpPr>
        <p:spPr>
          <a:xfrm>
            <a:off x="5835483" y="1493830"/>
            <a:ext cx="2943231" cy="864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La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diagnosi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precoce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svolge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un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ruolo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fondamentale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nel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trattamento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dei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pazienti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e la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Dermatoscopia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sta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avendo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successo</a:t>
            </a:r>
            <a:endParaRPr lang="en-US" sz="1200" dirty="0">
              <a:solidFill>
                <a:schemeClr val="dk1"/>
              </a:solidFill>
              <a:latin typeface="Barlow" panose="00000500000000000000" pitchFamily="2" charset="0"/>
              <a:ea typeface="Anaheim"/>
              <a:cs typeface="Anaheim"/>
              <a:sym typeface="Anaheim"/>
            </a:endParaRPr>
          </a:p>
        </p:txBody>
      </p:sp>
      <p:sp>
        <p:nvSpPr>
          <p:cNvPr id="6" name="Google Shape;17128;p36">
            <a:extLst>
              <a:ext uri="{FF2B5EF4-FFF2-40B4-BE49-F238E27FC236}">
                <a16:creationId xmlns:a16="http://schemas.microsoft.com/office/drawing/2014/main" id="{BBA3A519-AB14-C190-A9D2-FAB9F38AD107}"/>
              </a:ext>
            </a:extLst>
          </p:cNvPr>
          <p:cNvSpPr txBox="1"/>
          <p:nvPr/>
        </p:nvSpPr>
        <p:spPr>
          <a:xfrm>
            <a:off x="4857918" y="2065861"/>
            <a:ext cx="929415" cy="22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Diagnosi</a:t>
            </a:r>
            <a:endParaRPr sz="1100" dirty="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8EF365-F972-7A92-5C78-712421728E2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76081" y="1547180"/>
            <a:ext cx="540000" cy="540000"/>
          </a:xfrm>
          <a:prstGeom prst="rect">
            <a:avLst/>
          </a:prstGeom>
        </p:spPr>
      </p:pic>
      <p:sp>
        <p:nvSpPr>
          <p:cNvPr id="8" name="Google Shape;17128;p36">
            <a:extLst>
              <a:ext uri="{FF2B5EF4-FFF2-40B4-BE49-F238E27FC236}">
                <a16:creationId xmlns:a16="http://schemas.microsoft.com/office/drawing/2014/main" id="{F6CBEEDB-DCB7-B723-D98E-2AC6538D0A32}"/>
              </a:ext>
            </a:extLst>
          </p:cNvPr>
          <p:cNvSpPr txBox="1"/>
          <p:nvPr/>
        </p:nvSpPr>
        <p:spPr>
          <a:xfrm>
            <a:off x="252008" y="3319255"/>
            <a:ext cx="1198997" cy="24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Facilità</a:t>
            </a:r>
            <a:endParaRPr sz="1100" dirty="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5" name="Google Shape;17123;p36">
            <a:extLst>
              <a:ext uri="{FF2B5EF4-FFF2-40B4-BE49-F238E27FC236}">
                <a16:creationId xmlns:a16="http://schemas.microsoft.com/office/drawing/2014/main" id="{73CC53EA-E65C-BF1F-F9FF-5C9D47C835A5}"/>
              </a:ext>
            </a:extLst>
          </p:cNvPr>
          <p:cNvSpPr txBox="1"/>
          <p:nvPr/>
        </p:nvSpPr>
        <p:spPr>
          <a:xfrm>
            <a:off x="1451005" y="2805476"/>
            <a:ext cx="2943217" cy="730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Data la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sua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natura non invasive il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dermatoscopio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sta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diventando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sempre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più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usato</a:t>
            </a:r>
            <a:endParaRPr lang="en-US" sz="1200" dirty="0">
              <a:solidFill>
                <a:schemeClr val="dk1"/>
              </a:solidFill>
              <a:latin typeface="Barlow" panose="00000500000000000000" pitchFamily="2" charset="0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01F0-68B0-27A4-160D-FE795B6F6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bg2"/>
                </a:solidFill>
              </a:rPr>
              <a:t>01. </a:t>
            </a:r>
            <a:r>
              <a:rPr lang="en" dirty="0"/>
              <a:t>Soluzione </a:t>
            </a:r>
            <a:endParaRPr lang="it-IT" dirty="0"/>
          </a:p>
        </p:txBody>
      </p:sp>
      <p:sp>
        <p:nvSpPr>
          <p:cNvPr id="5" name="Google Shape;17122;p36">
            <a:extLst>
              <a:ext uri="{FF2B5EF4-FFF2-40B4-BE49-F238E27FC236}">
                <a16:creationId xmlns:a16="http://schemas.microsoft.com/office/drawing/2014/main" id="{666B2B9B-D86C-95C5-5C76-474CE15DD9D4}"/>
              </a:ext>
            </a:extLst>
          </p:cNvPr>
          <p:cNvSpPr txBox="1"/>
          <p:nvPr/>
        </p:nvSpPr>
        <p:spPr>
          <a:xfrm>
            <a:off x="813656" y="1069249"/>
            <a:ext cx="2878769" cy="467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5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Obiettivo</a:t>
            </a:r>
            <a:endParaRPr sz="2500" dirty="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8" name="Google Shape;17123;p36">
            <a:extLst>
              <a:ext uri="{FF2B5EF4-FFF2-40B4-BE49-F238E27FC236}">
                <a16:creationId xmlns:a16="http://schemas.microsoft.com/office/drawing/2014/main" id="{3E9FBE21-5FC5-A6C8-D3B0-7B633B9F5A19}"/>
              </a:ext>
            </a:extLst>
          </p:cNvPr>
          <p:cNvSpPr txBox="1"/>
          <p:nvPr/>
        </p:nvSpPr>
        <p:spPr>
          <a:xfrm>
            <a:off x="781431" y="1661676"/>
            <a:ext cx="2943217" cy="730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sz="1200" dirty="0">
                <a:solidFill>
                  <a:schemeClr val="dk1"/>
                </a:solidFill>
                <a:latin typeface="Barlow" panose="00000500000000000000" pitchFamily="2" charset="0"/>
              </a:rPr>
              <a:t>Proporre un metodo basato sull’utilizzo di GAN per la ricostruzione di immagini dermatologiche ad alta risoluzione</a:t>
            </a:r>
          </a:p>
        </p:txBody>
      </p:sp>
    </p:spTree>
    <p:extLst>
      <p:ext uri="{BB962C8B-B14F-4D97-AF65-F5344CB8AC3E}">
        <p14:creationId xmlns:p14="http://schemas.microsoft.com/office/powerpoint/2010/main" val="425299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01F0-68B0-27A4-160D-FE795B6F6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bg2"/>
                </a:solidFill>
              </a:rPr>
              <a:t>02. </a:t>
            </a:r>
            <a:r>
              <a:rPr lang="en" dirty="0"/>
              <a:t>Cute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4918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01F0-68B0-27A4-160D-FE795B6F6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bg2"/>
                </a:solidFill>
              </a:rPr>
              <a:t>02. </a:t>
            </a:r>
            <a:r>
              <a:rPr lang="en" dirty="0"/>
              <a:t>Tumori Cutanei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41807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01F0-68B0-27A4-160D-FE795B6F6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bg2"/>
                </a:solidFill>
              </a:rPr>
              <a:t>02. </a:t>
            </a:r>
            <a:r>
              <a:rPr lang="en" dirty="0"/>
              <a:t>Dermatoscopia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5047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01F0-68B0-27A4-160D-FE795B6F6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bg2"/>
                </a:solidFill>
              </a:rPr>
              <a:t>02. </a:t>
            </a:r>
            <a:r>
              <a:rPr lang="en" dirty="0"/>
              <a:t>GAN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5486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01F0-68B0-27A4-160D-FE795B6F6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bg2"/>
                </a:solidFill>
              </a:rPr>
              <a:t>02. </a:t>
            </a:r>
            <a:r>
              <a:rPr lang="en" dirty="0"/>
              <a:t>Image Super-Resolution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5236948"/>
      </p:ext>
    </p:extLst>
  </p:cSld>
  <p:clrMapOvr>
    <a:masterClrMapping/>
  </p:clrMapOvr>
</p:sld>
</file>

<file path=ppt/theme/theme1.xml><?xml version="1.0" encoding="utf-8"?>
<a:theme xmlns:a="http://schemas.openxmlformats.org/drawingml/2006/main" name="Basic Customizable PhD Dissertation by Slidesgo">
  <a:themeElements>
    <a:clrScheme name="Simple Light">
      <a:dk1>
        <a:srgbClr val="545457"/>
      </a:dk1>
      <a:lt1>
        <a:srgbClr val="F2EADD"/>
      </a:lt1>
      <a:dk2>
        <a:srgbClr val="FF706B"/>
      </a:dk2>
      <a:lt2>
        <a:srgbClr val="BBD3C7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454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367</Words>
  <Application>Microsoft Office PowerPoint</Application>
  <PresentationFormat>On-screen Show (16:9)</PresentationFormat>
  <Paragraphs>64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Barlow</vt:lpstr>
      <vt:lpstr>Archivo Black</vt:lpstr>
      <vt:lpstr>Arial</vt:lpstr>
      <vt:lpstr>Basic Customizable PhD Dissertation by Slidesgo</vt:lpstr>
      <vt:lpstr>Ricostruzione di immagini  ad alta risoluzione  attraverso l’utilizzo di GAN:  applicazione in dermatologia</vt:lpstr>
      <vt:lpstr>Indice</vt:lpstr>
      <vt:lpstr>01. Panomarica</vt:lpstr>
      <vt:lpstr>01. Soluzione </vt:lpstr>
      <vt:lpstr>02. Cute</vt:lpstr>
      <vt:lpstr>02. Tumori Cutanei</vt:lpstr>
      <vt:lpstr>02. Dermatoscopia</vt:lpstr>
      <vt:lpstr>02. GAN</vt:lpstr>
      <vt:lpstr>02. Image Super-Resolution</vt:lpstr>
      <vt:lpstr>03. Pipeline </vt:lpstr>
      <vt:lpstr>03. Architettura</vt:lpstr>
      <vt:lpstr>03. Training</vt:lpstr>
      <vt:lpstr>04. Metodi di Valutazione</vt:lpstr>
      <vt:lpstr>04. Risultati</vt:lpstr>
      <vt:lpstr>05. Conclusioni</vt:lpstr>
      <vt:lpstr>Grazie per 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Ricostruzione di immagini a Super Risoluzione attraverso l’utilizzo di GAN: applicazione in dermatologia</dc:title>
  <cp:lastModifiedBy>FICILI DOMENICO</cp:lastModifiedBy>
  <cp:revision>32</cp:revision>
  <dcterms:modified xsi:type="dcterms:W3CDTF">2022-11-08T10:37:55Z</dcterms:modified>
</cp:coreProperties>
</file>