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1" r:id="rId7"/>
    <p:sldId id="266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19.01.2024.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19.01.2024.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19.01.2024.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Digitalni poster</a:t>
            </a:r>
            <a:br>
              <a:rPr lang="en-US" dirty="0"/>
            </a:br>
            <a:r>
              <a:rPr lang="hr-HR" sz="4400" dirty="0" err="1"/>
              <a:t>Posterized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 </a:t>
            </a:r>
            <a:r>
              <a:rPr lang="en-US" sz="2400" dirty="0" err="1"/>
              <a:t>Topolovec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r>
              <a:rPr lang="en-US" sz="2400" dirty="0"/>
              <a:t>Kristina </a:t>
            </a:r>
            <a:r>
              <a:rPr lang="en-US" sz="2400" dirty="0" err="1"/>
              <a:t>Đunđek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endParaRPr lang="en-US" sz="2400" dirty="0"/>
          </a:p>
          <a:p>
            <a:r>
              <a:rPr lang="en-US" sz="2400" dirty="0"/>
              <a:t>Lana </a:t>
            </a:r>
            <a:r>
              <a:rPr lang="en-US" sz="2400" dirty="0" err="1"/>
              <a:t>Barić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</a:p>
          <a:p>
            <a:r>
              <a:rPr lang="en-US" sz="2400" dirty="0"/>
              <a:t>Ena </a:t>
            </a:r>
            <a:r>
              <a:rPr lang="en-US" sz="2400" dirty="0" err="1"/>
              <a:t>Samaržija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Nika </a:t>
            </a:r>
            <a:r>
              <a:rPr lang="en-US" sz="2400" dirty="0" err="1"/>
              <a:t>Božić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testiranje</a:t>
            </a:r>
            <a:endParaRPr lang="en-US" sz="2400" dirty="0"/>
          </a:p>
          <a:p>
            <a:r>
              <a:rPr lang="en-US" sz="2400" dirty="0" err="1"/>
              <a:t>Lovro</a:t>
            </a:r>
            <a:r>
              <a:rPr lang="en-US" sz="2400" dirty="0"/>
              <a:t> </a:t>
            </a:r>
            <a:r>
              <a:rPr lang="en-US" sz="2400" dirty="0" err="1"/>
              <a:t>Jukić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endParaRPr lang="en-US" sz="2400" dirty="0"/>
          </a:p>
          <a:p>
            <a:r>
              <a:rPr lang="en-US" sz="2400" dirty="0"/>
              <a:t>Dominik </a:t>
            </a:r>
            <a:r>
              <a:rPr lang="en-US" sz="2400" dirty="0" err="1"/>
              <a:t>Barukčić</a:t>
            </a:r>
            <a:r>
              <a:rPr lang="en-US" sz="2400" dirty="0"/>
              <a:t> – </a:t>
            </a:r>
            <a:r>
              <a:rPr lang="en-US" sz="2400" dirty="0" err="1"/>
              <a:t>vođenje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dokumentiranje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Ukratko iznesite osnovnu ideju, cilj i svrhu razvoja vašeg projekta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Postoji li na tržištu sličan programski proizvod?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Organizacija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Opseg</a:t>
            </a:r>
            <a:r>
              <a:rPr lang="en-US" sz="2400" dirty="0"/>
              <a:t> </a:t>
            </a:r>
            <a:r>
              <a:rPr lang="en-US" sz="2400" dirty="0" err="1"/>
              <a:t>provedenog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Naznačiti što je korišteno za </a:t>
            </a:r>
            <a:r>
              <a:rPr lang="hr-HR" sz="2000" dirty="0" err="1"/>
              <a:t>frontend</a:t>
            </a:r>
            <a:r>
              <a:rPr lang="hr-HR" sz="2000" dirty="0"/>
              <a:t> a što za </a:t>
            </a:r>
            <a:r>
              <a:rPr lang="hr-HR" sz="2000" dirty="0" err="1"/>
              <a:t>backend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(vodopadni,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Navesti</a:t>
            </a:r>
            <a:r>
              <a:rPr lang="en-US" sz="1800" dirty="0"/>
              <a:t> </a:t>
            </a:r>
            <a:r>
              <a:rPr lang="en-US" sz="1800" dirty="0" err="1"/>
              <a:t>približan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sati </a:t>
            </a:r>
            <a:r>
              <a:rPr lang="en-US" sz="1800" dirty="0" err="1"/>
              <a:t>utrošenih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izradu</a:t>
            </a:r>
            <a:r>
              <a:rPr lang="en-US" sz="1800" dirty="0"/>
              <a:t> </a:t>
            </a:r>
            <a:r>
              <a:rPr lang="en-US" sz="1800" dirty="0" err="1"/>
              <a:t>projekta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1167</TotalTime>
  <Words>365</Words>
  <Application>Microsoft Macintosh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Digitalni poster Posterized</vt:lpstr>
      <vt:lpstr>Sadržaj</vt:lpstr>
      <vt:lpstr>Članovi tima</vt:lpstr>
      <vt:lpstr>Opis zadatka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Dominik Barukčić</cp:lastModifiedBy>
  <cp:revision>26</cp:revision>
  <dcterms:created xsi:type="dcterms:W3CDTF">2016-01-18T13:10:52Z</dcterms:created>
  <dcterms:modified xsi:type="dcterms:W3CDTF">2024-01-19T16:49:22Z</dcterms:modified>
</cp:coreProperties>
</file>