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7" r:id="rId7"/>
    <p:sldId id="261" r:id="rId8"/>
    <p:sldId id="266" r:id="rId9"/>
    <p:sldId id="260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22.01.2024.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Digitalni poster</a:t>
            </a:r>
            <a:br>
              <a:rPr lang="en-US" dirty="0"/>
            </a:br>
            <a:r>
              <a:rPr lang="hr-HR" sz="4400" dirty="0" err="1"/>
              <a:t>Posterized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Vremenska linija razvoja (specifikacija, implementacija, ispitivanje, dokumentiranje)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Poželjan grafički prikaz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Prokomentirati</a:t>
            </a:r>
            <a:r>
              <a:rPr lang="en-US" sz="2000" dirty="0"/>
              <a:t> </a:t>
            </a:r>
            <a:r>
              <a:rPr lang="en-US" sz="2000" dirty="0" err="1"/>
              <a:t>kojem</a:t>
            </a:r>
            <a:r>
              <a:rPr lang="en-US" sz="2000" dirty="0"/>
              <a:t> je SDLC </a:t>
            </a:r>
            <a:r>
              <a:rPr lang="en-US" sz="2000" dirty="0" err="1"/>
              <a:t>modelu</a:t>
            </a:r>
            <a:r>
              <a:rPr lang="en-US" sz="2000" dirty="0"/>
              <a:t> </a:t>
            </a:r>
            <a:r>
              <a:rPr lang="en-US" sz="2000" dirty="0" err="1"/>
              <a:t>Vaš</a:t>
            </a:r>
            <a:r>
              <a:rPr lang="en-US" sz="2000" dirty="0"/>
              <a:t> </a:t>
            </a:r>
            <a:r>
              <a:rPr lang="en-US" sz="2000" dirty="0" err="1"/>
              <a:t>proces</a:t>
            </a:r>
            <a:r>
              <a:rPr lang="en-US" sz="2000" dirty="0"/>
              <a:t> </a:t>
            </a:r>
            <a:r>
              <a:rPr lang="en-US" sz="2000" dirty="0" err="1"/>
              <a:t>razvoja</a:t>
            </a:r>
            <a:r>
              <a:rPr lang="en-US" sz="2000" dirty="0"/>
              <a:t> bio </a:t>
            </a:r>
            <a:r>
              <a:rPr lang="en-US" sz="2000" dirty="0" err="1"/>
              <a:t>najsličniji</a:t>
            </a:r>
            <a:r>
              <a:rPr lang="en-US" sz="2000" dirty="0"/>
              <a:t> (vodopadni, </a:t>
            </a:r>
            <a:r>
              <a:rPr lang="en-US" sz="2000" dirty="0" err="1"/>
              <a:t>agilni</a:t>
            </a:r>
            <a:r>
              <a:rPr lang="en-US" sz="2000" dirty="0"/>
              <a:t>…)</a:t>
            </a: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Raspodjela posla po članovima tima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Navesti</a:t>
            </a:r>
            <a:r>
              <a:rPr lang="en-US" sz="1800" dirty="0"/>
              <a:t> </a:t>
            </a:r>
            <a:r>
              <a:rPr lang="en-US" sz="1800" dirty="0" err="1"/>
              <a:t>približan</a:t>
            </a:r>
            <a:r>
              <a:rPr lang="en-US" sz="1800" dirty="0"/>
              <a:t> </a:t>
            </a:r>
            <a:r>
              <a:rPr lang="en-US" sz="1800" dirty="0" err="1"/>
              <a:t>broj</a:t>
            </a:r>
            <a:r>
              <a:rPr lang="en-US" sz="1800" dirty="0"/>
              <a:t> sati </a:t>
            </a:r>
            <a:r>
              <a:rPr lang="en-US" sz="1800" dirty="0" err="1"/>
              <a:t>utrošenih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izradu</a:t>
            </a:r>
            <a:r>
              <a:rPr lang="en-US" sz="1800" dirty="0"/>
              <a:t> </a:t>
            </a:r>
            <a:r>
              <a:rPr lang="en-US" sz="1800" dirty="0" err="1"/>
              <a:t>projekta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/>
            <a:r>
              <a:rPr lang="hr-HR" dirty="0"/>
              <a:t>A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Tea </a:t>
            </a:r>
            <a:r>
              <a:rPr lang="en-US" sz="2400" dirty="0" err="1"/>
              <a:t>Topolovec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izrada</a:t>
            </a:r>
            <a:r>
              <a:rPr lang="en-US" sz="2400" dirty="0"/>
              <a:t> </a:t>
            </a:r>
            <a:r>
              <a:rPr lang="en-US" sz="2400" dirty="0" err="1"/>
              <a:t>baze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endParaRPr lang="en-US" sz="2400" dirty="0"/>
          </a:p>
          <a:p>
            <a:r>
              <a:rPr lang="en-US" sz="2400" dirty="0"/>
              <a:t>Kristina </a:t>
            </a:r>
            <a:r>
              <a:rPr lang="en-US" sz="2400" dirty="0" err="1"/>
              <a:t>Đunđek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endParaRPr lang="en-US" sz="2400" dirty="0"/>
          </a:p>
          <a:p>
            <a:r>
              <a:rPr lang="en-US" sz="2400" dirty="0"/>
              <a:t>Lana </a:t>
            </a:r>
            <a:r>
              <a:rPr lang="en-US" sz="2400" dirty="0" err="1"/>
              <a:t>Barić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r>
              <a:rPr lang="en-US" sz="2400" dirty="0"/>
              <a:t> </a:t>
            </a:r>
          </a:p>
          <a:p>
            <a:r>
              <a:rPr lang="en-US" sz="2400" dirty="0"/>
              <a:t>Ena </a:t>
            </a:r>
            <a:r>
              <a:rPr lang="en-US" sz="2400" dirty="0" err="1"/>
              <a:t>Samaržija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endParaRPr lang="en-US" sz="2400" dirty="0"/>
          </a:p>
          <a:p>
            <a:r>
              <a:rPr lang="en-US" sz="2400" dirty="0"/>
              <a:t>Nika </a:t>
            </a:r>
            <a:r>
              <a:rPr lang="en-US" sz="2400" dirty="0" err="1"/>
              <a:t>Božić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testiranje</a:t>
            </a:r>
            <a:endParaRPr lang="en-US" sz="2400" dirty="0"/>
          </a:p>
          <a:p>
            <a:r>
              <a:rPr lang="en-US" sz="2400" dirty="0" err="1"/>
              <a:t>Lovro</a:t>
            </a:r>
            <a:r>
              <a:rPr lang="en-US" sz="2400" dirty="0"/>
              <a:t> </a:t>
            </a:r>
            <a:r>
              <a:rPr lang="en-US" sz="2400" dirty="0" err="1"/>
              <a:t>Jukić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endParaRPr lang="en-US" sz="2400" dirty="0"/>
          </a:p>
          <a:p>
            <a:r>
              <a:rPr lang="en-US" sz="2400" dirty="0"/>
              <a:t>Dominik </a:t>
            </a:r>
            <a:r>
              <a:rPr lang="en-US" sz="2400" dirty="0" err="1"/>
              <a:t>Barukčić</a:t>
            </a:r>
            <a:r>
              <a:rPr lang="en-US" sz="2400" dirty="0"/>
              <a:t> – </a:t>
            </a:r>
            <a:r>
              <a:rPr lang="en-US" sz="2400" dirty="0" err="1"/>
              <a:t>vođenje</a:t>
            </a:r>
            <a:r>
              <a:rPr lang="en-US" sz="2400" dirty="0"/>
              <a:t> </a:t>
            </a:r>
            <a:r>
              <a:rPr lang="en-US" sz="2400" dirty="0" err="1"/>
              <a:t>projekta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dokumentiranje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000" dirty="0"/>
              <a:t>razvijanje web aplikacije za stručne konferencije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mogućnost pregledavanja i glasanja za radove u realnom vremenu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intuitivno korisničko iskustvo prilagođeno potrebama sudionika konferencija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integracija s umjetnom inteligencijom za personalizirane preporuke, društvene mreže, virtualne stvarnosti za obilazak dvorane,…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slične platforme su </a:t>
            </a:r>
            <a:r>
              <a:rPr lang="hr-HR" sz="2000" dirty="0" err="1"/>
              <a:t>Whova</a:t>
            </a:r>
            <a:r>
              <a:rPr lang="hr-HR" sz="2000" dirty="0"/>
              <a:t>, </a:t>
            </a:r>
            <a:r>
              <a:rPr lang="hr-HR" sz="2000" dirty="0" err="1"/>
              <a:t>EventMobi</a:t>
            </a:r>
            <a:r>
              <a:rPr lang="hr-HR" sz="2000" dirty="0"/>
              <a:t> i </a:t>
            </a:r>
            <a:r>
              <a:rPr lang="hr-HR" sz="2000" dirty="0" err="1"/>
              <a:t>Attendify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funkcionalnih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stvaranje konferencije, podaci(lokacija, vrijeme održavanja)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dodavanje autora, radova, pokrovitelja i fotografija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pregled radova i galerije, </a:t>
            </a:r>
            <a:r>
              <a:rPr lang="hr-HR" sz="2400" dirty="0" err="1"/>
              <a:t>videoprijenos</a:t>
            </a:r>
            <a:r>
              <a:rPr lang="hr-HR" sz="2400" dirty="0"/>
              <a:t> te glasanje za rad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5F434-94C2-BB25-43D5-6E3228FE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98" y="3397436"/>
            <a:ext cx="3091597" cy="3282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72D98-4429-2130-02C4-153352E66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920" y="3429000"/>
            <a:ext cx="3316720" cy="33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17FB6-BF35-230D-423C-CE35DA17A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A107-8319-2E03-57A2-EF7478B4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</a:t>
            </a:r>
            <a:r>
              <a:rPr lang="hr-HR" dirty="0" err="1"/>
              <a:t>nefunkc</a:t>
            </a:r>
            <a:r>
              <a:rPr lang="hr-HR" dirty="0"/>
              <a:t>.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72A9-E4E8-230C-CF22-7B7E2065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istovremeni rad više korisnika</a:t>
            </a:r>
          </a:p>
          <a:p>
            <a:pPr>
              <a:lnSpc>
                <a:spcPct val="100000"/>
              </a:lnSpc>
            </a:pPr>
            <a:r>
              <a:rPr lang="hr-HR" sz="2400" dirty="0" err="1"/>
              <a:t>responzivan</a:t>
            </a:r>
            <a:r>
              <a:rPr lang="hr-HR" sz="2400" dirty="0"/>
              <a:t> dizajn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brz pristup bazi podataka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web aplikacija, objektno orijentirani jezici, </a:t>
            </a:r>
            <a:r>
              <a:rPr lang="hr-HR" sz="2400" dirty="0" err="1"/>
              <a:t>polimorfizam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stabilnost pri neispravnom korištenju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intuitivno i jednostavno grafičko sučelje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BB920-065B-8BD7-87D1-11AF0D49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885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Na visokoj razini apstrakcije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Koristiti</a:t>
            </a:r>
            <a:r>
              <a:rPr lang="en-US" sz="2400" dirty="0"/>
              <a:t> </a:t>
            </a:r>
            <a:r>
              <a:rPr lang="en-US" sz="2400" dirty="0" err="1"/>
              <a:t>prikaz</a:t>
            </a:r>
            <a:r>
              <a:rPr lang="en-US" sz="2400" dirty="0"/>
              <a:t> UML </a:t>
            </a:r>
            <a:r>
              <a:rPr lang="en-US" sz="2400" dirty="0" err="1"/>
              <a:t>dijagramima</a:t>
            </a:r>
            <a:r>
              <a:rPr lang="en-US" sz="2400" dirty="0"/>
              <a:t> </a:t>
            </a:r>
            <a:r>
              <a:rPr lang="en-US" sz="2400" dirty="0" err="1"/>
              <a:t>razreda</a:t>
            </a:r>
            <a:r>
              <a:rPr lang="en-US" sz="2400" dirty="0"/>
              <a:t>, </a:t>
            </a:r>
            <a:r>
              <a:rPr lang="en-US" sz="2400" dirty="0" err="1"/>
              <a:t>komponenti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razmještaja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prikazati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</a:t>
            </a:r>
            <a:r>
              <a:rPr lang="en-US" sz="1800" dirty="0" err="1"/>
              <a:t>najvažnije</a:t>
            </a:r>
            <a:r>
              <a:rPr lang="en-US" sz="1800" dirty="0"/>
              <a:t> </a:t>
            </a:r>
            <a:r>
              <a:rPr lang="en-US" sz="1800" dirty="0" err="1"/>
              <a:t>dijelove</a:t>
            </a:r>
            <a:r>
              <a:rPr lang="en-US" sz="1800" dirty="0"/>
              <a:t> </a:t>
            </a:r>
            <a:r>
              <a:rPr lang="en-US" sz="1800" dirty="0" err="1"/>
              <a:t>sustava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pripaziti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preglednost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čitljivost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/>
              <a:t>Organizacija</a:t>
            </a:r>
            <a:r>
              <a:rPr lang="en-US" sz="2400" dirty="0"/>
              <a:t> </a:t>
            </a:r>
            <a:r>
              <a:rPr lang="en-US" sz="2400" dirty="0" err="1"/>
              <a:t>ispitivanja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Opseg</a:t>
            </a:r>
            <a:r>
              <a:rPr lang="en-US" sz="2400" dirty="0"/>
              <a:t> </a:t>
            </a:r>
            <a:r>
              <a:rPr lang="en-US" sz="2400" dirty="0" err="1"/>
              <a:t>provedenog</a:t>
            </a:r>
            <a:r>
              <a:rPr lang="en-US" sz="2400" dirty="0"/>
              <a:t> </a:t>
            </a:r>
            <a:r>
              <a:rPr lang="en-US" sz="2400" dirty="0" err="1"/>
              <a:t>ispitivanja</a:t>
            </a:r>
            <a:endParaRPr lang="en-US" sz="2400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Naznačiti što je korišteno za </a:t>
            </a:r>
            <a:r>
              <a:rPr lang="hr-HR" sz="2000" dirty="0" err="1"/>
              <a:t>frontend</a:t>
            </a:r>
            <a:r>
              <a:rPr lang="hr-HR" sz="2000" dirty="0"/>
              <a:t> a što za </a:t>
            </a:r>
            <a:r>
              <a:rPr lang="hr-HR" sz="2000" dirty="0" err="1"/>
              <a:t>backend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Popis korištenih alata (za izradu programske podrške, dokumentacije, komunikaciju i upravljanje)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1188</TotalTime>
  <Words>425</Words>
  <Application>Microsoft Macintosh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Digitalni poster Posterized</vt:lpstr>
      <vt:lpstr>Sadržaj</vt:lpstr>
      <vt:lpstr>Članovi tima</vt:lpstr>
      <vt:lpstr>Opis zadatka</vt:lpstr>
      <vt:lpstr>Pregled funkcionalnih zahtjeva</vt:lpstr>
      <vt:lpstr>Pregled nefunkc. zahtjeva</vt:lpstr>
      <vt:lpstr>Arhitektura sustava</vt:lpstr>
      <vt:lpstr>Ispitivanje sustava</vt:lpstr>
      <vt:lpstr>Korišteni alati i tehnologije</vt:lpstr>
      <vt:lpstr>Organizacija rada</vt:lpstr>
      <vt:lpstr>Naučene lekcije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Dominik Barukčić</cp:lastModifiedBy>
  <cp:revision>33</cp:revision>
  <dcterms:created xsi:type="dcterms:W3CDTF">2016-01-18T13:10:52Z</dcterms:created>
  <dcterms:modified xsi:type="dcterms:W3CDTF">2024-01-22T08:54:12Z</dcterms:modified>
</cp:coreProperties>
</file>