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57" r:id="rId3"/>
    <p:sldId id="285" r:id="rId4"/>
    <p:sldId id="286" r:id="rId5"/>
    <p:sldId id="287" r:id="rId6"/>
    <p:sldId id="288" r:id="rId7"/>
    <p:sldId id="290" r:id="rId8"/>
    <p:sldId id="289" r:id="rId9"/>
    <p:sldId id="292" r:id="rId10"/>
    <p:sldId id="293" r:id="rId11"/>
    <p:sldId id="281" r:id="rId12"/>
    <p:sldId id="282" r:id="rId13"/>
    <p:sldId id="28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que Mariacher" initials="DM" lastIdx="1" clrIdx="0">
    <p:extLst>
      <p:ext uri="{19B8F6BF-5375-455C-9EA6-DF929625EA0E}">
        <p15:presenceInfo xmlns:p15="http://schemas.microsoft.com/office/powerpoint/2012/main" userId="Dominique Mari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698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1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smtClean="0"/>
              <a:t>Nachdem</a:t>
            </a:r>
            <a:r>
              <a:rPr lang="de-DE" b="0" baseline="0" dirty="0" smtClean="0"/>
              <a:t> der Fullcalendar Javascript verwendet, war es vonnöten, mich mit dieser Sprache auch vertraut zu machen.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Im nachhinein stellte sich dieses Unterfangen leider etwas schwieriger als gedacht  heraus und kostete mich viele Stunden meiner Projektzeit.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Eines der Hauptprobleme war es die Syntax zu verstehen und korrekt anzuwenden.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Ein großteil des Kalenders wie zum Beispiel das befüllen, anlegen von Events, das bearbeiten und löschen dergleichen erfordert einiges an Geschick. </a:t>
            </a:r>
            <a:endParaRPr lang="de-DE" b="0" dirty="0" smtClean="0"/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Zeitaufwand</a:t>
            </a:r>
          </a:p>
          <a:p>
            <a:pPr lvl="1"/>
            <a:r>
              <a:rPr lang="de-DE" dirty="0" smtClean="0"/>
              <a:t>Konzeption und Ideensammlung: 		</a:t>
            </a:r>
            <a:r>
              <a:rPr lang="de-DE" b="1" dirty="0" smtClean="0"/>
              <a:t>5 Stunden</a:t>
            </a:r>
          </a:p>
          <a:p>
            <a:pPr lvl="1"/>
            <a:r>
              <a:rPr lang="de-DE" dirty="0" smtClean="0"/>
              <a:t>Java Web Applikation: 		</a:t>
            </a:r>
            <a:r>
              <a:rPr lang="de-DE" b="1" dirty="0" smtClean="0"/>
              <a:t>40 Stunden</a:t>
            </a:r>
          </a:p>
          <a:p>
            <a:pPr lvl="1"/>
            <a:r>
              <a:rPr lang="de-DE" dirty="0" err="1" smtClean="0"/>
              <a:t>Javascript</a:t>
            </a:r>
            <a:r>
              <a:rPr lang="de-DE" dirty="0" smtClean="0"/>
              <a:t>: 			</a:t>
            </a:r>
            <a:r>
              <a:rPr lang="de-DE" b="1" dirty="0" smtClean="0"/>
              <a:t>50 Stunden</a:t>
            </a:r>
          </a:p>
          <a:p>
            <a:pPr lvl="1"/>
            <a:r>
              <a:rPr lang="de-DE" dirty="0" smtClean="0"/>
              <a:t>Datenbankanbindung in Java Integrieren: 	</a:t>
            </a:r>
            <a:r>
              <a:rPr lang="de-DE" b="1" dirty="0" smtClean="0"/>
              <a:t>4 Stunden</a:t>
            </a:r>
          </a:p>
          <a:p>
            <a:pPr lvl="1"/>
            <a:r>
              <a:rPr lang="de-DE" dirty="0" smtClean="0"/>
              <a:t>Plot.ly Graphen Integration:		</a:t>
            </a:r>
            <a:r>
              <a:rPr lang="de-DE" b="1" dirty="0" smtClean="0"/>
              <a:t>4 Stunden</a:t>
            </a:r>
          </a:p>
          <a:p>
            <a:pPr lvl="1"/>
            <a:r>
              <a:rPr lang="de-DE" u="sng" dirty="0" smtClean="0"/>
              <a:t>Sonstiger Aufwand: 			</a:t>
            </a:r>
            <a:r>
              <a:rPr lang="de-DE" b="1" u="sng" dirty="0" smtClean="0"/>
              <a:t>10 Stunden</a:t>
            </a:r>
            <a:endParaRPr lang="de-DE" dirty="0" smtClean="0"/>
          </a:p>
          <a:p>
            <a:pPr lvl="1"/>
            <a:r>
              <a:rPr lang="de-DE" dirty="0" smtClean="0"/>
              <a:t>Gesamt: 			</a:t>
            </a:r>
            <a:r>
              <a:rPr lang="de-DE" b="1" dirty="0" smtClean="0">
                <a:solidFill>
                  <a:srgbClr val="FF0000"/>
                </a:solidFill>
              </a:rPr>
              <a:t>108 Stunden</a:t>
            </a:r>
            <a:endParaRPr lang="de-AT" b="1" dirty="0" smtClean="0">
              <a:solidFill>
                <a:srgbClr val="FF0000"/>
              </a:solidFill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Bugfixing</a:t>
            </a:r>
          </a:p>
          <a:p>
            <a:r>
              <a:rPr lang="de-DE" dirty="0" smtClean="0"/>
              <a:t>Anbindung an </a:t>
            </a:r>
            <a:r>
              <a:rPr lang="de-DE" dirty="0" err="1" smtClean="0"/>
              <a:t>Smartwatch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Schrittzähler</a:t>
            </a:r>
          </a:p>
          <a:p>
            <a:pPr lvl="1"/>
            <a:r>
              <a:rPr lang="de-DE" dirty="0" smtClean="0"/>
              <a:t>Herzfrequenzmessung</a:t>
            </a:r>
          </a:p>
          <a:p>
            <a:pPr lvl="1"/>
            <a:r>
              <a:rPr lang="de-DE" dirty="0" smtClean="0"/>
              <a:t>Verbrannte Kalorien</a:t>
            </a:r>
          </a:p>
          <a:p>
            <a:r>
              <a:rPr lang="de-DE" dirty="0" smtClean="0"/>
              <a:t>Mehrere User (Multi User)</a:t>
            </a:r>
          </a:p>
          <a:p>
            <a:r>
              <a:rPr lang="de-DE" dirty="0" smtClean="0"/>
              <a:t>Kalorienrechner / Ernährungstagebuch</a:t>
            </a:r>
          </a:p>
          <a:p>
            <a:pPr lvl="1"/>
            <a:r>
              <a:rPr lang="de-DE" dirty="0" smtClean="0"/>
              <a:t>Anbindung an FDDP-Client (Food Database)</a:t>
            </a:r>
          </a:p>
          <a:p>
            <a:r>
              <a:rPr lang="de-DE" dirty="0" smtClean="0"/>
              <a:t>Motivationssprüche</a:t>
            </a:r>
          </a:p>
          <a:p>
            <a:r>
              <a:rPr lang="de-DE" dirty="0" smtClean="0"/>
              <a:t>Übungsalmanach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Erkenntnisse und Erfahrungen:</a:t>
            </a:r>
          </a:p>
          <a:p>
            <a:r>
              <a:rPr lang="de-DE" b="0" dirty="0" smtClean="0"/>
              <a:t>Das</a:t>
            </a:r>
            <a:r>
              <a:rPr lang="de-DE" b="0" baseline="0" dirty="0" smtClean="0"/>
              <a:t> Projektarbeiten neben dem Beruf und dem dazulernen von neuen </a:t>
            </a:r>
            <a:r>
              <a:rPr lang="de-DE" b="0" baseline="0" dirty="0" err="1" smtClean="0"/>
              <a:t>technologien</a:t>
            </a:r>
            <a:r>
              <a:rPr lang="de-DE" b="0" baseline="0" dirty="0" smtClean="0"/>
              <a:t> (im speziellen </a:t>
            </a:r>
            <a:r>
              <a:rPr lang="de-DE" b="0" baseline="0" dirty="0" err="1" smtClean="0"/>
              <a:t>Javascript</a:t>
            </a:r>
            <a:r>
              <a:rPr lang="de-DE" b="0" baseline="0" dirty="0" smtClean="0"/>
              <a:t>) war für mich eine Herausforderung und stellte sich doch als schwieriger heraus als zunächst angenommen. Ich konnte sehr viel mitnehmen und dazulernen und bin dankbar für die Geduld unserer Mentoren.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4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Nun möchte ich Ihnen</a:t>
            </a:r>
            <a:r>
              <a:rPr lang="de-DE" b="1" baseline="0" dirty="0" smtClean="0"/>
              <a:t> mein Projekt in einer Live Demonstration vorstellen</a:t>
            </a:r>
            <a:endParaRPr lang="de-DE" b="0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 smtClean="0"/>
              <a:t>Sehr</a:t>
            </a:r>
            <a:r>
              <a:rPr lang="de-DE" sz="1600" baseline="0" dirty="0" smtClean="0"/>
              <a:t> geehrte Damen und Herren</a:t>
            </a:r>
          </a:p>
          <a:p>
            <a:endParaRPr lang="de-DE" sz="1600" baseline="0" dirty="0" smtClean="0"/>
          </a:p>
          <a:p>
            <a:r>
              <a:rPr lang="de-DE" sz="1600" baseline="0" dirty="0" smtClean="0"/>
              <a:t>Mein Name ist Dominique Mariacher und ich freue mich sie alle heute, hier zu meiner Projektpräsentation begrüßen zu dürfen.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aseline="0" dirty="0" smtClean="0"/>
              <a:t>In den letzten Wochen und Monaten habe ich mich im Kurs sowie Zuhause ausführlich mit dem Thema Java/Spring/Thymeleaf, HTML, CSS, Javascript beschäftigt.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Durch meine jahrelange Passion im Breich Fitness und Kraftsport habe ich mich dafür entschieden diese Leidenschaft in meinem Projekt wiederspiegeln zu </a:t>
            </a:r>
            <a:r>
              <a:rPr lang="de-DE" b="0" baseline="0" dirty="0" smtClean="0"/>
              <a:t>lassen</a:t>
            </a:r>
            <a:r>
              <a:rPr lang="de-DE" b="1" baseline="0" dirty="0" smtClean="0"/>
              <a:t>.</a:t>
            </a:r>
          </a:p>
          <a:p>
            <a:endParaRPr lang="de-DE" b="1" baseline="0" dirty="0" smtClean="0"/>
          </a:p>
          <a:p>
            <a:r>
              <a:rPr lang="de-DE" b="0" baseline="0" dirty="0" smtClean="0"/>
              <a:t>Auch die Webentwicklung seitens Spring/Thymeleaf interessiert mich sehr.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Aus diesen Überlegungen ist meine Fitness Web Applikation entstanden.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Mit ihr ist es selbst einem Laien möglich seinen BMI (also der Bodymass Index) zu berechnen und sportlichen aktivitäten in einem Kalender festzuhalten.</a:t>
            </a:r>
          </a:p>
          <a:p>
            <a:endParaRPr lang="de-DE" baseline="0" dirty="0" smtClean="0"/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Body-Mass-Index – ist eine Maßzahl für die Bewertung des Körpergewichts eines Menschen in Relation zu seiner Körpergröße.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b="0" baseline="0" dirty="0" smtClean="0"/>
              <a:t>Im graphen wird der Bmi sowie das Datum des letzen wiegetages in einem </a:t>
            </a:r>
            <a:r>
              <a:rPr lang="de-DE" dirty="0" smtClean="0"/>
              <a:t>Liniendiagramm übersichtlich dargestellt.</a:t>
            </a:r>
            <a:r>
              <a:rPr lang="de-DE" baseline="0" dirty="0" smtClean="0"/>
              <a:t> 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Im Fullcalendar ist es möglich eigene Termine anzulegen, diese zu bearbeiten, zu löschen und zu verschieben.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kann das ganze dynamisch und individuell gestaltet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Workouts lassen sich per Drag and Drop auf die einzelnen Tageseinträge ziehen und können dort bearbeitet werden.</a:t>
            </a:r>
          </a:p>
          <a:p>
            <a:endParaRPr lang="de-DE" baseline="0" dirty="0" smtClean="0"/>
          </a:p>
          <a:p>
            <a:r>
              <a:rPr lang="de-DE" baseline="0" smtClean="0"/>
              <a:t>In der Statistik können Workouts (in Minuten) der aktuellen Woche angezeigt werden.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smtClean="0"/>
              <a:t>Die erste Hürde</a:t>
            </a:r>
            <a:r>
              <a:rPr lang="de-DE" b="0" baseline="0" dirty="0" smtClean="0"/>
              <a:t> des Projekts war das er</a:t>
            </a:r>
            <a:r>
              <a:rPr lang="de-DE" b="0" dirty="0" smtClean="0"/>
              <a:t>stellen eines funktionalen BMI-Rechners.</a:t>
            </a:r>
            <a:r>
              <a:rPr lang="de-DE" b="0" baseline="0" dirty="0" smtClean="0"/>
              <a:t> Probleme gab es zunächst bei der allgemeinen formulierung der berechnungsformel.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Hierbei gilt es nämlich zu beachten das es unterschiedliche schreibweisen für größe und gewicht gibt und man sich auf eine einheitskonvention festlegen soll. </a:t>
            </a:r>
          </a:p>
          <a:p>
            <a:endParaRPr lang="de-DE" b="0" baseline="0" dirty="0" smtClean="0"/>
          </a:p>
          <a:p>
            <a:r>
              <a:rPr lang="de-DE" b="0" baseline="0" dirty="0" err="1" smtClean="0"/>
              <a:t>Z.b</a:t>
            </a:r>
            <a:r>
              <a:rPr lang="de-DE" b="0" baseline="0" dirty="0" smtClean="0"/>
              <a:t> Soll die Körpergröße in Zentimeter und nicht in Metern angegeben werden, da dies sonst zu einer fehlerhaften darstellung der kommazahlen führt.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Um diesen und weitere fehlerquellen auszuschliesen habe ich einen minimalen und maximalen Wert in meinem programm vorgegeben.</a:t>
            </a:r>
          </a:p>
          <a:p>
            <a:endParaRPr lang="de-DE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baseline="0" dirty="0" smtClean="0"/>
              <a:t>Eine weitere Problematik stellte sich in form der darstellung der Nachkommazahlen des Graphen dar.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Es sollte aus Gründen der Übersichtlichkeit lediglich zwei Nachkommastellen angezeigt werden und daher musste der bmi wert entsprechend auf bzw. abgerundet werden.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Dies konnte ich in einer Formel unter anderem mit hilfe von Math.round bewerkstelligen.</a:t>
            </a:r>
            <a:endParaRPr lang="de-DE" b="0" dirty="0" smtClean="0"/>
          </a:p>
          <a:p>
            <a:r>
              <a:rPr lang="de-DE" b="0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6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baseline="0" dirty="0" smtClean="0"/>
              <a:t>Das aufsetzen einer Funktionierenden Datenbank war die Nächste herausforderung.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Dies erforderte nämlich das zunächst im Datenbankverwaltungssystem MySql die Datenbank erstellt werden musste.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Hierfür war das Anlegen eines Users und Passwords von nöten. Um die Funktionalität zu gewährleisten, befüllte ich alle Datenbankeinträge zuerst von Hand.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Erst als Webcontroller korrekt implementiert wurde konnte ich diesen vorgang über eingabe per inputfelder automatisieren.</a:t>
            </a:r>
          </a:p>
          <a:p>
            <a:endParaRPr lang="de-DE" b="0" dirty="0" smtClean="0"/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7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smtClean="0"/>
              <a:t>Um den Kalender zu realisieren musste ich mich zuerst mit der</a:t>
            </a:r>
            <a:r>
              <a:rPr lang="de-DE" b="0" baseline="0" dirty="0" smtClean="0"/>
              <a:t> funktionalität des Javascript Fullcalendars auseinandersetzen.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Um den Kalender auf meine individuellen bedürfnisse anzupassen musste ich die notwendigen Scriptfiles jedoch zunächst von der Homepage herunterladen und in meinen Objektordner speichern.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Nun folgte die implementierung in meinen HTML Code und das anpassen der verschiedenen Optionsmöglichkeiten. 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Hierbei war mir die Dokumentation von der Offiziellen Seite eine große hilfe.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Fitness </a:t>
            </a:r>
            <a:r>
              <a:rPr lang="de-AT" dirty="0"/>
              <a:t>Web Applikation</a:t>
            </a:r>
            <a:endParaRPr lang="en-US" dirty="0"/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Dominique Mariacher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Problem 5: </a:t>
            </a:r>
            <a:r>
              <a:rPr lang="en-US" sz="3700" dirty="0" err="1" smtClean="0"/>
              <a:t>Javascript</a:t>
            </a:r>
            <a:r>
              <a:rPr lang="en-US" sz="3700" dirty="0" smtClean="0"/>
              <a:t> verstehen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Problematik</a:t>
            </a:r>
            <a:endParaRPr lang="en-US" dirty="0" smtClean="0"/>
          </a:p>
          <a:p>
            <a:pPr lvl="1"/>
            <a:r>
              <a:rPr lang="en-US" dirty="0" err="1" smtClean="0"/>
              <a:t>Fullcalendar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basiert</a:t>
            </a:r>
            <a:endParaRPr lang="en-US" dirty="0" smtClean="0"/>
          </a:p>
          <a:p>
            <a:pPr lvl="2"/>
            <a:r>
              <a:rPr lang="en-US" dirty="0" err="1" smtClean="0"/>
              <a:t>Anlegen</a:t>
            </a:r>
            <a:r>
              <a:rPr lang="en-US" dirty="0" smtClean="0"/>
              <a:t> von Events</a:t>
            </a:r>
          </a:p>
          <a:p>
            <a:pPr lvl="2"/>
            <a:r>
              <a:rPr lang="en-US" dirty="0" err="1" smtClean="0"/>
              <a:t>Bearbeiten</a:t>
            </a:r>
            <a:r>
              <a:rPr lang="en-US" dirty="0" smtClean="0"/>
              <a:t> von Events</a:t>
            </a:r>
          </a:p>
          <a:p>
            <a:pPr lvl="2"/>
            <a:r>
              <a:rPr lang="en-US" dirty="0" err="1" smtClean="0"/>
              <a:t>Löschen</a:t>
            </a:r>
            <a:r>
              <a:rPr lang="en-US" dirty="0" smtClean="0"/>
              <a:t> von Events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Komplex</a:t>
            </a:r>
            <a:endParaRPr lang="en-US" dirty="0" smtClean="0"/>
          </a:p>
          <a:p>
            <a:pPr lvl="1"/>
            <a:r>
              <a:rPr lang="en-US" dirty="0" err="1" smtClean="0"/>
              <a:t>Zeitaufwändig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Verstehen</a:t>
            </a:r>
          </a:p>
          <a:p>
            <a:pPr lvl="2"/>
            <a:r>
              <a:rPr lang="en-US" dirty="0" err="1" smtClean="0"/>
              <a:t>Anwenden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Neuer JavaScript-Scanner - it-daily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15" y="2326640"/>
            <a:ext cx="4853940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Gesamtdauer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Zeitaufwand</a:t>
            </a:r>
          </a:p>
          <a:p>
            <a:pPr lvl="1"/>
            <a:r>
              <a:rPr lang="de-DE" dirty="0" smtClean="0"/>
              <a:t>Konzeption und Ideensammlung: 		</a:t>
            </a:r>
            <a:r>
              <a:rPr lang="de-DE" b="1" dirty="0" smtClean="0"/>
              <a:t>5 Stunden</a:t>
            </a:r>
          </a:p>
          <a:p>
            <a:pPr lvl="1"/>
            <a:r>
              <a:rPr lang="de-DE" dirty="0" smtClean="0"/>
              <a:t>Java Web Applikation: 				</a:t>
            </a:r>
            <a:r>
              <a:rPr lang="de-DE" b="1" dirty="0" smtClean="0"/>
              <a:t>40 Stunden</a:t>
            </a:r>
          </a:p>
          <a:p>
            <a:pPr lvl="1"/>
            <a:r>
              <a:rPr lang="de-DE" dirty="0" smtClean="0"/>
              <a:t>Javascript: 					</a:t>
            </a:r>
            <a:r>
              <a:rPr lang="de-DE" b="1" dirty="0" smtClean="0"/>
              <a:t>50 Stunden</a:t>
            </a:r>
          </a:p>
          <a:p>
            <a:pPr lvl="1"/>
            <a:r>
              <a:rPr lang="de-DE" dirty="0" smtClean="0"/>
              <a:t>Datenbankanbindung in Java Integrieren: 		</a:t>
            </a:r>
            <a:r>
              <a:rPr lang="de-DE" b="1" dirty="0" smtClean="0"/>
              <a:t>4 Stunden</a:t>
            </a:r>
          </a:p>
          <a:p>
            <a:pPr lvl="1"/>
            <a:r>
              <a:rPr lang="de-DE" dirty="0" smtClean="0"/>
              <a:t>Plot.ly Graphen Integration:			</a:t>
            </a:r>
            <a:r>
              <a:rPr lang="de-DE" b="1" dirty="0" smtClean="0"/>
              <a:t>4 Stunden</a:t>
            </a:r>
          </a:p>
          <a:p>
            <a:pPr lvl="1"/>
            <a:r>
              <a:rPr lang="de-DE" u="sng" dirty="0" smtClean="0"/>
              <a:t>Sonstiger Aufwand: 				</a:t>
            </a:r>
            <a:r>
              <a:rPr lang="de-DE" b="1" u="sng" dirty="0" smtClean="0"/>
              <a:t>10 Stunden</a:t>
            </a:r>
            <a:endParaRPr lang="de-DE" dirty="0"/>
          </a:p>
          <a:p>
            <a:pPr lvl="1"/>
            <a:r>
              <a:rPr lang="de-DE" dirty="0" smtClean="0"/>
              <a:t>Gesamt: 				</a:t>
            </a:r>
            <a:r>
              <a:rPr lang="de-DE" dirty="0"/>
              <a:t> </a:t>
            </a:r>
            <a:r>
              <a:rPr lang="de-DE" dirty="0" smtClean="0"/>
              <a:t>               ~</a:t>
            </a:r>
            <a:r>
              <a:rPr lang="de-DE" b="1" dirty="0" smtClean="0">
                <a:solidFill>
                  <a:srgbClr val="FF0000"/>
                </a:solidFill>
              </a:rPr>
              <a:t>108 Stunden</a:t>
            </a:r>
            <a:endParaRPr lang="de-AT" b="1" dirty="0">
              <a:solidFill>
                <a:srgbClr val="FF0000"/>
              </a:solidFill>
            </a:endParaRPr>
          </a:p>
        </p:txBody>
      </p:sp>
      <p:pic>
        <p:nvPicPr>
          <p:cNvPr id="6148" name="Picture 4" descr="Don't take this time for granted – The Northern L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016" y="1028700"/>
            <a:ext cx="2550160" cy="191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4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Mögliche funktionalität	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Bugfixing</a:t>
            </a:r>
          </a:p>
          <a:p>
            <a:r>
              <a:rPr lang="de-DE" dirty="0" smtClean="0"/>
              <a:t>Anbindung an Smartwatch </a:t>
            </a:r>
          </a:p>
          <a:p>
            <a:pPr lvl="1"/>
            <a:r>
              <a:rPr lang="de-DE" dirty="0" smtClean="0"/>
              <a:t>Schrittzähler</a:t>
            </a:r>
          </a:p>
          <a:p>
            <a:pPr lvl="1"/>
            <a:r>
              <a:rPr lang="de-DE" dirty="0" smtClean="0"/>
              <a:t>Herzfrequenzmessung</a:t>
            </a:r>
          </a:p>
          <a:p>
            <a:pPr lvl="1"/>
            <a:r>
              <a:rPr lang="de-DE" dirty="0" smtClean="0"/>
              <a:t>Verbrannte Kalorien</a:t>
            </a:r>
          </a:p>
          <a:p>
            <a:r>
              <a:rPr lang="de-DE" dirty="0" smtClean="0"/>
              <a:t>Mehrere User (Multi User)</a:t>
            </a:r>
          </a:p>
          <a:p>
            <a:r>
              <a:rPr lang="de-DE" dirty="0" smtClean="0"/>
              <a:t>Kalorienrechner / Ernährungstagebuch</a:t>
            </a:r>
          </a:p>
          <a:p>
            <a:pPr lvl="1"/>
            <a:r>
              <a:rPr lang="de-DE" dirty="0" smtClean="0"/>
              <a:t>Anbindung an FDDP-Client (Food Database)</a:t>
            </a:r>
          </a:p>
          <a:p>
            <a:r>
              <a:rPr lang="de-DE" dirty="0" smtClean="0"/>
              <a:t>Motivationssprüche</a:t>
            </a:r>
          </a:p>
          <a:p>
            <a:r>
              <a:rPr lang="de-DE" dirty="0" smtClean="0"/>
              <a:t>Übungsalmanach</a:t>
            </a:r>
            <a:endParaRPr lang="de-DE" dirty="0"/>
          </a:p>
        </p:txBody>
      </p:sp>
      <p:pic>
        <p:nvPicPr>
          <p:cNvPr id="7170" name="Picture 2" descr="Von Blockchain bis KI: Technologien der Zukunft | Gali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35" y="2001520"/>
            <a:ext cx="3434080" cy="34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smtClean="0"/>
              <a:t>Erkentnisse und Erfahrungen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Herausfordernde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endParaRPr lang="en-US" dirty="0" smtClean="0"/>
          </a:p>
          <a:p>
            <a:pPr lvl="1"/>
            <a:r>
              <a:rPr lang="en-US" dirty="0" err="1" smtClean="0"/>
              <a:t>Beruf</a:t>
            </a:r>
            <a:r>
              <a:rPr lang="en-US" dirty="0" smtClean="0"/>
              <a:t> &amp; </a:t>
            </a:r>
            <a:r>
              <a:rPr lang="en-US" dirty="0" err="1" smtClean="0"/>
              <a:t>Lernen</a:t>
            </a:r>
            <a:endParaRPr lang="en-US" dirty="0" smtClean="0"/>
          </a:p>
          <a:p>
            <a:pPr lvl="1"/>
            <a:r>
              <a:rPr lang="en-US" dirty="0" err="1" smtClean="0"/>
              <a:t>Schwierig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Zahlreiches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eues</a:t>
            </a:r>
            <a:r>
              <a:rPr lang="en-US" dirty="0" smtClean="0"/>
              <a:t> </a:t>
            </a:r>
            <a:r>
              <a:rPr lang="en-US" dirty="0" err="1" smtClean="0"/>
              <a:t>Wissen</a:t>
            </a:r>
            <a:endParaRPr lang="en-US" dirty="0" smtClean="0"/>
          </a:p>
          <a:p>
            <a:pPr lvl="1"/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gelernt</a:t>
            </a:r>
            <a:endParaRPr lang="en-US" dirty="0" smtClean="0"/>
          </a:p>
          <a:p>
            <a:pPr lvl="1"/>
            <a:r>
              <a:rPr lang="en-US" dirty="0" err="1" smtClean="0"/>
              <a:t>Einblick</a:t>
            </a:r>
            <a:r>
              <a:rPr lang="en-US" dirty="0" smtClean="0"/>
              <a:t> in </a:t>
            </a:r>
            <a:r>
              <a:rPr lang="en-US" dirty="0" err="1" smtClean="0"/>
              <a:t>sämtliche</a:t>
            </a:r>
            <a:r>
              <a:rPr lang="en-US" dirty="0" smtClean="0"/>
              <a:t> </a:t>
            </a:r>
            <a:r>
              <a:rPr lang="en-US" dirty="0" err="1" smtClean="0"/>
              <a:t>Bereiche</a:t>
            </a:r>
            <a:endParaRPr lang="en-US" dirty="0" smtClean="0"/>
          </a:p>
          <a:p>
            <a:pPr lvl="1"/>
            <a:r>
              <a:rPr lang="en-US" dirty="0" err="1" smtClean="0"/>
              <a:t>Dankbar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Geduld</a:t>
            </a:r>
            <a:r>
              <a:rPr lang="en-US" dirty="0" smtClean="0"/>
              <a:t> &amp; </a:t>
            </a:r>
            <a:r>
              <a:rPr lang="en-US" dirty="0" err="1" smtClean="0"/>
              <a:t>gesammelte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6" name="Picture 4" descr="10 things successful tourism operators do differently | Barringt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35" y="1994326"/>
            <a:ext cx="4253865" cy="222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folgt</a:t>
            </a:r>
            <a:r>
              <a:rPr lang="en-US" dirty="0" smtClean="0"/>
              <a:t> nun die Live </a:t>
            </a:r>
            <a:r>
              <a:rPr lang="en-US" dirty="0" err="1" smtClean="0"/>
              <a:t>Präsentation</a:t>
            </a:r>
            <a:r>
              <a:rPr lang="en-US" dirty="0" smtClean="0"/>
              <a:t> </a:t>
            </a:r>
            <a:r>
              <a:rPr lang="en-US" dirty="0" err="1" smtClean="0"/>
              <a:t>meines</a:t>
            </a:r>
            <a:r>
              <a:rPr lang="en-US" dirty="0" smtClean="0"/>
              <a:t> </a:t>
            </a:r>
            <a:r>
              <a:rPr lang="en-US" dirty="0" err="1" smtClean="0"/>
              <a:t>Projektes</a:t>
            </a:r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 descr="Danke für ihre aufmerksamkeit clipart 4 » Clipart S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2967037"/>
            <a:ext cx="42576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3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err="1" smtClean="0"/>
              <a:t>ProjektVorstellung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err="1" smtClean="0"/>
              <a:t>Verwendete</a:t>
            </a:r>
            <a:r>
              <a:rPr lang="en-US" sz="2700" dirty="0" smtClean="0"/>
              <a:t> </a:t>
            </a:r>
            <a:r>
              <a:rPr lang="en-US" sz="2700" dirty="0" err="1" smtClean="0"/>
              <a:t>Sprachen</a:t>
            </a:r>
            <a:r>
              <a:rPr lang="en-US" sz="2700" dirty="0" smtClean="0"/>
              <a:t> und </a:t>
            </a:r>
            <a:r>
              <a:rPr lang="en-US" sz="2700" dirty="0" err="1" smtClean="0"/>
              <a:t>Technologien</a:t>
            </a:r>
            <a:endParaRPr lang="en-US" sz="2700" dirty="0" smtClean="0"/>
          </a:p>
          <a:p>
            <a:pPr lvl="1"/>
            <a:r>
              <a:rPr lang="en-US" sz="2300" dirty="0" smtClean="0"/>
              <a:t>Java </a:t>
            </a:r>
          </a:p>
          <a:p>
            <a:pPr lvl="1" algn="just"/>
            <a:r>
              <a:rPr lang="en-US" sz="2300" dirty="0" err="1"/>
              <a:t>J</a:t>
            </a:r>
            <a:r>
              <a:rPr lang="en-US" sz="2300" dirty="0" err="1" smtClean="0"/>
              <a:t>avascript</a:t>
            </a:r>
            <a:endParaRPr lang="en-US" sz="2300" dirty="0" smtClean="0"/>
          </a:p>
          <a:p>
            <a:pPr lvl="1"/>
            <a:r>
              <a:rPr lang="en-US" sz="2300" dirty="0" smtClean="0"/>
              <a:t>HTML</a:t>
            </a:r>
          </a:p>
          <a:p>
            <a:pPr lvl="1"/>
            <a:r>
              <a:rPr lang="en-US" sz="2300" dirty="0" smtClean="0"/>
              <a:t>CSS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33" y="4181475"/>
            <a:ext cx="1743075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658" y="4195762"/>
            <a:ext cx="1752600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508" y="4224333"/>
            <a:ext cx="1676915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254" y="4181475"/>
            <a:ext cx="1133475" cy="163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331" y="4224333"/>
            <a:ext cx="2819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Motivation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err="1" smtClean="0"/>
              <a:t>Jahrelange</a:t>
            </a:r>
            <a:r>
              <a:rPr lang="en-US" sz="2700" dirty="0" smtClean="0"/>
              <a:t> Passion</a:t>
            </a:r>
          </a:p>
          <a:p>
            <a:pPr lvl="1"/>
            <a:r>
              <a:rPr lang="en-US" sz="2500" dirty="0" smtClean="0"/>
              <a:t>Fitness</a:t>
            </a:r>
          </a:p>
          <a:p>
            <a:pPr lvl="1"/>
            <a:r>
              <a:rPr lang="en-US" sz="2500" dirty="0" err="1" smtClean="0"/>
              <a:t>Kraftsport</a:t>
            </a:r>
            <a:endParaRPr lang="en-US" sz="2500" dirty="0" smtClean="0"/>
          </a:p>
          <a:p>
            <a:pPr marL="365760" lvl="1" indent="0">
              <a:buNone/>
            </a:pPr>
            <a:endParaRPr lang="en-US" sz="2500" dirty="0" smtClean="0"/>
          </a:p>
          <a:p>
            <a:r>
              <a:rPr lang="en-US" sz="2700" dirty="0" err="1" smtClean="0"/>
              <a:t>Webentwicklung</a:t>
            </a:r>
            <a:endParaRPr lang="en-US" sz="2700" dirty="0" smtClean="0"/>
          </a:p>
          <a:p>
            <a:pPr lvl="1"/>
            <a:r>
              <a:rPr lang="en-US" sz="2500" dirty="0" smtClean="0"/>
              <a:t>Spring</a:t>
            </a:r>
          </a:p>
          <a:p>
            <a:pPr lvl="1"/>
            <a:r>
              <a:rPr lang="en-US" sz="2500" dirty="0" err="1" smtClean="0"/>
              <a:t>Thymeleaf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b="1" dirty="0"/>
              <a:t>“Well done is better than well said.” </a:t>
            </a:r>
            <a:r>
              <a:rPr lang="en-US" dirty="0"/>
              <a:t>— </a:t>
            </a:r>
            <a:r>
              <a:rPr lang="en-US" sz="1300" dirty="0"/>
              <a:t>Benjamin Franklin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110" y="1203960"/>
            <a:ext cx="4943942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9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Fitness Web </a:t>
            </a:r>
            <a:r>
              <a:rPr lang="en-US" sz="3700" dirty="0" err="1" smtClean="0"/>
              <a:t>ApP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Fitness Web </a:t>
            </a:r>
            <a:r>
              <a:rPr lang="en-US" sz="2500" dirty="0" err="1" smtClean="0"/>
              <a:t>Applikation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err="1" smtClean="0"/>
              <a:t>Ziele</a:t>
            </a:r>
            <a:endParaRPr lang="en-US" sz="2500" dirty="0" smtClean="0"/>
          </a:p>
          <a:p>
            <a:pPr lvl="1"/>
            <a:r>
              <a:rPr lang="en-US" sz="2300" dirty="0" err="1" smtClean="0"/>
              <a:t>Selbst</a:t>
            </a:r>
            <a:r>
              <a:rPr lang="en-US" sz="2300" dirty="0" smtClean="0"/>
              <a:t> </a:t>
            </a:r>
            <a:r>
              <a:rPr lang="en-US" sz="2300" dirty="0" err="1" smtClean="0"/>
              <a:t>als</a:t>
            </a:r>
            <a:r>
              <a:rPr lang="en-US" sz="2300" dirty="0" smtClean="0"/>
              <a:t> </a:t>
            </a:r>
            <a:r>
              <a:rPr lang="en-US" sz="2300" dirty="0" err="1" smtClean="0"/>
              <a:t>Laie</a:t>
            </a:r>
            <a:r>
              <a:rPr lang="en-US" sz="2300" dirty="0" smtClean="0"/>
              <a:t> </a:t>
            </a:r>
            <a:r>
              <a:rPr lang="en-US" sz="2300" dirty="0" err="1" smtClean="0"/>
              <a:t>nutzbar</a:t>
            </a:r>
            <a:endParaRPr lang="en-US" sz="2300" dirty="0" smtClean="0"/>
          </a:p>
          <a:p>
            <a:pPr lvl="1"/>
            <a:r>
              <a:rPr lang="en-US" sz="2300" dirty="0" smtClean="0"/>
              <a:t>BMI </a:t>
            </a:r>
            <a:r>
              <a:rPr lang="en-US" sz="2300" dirty="0" err="1" smtClean="0"/>
              <a:t>berechnen</a:t>
            </a:r>
            <a:endParaRPr lang="en-US" sz="2300" dirty="0" smtClean="0"/>
          </a:p>
          <a:p>
            <a:pPr lvl="1"/>
            <a:r>
              <a:rPr lang="en-US" sz="2300" dirty="0" err="1" smtClean="0"/>
              <a:t>Sportliche</a:t>
            </a:r>
            <a:r>
              <a:rPr lang="en-US" sz="2300" dirty="0" smtClean="0"/>
              <a:t> </a:t>
            </a:r>
            <a:r>
              <a:rPr lang="en-US" sz="2300" dirty="0" err="1" smtClean="0"/>
              <a:t>Aktivitäten</a:t>
            </a:r>
            <a:r>
              <a:rPr lang="en-US" sz="2300" dirty="0" smtClean="0"/>
              <a:t> </a:t>
            </a:r>
            <a:r>
              <a:rPr lang="en-US" sz="2300" dirty="0" err="1" smtClean="0"/>
              <a:t>festhalten</a:t>
            </a:r>
            <a:endParaRPr lang="en-US" sz="2300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930910"/>
            <a:ext cx="5148262" cy="1656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821" y="2783001"/>
            <a:ext cx="3449260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Fitness Web </a:t>
            </a:r>
            <a:r>
              <a:rPr lang="en-US" sz="3700" dirty="0" err="1"/>
              <a:t>ApP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Fitness Web </a:t>
            </a:r>
            <a:r>
              <a:rPr lang="en-US" sz="2500" dirty="0" err="1" smtClean="0"/>
              <a:t>Applikation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err="1" smtClean="0"/>
              <a:t>Weitere</a:t>
            </a:r>
            <a:r>
              <a:rPr lang="en-US" sz="2500" dirty="0" smtClean="0"/>
              <a:t> Features</a:t>
            </a:r>
          </a:p>
          <a:p>
            <a:pPr lvl="1"/>
            <a:r>
              <a:rPr lang="en-US" sz="2300" dirty="0" err="1" smtClean="0"/>
              <a:t>Kalender</a:t>
            </a:r>
            <a:endParaRPr lang="en-US" sz="2300" dirty="0" smtClean="0"/>
          </a:p>
          <a:p>
            <a:pPr lvl="1"/>
            <a:r>
              <a:rPr lang="en-US" sz="2300" dirty="0" err="1" smtClean="0"/>
              <a:t>Statistik</a:t>
            </a:r>
            <a:endParaRPr lang="en-US" sz="23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616" y="1114425"/>
            <a:ext cx="5817641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Problem 1: BMI-</a:t>
            </a:r>
            <a:r>
              <a:rPr lang="en-US" sz="3700" dirty="0" err="1" smtClean="0"/>
              <a:t>Rechner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Formulierung</a:t>
            </a:r>
            <a:r>
              <a:rPr lang="en-US" dirty="0" smtClean="0"/>
              <a:t> der </a:t>
            </a:r>
            <a:r>
              <a:rPr lang="en-US" dirty="0" err="1" smtClean="0"/>
              <a:t>Berechnungsformel</a:t>
            </a:r>
            <a:endParaRPr lang="en-US" dirty="0" smtClean="0"/>
          </a:p>
          <a:p>
            <a:pPr lvl="2"/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Schreibweisen</a:t>
            </a:r>
            <a:endParaRPr lang="en-US" dirty="0" smtClean="0"/>
          </a:p>
          <a:p>
            <a:pPr lvl="2"/>
            <a:r>
              <a:rPr lang="en-US" dirty="0" err="1" smtClean="0"/>
              <a:t>Größe</a:t>
            </a:r>
            <a:r>
              <a:rPr lang="en-US" dirty="0" smtClean="0"/>
              <a:t> &amp; </a:t>
            </a:r>
            <a:r>
              <a:rPr lang="en-US" dirty="0" err="1" smtClean="0"/>
              <a:t>Gewicht</a:t>
            </a:r>
            <a:endParaRPr lang="en-US" dirty="0"/>
          </a:p>
          <a:p>
            <a:pPr lvl="2"/>
            <a:r>
              <a:rPr lang="en-US" dirty="0" err="1" smtClean="0"/>
              <a:t>Einheitskonvention</a:t>
            </a:r>
            <a:endParaRPr lang="en-US" dirty="0" smtClean="0"/>
          </a:p>
          <a:p>
            <a:pPr lvl="2"/>
            <a:r>
              <a:rPr lang="en-US" dirty="0" err="1" smtClean="0"/>
              <a:t>Fehlerhafte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der </a:t>
            </a:r>
            <a:r>
              <a:rPr lang="en-US" dirty="0" err="1" smtClean="0"/>
              <a:t>Kommazahl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Lösung</a:t>
            </a:r>
            <a:endParaRPr lang="en-US" dirty="0"/>
          </a:p>
          <a:p>
            <a:pPr lvl="1"/>
            <a:r>
              <a:rPr lang="en-US" dirty="0" smtClean="0"/>
              <a:t>Min / Max - Wert </a:t>
            </a:r>
            <a:r>
              <a:rPr lang="en-US" dirty="0" err="1" smtClean="0"/>
              <a:t>vorgeben</a:t>
            </a:r>
            <a:endParaRPr lang="en-US" dirty="0" smtClean="0"/>
          </a:p>
          <a:p>
            <a:pPr lvl="1"/>
            <a:r>
              <a:rPr lang="en-US" dirty="0" smtClean="0"/>
              <a:t>In der </a:t>
            </a:r>
            <a:r>
              <a:rPr lang="en-US" dirty="0" err="1" smtClean="0"/>
              <a:t>Berechnung</a:t>
            </a:r>
            <a:r>
              <a:rPr lang="en-US" dirty="0" smtClean="0"/>
              <a:t> </a:t>
            </a:r>
            <a:r>
              <a:rPr lang="en-US" dirty="0" err="1" smtClean="0"/>
              <a:t>richtig</a:t>
            </a:r>
            <a:r>
              <a:rPr lang="en-US" dirty="0" smtClean="0"/>
              <a:t> </a:t>
            </a:r>
            <a:r>
              <a:rPr lang="en-US" dirty="0" err="1" smtClean="0"/>
              <a:t>Runden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Nachkommastelle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Body-Mass-Index (BMI) - Vitaes - Das Gesundheit Magaz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1683385"/>
            <a:ext cx="3389948" cy="22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Problem 2: </a:t>
            </a:r>
            <a:r>
              <a:rPr lang="en-US" sz="3700" dirty="0" err="1" smtClean="0"/>
              <a:t>Nachkommastellen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Nachkommastellen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Graph</a:t>
            </a:r>
          </a:p>
          <a:p>
            <a:pPr lvl="1"/>
            <a:r>
              <a:rPr lang="en-US" dirty="0" err="1" smtClean="0"/>
              <a:t>Übersichtlichkeit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Nachkommastellen</a:t>
            </a:r>
            <a:endParaRPr lang="en-US" dirty="0" smtClean="0"/>
          </a:p>
          <a:p>
            <a:pPr lvl="2"/>
            <a:r>
              <a:rPr lang="en-US" dirty="0" smtClean="0"/>
              <a:t>BMI-Wert auf/</a:t>
            </a:r>
            <a:r>
              <a:rPr lang="en-US" dirty="0" err="1" smtClean="0"/>
              <a:t>abrunden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Lösung</a:t>
            </a:r>
            <a:endParaRPr lang="en-US" dirty="0"/>
          </a:p>
          <a:p>
            <a:pPr lvl="1"/>
            <a:r>
              <a:rPr lang="en-US" dirty="0" err="1" smtClean="0"/>
              <a:t>Formel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Math.round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Was ist eine Dezimalzahl ⇒ verständliche Erklär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1575"/>
            <a:ext cx="51149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Problem 3: </a:t>
            </a:r>
            <a:r>
              <a:rPr lang="en-US" sz="3700" dirty="0" err="1" smtClean="0"/>
              <a:t>Datenbank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Datenbank</a:t>
            </a:r>
            <a:r>
              <a:rPr lang="en-US" dirty="0" smtClean="0"/>
              <a:t> </a:t>
            </a:r>
            <a:r>
              <a:rPr lang="en-US" dirty="0" err="1" smtClean="0"/>
              <a:t>aufsetzen</a:t>
            </a:r>
            <a:endParaRPr lang="en-US" dirty="0" smtClean="0"/>
          </a:p>
          <a:p>
            <a:pPr lvl="2"/>
            <a:r>
              <a:rPr lang="en-US" dirty="0" err="1" smtClean="0"/>
              <a:t>MySql</a:t>
            </a:r>
            <a:endParaRPr lang="en-US" dirty="0"/>
          </a:p>
          <a:p>
            <a:pPr lvl="2"/>
            <a:r>
              <a:rPr lang="en-US" dirty="0" smtClean="0"/>
              <a:t>User und </a:t>
            </a:r>
            <a:r>
              <a:rPr lang="en-US" dirty="0" err="1" smtClean="0"/>
              <a:t>Passwort</a:t>
            </a:r>
            <a:r>
              <a:rPr lang="en-US" dirty="0" smtClean="0"/>
              <a:t> </a:t>
            </a:r>
            <a:r>
              <a:rPr lang="en-US" dirty="0" err="1" smtClean="0"/>
              <a:t>anlegen</a:t>
            </a:r>
            <a:endParaRPr lang="en-US" dirty="0" smtClean="0"/>
          </a:p>
          <a:p>
            <a:pPr lvl="2"/>
            <a:r>
              <a:rPr lang="en-US" dirty="0" err="1" smtClean="0"/>
              <a:t>Datenbankeinträge</a:t>
            </a:r>
            <a:r>
              <a:rPr lang="en-US" dirty="0" smtClean="0"/>
              <a:t> </a:t>
            </a:r>
            <a:r>
              <a:rPr lang="en-US" dirty="0" err="1" smtClean="0"/>
              <a:t>manuell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Funktionalität</a:t>
            </a:r>
            <a:endParaRPr lang="en-US" dirty="0" smtClean="0"/>
          </a:p>
          <a:p>
            <a:pPr lvl="2"/>
            <a:r>
              <a:rPr lang="en-US" dirty="0" err="1" smtClean="0"/>
              <a:t>Webcontroller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Lösung</a:t>
            </a:r>
            <a:endParaRPr lang="en-US" dirty="0" smtClean="0"/>
          </a:p>
          <a:p>
            <a:pPr lvl="1"/>
            <a:r>
              <a:rPr lang="en-US" dirty="0" err="1" smtClean="0"/>
              <a:t>Automatisierung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Inputfelder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 descr="MySQL –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15" y="1028700"/>
            <a:ext cx="3842513" cy="266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1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Problem 4: </a:t>
            </a:r>
            <a:r>
              <a:rPr lang="en-US" sz="3700" dirty="0" err="1" smtClean="0"/>
              <a:t>Kalender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Fullcalendar</a:t>
            </a:r>
            <a:endParaRPr lang="en-US" dirty="0" smtClean="0"/>
          </a:p>
          <a:p>
            <a:pPr lvl="2"/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basiert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Anpassung</a:t>
            </a:r>
            <a:endParaRPr lang="en-US" dirty="0" smtClean="0"/>
          </a:p>
          <a:p>
            <a:pPr lvl="2"/>
            <a:r>
              <a:rPr lang="en-US" dirty="0" err="1" smtClean="0"/>
              <a:t>Scriptfiles</a:t>
            </a:r>
            <a:endParaRPr lang="en-US" dirty="0" smtClean="0"/>
          </a:p>
          <a:p>
            <a:pPr lvl="2"/>
            <a:r>
              <a:rPr lang="en-US" dirty="0" err="1" smtClean="0"/>
              <a:t>Objektordner</a:t>
            </a:r>
            <a:endParaRPr lang="en-US" dirty="0" smtClean="0"/>
          </a:p>
          <a:p>
            <a:pPr lvl="2"/>
            <a:r>
              <a:rPr lang="en-US" dirty="0" smtClean="0"/>
              <a:t>HTML Code</a:t>
            </a:r>
          </a:p>
          <a:p>
            <a:pPr lvl="2"/>
            <a:r>
              <a:rPr lang="en-US" dirty="0" err="1" smtClean="0"/>
              <a:t>Optionsmöglichkeiten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Lösung</a:t>
            </a:r>
            <a:endParaRPr lang="en-US" dirty="0" smtClean="0"/>
          </a:p>
          <a:p>
            <a:pPr lvl="1"/>
            <a:r>
              <a:rPr lang="en-US" dirty="0" err="1" smtClean="0"/>
              <a:t>Dokumentation</a:t>
            </a:r>
            <a:r>
              <a:rPr lang="en-US" dirty="0" smtClean="0"/>
              <a:t> auf </a:t>
            </a:r>
            <a:r>
              <a:rPr lang="en-US" dirty="0" err="1" smtClean="0"/>
              <a:t>offizieller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 descr="2016-17 Water Year in Review | CNPP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1521461"/>
            <a:ext cx="4947920" cy="37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3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0</TotalTime>
  <Words>876</Words>
  <Application>Microsoft Office PowerPoint</Application>
  <PresentationFormat>Widescreen</PresentationFormat>
  <Paragraphs>228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Health Fitness 16x9</vt:lpstr>
      <vt:lpstr> Fitness Web Applikation</vt:lpstr>
      <vt:lpstr>ProjektVorstellung</vt:lpstr>
      <vt:lpstr>Motivation</vt:lpstr>
      <vt:lpstr> Fitness Web ApP</vt:lpstr>
      <vt:lpstr>Fitness Web ApP</vt:lpstr>
      <vt:lpstr>Problem 1: BMI-Rechner</vt:lpstr>
      <vt:lpstr>Problem 2: Nachkommastellen</vt:lpstr>
      <vt:lpstr>Problem 3: Datenbank</vt:lpstr>
      <vt:lpstr>Problem 4: Kalender</vt:lpstr>
      <vt:lpstr>Problem 5: Javascript verstehen</vt:lpstr>
      <vt:lpstr>Gesamtdauer </vt:lpstr>
      <vt:lpstr>Zukünftige Mögliche funktionalität </vt:lpstr>
      <vt:lpstr>Weitere Erkentnisse und Erfahrungen</vt:lpstr>
      <vt:lpstr>Projektpräsentation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Web Applikation</dc:title>
  <dc:creator>Dominique Mariacher</dc:creator>
  <cp:lastModifiedBy>Dominique Mariacher</cp:lastModifiedBy>
  <cp:revision>156</cp:revision>
  <dcterms:created xsi:type="dcterms:W3CDTF">2020-06-19T20:39:06Z</dcterms:created>
  <dcterms:modified xsi:type="dcterms:W3CDTF">2020-06-21T19:54:36Z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