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58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68" r:id="rId15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5" autoAdjust="0"/>
  </p:normalViewPr>
  <p:slideViewPr>
    <p:cSldViewPr snapToObjects="1">
      <p:cViewPr varScale="1">
        <p:scale>
          <a:sx n="97" d="100"/>
          <a:sy n="97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F43B13-BE7D-4B7E-AB49-814AB40337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4074633-3D8E-47EB-B4AA-7F6CAC5A82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9CA8B4A-D976-441E-91D0-113F36D514A1}" type="datetimeFigureOut">
              <a:rPr lang="pl-PL"/>
              <a:pPr>
                <a:defRPr/>
              </a:pPr>
              <a:t>2021-05-26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607C5DF-9E08-4D7A-83F3-B28FC7A538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D71384E-C10E-493B-AA2D-325AFC729C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4B388B2-C395-4267-95C2-54E6F68608E0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AEB457C-7616-473B-968C-A8526487CE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BD45371-DEAB-45D7-BBE2-108E4075EEC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7E2DA4C-7C20-4278-8AAE-DAEFC46298F1}" type="datetimeFigureOut">
              <a:rPr lang="pl-PL"/>
              <a:pPr>
                <a:defRPr/>
              </a:pPr>
              <a:t>2021-05-26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9E5F4110-08E4-4524-A092-B0E1277C6E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B6276682-CBF4-4FCA-B06A-1EFE6DA46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EF189D5-4A7D-40CD-B5B6-1A648C98B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8F87DF3-99A9-47B6-8AB6-5B7AF5F31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A7400C8-B6D8-4F01-BBB4-056A91DB5C8D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A8ADD71-FD99-49BA-B5CB-1811490B7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976D95A6-CC4A-4E9C-95EE-38AE80C7D4F4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2A97C13-C9D6-438D-A260-D1175C228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07383665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B5FACEBB-1D08-4277-A916-502AD723B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DE0D604-77CC-4FF9-BA9D-206AFD67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E587837-ED47-4744-BA13-6F8EF8F7AE5C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6036757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95647E8-F47A-4EB5-91B6-FE55675A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E8560B34-242F-4732-BD08-A92BC7F46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1659603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66CFBA36-DC53-4D3A-8F07-17410E4D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66E16B04-8318-4A5B-BD84-4431EBB1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4552D14-ABCC-4560-AEDF-2BFFCF1475ED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36667096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9749EC3-BA4F-41AA-9865-25941230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19B39D37-A818-46E7-9F9E-4DD15FF50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FAE2DD9-C28B-4D18-A3A2-BF04C7F37537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48107773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DA68F806-5697-4B66-ABEF-5E1AE93F1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FD58A1E3-A8C2-4995-A1AE-C2684AC5E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6BFD162-F984-4A99-A54A-8C41917AB572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87761801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21E65F37-3FAB-4C45-8BA6-25B1672D8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B1828915-5CF3-466A-9345-FB78531EB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9051C92-713C-4811-922D-F1E686A2FE39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94221840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1877C439-4E8C-4AC3-A852-3A05B004A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EFAF2FD8-71FF-4275-890D-4A887D933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124CCB2-0D9A-4756-980C-DCE0F553E198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88844313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DC78F7EF-FA44-4593-9A0F-CBF478898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5A30A294-5E49-4245-AA57-DFBC71316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2F5FF53-7FF5-4265-8207-8E1D584DC7A7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8544062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193D5DE-1F22-4F20-A9D5-9308846BB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19F316D-F5C6-4E43-A4D9-1E2C7CBD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EF4740F-A164-4B05-8844-8D7589C4733A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8793154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258D7521-50F5-40D6-8BD2-92708D19E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75637CBA-CDA1-4F20-9CE5-45623ED1A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2E726927-892F-4FE2-AC08-9C4D0A070D0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115888"/>
            <a:ext cx="7615238" cy="1728787"/>
          </a:xfrm>
        </p:spPr>
        <p:txBody>
          <a:bodyPr/>
          <a:lstStyle/>
          <a:p>
            <a:r>
              <a:rPr lang="pl-PL" altLang="en-US" dirty="0"/>
              <a:t>Program „2048”</a:t>
            </a:r>
            <a:endParaRPr lang="en-US" alt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4BE7991-C394-4494-B385-80A340945EDB}"/>
              </a:ext>
            </a:extLst>
          </p:cNvPr>
          <p:cNvSpPr txBox="1"/>
          <p:nvPr/>
        </p:nvSpPr>
        <p:spPr>
          <a:xfrm>
            <a:off x="6710070" y="573325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Dominik Stachowiak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B201308-E5D3-4C9F-BAE1-C70B51B3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116" y="1844675"/>
            <a:ext cx="3468853" cy="424051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4B85619-CC74-4CF0-ACA4-E1F1D045FB6C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/>
          <a:stretch>
            <a:fillRect/>
          </a:stretch>
        </p:blipFill>
        <p:spPr>
          <a:xfrm>
            <a:off x="5003800" y="2199869"/>
            <a:ext cx="4051300" cy="4042587"/>
          </a:xfrm>
        </p:spPr>
      </p:pic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99C1B113-9850-4257-BC04-99C4F6B6AAA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/>
          <a:lstStyle/>
          <a:p>
            <a:r>
              <a:rPr lang="pl-PL" dirty="0" err="1"/>
              <a:t>Róch</a:t>
            </a:r>
            <a:r>
              <a:rPr lang="pl-PL" dirty="0"/>
              <a:t> w dół, krok 4-5</a:t>
            </a:r>
            <a:endParaRPr lang="en-US" dirty="0"/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863979F1-1D90-4C44-9384-806DBED9762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</p:spPr>
        <p:txBody>
          <a:bodyPr/>
          <a:lstStyle/>
          <a:p>
            <a:r>
              <a:rPr lang="pl-PL" dirty="0"/>
              <a:t>Krok 4: Złączenie bloków</a:t>
            </a:r>
            <a:endParaRPr lang="en-US" dirty="0"/>
          </a:p>
        </p:txBody>
      </p:sp>
      <p:sp>
        <p:nvSpPr>
          <p:cNvPr id="81" name="Text Placeholder 5">
            <a:extLst>
              <a:ext uri="{FF2B5EF4-FFF2-40B4-BE49-F238E27FC236}">
                <a16:creationId xmlns:a16="http://schemas.microsoft.com/office/drawing/2014/main" id="{00E615A8-D6D9-4317-84BA-4FE2CD49EA6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</p:spPr>
        <p:txBody>
          <a:bodyPr/>
          <a:lstStyle/>
          <a:p>
            <a:r>
              <a:rPr lang="pl-PL" dirty="0"/>
              <a:t>Krok 5: Przesunięcie bloków</a:t>
            </a:r>
            <a:endParaRPr lang="en-US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6AB7F6C8-E57A-4D5F-9561-FFA34D924B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2191552"/>
            <a:ext cx="4049713" cy="4059220"/>
          </a:xfrm>
        </p:spPr>
      </p:pic>
    </p:spTree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B10ACDF1-AC23-420D-8004-D3EA4DCF3E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2204997"/>
            <a:ext cx="4049713" cy="4032331"/>
          </a:xfrm>
        </p:spPr>
      </p:pic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AD32C68C-17D9-42E7-89FC-B92818B844BD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0" y="2199869"/>
            <a:ext cx="4051300" cy="4042587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6EC9C6-070A-4464-955E-6B5C7BE08312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 err="1"/>
              <a:t>Róch</a:t>
            </a:r>
            <a:r>
              <a:rPr lang="pl-PL" dirty="0"/>
              <a:t> w dół, krok 6-7</a:t>
            </a:r>
            <a:endParaRPr lang="en-US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41775E3-CC71-4DC5-8941-FAB06C59A6A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Krok 6: Odwrócenie macierzy</a:t>
            </a:r>
            <a:endParaRPr lang="en-US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326845E-91A9-4D26-82F8-9EBB3FC0221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l-PL" dirty="0"/>
              <a:t>Krok 7: Transpozycja macierzy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70367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53622DFD-69AF-4D84-819D-D50E643B34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650" y="2200651"/>
            <a:ext cx="4049713" cy="4041022"/>
          </a:xfrm>
        </p:spPr>
      </p:pic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413F1C7A-701C-446D-BDA8-494E461AED4C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/>
          <a:stretch>
            <a:fillRect/>
          </a:stretch>
        </p:blipFill>
        <p:spPr>
          <a:xfrm>
            <a:off x="5003800" y="2195512"/>
            <a:ext cx="4051300" cy="4051300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237EE92-A9E5-4FA2-9292-3004D8B0A3F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Ruch w dół, krok 8-9</a:t>
            </a:r>
            <a:endParaRPr lang="en-US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E4F481F-4445-4BF0-9D0E-FC7401D22FB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Krok 8: Dodanie bloku</a:t>
            </a:r>
            <a:endParaRPr lang="en-US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47C183D-45F5-4D8A-A1F2-FDF0F13F7EF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l-PL" dirty="0"/>
              <a:t>Krok 9: Update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08259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79AF7C-4AAA-4260-92B2-4BC26279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Zapis wyniku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31B998-891A-445E-82B4-528C52F1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539684"/>
            <a:ext cx="4896544" cy="2232248"/>
          </a:xfrm>
        </p:spPr>
        <p:txBody>
          <a:bodyPr/>
          <a:lstStyle/>
          <a:p>
            <a:r>
              <a:rPr lang="pl-PL" dirty="0"/>
              <a:t>Każda ukończona rozgrywa kończy się automatycznym zapisem wyniku do pliku</a:t>
            </a:r>
            <a:endParaRPr lang="en-US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9F4C04E-11DA-4F6D-9E23-8AAE6FD02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15E4A62-28CE-4396-8034-EAD4CD4E4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410" y="3437557"/>
            <a:ext cx="3744416" cy="31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60844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4274CB9-3D9D-4640-89B6-0F96E0A5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/>
          <a:lstStyle/>
          <a:p>
            <a:r>
              <a:rPr lang="pl-PL" dirty="0"/>
              <a:t>Odczyt wyników</a:t>
            </a:r>
            <a:endParaRPr lang="en-US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5B2A607-2E82-4C2E-87E6-4862CC32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518" y="641465"/>
            <a:ext cx="4752528" cy="3672408"/>
          </a:xfrm>
        </p:spPr>
        <p:txBody>
          <a:bodyPr wrap="square" anchor="t">
            <a:normAutofit/>
          </a:bodyPr>
          <a:lstStyle/>
          <a:p>
            <a:r>
              <a:rPr lang="pl-PL" dirty="0"/>
              <a:t>Na koniec użytkownik widzi wyniki innych graczy oraz swój</a:t>
            </a:r>
          </a:p>
          <a:p>
            <a:r>
              <a:rPr lang="pl-PL" dirty="0"/>
              <a:t>Kolejność wyświetlonych wyników jest ułożona według pewnego porządku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F2DA840-D196-4F42-A8BD-7D0B1F5C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87EF76C-AD68-4B9D-B851-1946DE50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47" y="1439470"/>
            <a:ext cx="3790950" cy="4924425"/>
          </a:xfrm>
          <a:prstGeom prst="rect">
            <a:avLst/>
          </a:prstGeom>
        </p:spPr>
      </p:pic>
      <p:pic>
        <p:nvPicPr>
          <p:cNvPr id="16" name="Obraz 15" descr="Obraz zawierający tekst&#10;&#10;Opis wygenerowany automatycznie">
            <a:extLst>
              <a:ext uri="{FF2B5EF4-FFF2-40B4-BE49-F238E27FC236}">
                <a16:creationId xmlns:a16="http://schemas.microsoft.com/office/drawing/2014/main" id="{66C4447E-5071-4C17-9F3D-0F843F1A9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00" y="4296682"/>
            <a:ext cx="309605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45816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tekstu 1">
            <a:extLst>
              <a:ext uri="{FF2B5EF4-FFF2-40B4-BE49-F238E27FC236}">
                <a16:creationId xmlns:a16="http://schemas.microsoft.com/office/drawing/2014/main" id="{9B4CB6C8-F19D-450D-AE67-05F90D83CE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03763" y="2492375"/>
            <a:ext cx="4314825" cy="1152525"/>
          </a:xfrm>
        </p:spPr>
        <p:txBody>
          <a:bodyPr/>
          <a:lstStyle/>
          <a:p>
            <a:r>
              <a:rPr lang="pl-PL" altLang="en-US" dirty="0"/>
              <a:t>Najważniejsze informacje</a:t>
            </a:r>
            <a:endParaRPr lang="en-US" altLang="en-US" dirty="0"/>
          </a:p>
        </p:txBody>
      </p:sp>
      <p:sp>
        <p:nvSpPr>
          <p:cNvPr id="13315" name="Symbol zastępczy obrazu 2">
            <a:extLst>
              <a:ext uri="{FF2B5EF4-FFF2-40B4-BE49-F238E27FC236}">
                <a16:creationId xmlns:a16="http://schemas.microsoft.com/office/drawing/2014/main" id="{46945D4B-E9E0-4C51-8B2C-A93B4AA166D4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1403350" y="115888"/>
            <a:ext cx="3168650" cy="6626225"/>
          </a:xfrm>
        </p:spPr>
      </p:sp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1E616E93-C988-4C20-B8F4-5A494C5B6A5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703763" y="115888"/>
            <a:ext cx="4314825" cy="2233612"/>
          </a:xfrm>
        </p:spPr>
        <p:txBody>
          <a:bodyPr/>
          <a:lstStyle/>
          <a:p>
            <a:r>
              <a:rPr lang="pl-PL" altLang="en-US" dirty="0"/>
              <a:t>Na czym polega program?</a:t>
            </a:r>
            <a:endParaRPr lang="en-US" altLang="en-US" dirty="0"/>
          </a:p>
        </p:txBody>
      </p:sp>
      <p:sp>
        <p:nvSpPr>
          <p:cNvPr id="13317" name="Symbol zastępczy zawartości 4">
            <a:extLst>
              <a:ext uri="{FF2B5EF4-FFF2-40B4-BE49-F238E27FC236}">
                <a16:creationId xmlns:a16="http://schemas.microsoft.com/office/drawing/2014/main" id="{0B029D6F-ACED-4774-8300-A7BC51F587F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703763" y="3860800"/>
            <a:ext cx="4314825" cy="2881313"/>
          </a:xfrm>
        </p:spPr>
        <p:txBody>
          <a:bodyPr/>
          <a:lstStyle/>
          <a:p>
            <a:r>
              <a:rPr lang="pl-PL" altLang="en-US" dirty="0"/>
              <a:t>Dojście do bloku o wartości 2048</a:t>
            </a:r>
          </a:p>
          <a:p>
            <a:r>
              <a:rPr lang="pl-PL" altLang="en-US" dirty="0"/>
              <a:t>Zespalanie bloków o tej samej wartości</a:t>
            </a:r>
            <a:endParaRPr lang="en-US" alt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486BDF2-BA8C-411F-91D3-B8075A2C23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94" y="1340768"/>
            <a:ext cx="2952328" cy="336258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C5804061-286B-45E6-945C-C6E08CB8528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Wymaganie</a:t>
            </a:r>
            <a:endParaRPr lang="en-US" dirty="0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C6623DB-2273-46C4-BE21-B31DF2185D0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2FAEAE-B2ED-47BE-B454-E7BCA7BAA0F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Pierwszy widok</a:t>
            </a: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C9DA9B2-21F4-477B-B76E-138EA7814D95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pl-PL" dirty="0"/>
              <a:t>Nick użytkownika składa się z co najmniej jednego symbolu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CBBED6E-002F-4845-8687-BEE97F58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731" y="1691690"/>
            <a:ext cx="3302845" cy="2682387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07A6D7D7-71CD-4646-BB88-00E247488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39" y="4421063"/>
            <a:ext cx="3302845" cy="232030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4397F3DB-32DC-46E2-AB60-A236E1FDB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05" y="48755"/>
            <a:ext cx="3171258" cy="15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97301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A7AA3C7-81EA-449B-BC40-AFE4D57E97C8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wrap="square" anchor="ctr">
            <a:normAutofit/>
          </a:bodyPr>
          <a:lstStyle/>
          <a:p>
            <a:r>
              <a:rPr lang="pl-PL" altLang="en-US" dirty="0"/>
              <a:t>Najważniejsze operacje</a:t>
            </a:r>
            <a:endParaRPr lang="en-US" alt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04AA516C-96C6-4DD9-9D86-66C9820515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</p:spPr>
        <p:txBody>
          <a:bodyPr/>
          <a:lstStyle/>
          <a:p>
            <a:pPr algn="ctr"/>
            <a:r>
              <a:rPr lang="pl-PL" dirty="0"/>
              <a:t>Przemieszczanie bloków</a:t>
            </a:r>
            <a:endParaRPr lang="en-US" dirty="0"/>
          </a:p>
        </p:txBody>
      </p:sp>
      <p:sp>
        <p:nvSpPr>
          <p:cNvPr id="79" name="Text Placeholder 5">
            <a:extLst>
              <a:ext uri="{FF2B5EF4-FFF2-40B4-BE49-F238E27FC236}">
                <a16:creationId xmlns:a16="http://schemas.microsoft.com/office/drawing/2014/main" id="{8BE5086E-723F-4B59-92E2-637D2363554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</p:spPr>
        <p:txBody>
          <a:bodyPr/>
          <a:lstStyle/>
          <a:p>
            <a:pPr algn="ctr"/>
            <a:r>
              <a:rPr lang="pl-PL" dirty="0"/>
              <a:t>Łączenie bloków</a:t>
            </a:r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EDC7C11-C25F-4170-9CD2-4ACD8D4CCCF8}"/>
              </a:ext>
            </a:extLst>
          </p:cNvPr>
          <p:cNvSpPr>
            <a:spLocks noGrp="1" noChangeArrowheads="1"/>
          </p:cNvSpPr>
          <p:nvPr>
            <p:ph sz="half" idx="11"/>
          </p:nvPr>
        </p:nvSpPr>
        <p:spPr bwMode="auto">
          <a:xfrm>
            <a:off x="5003800" y="1628775"/>
            <a:ext cx="4051300" cy="51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combine_blocks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"""Zlaczanie blokow bedacych obok siebie w linii poziomej"""</a:t>
            </a:r>
            <a:b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(I_SIZE):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(J_SIZE):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.matrix[i][j] !=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+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 J_SIZE \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.matrix[i][j] ==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.matrix[i][j +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.matrix[i][j] *=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.matrix[i][j +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.score +=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.matrix[i][j]</a:t>
            </a:r>
            <a:endParaRPr kumimoji="0" lang="pl-P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9C5A103-1EB0-4E9C-A4BF-2EB4E7E026C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move_blocks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"""Przenoszenie blokow roznych od 0 na prawo tak blisko</a:t>
            </a:r>
            <a:b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granicy jak to tylko mozliwe</a:t>
            </a:r>
            <a:b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"""</a:t>
            </a:r>
            <a:b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new_matrix = [[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* I_SIZE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(I_SIZE)]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(I_SIZE):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fill_position =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(J_SIZE):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.matrix[i][j] !=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new_matrix[i][fill_position] =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.matrix[i][j]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fill_position +=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.matrix = new_matrix</a:t>
            </a:r>
            <a:endParaRPr kumimoji="0" lang="pl-P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A7AA3C7-81EA-449B-BC40-AFE4D57E97C8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wrap="square" anchor="ctr">
            <a:normAutofit/>
          </a:bodyPr>
          <a:lstStyle/>
          <a:p>
            <a:r>
              <a:rPr lang="pl-PL" altLang="en-US" dirty="0"/>
              <a:t>Najważniejsze operacje cd</a:t>
            </a:r>
            <a:endParaRPr lang="en-US" alt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04AA516C-96C6-4DD9-9D86-66C9820515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</p:spPr>
        <p:txBody>
          <a:bodyPr/>
          <a:lstStyle/>
          <a:p>
            <a:pPr algn="ctr"/>
            <a:r>
              <a:rPr lang="pl-PL" dirty="0"/>
              <a:t>Generowanie nowych bloków</a:t>
            </a:r>
            <a:endParaRPr lang="en-US" dirty="0"/>
          </a:p>
        </p:txBody>
      </p:sp>
      <p:sp>
        <p:nvSpPr>
          <p:cNvPr id="79" name="Text Placeholder 5">
            <a:extLst>
              <a:ext uri="{FF2B5EF4-FFF2-40B4-BE49-F238E27FC236}">
                <a16:creationId xmlns:a16="http://schemas.microsoft.com/office/drawing/2014/main" id="{8BE5086E-723F-4B59-92E2-637D2363554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</p:spPr>
        <p:txBody>
          <a:bodyPr/>
          <a:lstStyle/>
          <a:p>
            <a:pPr algn="ctr"/>
            <a:r>
              <a:rPr lang="pl-PL" dirty="0"/>
              <a:t>Aktualizowanie GUI</a:t>
            </a:r>
            <a:endParaRPr lang="en-US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C716A94-F45A-4DC5-A241-EE10C9D87A48}"/>
              </a:ext>
            </a:extLst>
          </p:cNvPr>
          <p:cNvSpPr>
            <a:spLocks noGrp="1" noChangeArrowheads="1"/>
          </p:cNvSpPr>
          <p:nvPr>
            <p:ph sz="half" idx="1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update_GUI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"""Uaktualnianie wyswietlanych informacji w GUI, nalezy wywolywac</a:t>
            </a:r>
            <a:b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ta metode po kazdej wprowadzonej zmianie w interfejsie planszy gry</a:t>
            </a:r>
            <a:b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Komorki sa uaktualniane na podstawie macierzy gry, jezeli wartosc</a:t>
            </a:r>
            <a:b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komorki jest rowna 0 to oznacza brak bloku w danym miejscu</a:t>
            </a:r>
            <a:b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Uaktualniana jest rowniez informacja o ilosci zdobytych punktow</a:t>
            </a:r>
            <a:b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"""</a:t>
            </a:r>
            <a:b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(I_SIZE):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(J_SIZE):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cell_value =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.matrix[i][j]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cell_value ==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.cells[i][j][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"frame"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].configure(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bg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=c.EMPTY_CELL_COLOR)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.cells[i][j][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"number"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].configure(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bg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=c.EMPTY_CELL_COLOR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          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.cells[i][j][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"frame"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].configure(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bg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=c.CELL_COLORS[cell_value])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.cells[i][j][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"number"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].configure(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bg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=c.CELL_COLORS[cell_value]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          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=c.CELL_NUMBER_COLORS[cell_value]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          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font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=c.CELL_NUMBER_FONTS[cell_value]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          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(cell_value))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.score_label.configure(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.score)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.update_idletasks()</a:t>
            </a:r>
            <a:endParaRPr kumimoji="0" lang="pl-P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0813A809-5CBC-45CE-B880-B32FA2D08DA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add_new_block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"""Dodanie do losowych pustych komorek nowych </a:t>
            </a:r>
            <a:b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blokow jezeli istnieje miejsce,</a:t>
            </a:r>
            <a:b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"""</a:t>
            </a:r>
            <a:b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.exist_free_space_in_matrix():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row = random.randint(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I_SIZE -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col = random.randint(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J_SIZE -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.matrix[row][col] !=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row = random.randint(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I_SIZE -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col = random.randint(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J_SIZE -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.matrix[row][col] = random.choice([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endParaRPr kumimoji="0" lang="pl-P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15359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5169AC30-0A28-4DBB-842F-1A38F011F88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wrap="square" anchor="ctr">
            <a:normAutofit/>
          </a:bodyPr>
          <a:lstStyle/>
          <a:p>
            <a:r>
              <a:rPr lang="pl-PL" altLang="en-US" dirty="0"/>
              <a:t>Poruszanie się poziomo</a:t>
            </a:r>
            <a:endParaRPr lang="en-US" alt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3D3FCFA7-1B04-4076-8C44-88A0044B81B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</p:spPr>
        <p:txBody>
          <a:bodyPr/>
          <a:lstStyle/>
          <a:p>
            <a:pPr algn="ctr"/>
            <a:r>
              <a:rPr lang="pl-PL" dirty="0"/>
              <a:t>Ruch w lewo</a:t>
            </a:r>
            <a:endParaRPr lang="en-US" dirty="0"/>
          </a:p>
        </p:txBody>
      </p:sp>
      <p:sp>
        <p:nvSpPr>
          <p:cNvPr id="80" name="Text Placeholder 5">
            <a:extLst>
              <a:ext uri="{FF2B5EF4-FFF2-40B4-BE49-F238E27FC236}">
                <a16:creationId xmlns:a16="http://schemas.microsoft.com/office/drawing/2014/main" id="{B281E3FC-F0F4-40D0-A5D4-E5CFD6FFFE6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</p:spPr>
        <p:txBody>
          <a:bodyPr/>
          <a:lstStyle/>
          <a:p>
            <a:pPr algn="ctr"/>
            <a:r>
              <a:rPr lang="pl-PL" dirty="0"/>
              <a:t>Ruch w prawo</a:t>
            </a:r>
            <a:endParaRPr lang="en-US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E0F0AABC-5B63-44F4-8456-67EE0667F73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755650" y="1628775"/>
            <a:ext cx="4049713" cy="51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pl-PL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move_left</a:t>
            </a: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l-PL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e</a:t>
            </a: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"""Ruch </a:t>
            </a:r>
            <a:r>
              <a:rPr kumimoji="0" lang="pl-PL" altLang="en-US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blokow</a:t>
            </a:r>
            <a:r>
              <a:rPr kumimoji="0" lang="pl-PL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w lewo"""</a:t>
            </a:r>
            <a:br>
              <a:rPr kumimoji="0" lang="pl-PL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.move_blocks</a:t>
            </a: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.combine_blocks</a:t>
            </a: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.move_blocks</a:t>
            </a: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.add_new_block</a:t>
            </a: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.update_GUI</a:t>
            </a: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.end_game</a:t>
            </a:r>
            <a:r>
              <a:rPr kumimoji="0" lang="pl-PL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pl-PL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FFFFFDF-9EF9-4E72-AF3D-B0B35EF4CD18}"/>
              </a:ext>
            </a:extLst>
          </p:cNvPr>
          <p:cNvSpPr>
            <a:spLocks noGrp="1" noChangeArrowheads="1"/>
          </p:cNvSpPr>
          <p:nvPr>
            <p:ph sz="half" idx="11"/>
          </p:nvPr>
        </p:nvSpPr>
        <p:spPr bwMode="auto">
          <a:xfrm>
            <a:off x="5003800" y="1628775"/>
            <a:ext cx="4051300" cy="51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move_right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e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"""Ruch blokow w prawo"""</a:t>
            </a:r>
            <a:b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.reverse_matrix()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.move_blocks()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.combine_blocks()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.move_blocks()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.reverse_matrix()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.add_new_block()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.update_GUI()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.end_game()</a:t>
            </a:r>
            <a:endParaRPr kumimoji="0" lang="pl-P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2C07AB2E-B3A7-4A35-A39A-7DFDCA03892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r>
              <a:rPr lang="pl-PL" altLang="en-US" dirty="0"/>
              <a:t>Poruszanie się pionowo</a:t>
            </a:r>
            <a:endParaRPr lang="en-US" altLang="en-US" dirty="0"/>
          </a:p>
        </p:txBody>
      </p:sp>
      <p:sp>
        <p:nvSpPr>
          <p:cNvPr id="17413" name="Symbol zastępczy tekstu 4">
            <a:extLst>
              <a:ext uri="{FF2B5EF4-FFF2-40B4-BE49-F238E27FC236}">
                <a16:creationId xmlns:a16="http://schemas.microsoft.com/office/drawing/2014/main" id="{B386232A-7BD8-42B5-A4F1-2F0FF22437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20775"/>
            <a:ext cx="4049713" cy="508000"/>
          </a:xfrm>
        </p:spPr>
        <p:txBody>
          <a:bodyPr/>
          <a:lstStyle/>
          <a:p>
            <a:pPr algn="ctr"/>
            <a:r>
              <a:rPr lang="pl-PL" altLang="en-US" dirty="0"/>
              <a:t>Ruch w górę</a:t>
            </a:r>
            <a:endParaRPr lang="en-US" altLang="en-US" dirty="0"/>
          </a:p>
        </p:txBody>
      </p:sp>
      <p:sp>
        <p:nvSpPr>
          <p:cNvPr id="17414" name="Symbol zastępczy tekstu 5">
            <a:extLst>
              <a:ext uri="{FF2B5EF4-FFF2-40B4-BE49-F238E27FC236}">
                <a16:creationId xmlns:a16="http://schemas.microsoft.com/office/drawing/2014/main" id="{80F03758-6D15-4B15-BFE3-3202189AEA8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03800" y="1120775"/>
            <a:ext cx="4051300" cy="508000"/>
          </a:xfrm>
        </p:spPr>
        <p:txBody>
          <a:bodyPr/>
          <a:lstStyle/>
          <a:p>
            <a:pPr algn="ctr"/>
            <a:r>
              <a:rPr lang="pl-PL" altLang="en-US" dirty="0"/>
              <a:t>Ruch w dół</a:t>
            </a:r>
            <a:endParaRPr lang="en-US" altLang="en-US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59CCF7B6-92ED-49CB-880A-30B063D778D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755650" y="1628775"/>
            <a:ext cx="4049713" cy="51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move_up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e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"""Ruch blokow w gore"""</a:t>
            </a:r>
            <a:b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.transpose_matrix()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.move_blocks()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.combine_blocks()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.move_blocks()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.transpose_matrix()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.add_new_block()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.update_GUI()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.end_game()</a:t>
            </a:r>
            <a:endParaRPr kumimoji="0" lang="pl-P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EBCC5C4-200A-4974-A37F-14DE8BCD7876}"/>
              </a:ext>
            </a:extLst>
          </p:cNvPr>
          <p:cNvSpPr>
            <a:spLocks noGrp="1" noChangeArrowheads="1"/>
          </p:cNvSpPr>
          <p:nvPr>
            <p:ph sz="half" idx="11"/>
          </p:nvPr>
        </p:nvSpPr>
        <p:spPr bwMode="auto">
          <a:xfrm>
            <a:off x="5003800" y="1628775"/>
            <a:ext cx="4051300" cy="51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move_down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e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"""Ruch blokow w dol"""</a:t>
            </a:r>
            <a:b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pl-PL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.transpose_matrix()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.reverse_matrix()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.move_blocks()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.combine_blocks()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.move_blocks()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.reverse_matrix()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.transpose_matrix()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.add_new_block()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.update_GUI()</a:t>
            </a:r>
            <a:b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.end_game()</a:t>
            </a:r>
            <a:endParaRPr kumimoji="0" lang="pl-P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502FF69-541A-45A6-872D-B571DDB87B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650" y="2187653"/>
            <a:ext cx="4049713" cy="4067019"/>
          </a:xfrm>
        </p:spPr>
      </p:pic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908A9577-EEBE-4EC0-9F00-738653F6FDF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Jak wygląda poruszenie w dół?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426F188C-6786-4A5F-8858-0EE8E897135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</p:spPr>
        <p:txBody>
          <a:bodyPr/>
          <a:lstStyle/>
          <a:p>
            <a:r>
              <a:rPr lang="pl-PL" dirty="0"/>
              <a:t>Pozycja początkowa</a:t>
            </a:r>
            <a:endParaRPr lang="en-US" dirty="0"/>
          </a:p>
        </p:txBody>
      </p:sp>
      <p:sp>
        <p:nvSpPr>
          <p:cNvPr id="90" name="Text Placeholder 5">
            <a:extLst>
              <a:ext uri="{FF2B5EF4-FFF2-40B4-BE49-F238E27FC236}">
                <a16:creationId xmlns:a16="http://schemas.microsoft.com/office/drawing/2014/main" id="{8F8973FE-26D2-4051-A9D9-B531FDB6D8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</p:spPr>
        <p:txBody>
          <a:bodyPr/>
          <a:lstStyle/>
          <a:p>
            <a:r>
              <a:rPr lang="pl-PL" dirty="0"/>
              <a:t>Krok 1: Transpozycja macierzy</a:t>
            </a:r>
            <a:endParaRPr lang="en-US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8CB7FECB-45D2-4C5D-9CF5-F989A5DD4959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68" y="2187291"/>
            <a:ext cx="4039164" cy="4067743"/>
          </a:xfrm>
        </p:spPr>
      </p:pic>
    </p:spTree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82B0A95-47E1-461D-B837-57D89057C7D9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/>
          <a:stretch>
            <a:fillRect/>
          </a:stretch>
        </p:blipFill>
        <p:spPr>
          <a:xfrm>
            <a:off x="5003800" y="2199832"/>
            <a:ext cx="4051300" cy="4042661"/>
          </a:xfrm>
        </p:spPr>
      </p:pic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6D52B3DF-70DE-4A74-B846-08C8F71C3FC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/>
          <a:lstStyle/>
          <a:p>
            <a:r>
              <a:rPr lang="pl-PL" dirty="0"/>
              <a:t>Ruch w dół, krok 2-3</a:t>
            </a:r>
            <a:endParaRPr lang="en-US" dirty="0"/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2961B5DF-2466-402C-8754-91E8169599B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</p:spPr>
        <p:txBody>
          <a:bodyPr/>
          <a:lstStyle/>
          <a:p>
            <a:r>
              <a:rPr lang="pl-PL" dirty="0"/>
              <a:t>Krok 2: Odwrócenie macierzy</a:t>
            </a:r>
            <a:endParaRPr lang="en-US" dirty="0"/>
          </a:p>
        </p:txBody>
      </p:sp>
      <p:sp>
        <p:nvSpPr>
          <p:cNvPr id="81" name="Text Placeholder 5">
            <a:extLst>
              <a:ext uri="{FF2B5EF4-FFF2-40B4-BE49-F238E27FC236}">
                <a16:creationId xmlns:a16="http://schemas.microsoft.com/office/drawing/2014/main" id="{E0574C72-6D2A-4E96-B734-11B1C5AAD3A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</p:spPr>
        <p:txBody>
          <a:bodyPr/>
          <a:lstStyle/>
          <a:p>
            <a:r>
              <a:rPr lang="pl-PL" dirty="0"/>
              <a:t>Krok 3: Przesunięcie bloków</a:t>
            </a:r>
            <a:endParaRPr lang="en-US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8D4B661F-6E36-4EA0-827B-12D84E0CD7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2191552"/>
            <a:ext cx="4049713" cy="4059220"/>
          </a:xfrm>
        </p:spPr>
      </p:pic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</Template>
  <TotalTime>134</TotalTime>
  <Words>1192</Words>
  <Application>Microsoft Office PowerPoint</Application>
  <PresentationFormat>Pokaz na ekranie (4:3)</PresentationFormat>
  <Paragraphs>49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Zapis wyniku</vt:lpstr>
      <vt:lpstr>Odczyt wyników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Dominik Stachowiak</dc:creator>
  <cp:lastModifiedBy>Dominik Stachowiak</cp:lastModifiedBy>
  <cp:revision>9</cp:revision>
  <cp:lastPrinted>2017-02-27T13:04:48Z</cp:lastPrinted>
  <dcterms:created xsi:type="dcterms:W3CDTF">2021-05-26T12:52:47Z</dcterms:created>
  <dcterms:modified xsi:type="dcterms:W3CDTF">2021-05-26T15:07:11Z</dcterms:modified>
</cp:coreProperties>
</file>