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8" r:id="rId10"/>
    <p:sldId id="270" r:id="rId11"/>
    <p:sldId id="271" r:id="rId12"/>
    <p:sldId id="272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E849B5B-276B-41F8-BCB6-D9ACCB82EE35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  <p14:sldId id="268"/>
            <p14:sldId id="270"/>
            <p14:sldId id="271"/>
            <p14:sldId id="272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C3FE8D-4C90-4CD5-96C7-AC9BF527BEA4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F6378DB-383D-401A-8215-6E0ADEB4CE27}">
      <dgm:prSet phldrT="[Текст]"/>
      <dgm:spPr/>
      <dgm:t>
        <a:bodyPr/>
        <a:lstStyle/>
        <a:p>
          <a:r>
            <a:rPr lang="en-US" dirty="0" smtClean="0"/>
            <a:t>Eg-online.ru</a:t>
          </a:r>
          <a:endParaRPr lang="ru-RU" dirty="0"/>
        </a:p>
      </dgm:t>
    </dgm:pt>
    <dgm:pt modelId="{563E6436-9E4A-4D89-8560-AA94CFCE7BED}" type="parTrans" cxnId="{7FFD26A9-F0B9-413B-A2EB-00496CB94568}">
      <dgm:prSet/>
      <dgm:spPr/>
      <dgm:t>
        <a:bodyPr/>
        <a:lstStyle/>
        <a:p>
          <a:endParaRPr lang="ru-RU"/>
        </a:p>
      </dgm:t>
    </dgm:pt>
    <dgm:pt modelId="{1377DD40-B9E7-4228-88AA-4ED067C3275D}" type="sibTrans" cxnId="{7FFD26A9-F0B9-413B-A2EB-00496CB94568}">
      <dgm:prSet/>
      <dgm:spPr/>
      <dgm:t>
        <a:bodyPr/>
        <a:lstStyle/>
        <a:p>
          <a:endParaRPr lang="ru-RU"/>
        </a:p>
      </dgm:t>
    </dgm:pt>
    <dgm:pt modelId="{7F4B160F-839C-48F0-ADBA-D31F7B5631B1}">
      <dgm:prSet phldrT="[Текст]"/>
      <dgm:spPr/>
      <dgm:t>
        <a:bodyPr/>
        <a:lstStyle/>
        <a:p>
          <a:r>
            <a:rPr lang="ru-RU" dirty="0" err="1" smtClean="0"/>
            <a:t>Оценщик.ру</a:t>
          </a:r>
          <a:endParaRPr lang="ru-RU" dirty="0"/>
        </a:p>
      </dgm:t>
    </dgm:pt>
    <dgm:pt modelId="{B9038B73-FC3F-40C5-8625-314145153216}" type="parTrans" cxnId="{E521A6F3-6DC6-4E2E-B474-4F7A352DF009}">
      <dgm:prSet/>
      <dgm:spPr/>
      <dgm:t>
        <a:bodyPr/>
        <a:lstStyle/>
        <a:p>
          <a:endParaRPr lang="ru-RU"/>
        </a:p>
      </dgm:t>
    </dgm:pt>
    <dgm:pt modelId="{7A271D31-72BA-4180-BB78-8F8EC1E9FCE2}" type="sibTrans" cxnId="{E521A6F3-6DC6-4E2E-B474-4F7A352DF009}">
      <dgm:prSet/>
      <dgm:spPr/>
      <dgm:t>
        <a:bodyPr/>
        <a:lstStyle/>
        <a:p>
          <a:endParaRPr lang="ru-RU"/>
        </a:p>
      </dgm:t>
    </dgm:pt>
    <dgm:pt modelId="{FD7B79EC-FA41-4917-B515-828FC538931F}">
      <dgm:prSet phldrT="[Текст]"/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r>
            <a:rPr lang="en-US" dirty="0" smtClean="0"/>
            <a:t>Glavkniga.ru</a:t>
          </a:r>
          <a:endParaRPr lang="ru-RU" dirty="0"/>
        </a:p>
      </dgm:t>
    </dgm:pt>
    <dgm:pt modelId="{55925021-52B6-441A-AF6C-CA54E7C8E749}" type="parTrans" cxnId="{63A3C01F-08C6-4B1B-B4B1-EAF194279422}">
      <dgm:prSet/>
      <dgm:spPr/>
      <dgm:t>
        <a:bodyPr/>
        <a:lstStyle/>
        <a:p>
          <a:endParaRPr lang="ru-RU"/>
        </a:p>
      </dgm:t>
    </dgm:pt>
    <dgm:pt modelId="{FDCB60A9-9419-460E-BF1E-B6ACDCC8D906}" type="sibTrans" cxnId="{63A3C01F-08C6-4B1B-B4B1-EAF194279422}">
      <dgm:prSet/>
      <dgm:spPr/>
      <dgm:t>
        <a:bodyPr/>
        <a:lstStyle/>
        <a:p>
          <a:endParaRPr lang="ru-RU"/>
        </a:p>
      </dgm:t>
    </dgm:pt>
    <dgm:pt modelId="{EA014DDA-D8B3-405E-BA16-CF4E7A4238F0}">
      <dgm:prSet phldrT="[Текст]"/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r>
            <a:rPr lang="ru-RU" dirty="0" smtClean="0"/>
            <a:t>Долгий поиск информации.</a:t>
          </a:r>
          <a:endParaRPr lang="ru-RU" dirty="0"/>
        </a:p>
      </dgm:t>
    </dgm:pt>
    <dgm:pt modelId="{DEFBA0E4-FF31-4A46-9375-67C8E34B5D68}" type="parTrans" cxnId="{3BBCF2E7-6EC5-434B-96F9-B2C9C6F566C8}">
      <dgm:prSet/>
      <dgm:spPr/>
      <dgm:t>
        <a:bodyPr/>
        <a:lstStyle/>
        <a:p>
          <a:endParaRPr lang="ru-RU"/>
        </a:p>
      </dgm:t>
    </dgm:pt>
    <dgm:pt modelId="{F8D68D55-97F9-460D-A91C-34DB1706A126}" type="sibTrans" cxnId="{3BBCF2E7-6EC5-434B-96F9-B2C9C6F566C8}">
      <dgm:prSet/>
      <dgm:spPr/>
      <dgm:t>
        <a:bodyPr/>
        <a:lstStyle/>
        <a:p>
          <a:endParaRPr lang="ru-RU"/>
        </a:p>
      </dgm:t>
    </dgm:pt>
    <dgm:pt modelId="{3D0DB2F3-49F6-4014-95A4-F9CA397386F8}">
      <dgm:prSet phldrT="[Текст]"/>
      <dgm:spPr/>
      <dgm:t>
        <a:bodyPr/>
        <a:lstStyle/>
        <a:p>
          <a:r>
            <a:rPr lang="ru-RU" dirty="0" smtClean="0"/>
            <a:t>Много лишней информации.</a:t>
          </a:r>
          <a:endParaRPr lang="ru-RU" dirty="0"/>
        </a:p>
      </dgm:t>
    </dgm:pt>
    <dgm:pt modelId="{D551555B-B336-4DB1-9614-6C09CCCD2522}" type="parTrans" cxnId="{99E0EB31-3981-4608-AAAC-A7D945668006}">
      <dgm:prSet/>
      <dgm:spPr/>
      <dgm:t>
        <a:bodyPr/>
        <a:lstStyle/>
        <a:p>
          <a:endParaRPr lang="ru-RU"/>
        </a:p>
      </dgm:t>
    </dgm:pt>
    <dgm:pt modelId="{9A291305-D2EF-49F3-B232-669804FC0186}" type="sibTrans" cxnId="{99E0EB31-3981-4608-AAAC-A7D945668006}">
      <dgm:prSet/>
      <dgm:spPr/>
      <dgm:t>
        <a:bodyPr/>
        <a:lstStyle/>
        <a:p>
          <a:endParaRPr lang="ru-RU"/>
        </a:p>
      </dgm:t>
    </dgm:pt>
    <dgm:pt modelId="{A3A2177F-FFAC-4F98-B4D9-A8E055673D6E}">
      <dgm:prSet phldrT="[Текст]"/>
      <dgm:spPr/>
      <dgm:t>
        <a:bodyPr/>
        <a:lstStyle/>
        <a:p>
          <a:r>
            <a:rPr lang="ru-RU" dirty="0" smtClean="0"/>
            <a:t>Неудобный сайт.</a:t>
          </a:r>
          <a:endParaRPr lang="ru-RU" dirty="0"/>
        </a:p>
      </dgm:t>
    </dgm:pt>
    <dgm:pt modelId="{6514877F-911F-4444-8C82-64FEFE3632E7}" type="sibTrans" cxnId="{2775EC28-2E1A-48FA-906B-67679C176996}">
      <dgm:prSet/>
      <dgm:spPr/>
      <dgm:t>
        <a:bodyPr/>
        <a:lstStyle/>
        <a:p>
          <a:endParaRPr lang="ru-RU"/>
        </a:p>
      </dgm:t>
    </dgm:pt>
    <dgm:pt modelId="{C1F422E9-BFDB-4A3F-8F47-6C2BF94AE4CD}" type="parTrans" cxnId="{2775EC28-2E1A-48FA-906B-67679C176996}">
      <dgm:prSet/>
      <dgm:spPr/>
      <dgm:t>
        <a:bodyPr/>
        <a:lstStyle/>
        <a:p>
          <a:endParaRPr lang="ru-RU"/>
        </a:p>
      </dgm:t>
    </dgm:pt>
    <dgm:pt modelId="{647E964B-63D9-4AD9-8AB2-4B81B100C8E7}">
      <dgm:prSet phldrT="[Текст]"/>
      <dgm:spPr/>
      <dgm:t>
        <a:bodyPr/>
        <a:lstStyle/>
        <a:p>
          <a:r>
            <a:rPr lang="ru-RU" dirty="0" smtClean="0"/>
            <a:t>Плохо структурированный.</a:t>
          </a:r>
          <a:endParaRPr lang="ru-RU" dirty="0"/>
        </a:p>
      </dgm:t>
    </dgm:pt>
    <dgm:pt modelId="{5CC20889-F104-4DAF-9D85-5B8E9A46380F}" type="parTrans" cxnId="{F8E43051-6197-4D77-99ED-70D67114810D}">
      <dgm:prSet/>
      <dgm:spPr/>
      <dgm:t>
        <a:bodyPr/>
        <a:lstStyle/>
        <a:p>
          <a:endParaRPr lang="ru-RU"/>
        </a:p>
      </dgm:t>
    </dgm:pt>
    <dgm:pt modelId="{CD01EDDE-EFB5-46AB-A0FA-F58D36D76492}" type="sibTrans" cxnId="{F8E43051-6197-4D77-99ED-70D67114810D}">
      <dgm:prSet/>
      <dgm:spPr/>
      <dgm:t>
        <a:bodyPr/>
        <a:lstStyle/>
        <a:p>
          <a:endParaRPr lang="ru-RU"/>
        </a:p>
      </dgm:t>
    </dgm:pt>
    <dgm:pt modelId="{02D32DA2-3E54-40CE-9759-FD75E6000A66}">
      <dgm:prSet phldrT="[Текст]"/>
      <dgm:spPr/>
      <dgm:t>
        <a:bodyPr/>
        <a:lstStyle/>
        <a:p>
          <a:r>
            <a:rPr lang="ru-RU" dirty="0" smtClean="0"/>
            <a:t>Отталкивает пользователей своим дизайном.</a:t>
          </a:r>
          <a:endParaRPr lang="ru-RU" dirty="0"/>
        </a:p>
      </dgm:t>
    </dgm:pt>
    <dgm:pt modelId="{6AA5A724-070F-4A86-9FAD-0FCF3A9D91A1}" type="parTrans" cxnId="{6FC24E9A-DBF5-4B56-BDC2-5B6908859507}">
      <dgm:prSet/>
      <dgm:spPr/>
      <dgm:t>
        <a:bodyPr/>
        <a:lstStyle/>
        <a:p>
          <a:endParaRPr lang="ru-RU"/>
        </a:p>
      </dgm:t>
    </dgm:pt>
    <dgm:pt modelId="{FAE1E3D1-12DC-45F9-8FBC-1D45CB6DE3C4}" type="sibTrans" cxnId="{6FC24E9A-DBF5-4B56-BDC2-5B6908859507}">
      <dgm:prSet/>
      <dgm:spPr/>
      <dgm:t>
        <a:bodyPr/>
        <a:lstStyle/>
        <a:p>
          <a:endParaRPr lang="ru-RU"/>
        </a:p>
      </dgm:t>
    </dgm:pt>
    <dgm:pt modelId="{C2668B05-8CAC-4FF4-A22D-CC1E43B716BB}" type="pres">
      <dgm:prSet presAssocID="{F5C3FE8D-4C90-4CD5-96C7-AC9BF527BEA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C0856E9-92FC-41C8-93AB-5F0F408A3A77}" type="pres">
      <dgm:prSet presAssocID="{2F6378DB-383D-401A-8215-6E0ADEB4CE27}" presName="comp" presStyleCnt="0"/>
      <dgm:spPr/>
    </dgm:pt>
    <dgm:pt modelId="{E1C1C30B-A380-4D6E-B5A9-DF86A908445D}" type="pres">
      <dgm:prSet presAssocID="{2F6378DB-383D-401A-8215-6E0ADEB4CE27}" presName="box" presStyleLbl="node1" presStyleIdx="0" presStyleCnt="3" custLinFactNeighborX="-168" custLinFactNeighborY="3729"/>
      <dgm:spPr/>
      <dgm:t>
        <a:bodyPr/>
        <a:lstStyle/>
        <a:p>
          <a:endParaRPr lang="ru-RU"/>
        </a:p>
      </dgm:t>
    </dgm:pt>
    <dgm:pt modelId="{9919C3C0-6666-47E2-AEE4-AD9C9FDAD97C}" type="pres">
      <dgm:prSet presAssocID="{2F6378DB-383D-401A-8215-6E0ADEB4CE27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ru-RU"/>
        </a:p>
      </dgm:t>
    </dgm:pt>
    <dgm:pt modelId="{DC829D4E-879A-4A91-93B3-771F6EE01491}" type="pres">
      <dgm:prSet presAssocID="{2F6378DB-383D-401A-8215-6E0ADEB4CE2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48248D-2FBE-4CF4-B15F-EE34A71BC78A}" type="pres">
      <dgm:prSet presAssocID="{1377DD40-B9E7-4228-88AA-4ED067C3275D}" presName="spacer" presStyleCnt="0"/>
      <dgm:spPr/>
    </dgm:pt>
    <dgm:pt modelId="{294369DC-431B-4D4B-AFAA-CF9E3BE5B3D1}" type="pres">
      <dgm:prSet presAssocID="{7F4B160F-839C-48F0-ADBA-D31F7B5631B1}" presName="comp" presStyleCnt="0"/>
      <dgm:spPr/>
    </dgm:pt>
    <dgm:pt modelId="{C86E854C-517E-4F38-8A1B-01CD0BD73129}" type="pres">
      <dgm:prSet presAssocID="{7F4B160F-839C-48F0-ADBA-D31F7B5631B1}" presName="box" presStyleLbl="node1" presStyleIdx="1" presStyleCnt="3"/>
      <dgm:spPr/>
      <dgm:t>
        <a:bodyPr/>
        <a:lstStyle/>
        <a:p>
          <a:endParaRPr lang="ru-RU"/>
        </a:p>
      </dgm:t>
    </dgm:pt>
    <dgm:pt modelId="{077005B7-FBCC-49B2-BCB8-1B03961B54B5}" type="pres">
      <dgm:prSet presAssocID="{7F4B160F-839C-48F0-ADBA-D31F7B5631B1}" presName="img" presStyleLbl="fgImgPlace1" presStyleIdx="1" presStyleCnt="3" custScaleX="9481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7000" r="-67000"/>
          </a:stretch>
        </a:blipFill>
      </dgm:spPr>
      <dgm:t>
        <a:bodyPr/>
        <a:lstStyle/>
        <a:p>
          <a:endParaRPr lang="ru-RU"/>
        </a:p>
      </dgm:t>
    </dgm:pt>
    <dgm:pt modelId="{A1AE2A3D-883F-4E36-AFE6-19BB55103E10}" type="pres">
      <dgm:prSet presAssocID="{7F4B160F-839C-48F0-ADBA-D31F7B5631B1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C1FE4F6-1E7A-45CE-A938-8506B48ECF4A}" type="pres">
      <dgm:prSet presAssocID="{7A271D31-72BA-4180-BB78-8F8EC1E9FCE2}" presName="spacer" presStyleCnt="0"/>
      <dgm:spPr/>
    </dgm:pt>
    <dgm:pt modelId="{B0C3307D-BCAD-4908-99A5-E04750FBDC90}" type="pres">
      <dgm:prSet presAssocID="{FD7B79EC-FA41-4917-B515-828FC538931F}" presName="comp" presStyleCnt="0"/>
      <dgm:spPr/>
    </dgm:pt>
    <dgm:pt modelId="{A069FA5F-6FD4-4406-AB55-BE069C45C050}" type="pres">
      <dgm:prSet presAssocID="{FD7B79EC-FA41-4917-B515-828FC538931F}" presName="box" presStyleLbl="node1" presStyleIdx="2" presStyleCnt="3"/>
      <dgm:spPr/>
      <dgm:t>
        <a:bodyPr/>
        <a:lstStyle/>
        <a:p>
          <a:endParaRPr lang="ru-RU"/>
        </a:p>
      </dgm:t>
    </dgm:pt>
    <dgm:pt modelId="{A9A7E352-F668-4DF4-B7F4-6ABB5AA99385}" type="pres">
      <dgm:prSet presAssocID="{FD7B79EC-FA41-4917-B515-828FC538931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  <dgm:t>
        <a:bodyPr/>
        <a:lstStyle/>
        <a:p>
          <a:endParaRPr lang="ru-RU"/>
        </a:p>
      </dgm:t>
    </dgm:pt>
    <dgm:pt modelId="{8152823F-E56C-4A09-B721-2BC7061ACB08}" type="pres">
      <dgm:prSet presAssocID="{FD7B79EC-FA41-4917-B515-828FC538931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12DF63F-CCF3-4A18-906C-8B1CB59B3CE5}" type="presOf" srcId="{EA014DDA-D8B3-405E-BA16-CF4E7A4238F0}" destId="{A069FA5F-6FD4-4406-AB55-BE069C45C050}" srcOrd="0" destOrd="1" presId="urn:microsoft.com/office/officeart/2005/8/layout/vList4"/>
    <dgm:cxn modelId="{7FFD26A9-F0B9-413B-A2EB-00496CB94568}" srcId="{F5C3FE8D-4C90-4CD5-96C7-AC9BF527BEA4}" destId="{2F6378DB-383D-401A-8215-6E0ADEB4CE27}" srcOrd="0" destOrd="0" parTransId="{563E6436-9E4A-4D89-8560-AA94CFCE7BED}" sibTransId="{1377DD40-B9E7-4228-88AA-4ED067C3275D}"/>
    <dgm:cxn modelId="{A4668369-31A3-4CC8-8157-E6BF7651ED9F}" type="presOf" srcId="{F5C3FE8D-4C90-4CD5-96C7-AC9BF527BEA4}" destId="{C2668B05-8CAC-4FF4-A22D-CC1E43B716BB}" srcOrd="0" destOrd="0" presId="urn:microsoft.com/office/officeart/2005/8/layout/vList4"/>
    <dgm:cxn modelId="{6FC24E9A-DBF5-4B56-BDC2-5B6908859507}" srcId="{7F4B160F-839C-48F0-ADBA-D31F7B5631B1}" destId="{02D32DA2-3E54-40CE-9759-FD75E6000A66}" srcOrd="2" destOrd="0" parTransId="{6AA5A724-070F-4A86-9FAD-0FCF3A9D91A1}" sibTransId="{FAE1E3D1-12DC-45F9-8FBC-1D45CB6DE3C4}"/>
    <dgm:cxn modelId="{E521A6F3-6DC6-4E2E-B474-4F7A352DF009}" srcId="{F5C3FE8D-4C90-4CD5-96C7-AC9BF527BEA4}" destId="{7F4B160F-839C-48F0-ADBA-D31F7B5631B1}" srcOrd="1" destOrd="0" parTransId="{B9038B73-FC3F-40C5-8625-314145153216}" sibTransId="{7A271D31-72BA-4180-BB78-8F8EC1E9FCE2}"/>
    <dgm:cxn modelId="{FC4DE376-DA0F-45BE-9CB0-911F0E6DF559}" type="presOf" srcId="{647E964B-63D9-4AD9-8AB2-4B81B100C8E7}" destId="{C86E854C-517E-4F38-8A1B-01CD0BD73129}" srcOrd="0" destOrd="2" presId="urn:microsoft.com/office/officeart/2005/8/layout/vList4"/>
    <dgm:cxn modelId="{7E38B8B7-DD33-472F-9764-665DD7DEA97E}" type="presOf" srcId="{EA014DDA-D8B3-405E-BA16-CF4E7A4238F0}" destId="{8152823F-E56C-4A09-B721-2BC7061ACB08}" srcOrd="1" destOrd="1" presId="urn:microsoft.com/office/officeart/2005/8/layout/vList4"/>
    <dgm:cxn modelId="{63A3C01F-08C6-4B1B-B4B1-EAF194279422}" srcId="{F5C3FE8D-4C90-4CD5-96C7-AC9BF527BEA4}" destId="{FD7B79EC-FA41-4917-B515-828FC538931F}" srcOrd="2" destOrd="0" parTransId="{55925021-52B6-441A-AF6C-CA54E7C8E749}" sibTransId="{FDCB60A9-9419-460E-BF1E-B6ACDCC8D906}"/>
    <dgm:cxn modelId="{2775EC28-2E1A-48FA-906B-67679C176996}" srcId="{7F4B160F-839C-48F0-ADBA-D31F7B5631B1}" destId="{A3A2177F-FFAC-4F98-B4D9-A8E055673D6E}" srcOrd="0" destOrd="0" parTransId="{C1F422E9-BFDB-4A3F-8F47-6C2BF94AE4CD}" sibTransId="{6514877F-911F-4444-8C82-64FEFE3632E7}"/>
    <dgm:cxn modelId="{99E0EB31-3981-4608-AAAC-A7D945668006}" srcId="{2F6378DB-383D-401A-8215-6E0ADEB4CE27}" destId="{3D0DB2F3-49F6-4014-95A4-F9CA397386F8}" srcOrd="0" destOrd="0" parTransId="{D551555B-B336-4DB1-9614-6C09CCCD2522}" sibTransId="{9A291305-D2EF-49F3-B232-669804FC0186}"/>
    <dgm:cxn modelId="{3F4218B9-20F1-43C7-96EF-5347C72B679A}" type="presOf" srcId="{7F4B160F-839C-48F0-ADBA-D31F7B5631B1}" destId="{A1AE2A3D-883F-4E36-AFE6-19BB55103E10}" srcOrd="1" destOrd="0" presId="urn:microsoft.com/office/officeart/2005/8/layout/vList4"/>
    <dgm:cxn modelId="{AE0EC6D2-076C-4AB5-9B8E-D34BD24A88D6}" type="presOf" srcId="{A3A2177F-FFAC-4F98-B4D9-A8E055673D6E}" destId="{C86E854C-517E-4F38-8A1B-01CD0BD73129}" srcOrd="0" destOrd="1" presId="urn:microsoft.com/office/officeart/2005/8/layout/vList4"/>
    <dgm:cxn modelId="{36966F25-A5E2-4852-AAB3-04E98F920DA6}" type="presOf" srcId="{A3A2177F-FFAC-4F98-B4D9-A8E055673D6E}" destId="{A1AE2A3D-883F-4E36-AFE6-19BB55103E10}" srcOrd="1" destOrd="1" presId="urn:microsoft.com/office/officeart/2005/8/layout/vList4"/>
    <dgm:cxn modelId="{3BBCF2E7-6EC5-434B-96F9-B2C9C6F566C8}" srcId="{FD7B79EC-FA41-4917-B515-828FC538931F}" destId="{EA014DDA-D8B3-405E-BA16-CF4E7A4238F0}" srcOrd="0" destOrd="0" parTransId="{DEFBA0E4-FF31-4A46-9375-67C8E34B5D68}" sibTransId="{F8D68D55-97F9-460D-A91C-34DB1706A126}"/>
    <dgm:cxn modelId="{D36B21C2-BA00-4DF0-8BC1-71733AA1A3B8}" type="presOf" srcId="{7F4B160F-839C-48F0-ADBA-D31F7B5631B1}" destId="{C86E854C-517E-4F38-8A1B-01CD0BD73129}" srcOrd="0" destOrd="0" presId="urn:microsoft.com/office/officeart/2005/8/layout/vList4"/>
    <dgm:cxn modelId="{F8E43051-6197-4D77-99ED-70D67114810D}" srcId="{7F4B160F-839C-48F0-ADBA-D31F7B5631B1}" destId="{647E964B-63D9-4AD9-8AB2-4B81B100C8E7}" srcOrd="1" destOrd="0" parTransId="{5CC20889-F104-4DAF-9D85-5B8E9A46380F}" sibTransId="{CD01EDDE-EFB5-46AB-A0FA-F58D36D76492}"/>
    <dgm:cxn modelId="{87AACE1C-CCDA-4C67-B079-2642C8CA7114}" type="presOf" srcId="{FD7B79EC-FA41-4917-B515-828FC538931F}" destId="{8152823F-E56C-4A09-B721-2BC7061ACB08}" srcOrd="1" destOrd="0" presId="urn:microsoft.com/office/officeart/2005/8/layout/vList4"/>
    <dgm:cxn modelId="{333BE311-8CAE-4970-ADE3-9017B8F0BBF6}" type="presOf" srcId="{2F6378DB-383D-401A-8215-6E0ADEB4CE27}" destId="{E1C1C30B-A380-4D6E-B5A9-DF86A908445D}" srcOrd="0" destOrd="0" presId="urn:microsoft.com/office/officeart/2005/8/layout/vList4"/>
    <dgm:cxn modelId="{70220B83-4685-4CB1-9ABA-49ADB09A950D}" type="presOf" srcId="{02D32DA2-3E54-40CE-9759-FD75E6000A66}" destId="{C86E854C-517E-4F38-8A1B-01CD0BD73129}" srcOrd="0" destOrd="3" presId="urn:microsoft.com/office/officeart/2005/8/layout/vList4"/>
    <dgm:cxn modelId="{64FAFCD4-D257-4C38-8C50-939F07A56888}" type="presOf" srcId="{02D32DA2-3E54-40CE-9759-FD75E6000A66}" destId="{A1AE2A3D-883F-4E36-AFE6-19BB55103E10}" srcOrd="1" destOrd="3" presId="urn:microsoft.com/office/officeart/2005/8/layout/vList4"/>
    <dgm:cxn modelId="{CBE05678-D428-493E-A4F5-A7E1794D3BFF}" type="presOf" srcId="{3D0DB2F3-49F6-4014-95A4-F9CA397386F8}" destId="{DC829D4E-879A-4A91-93B3-771F6EE01491}" srcOrd="1" destOrd="1" presId="urn:microsoft.com/office/officeart/2005/8/layout/vList4"/>
    <dgm:cxn modelId="{73570364-E6F6-497B-8301-89C89F0E99E8}" type="presOf" srcId="{647E964B-63D9-4AD9-8AB2-4B81B100C8E7}" destId="{A1AE2A3D-883F-4E36-AFE6-19BB55103E10}" srcOrd="1" destOrd="2" presId="urn:microsoft.com/office/officeart/2005/8/layout/vList4"/>
    <dgm:cxn modelId="{E0309CBC-57BE-4522-95C2-3EAA2C73CB8D}" type="presOf" srcId="{3D0DB2F3-49F6-4014-95A4-F9CA397386F8}" destId="{E1C1C30B-A380-4D6E-B5A9-DF86A908445D}" srcOrd="0" destOrd="1" presId="urn:microsoft.com/office/officeart/2005/8/layout/vList4"/>
    <dgm:cxn modelId="{396D54E5-664E-4B16-AA9E-68FBE728F1BA}" type="presOf" srcId="{FD7B79EC-FA41-4917-B515-828FC538931F}" destId="{A069FA5F-6FD4-4406-AB55-BE069C45C050}" srcOrd="0" destOrd="0" presId="urn:microsoft.com/office/officeart/2005/8/layout/vList4"/>
    <dgm:cxn modelId="{36FBE0B0-B8AC-48F1-A324-4CCFD4E5567E}" type="presOf" srcId="{2F6378DB-383D-401A-8215-6E0ADEB4CE27}" destId="{DC829D4E-879A-4A91-93B3-771F6EE01491}" srcOrd="1" destOrd="0" presId="urn:microsoft.com/office/officeart/2005/8/layout/vList4"/>
    <dgm:cxn modelId="{D31B2B24-F7BB-480A-95FE-D7406FC0801D}" type="presParOf" srcId="{C2668B05-8CAC-4FF4-A22D-CC1E43B716BB}" destId="{1C0856E9-92FC-41C8-93AB-5F0F408A3A77}" srcOrd="0" destOrd="0" presId="urn:microsoft.com/office/officeart/2005/8/layout/vList4"/>
    <dgm:cxn modelId="{836C78EF-BF22-4DE7-A2CB-39A8155199F1}" type="presParOf" srcId="{1C0856E9-92FC-41C8-93AB-5F0F408A3A77}" destId="{E1C1C30B-A380-4D6E-B5A9-DF86A908445D}" srcOrd="0" destOrd="0" presId="urn:microsoft.com/office/officeart/2005/8/layout/vList4"/>
    <dgm:cxn modelId="{37DB93F0-200B-4BB0-889C-992A8FB260A7}" type="presParOf" srcId="{1C0856E9-92FC-41C8-93AB-5F0F408A3A77}" destId="{9919C3C0-6666-47E2-AEE4-AD9C9FDAD97C}" srcOrd="1" destOrd="0" presId="urn:microsoft.com/office/officeart/2005/8/layout/vList4"/>
    <dgm:cxn modelId="{EAC07421-A489-42A5-95FF-1FD397614D1F}" type="presParOf" srcId="{1C0856E9-92FC-41C8-93AB-5F0F408A3A77}" destId="{DC829D4E-879A-4A91-93B3-771F6EE01491}" srcOrd="2" destOrd="0" presId="urn:microsoft.com/office/officeart/2005/8/layout/vList4"/>
    <dgm:cxn modelId="{0BD78950-6380-493A-B929-78E0EA5A38C0}" type="presParOf" srcId="{C2668B05-8CAC-4FF4-A22D-CC1E43B716BB}" destId="{5648248D-2FBE-4CF4-B15F-EE34A71BC78A}" srcOrd="1" destOrd="0" presId="urn:microsoft.com/office/officeart/2005/8/layout/vList4"/>
    <dgm:cxn modelId="{98C42CFA-42CE-457A-8A26-D72E20990006}" type="presParOf" srcId="{C2668B05-8CAC-4FF4-A22D-CC1E43B716BB}" destId="{294369DC-431B-4D4B-AFAA-CF9E3BE5B3D1}" srcOrd="2" destOrd="0" presId="urn:microsoft.com/office/officeart/2005/8/layout/vList4"/>
    <dgm:cxn modelId="{B0943A72-CCEF-4703-A45A-CC002BD83B27}" type="presParOf" srcId="{294369DC-431B-4D4B-AFAA-CF9E3BE5B3D1}" destId="{C86E854C-517E-4F38-8A1B-01CD0BD73129}" srcOrd="0" destOrd="0" presId="urn:microsoft.com/office/officeart/2005/8/layout/vList4"/>
    <dgm:cxn modelId="{BAF41192-09A4-4826-BFC2-E6751281C6A9}" type="presParOf" srcId="{294369DC-431B-4D4B-AFAA-CF9E3BE5B3D1}" destId="{077005B7-FBCC-49B2-BCB8-1B03961B54B5}" srcOrd="1" destOrd="0" presId="urn:microsoft.com/office/officeart/2005/8/layout/vList4"/>
    <dgm:cxn modelId="{454CD777-3A26-4903-A425-61DEAF1055E4}" type="presParOf" srcId="{294369DC-431B-4D4B-AFAA-CF9E3BE5B3D1}" destId="{A1AE2A3D-883F-4E36-AFE6-19BB55103E10}" srcOrd="2" destOrd="0" presId="urn:microsoft.com/office/officeart/2005/8/layout/vList4"/>
    <dgm:cxn modelId="{0C6D8219-2F21-4D7E-9CA7-68F0B65417EA}" type="presParOf" srcId="{C2668B05-8CAC-4FF4-A22D-CC1E43B716BB}" destId="{BC1FE4F6-1E7A-45CE-A938-8506B48ECF4A}" srcOrd="3" destOrd="0" presId="urn:microsoft.com/office/officeart/2005/8/layout/vList4"/>
    <dgm:cxn modelId="{CC6C98BD-FBA6-482B-93E1-2976A4ED3A7F}" type="presParOf" srcId="{C2668B05-8CAC-4FF4-A22D-CC1E43B716BB}" destId="{B0C3307D-BCAD-4908-99A5-E04750FBDC90}" srcOrd="4" destOrd="0" presId="urn:microsoft.com/office/officeart/2005/8/layout/vList4"/>
    <dgm:cxn modelId="{FC45D143-671E-47AB-987D-8FB1FB35EDC0}" type="presParOf" srcId="{B0C3307D-BCAD-4908-99A5-E04750FBDC90}" destId="{A069FA5F-6FD4-4406-AB55-BE069C45C050}" srcOrd="0" destOrd="0" presId="urn:microsoft.com/office/officeart/2005/8/layout/vList4"/>
    <dgm:cxn modelId="{0E8DC441-5358-4009-BF16-BA5C252D400D}" type="presParOf" srcId="{B0C3307D-BCAD-4908-99A5-E04750FBDC90}" destId="{A9A7E352-F668-4DF4-B7F4-6ABB5AA99385}" srcOrd="1" destOrd="0" presId="urn:microsoft.com/office/officeart/2005/8/layout/vList4"/>
    <dgm:cxn modelId="{992DBDC1-CE70-4B0D-BB22-A0B83E91D57B}" type="presParOf" srcId="{B0C3307D-BCAD-4908-99A5-E04750FBDC90}" destId="{8152823F-E56C-4A09-B721-2BC7061ACB0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46193A-4C16-4C3D-8EAE-333828896B1A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A77AA54D-11AE-414D-90CF-81BA348773A8}">
      <dgm:prSet phldrT="[Текст]"/>
      <dgm:spPr/>
      <dgm:t>
        <a:bodyPr/>
        <a:lstStyle/>
        <a:p>
          <a:r>
            <a:rPr lang="ru-RU" dirty="0" smtClean="0"/>
            <a:t>1. Духовная сила/Жизненная энергия</a:t>
          </a:r>
          <a:endParaRPr lang="ru-RU" dirty="0"/>
        </a:p>
      </dgm:t>
    </dgm:pt>
    <dgm:pt modelId="{F9EC4DE5-D286-4C2A-A225-D32D3C25223F}" type="parTrans" cxnId="{20DB577C-1D82-4E31-BEEE-B4762D213502}">
      <dgm:prSet/>
      <dgm:spPr/>
      <dgm:t>
        <a:bodyPr/>
        <a:lstStyle/>
        <a:p>
          <a:endParaRPr lang="ru-RU"/>
        </a:p>
      </dgm:t>
    </dgm:pt>
    <dgm:pt modelId="{A272795F-F54D-467B-8EDD-47ED82BFBC57}" type="sibTrans" cxnId="{20DB577C-1D82-4E31-BEEE-B4762D213502}">
      <dgm:prSet/>
      <dgm:spPr/>
      <dgm:t>
        <a:bodyPr/>
        <a:lstStyle/>
        <a:p>
          <a:endParaRPr lang="ru-RU"/>
        </a:p>
      </dgm:t>
    </dgm:pt>
    <dgm:pt modelId="{FAEB3390-0EA0-41F7-B984-C609FEE25E2F}">
      <dgm:prSet phldrT="[Текст]"/>
      <dgm:spPr/>
      <dgm:t>
        <a:bodyPr/>
        <a:lstStyle/>
        <a:p>
          <a:r>
            <a:rPr lang="ru-RU" dirty="0" smtClean="0"/>
            <a:t>2. Время</a:t>
          </a:r>
          <a:endParaRPr lang="ru-RU" dirty="0"/>
        </a:p>
      </dgm:t>
    </dgm:pt>
    <dgm:pt modelId="{C42D74BC-93BF-4291-8D1D-E3A9FD6F291A}" type="parTrans" cxnId="{AC2F3883-BD4C-40FF-9EE7-6A7AAF4D4042}">
      <dgm:prSet/>
      <dgm:spPr/>
      <dgm:t>
        <a:bodyPr/>
        <a:lstStyle/>
        <a:p>
          <a:endParaRPr lang="ru-RU"/>
        </a:p>
      </dgm:t>
    </dgm:pt>
    <dgm:pt modelId="{632080F3-E675-4E11-9498-BC9978EB1FE2}" type="sibTrans" cxnId="{AC2F3883-BD4C-40FF-9EE7-6A7AAF4D4042}">
      <dgm:prSet/>
      <dgm:spPr/>
      <dgm:t>
        <a:bodyPr/>
        <a:lstStyle/>
        <a:p>
          <a:endParaRPr lang="ru-RU"/>
        </a:p>
      </dgm:t>
    </dgm:pt>
    <dgm:pt modelId="{06BD0797-48FD-4A11-8E54-3C382F3E1387}">
      <dgm:prSet phldrT="[Текст]"/>
      <dgm:spPr/>
      <dgm:t>
        <a:bodyPr/>
        <a:lstStyle/>
        <a:p>
          <a:r>
            <a:rPr lang="ru-RU" dirty="0" smtClean="0"/>
            <a:t>3. Нервы-нейроны</a:t>
          </a:r>
          <a:endParaRPr lang="ru-RU" dirty="0"/>
        </a:p>
      </dgm:t>
    </dgm:pt>
    <dgm:pt modelId="{E8916DCB-77B5-4897-BC31-5A870BC77537}" type="parTrans" cxnId="{629DD6DA-D053-447B-A935-155A0A47E4D0}">
      <dgm:prSet/>
      <dgm:spPr/>
      <dgm:t>
        <a:bodyPr/>
        <a:lstStyle/>
        <a:p>
          <a:endParaRPr lang="ru-RU"/>
        </a:p>
      </dgm:t>
    </dgm:pt>
    <dgm:pt modelId="{F6C3DBAF-4D5E-41AF-BF9B-652BC11AB4FB}" type="sibTrans" cxnId="{629DD6DA-D053-447B-A935-155A0A47E4D0}">
      <dgm:prSet/>
      <dgm:spPr/>
      <dgm:t>
        <a:bodyPr/>
        <a:lstStyle/>
        <a:p>
          <a:endParaRPr lang="ru-RU"/>
        </a:p>
      </dgm:t>
    </dgm:pt>
    <dgm:pt modelId="{5F43B779-ACB4-4CB1-9755-F23FEDA69AE2}" type="pres">
      <dgm:prSet presAssocID="{6146193A-4C16-4C3D-8EAE-333828896B1A}" presName="Name0" presStyleCnt="0">
        <dgm:presLayoutVars>
          <dgm:dir/>
          <dgm:resizeHandles val="exact"/>
        </dgm:presLayoutVars>
      </dgm:prSet>
      <dgm:spPr/>
    </dgm:pt>
    <dgm:pt modelId="{A8469C98-53C9-4A96-9679-D22F388F339D}" type="pres">
      <dgm:prSet presAssocID="{6146193A-4C16-4C3D-8EAE-333828896B1A}" presName="bkgdShp" presStyleLbl="alignAccFollowNode1" presStyleIdx="0" presStyleCnt="1" custLinFactNeighborX="-3619" custLinFactNeighborY="-1537"/>
      <dgm:spPr/>
    </dgm:pt>
    <dgm:pt modelId="{6E977C29-DD55-43D2-983D-C9BD42E6BFC0}" type="pres">
      <dgm:prSet presAssocID="{6146193A-4C16-4C3D-8EAE-333828896B1A}" presName="linComp" presStyleCnt="0"/>
      <dgm:spPr/>
    </dgm:pt>
    <dgm:pt modelId="{8F0D873D-956A-4327-A3EC-CA4ED9D74B5C}" type="pres">
      <dgm:prSet presAssocID="{A77AA54D-11AE-414D-90CF-81BA348773A8}" presName="compNode" presStyleCnt="0"/>
      <dgm:spPr/>
    </dgm:pt>
    <dgm:pt modelId="{C2367B9C-D508-4AB4-B82C-B5E97B5B85D5}" type="pres">
      <dgm:prSet presAssocID="{A77AA54D-11AE-414D-90CF-81BA348773A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7B55D5-36EB-4F87-82FB-4556E4636551}" type="pres">
      <dgm:prSet presAssocID="{A77AA54D-11AE-414D-90CF-81BA348773A8}" presName="invisiNode" presStyleLbl="node1" presStyleIdx="0" presStyleCnt="3"/>
      <dgm:spPr/>
    </dgm:pt>
    <dgm:pt modelId="{F81D0DFA-1E5F-407C-8BE6-9FFB8670CA8C}" type="pres">
      <dgm:prSet presAssocID="{A77AA54D-11AE-414D-90CF-81BA348773A8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EE91115C-C0A1-409E-B7FB-6FF6E19BF449}" type="pres">
      <dgm:prSet presAssocID="{A272795F-F54D-467B-8EDD-47ED82BFBC57}" presName="sibTrans" presStyleLbl="sibTrans2D1" presStyleIdx="0" presStyleCnt="0"/>
      <dgm:spPr/>
      <dgm:t>
        <a:bodyPr/>
        <a:lstStyle/>
        <a:p>
          <a:endParaRPr lang="ru-RU"/>
        </a:p>
      </dgm:t>
    </dgm:pt>
    <dgm:pt modelId="{D980F22F-FD91-4665-845B-28B02D664656}" type="pres">
      <dgm:prSet presAssocID="{FAEB3390-0EA0-41F7-B984-C609FEE25E2F}" presName="compNode" presStyleCnt="0"/>
      <dgm:spPr/>
    </dgm:pt>
    <dgm:pt modelId="{7D38386A-3F94-4FAD-9DFC-006934048628}" type="pres">
      <dgm:prSet presAssocID="{FAEB3390-0EA0-41F7-B984-C609FEE25E2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3CBFE2-97F7-4E57-A828-EC2AF4E2CEA2}" type="pres">
      <dgm:prSet presAssocID="{FAEB3390-0EA0-41F7-B984-C609FEE25E2F}" presName="invisiNode" presStyleLbl="node1" presStyleIdx="1" presStyleCnt="3"/>
      <dgm:spPr/>
    </dgm:pt>
    <dgm:pt modelId="{1E4BF93A-7AFB-4CB7-8711-97F861B18384}" type="pres">
      <dgm:prSet presAssocID="{FAEB3390-0EA0-41F7-B984-C609FEE25E2F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6000" b="-36000"/>
          </a:stretch>
        </a:blipFill>
      </dgm:spPr>
    </dgm:pt>
    <dgm:pt modelId="{BA24BC02-01AA-4440-99E3-C257F7149139}" type="pres">
      <dgm:prSet presAssocID="{632080F3-E675-4E11-9498-BC9978EB1FE2}" presName="sibTrans" presStyleLbl="sibTrans2D1" presStyleIdx="0" presStyleCnt="0"/>
      <dgm:spPr/>
      <dgm:t>
        <a:bodyPr/>
        <a:lstStyle/>
        <a:p>
          <a:endParaRPr lang="ru-RU"/>
        </a:p>
      </dgm:t>
    </dgm:pt>
    <dgm:pt modelId="{BE0544C2-816E-4A4D-980F-62D3737D4F42}" type="pres">
      <dgm:prSet presAssocID="{06BD0797-48FD-4A11-8E54-3C382F3E1387}" presName="compNode" presStyleCnt="0"/>
      <dgm:spPr/>
    </dgm:pt>
    <dgm:pt modelId="{8339F44B-88F1-459C-B1E6-B77B814C22A0}" type="pres">
      <dgm:prSet presAssocID="{06BD0797-48FD-4A11-8E54-3C382F3E138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21C272D-3E3F-410A-83DA-282B0D93539A}" type="pres">
      <dgm:prSet presAssocID="{06BD0797-48FD-4A11-8E54-3C382F3E1387}" presName="invisiNode" presStyleLbl="node1" presStyleIdx="2" presStyleCnt="3"/>
      <dgm:spPr/>
    </dgm:pt>
    <dgm:pt modelId="{7AC09502-682B-487D-BB2A-575F949CE193}" type="pres">
      <dgm:prSet presAssocID="{06BD0797-48FD-4A11-8E54-3C382F3E1387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</dgm:ptLst>
  <dgm:cxnLst>
    <dgm:cxn modelId="{32212EC0-4913-4CC4-9778-B1D7B40C04EE}" type="presOf" srcId="{A77AA54D-11AE-414D-90CF-81BA348773A8}" destId="{C2367B9C-D508-4AB4-B82C-B5E97B5B85D5}" srcOrd="0" destOrd="0" presId="urn:microsoft.com/office/officeart/2005/8/layout/pList2"/>
    <dgm:cxn modelId="{FB3650F1-DF8E-472C-A17E-12BF20861EEB}" type="presOf" srcId="{06BD0797-48FD-4A11-8E54-3C382F3E1387}" destId="{8339F44B-88F1-459C-B1E6-B77B814C22A0}" srcOrd="0" destOrd="0" presId="urn:microsoft.com/office/officeart/2005/8/layout/pList2"/>
    <dgm:cxn modelId="{20DB577C-1D82-4E31-BEEE-B4762D213502}" srcId="{6146193A-4C16-4C3D-8EAE-333828896B1A}" destId="{A77AA54D-11AE-414D-90CF-81BA348773A8}" srcOrd="0" destOrd="0" parTransId="{F9EC4DE5-D286-4C2A-A225-D32D3C25223F}" sibTransId="{A272795F-F54D-467B-8EDD-47ED82BFBC57}"/>
    <dgm:cxn modelId="{D467A92A-7C5B-4EA5-9491-4A6C7F47A907}" type="presOf" srcId="{A272795F-F54D-467B-8EDD-47ED82BFBC57}" destId="{EE91115C-C0A1-409E-B7FB-6FF6E19BF449}" srcOrd="0" destOrd="0" presId="urn:microsoft.com/office/officeart/2005/8/layout/pList2"/>
    <dgm:cxn modelId="{84ABFB9F-027F-4A32-88D5-FA5C3991E722}" type="presOf" srcId="{FAEB3390-0EA0-41F7-B984-C609FEE25E2F}" destId="{7D38386A-3F94-4FAD-9DFC-006934048628}" srcOrd="0" destOrd="0" presId="urn:microsoft.com/office/officeart/2005/8/layout/pList2"/>
    <dgm:cxn modelId="{629DD6DA-D053-447B-A935-155A0A47E4D0}" srcId="{6146193A-4C16-4C3D-8EAE-333828896B1A}" destId="{06BD0797-48FD-4A11-8E54-3C382F3E1387}" srcOrd="2" destOrd="0" parTransId="{E8916DCB-77B5-4897-BC31-5A870BC77537}" sibTransId="{F6C3DBAF-4D5E-41AF-BF9B-652BC11AB4FB}"/>
    <dgm:cxn modelId="{D92E5F34-5E43-4826-B86C-CE646D72DEBF}" type="presOf" srcId="{6146193A-4C16-4C3D-8EAE-333828896B1A}" destId="{5F43B779-ACB4-4CB1-9755-F23FEDA69AE2}" srcOrd="0" destOrd="0" presId="urn:microsoft.com/office/officeart/2005/8/layout/pList2"/>
    <dgm:cxn modelId="{3848C398-3F58-4B29-A9F0-9B82009EB135}" type="presOf" srcId="{632080F3-E675-4E11-9498-BC9978EB1FE2}" destId="{BA24BC02-01AA-4440-99E3-C257F7149139}" srcOrd="0" destOrd="0" presId="urn:microsoft.com/office/officeart/2005/8/layout/pList2"/>
    <dgm:cxn modelId="{AC2F3883-BD4C-40FF-9EE7-6A7AAF4D4042}" srcId="{6146193A-4C16-4C3D-8EAE-333828896B1A}" destId="{FAEB3390-0EA0-41F7-B984-C609FEE25E2F}" srcOrd="1" destOrd="0" parTransId="{C42D74BC-93BF-4291-8D1D-E3A9FD6F291A}" sibTransId="{632080F3-E675-4E11-9498-BC9978EB1FE2}"/>
    <dgm:cxn modelId="{4504F661-478C-4098-A112-20D6DBD8033F}" type="presParOf" srcId="{5F43B779-ACB4-4CB1-9755-F23FEDA69AE2}" destId="{A8469C98-53C9-4A96-9679-D22F388F339D}" srcOrd="0" destOrd="0" presId="urn:microsoft.com/office/officeart/2005/8/layout/pList2"/>
    <dgm:cxn modelId="{E37E915B-7A19-457C-81B6-1EE4B1352E31}" type="presParOf" srcId="{5F43B779-ACB4-4CB1-9755-F23FEDA69AE2}" destId="{6E977C29-DD55-43D2-983D-C9BD42E6BFC0}" srcOrd="1" destOrd="0" presId="urn:microsoft.com/office/officeart/2005/8/layout/pList2"/>
    <dgm:cxn modelId="{EC12E375-A383-44FA-9107-2A00FA63FB41}" type="presParOf" srcId="{6E977C29-DD55-43D2-983D-C9BD42E6BFC0}" destId="{8F0D873D-956A-4327-A3EC-CA4ED9D74B5C}" srcOrd="0" destOrd="0" presId="urn:microsoft.com/office/officeart/2005/8/layout/pList2"/>
    <dgm:cxn modelId="{56040B6C-D564-432E-898C-D5C7E7F45E0D}" type="presParOf" srcId="{8F0D873D-956A-4327-A3EC-CA4ED9D74B5C}" destId="{C2367B9C-D508-4AB4-B82C-B5E97B5B85D5}" srcOrd="0" destOrd="0" presId="urn:microsoft.com/office/officeart/2005/8/layout/pList2"/>
    <dgm:cxn modelId="{F9BF9DE8-FCDC-4588-89A9-241827615ACD}" type="presParOf" srcId="{8F0D873D-956A-4327-A3EC-CA4ED9D74B5C}" destId="{577B55D5-36EB-4F87-82FB-4556E4636551}" srcOrd="1" destOrd="0" presId="urn:microsoft.com/office/officeart/2005/8/layout/pList2"/>
    <dgm:cxn modelId="{71534BC0-FF92-44F2-AE3B-05638903A139}" type="presParOf" srcId="{8F0D873D-956A-4327-A3EC-CA4ED9D74B5C}" destId="{F81D0DFA-1E5F-407C-8BE6-9FFB8670CA8C}" srcOrd="2" destOrd="0" presId="urn:microsoft.com/office/officeart/2005/8/layout/pList2"/>
    <dgm:cxn modelId="{D657E4D3-21F0-41AB-990A-3BF4891B80DE}" type="presParOf" srcId="{6E977C29-DD55-43D2-983D-C9BD42E6BFC0}" destId="{EE91115C-C0A1-409E-B7FB-6FF6E19BF449}" srcOrd="1" destOrd="0" presId="urn:microsoft.com/office/officeart/2005/8/layout/pList2"/>
    <dgm:cxn modelId="{1CE99606-5B0A-47D3-A42A-DCE5697F6342}" type="presParOf" srcId="{6E977C29-DD55-43D2-983D-C9BD42E6BFC0}" destId="{D980F22F-FD91-4665-845B-28B02D664656}" srcOrd="2" destOrd="0" presId="urn:microsoft.com/office/officeart/2005/8/layout/pList2"/>
    <dgm:cxn modelId="{66C3F9B4-7D92-4B60-AFF3-E98D437CF259}" type="presParOf" srcId="{D980F22F-FD91-4665-845B-28B02D664656}" destId="{7D38386A-3F94-4FAD-9DFC-006934048628}" srcOrd="0" destOrd="0" presId="urn:microsoft.com/office/officeart/2005/8/layout/pList2"/>
    <dgm:cxn modelId="{8DEE44FA-17B2-49F7-89D2-20627D623EF3}" type="presParOf" srcId="{D980F22F-FD91-4665-845B-28B02D664656}" destId="{DB3CBFE2-97F7-4E57-A828-EC2AF4E2CEA2}" srcOrd="1" destOrd="0" presId="urn:microsoft.com/office/officeart/2005/8/layout/pList2"/>
    <dgm:cxn modelId="{0BDF0A6A-1097-4653-A0C0-7B224F348D09}" type="presParOf" srcId="{D980F22F-FD91-4665-845B-28B02D664656}" destId="{1E4BF93A-7AFB-4CB7-8711-97F861B18384}" srcOrd="2" destOrd="0" presId="urn:microsoft.com/office/officeart/2005/8/layout/pList2"/>
    <dgm:cxn modelId="{803C8086-E65C-453F-A7BB-70933AA86EC2}" type="presParOf" srcId="{6E977C29-DD55-43D2-983D-C9BD42E6BFC0}" destId="{BA24BC02-01AA-4440-99E3-C257F7149139}" srcOrd="3" destOrd="0" presId="urn:microsoft.com/office/officeart/2005/8/layout/pList2"/>
    <dgm:cxn modelId="{27A833FA-7695-4D04-A313-1E2E2280AFEC}" type="presParOf" srcId="{6E977C29-DD55-43D2-983D-C9BD42E6BFC0}" destId="{BE0544C2-816E-4A4D-980F-62D3737D4F42}" srcOrd="4" destOrd="0" presId="urn:microsoft.com/office/officeart/2005/8/layout/pList2"/>
    <dgm:cxn modelId="{CCC64D3C-587A-45F0-A8CF-D592E18B1D5E}" type="presParOf" srcId="{BE0544C2-816E-4A4D-980F-62D3737D4F42}" destId="{8339F44B-88F1-459C-B1E6-B77B814C22A0}" srcOrd="0" destOrd="0" presId="urn:microsoft.com/office/officeart/2005/8/layout/pList2"/>
    <dgm:cxn modelId="{D30D3386-C7FC-450C-B249-B5346EF3B20B}" type="presParOf" srcId="{BE0544C2-816E-4A4D-980F-62D3737D4F42}" destId="{B21C272D-3E3F-410A-83DA-282B0D93539A}" srcOrd="1" destOrd="0" presId="urn:microsoft.com/office/officeart/2005/8/layout/pList2"/>
    <dgm:cxn modelId="{3B333BBD-AE1D-4146-A87C-F881713B485E}" type="presParOf" srcId="{BE0544C2-816E-4A4D-980F-62D3737D4F42}" destId="{7AC09502-682B-487D-BB2A-575F949CE193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2B887F-F692-4585-A35D-7B4D06633103}" type="doc">
      <dgm:prSet loTypeId="urn:microsoft.com/office/officeart/2009/3/layout/Pi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28B0190-0592-4A0A-8A06-0BCB0B15199E}">
      <dgm:prSet phldrT="[Текст]"/>
      <dgm:spPr/>
      <dgm:t>
        <a:bodyPr/>
        <a:lstStyle/>
        <a:p>
          <a:endParaRPr lang="ru-RU" dirty="0"/>
        </a:p>
      </dgm:t>
    </dgm:pt>
    <dgm:pt modelId="{902BB74C-C661-490A-9373-C1A2C4CC4244}" type="parTrans" cxnId="{B8A0EE6E-C74B-47B9-83D3-B5FEF6743C4B}">
      <dgm:prSet/>
      <dgm:spPr/>
      <dgm:t>
        <a:bodyPr/>
        <a:lstStyle/>
        <a:p>
          <a:endParaRPr lang="ru-RU"/>
        </a:p>
      </dgm:t>
    </dgm:pt>
    <dgm:pt modelId="{E3AEFE4E-A63D-4AAE-8218-B9D96652A736}" type="sibTrans" cxnId="{B8A0EE6E-C74B-47B9-83D3-B5FEF6743C4B}">
      <dgm:prSet/>
      <dgm:spPr/>
      <dgm:t>
        <a:bodyPr/>
        <a:lstStyle/>
        <a:p>
          <a:endParaRPr lang="ru-RU"/>
        </a:p>
      </dgm:t>
    </dgm:pt>
    <dgm:pt modelId="{079A04DD-F872-4C33-AD6E-3C7C9D50A317}">
      <dgm:prSet phldrT="[Текст]" custT="1"/>
      <dgm:spPr/>
      <dgm:t>
        <a:bodyPr/>
        <a:lstStyle/>
        <a:p>
          <a:r>
            <a:rPr lang="ru-RU" sz="2400" dirty="0" smtClean="0"/>
            <a:t>Пока не придумал</a:t>
          </a:r>
          <a:endParaRPr lang="en-US" sz="2400" dirty="0" smtClean="0"/>
        </a:p>
        <a:p>
          <a:r>
            <a:rPr lang="ru-RU" sz="2400" dirty="0" smtClean="0"/>
            <a:t>1</a:t>
          </a:r>
          <a:r>
            <a:rPr lang="ru-RU" sz="2400" dirty="0" smtClean="0"/>
            <a:t>) Пришлось изменять код 87 раз.</a:t>
          </a:r>
        </a:p>
      </dgm:t>
    </dgm:pt>
    <dgm:pt modelId="{47D43B61-9A97-43E6-B55B-412C7DB35760}" type="parTrans" cxnId="{3B0534A8-553F-43DC-B710-5442B7D62927}">
      <dgm:prSet/>
      <dgm:spPr/>
      <dgm:t>
        <a:bodyPr/>
        <a:lstStyle/>
        <a:p>
          <a:endParaRPr lang="ru-RU"/>
        </a:p>
      </dgm:t>
    </dgm:pt>
    <dgm:pt modelId="{77F37488-A55C-471A-A25F-516D656A01C9}" type="sibTrans" cxnId="{3B0534A8-553F-43DC-B710-5442B7D62927}">
      <dgm:prSet/>
      <dgm:spPr/>
      <dgm:t>
        <a:bodyPr/>
        <a:lstStyle/>
        <a:p>
          <a:endParaRPr lang="ru-RU"/>
        </a:p>
      </dgm:t>
    </dgm:pt>
    <dgm:pt modelId="{3EE75801-A110-4EE6-A80A-773DC933ED22}">
      <dgm:prSet phldrT="[Текст]" custT="1"/>
      <dgm:spPr/>
      <dgm:t>
        <a:bodyPr/>
        <a:lstStyle/>
        <a:p>
          <a:r>
            <a:rPr lang="ru-RU" sz="2400" dirty="0" smtClean="0"/>
            <a:t>2) Выдавало множество ошибок.</a:t>
          </a:r>
          <a:endParaRPr lang="ru-RU" sz="2400" dirty="0"/>
        </a:p>
      </dgm:t>
    </dgm:pt>
    <dgm:pt modelId="{B6E509C4-0FFA-4061-A448-7EDB4D45C5CB}" type="parTrans" cxnId="{879E3848-351F-43CC-93F9-F0AA1A87D846}">
      <dgm:prSet/>
      <dgm:spPr/>
      <dgm:t>
        <a:bodyPr/>
        <a:lstStyle/>
        <a:p>
          <a:endParaRPr lang="ru-RU"/>
        </a:p>
      </dgm:t>
    </dgm:pt>
    <dgm:pt modelId="{B12D6C4C-85F8-4CE7-9FFA-9DBC7A776F2D}" type="sibTrans" cxnId="{879E3848-351F-43CC-93F9-F0AA1A87D846}">
      <dgm:prSet/>
      <dgm:spPr/>
      <dgm:t>
        <a:bodyPr/>
        <a:lstStyle/>
        <a:p>
          <a:endParaRPr lang="ru-RU"/>
        </a:p>
      </dgm:t>
    </dgm:pt>
    <dgm:pt modelId="{E5AF6F0D-430C-400E-8A9A-71F8780DD5DC}">
      <dgm:prSet phldrT="[Текст]"/>
      <dgm:spPr/>
      <dgm:t>
        <a:bodyPr/>
        <a:lstStyle/>
        <a:p>
          <a:endParaRPr lang="ru-RU" sz="3200" dirty="0"/>
        </a:p>
      </dgm:t>
    </dgm:pt>
    <dgm:pt modelId="{E892C937-B1C4-4F88-8265-8A952B30E223}" type="parTrans" cxnId="{C52FE713-336F-4D55-9038-B61366B26A91}">
      <dgm:prSet/>
      <dgm:spPr/>
      <dgm:t>
        <a:bodyPr/>
        <a:lstStyle/>
        <a:p>
          <a:endParaRPr lang="ru-RU"/>
        </a:p>
      </dgm:t>
    </dgm:pt>
    <dgm:pt modelId="{050E1A67-E9BC-4E58-8FC5-3CEB66EBF9D4}" type="sibTrans" cxnId="{C52FE713-336F-4D55-9038-B61366B26A91}">
      <dgm:prSet/>
      <dgm:spPr/>
      <dgm:t>
        <a:bodyPr/>
        <a:lstStyle/>
        <a:p>
          <a:endParaRPr lang="ru-RU"/>
        </a:p>
      </dgm:t>
    </dgm:pt>
    <dgm:pt modelId="{9E913CFE-176F-4299-887D-FAF05F51EEB0}" type="pres">
      <dgm:prSet presAssocID="{E72B887F-F692-4585-A35D-7B4D06633103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B4E72FE3-6599-4C40-BFDD-CAC8FFF5F83E}" type="pres">
      <dgm:prSet presAssocID="{328B0190-0592-4A0A-8A06-0BCB0B15199E}" presName="ParentComposite" presStyleCnt="0"/>
      <dgm:spPr/>
    </dgm:pt>
    <dgm:pt modelId="{AD872BF2-E164-47BE-BDAB-DB6284B580AD}" type="pres">
      <dgm:prSet presAssocID="{328B0190-0592-4A0A-8A06-0BCB0B15199E}" presName="Chord" presStyleLbl="bgShp" presStyleIdx="0" presStyleCnt="1"/>
      <dgm:spPr/>
    </dgm:pt>
    <dgm:pt modelId="{9A9BCCB8-4B95-4727-9234-CEBA6D31F30A}" type="pres">
      <dgm:prSet presAssocID="{328B0190-0592-4A0A-8A06-0BCB0B15199E}" presName="Pie" presStyleLbl="alignNode1" presStyleIdx="0" presStyleCnt="1"/>
      <dgm:spPr/>
    </dgm:pt>
    <dgm:pt modelId="{1052F7FD-B923-4D84-AD85-93B8AB87B559}" type="pres">
      <dgm:prSet presAssocID="{328B0190-0592-4A0A-8A06-0BCB0B15199E}" presName="Parent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7A9F8D-FA52-4B83-92D9-A525346635EA}" type="pres">
      <dgm:prSet presAssocID="{77F37488-A55C-471A-A25F-516D656A01C9}" presName="negSibTrans" presStyleCnt="0"/>
      <dgm:spPr/>
    </dgm:pt>
    <dgm:pt modelId="{88EEA028-7B1A-4ED1-86D4-D884DFC73FD7}" type="pres">
      <dgm:prSet presAssocID="{328B0190-0592-4A0A-8A06-0BCB0B15199E}" presName="composite" presStyleCnt="0"/>
      <dgm:spPr/>
    </dgm:pt>
    <dgm:pt modelId="{27B7F1A7-339E-4C38-A8FB-70F43FCE7E9D}" type="pres">
      <dgm:prSet presAssocID="{328B0190-0592-4A0A-8A06-0BCB0B15199E}" presName="Child" presStyleLbl="revTx" presStyleIdx="1" presStyleCnt="2" custScaleX="2577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CD6B839-29F8-413E-84F7-106439D29AEE}" type="presOf" srcId="{3EE75801-A110-4EE6-A80A-773DC933ED22}" destId="{27B7F1A7-339E-4C38-A8FB-70F43FCE7E9D}" srcOrd="0" destOrd="1" presId="urn:microsoft.com/office/officeart/2009/3/layout/PieProcess"/>
    <dgm:cxn modelId="{CFDA61EA-DA5C-44FC-A66E-39090979FC1F}" type="presOf" srcId="{E5AF6F0D-430C-400E-8A9A-71F8780DD5DC}" destId="{27B7F1A7-339E-4C38-A8FB-70F43FCE7E9D}" srcOrd="0" destOrd="2" presId="urn:microsoft.com/office/officeart/2009/3/layout/PieProcess"/>
    <dgm:cxn modelId="{0D2BBD86-AD90-408B-B78E-9B70BE84800E}" type="presOf" srcId="{328B0190-0592-4A0A-8A06-0BCB0B15199E}" destId="{1052F7FD-B923-4D84-AD85-93B8AB87B559}" srcOrd="0" destOrd="0" presId="urn:microsoft.com/office/officeart/2009/3/layout/PieProcess"/>
    <dgm:cxn modelId="{879E3848-351F-43CC-93F9-F0AA1A87D846}" srcId="{328B0190-0592-4A0A-8A06-0BCB0B15199E}" destId="{3EE75801-A110-4EE6-A80A-773DC933ED22}" srcOrd="1" destOrd="0" parTransId="{B6E509C4-0FFA-4061-A448-7EDB4D45C5CB}" sibTransId="{B12D6C4C-85F8-4CE7-9FFA-9DBC7A776F2D}"/>
    <dgm:cxn modelId="{C52FE713-336F-4D55-9038-B61366B26A91}" srcId="{328B0190-0592-4A0A-8A06-0BCB0B15199E}" destId="{E5AF6F0D-430C-400E-8A9A-71F8780DD5DC}" srcOrd="2" destOrd="0" parTransId="{E892C937-B1C4-4F88-8265-8A952B30E223}" sibTransId="{050E1A67-E9BC-4E58-8FC5-3CEB66EBF9D4}"/>
    <dgm:cxn modelId="{B8A0EE6E-C74B-47B9-83D3-B5FEF6743C4B}" srcId="{E72B887F-F692-4585-A35D-7B4D06633103}" destId="{328B0190-0592-4A0A-8A06-0BCB0B15199E}" srcOrd="0" destOrd="0" parTransId="{902BB74C-C661-490A-9373-C1A2C4CC4244}" sibTransId="{E3AEFE4E-A63D-4AAE-8218-B9D96652A736}"/>
    <dgm:cxn modelId="{3B0534A8-553F-43DC-B710-5442B7D62927}" srcId="{328B0190-0592-4A0A-8A06-0BCB0B15199E}" destId="{079A04DD-F872-4C33-AD6E-3C7C9D50A317}" srcOrd="0" destOrd="0" parTransId="{47D43B61-9A97-43E6-B55B-412C7DB35760}" sibTransId="{77F37488-A55C-471A-A25F-516D656A01C9}"/>
    <dgm:cxn modelId="{E0885ADF-DFA2-4B8F-807A-66D0E9B926C6}" type="presOf" srcId="{079A04DD-F872-4C33-AD6E-3C7C9D50A317}" destId="{27B7F1A7-339E-4C38-A8FB-70F43FCE7E9D}" srcOrd="0" destOrd="0" presId="urn:microsoft.com/office/officeart/2009/3/layout/PieProcess"/>
    <dgm:cxn modelId="{813AD87B-5254-485D-8D29-B3F4B2175F1F}" type="presOf" srcId="{E72B887F-F692-4585-A35D-7B4D06633103}" destId="{9E913CFE-176F-4299-887D-FAF05F51EEB0}" srcOrd="0" destOrd="0" presId="urn:microsoft.com/office/officeart/2009/3/layout/PieProcess"/>
    <dgm:cxn modelId="{2D192EBB-6DCE-4047-87A5-0D16DAD2D1A5}" type="presParOf" srcId="{9E913CFE-176F-4299-887D-FAF05F51EEB0}" destId="{B4E72FE3-6599-4C40-BFDD-CAC8FFF5F83E}" srcOrd="0" destOrd="0" presId="urn:microsoft.com/office/officeart/2009/3/layout/PieProcess"/>
    <dgm:cxn modelId="{50C71967-1E40-474F-8FB4-5E7B78416215}" type="presParOf" srcId="{B4E72FE3-6599-4C40-BFDD-CAC8FFF5F83E}" destId="{AD872BF2-E164-47BE-BDAB-DB6284B580AD}" srcOrd="0" destOrd="0" presId="urn:microsoft.com/office/officeart/2009/3/layout/PieProcess"/>
    <dgm:cxn modelId="{2077CBC2-B04D-417F-9A28-784034A83938}" type="presParOf" srcId="{B4E72FE3-6599-4C40-BFDD-CAC8FFF5F83E}" destId="{9A9BCCB8-4B95-4727-9234-CEBA6D31F30A}" srcOrd="1" destOrd="0" presId="urn:microsoft.com/office/officeart/2009/3/layout/PieProcess"/>
    <dgm:cxn modelId="{24202CED-1624-418A-A753-4483748107BA}" type="presParOf" srcId="{B4E72FE3-6599-4C40-BFDD-CAC8FFF5F83E}" destId="{1052F7FD-B923-4D84-AD85-93B8AB87B559}" srcOrd="2" destOrd="0" presId="urn:microsoft.com/office/officeart/2009/3/layout/PieProcess"/>
    <dgm:cxn modelId="{7625C7A5-95EE-4ABD-ABE2-32EFE06ABC89}" type="presParOf" srcId="{9E913CFE-176F-4299-887D-FAF05F51EEB0}" destId="{087A9F8D-FA52-4B83-92D9-A525346635EA}" srcOrd="1" destOrd="0" presId="urn:microsoft.com/office/officeart/2009/3/layout/PieProcess"/>
    <dgm:cxn modelId="{F7214E37-8691-4A7D-B6C2-8131FAE1B775}" type="presParOf" srcId="{9E913CFE-176F-4299-887D-FAF05F51EEB0}" destId="{88EEA028-7B1A-4ED1-86D4-D884DFC73FD7}" srcOrd="2" destOrd="0" presId="urn:microsoft.com/office/officeart/2009/3/layout/PieProcess"/>
    <dgm:cxn modelId="{CA5213DF-928D-49BE-9D50-F9B8381771D1}" type="presParOf" srcId="{88EEA028-7B1A-4ED1-86D4-D884DFC73FD7}" destId="{27B7F1A7-339E-4C38-A8FB-70F43FCE7E9D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C1C30B-A380-4D6E-B5A9-DF86A908445D}">
      <dsp:nvSpPr>
        <dsp:cNvPr id="0" name=""/>
        <dsp:cNvSpPr/>
      </dsp:nvSpPr>
      <dsp:spPr>
        <a:xfrm>
          <a:off x="0" y="52383"/>
          <a:ext cx="6729441" cy="1404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Eg-online.ru</a:t>
          </a:r>
          <a:endParaRPr lang="ru-RU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Много лишней информации.</a:t>
          </a:r>
          <a:endParaRPr lang="ru-RU" sz="1800" kern="1200" dirty="0"/>
        </a:p>
      </dsp:txBody>
      <dsp:txXfrm>
        <a:off x="1486365" y="52383"/>
        <a:ext cx="5243075" cy="1404771"/>
      </dsp:txXfrm>
    </dsp:sp>
    <dsp:sp modelId="{9919C3C0-6666-47E2-AEE4-AD9C9FDAD97C}">
      <dsp:nvSpPr>
        <dsp:cNvPr id="0" name=""/>
        <dsp:cNvSpPr/>
      </dsp:nvSpPr>
      <dsp:spPr>
        <a:xfrm>
          <a:off x="140477" y="140477"/>
          <a:ext cx="1345888" cy="112381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E854C-517E-4F38-8A1B-01CD0BD73129}">
      <dsp:nvSpPr>
        <dsp:cNvPr id="0" name=""/>
        <dsp:cNvSpPr/>
      </dsp:nvSpPr>
      <dsp:spPr>
        <a:xfrm>
          <a:off x="0" y="1545248"/>
          <a:ext cx="6729441" cy="1404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err="1" smtClean="0"/>
            <a:t>Оценщик.ру</a:t>
          </a:r>
          <a:endParaRPr lang="ru-RU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Неудобный сайт.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Плохо структурированный.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Отталкивает пользователей своим дизайном.</a:t>
          </a:r>
          <a:endParaRPr lang="ru-RU" sz="1800" kern="1200" dirty="0"/>
        </a:p>
      </dsp:txBody>
      <dsp:txXfrm>
        <a:off x="1486365" y="1545248"/>
        <a:ext cx="5243075" cy="1404771"/>
      </dsp:txXfrm>
    </dsp:sp>
    <dsp:sp modelId="{077005B7-FBCC-49B2-BCB8-1B03961B54B5}">
      <dsp:nvSpPr>
        <dsp:cNvPr id="0" name=""/>
        <dsp:cNvSpPr/>
      </dsp:nvSpPr>
      <dsp:spPr>
        <a:xfrm>
          <a:off x="175402" y="1685725"/>
          <a:ext cx="1276036" cy="112381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7000" r="-67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69FA5F-6FD4-4406-AB55-BE069C45C050}">
      <dsp:nvSpPr>
        <dsp:cNvPr id="0" name=""/>
        <dsp:cNvSpPr/>
      </dsp:nvSpPr>
      <dsp:spPr>
        <a:xfrm>
          <a:off x="0" y="3090497"/>
          <a:ext cx="6729441" cy="1404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Glavkniga.ru</a:t>
          </a:r>
          <a:endParaRPr lang="ru-RU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Долгий поиск информации.</a:t>
          </a:r>
          <a:endParaRPr lang="ru-RU" sz="1800" kern="1200" dirty="0"/>
        </a:p>
      </dsp:txBody>
      <dsp:txXfrm>
        <a:off x="1486365" y="3090497"/>
        <a:ext cx="5243075" cy="1404771"/>
      </dsp:txXfrm>
    </dsp:sp>
    <dsp:sp modelId="{A9A7E352-F668-4DF4-B7F4-6ABB5AA99385}">
      <dsp:nvSpPr>
        <dsp:cNvPr id="0" name=""/>
        <dsp:cNvSpPr/>
      </dsp:nvSpPr>
      <dsp:spPr>
        <a:xfrm>
          <a:off x="140477" y="3230974"/>
          <a:ext cx="1345888" cy="112381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69C98-53C9-4A96-9679-D22F388F339D}">
      <dsp:nvSpPr>
        <dsp:cNvPr id="0" name=""/>
        <dsp:cNvSpPr/>
      </dsp:nvSpPr>
      <dsp:spPr>
        <a:xfrm>
          <a:off x="0" y="0"/>
          <a:ext cx="6605428" cy="19435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D0DFA-1E5F-407C-8BE6-9FFB8670CA8C}">
      <dsp:nvSpPr>
        <dsp:cNvPr id="0" name=""/>
        <dsp:cNvSpPr/>
      </dsp:nvSpPr>
      <dsp:spPr>
        <a:xfrm>
          <a:off x="198162" y="259134"/>
          <a:ext cx="1940344" cy="142523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367B9C-D508-4AB4-B82C-B5E97B5B85D5}">
      <dsp:nvSpPr>
        <dsp:cNvPr id="0" name=""/>
        <dsp:cNvSpPr/>
      </dsp:nvSpPr>
      <dsp:spPr>
        <a:xfrm rot="10800000">
          <a:off x="198162" y="1943508"/>
          <a:ext cx="1940344" cy="2375398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1. Духовная сила/Жизненная энергия</a:t>
          </a:r>
          <a:endParaRPr lang="ru-RU" sz="1500" kern="1200" dirty="0"/>
        </a:p>
      </dsp:txBody>
      <dsp:txXfrm rot="10800000">
        <a:off x="257834" y="1943508"/>
        <a:ext cx="1821000" cy="2315726"/>
      </dsp:txXfrm>
    </dsp:sp>
    <dsp:sp modelId="{1E4BF93A-7AFB-4CB7-8711-97F861B18384}">
      <dsp:nvSpPr>
        <dsp:cNvPr id="0" name=""/>
        <dsp:cNvSpPr/>
      </dsp:nvSpPr>
      <dsp:spPr>
        <a:xfrm>
          <a:off x="2332541" y="259134"/>
          <a:ext cx="1940344" cy="142523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6000" b="-36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8386A-3F94-4FAD-9DFC-006934048628}">
      <dsp:nvSpPr>
        <dsp:cNvPr id="0" name=""/>
        <dsp:cNvSpPr/>
      </dsp:nvSpPr>
      <dsp:spPr>
        <a:xfrm rot="10800000">
          <a:off x="2332541" y="1943508"/>
          <a:ext cx="1940344" cy="2375398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2. Время</a:t>
          </a:r>
          <a:endParaRPr lang="ru-RU" sz="1500" kern="1200" dirty="0"/>
        </a:p>
      </dsp:txBody>
      <dsp:txXfrm rot="10800000">
        <a:off x="2392213" y="1943508"/>
        <a:ext cx="1821000" cy="2315726"/>
      </dsp:txXfrm>
    </dsp:sp>
    <dsp:sp modelId="{7AC09502-682B-487D-BB2A-575F949CE193}">
      <dsp:nvSpPr>
        <dsp:cNvPr id="0" name=""/>
        <dsp:cNvSpPr/>
      </dsp:nvSpPr>
      <dsp:spPr>
        <a:xfrm>
          <a:off x="4466920" y="259134"/>
          <a:ext cx="1940344" cy="142523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9F44B-88F1-459C-B1E6-B77B814C22A0}">
      <dsp:nvSpPr>
        <dsp:cNvPr id="0" name=""/>
        <dsp:cNvSpPr/>
      </dsp:nvSpPr>
      <dsp:spPr>
        <a:xfrm rot="10800000">
          <a:off x="4466920" y="1943508"/>
          <a:ext cx="1940344" cy="2375398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3. Нервы-нейроны</a:t>
          </a:r>
          <a:endParaRPr lang="ru-RU" sz="1500" kern="1200" dirty="0"/>
        </a:p>
      </dsp:txBody>
      <dsp:txXfrm rot="10800000">
        <a:off x="4526592" y="1943508"/>
        <a:ext cx="1821000" cy="23157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72BF2-E164-47BE-BDAB-DB6284B580AD}">
      <dsp:nvSpPr>
        <dsp:cNvPr id="0" name=""/>
        <dsp:cNvSpPr/>
      </dsp:nvSpPr>
      <dsp:spPr>
        <a:xfrm>
          <a:off x="210205" y="1680"/>
          <a:ext cx="859527" cy="859527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9BCCB8-4B95-4727-9234-CEBA6D31F30A}">
      <dsp:nvSpPr>
        <dsp:cNvPr id="0" name=""/>
        <dsp:cNvSpPr/>
      </dsp:nvSpPr>
      <dsp:spPr>
        <a:xfrm>
          <a:off x="296158" y="87633"/>
          <a:ext cx="687621" cy="68762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2F7FD-B923-4D84-AD85-93B8AB87B559}">
      <dsp:nvSpPr>
        <dsp:cNvPr id="0" name=""/>
        <dsp:cNvSpPr/>
      </dsp:nvSpPr>
      <dsp:spPr>
        <a:xfrm rot="16200000">
          <a:off x="-778250" y="1935616"/>
          <a:ext cx="2492628" cy="515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800" kern="1200" dirty="0"/>
        </a:p>
      </dsp:txBody>
      <dsp:txXfrm>
        <a:off x="-778250" y="1935616"/>
        <a:ext cx="2492628" cy="515716"/>
      </dsp:txXfrm>
    </dsp:sp>
    <dsp:sp modelId="{27B7F1A7-339E-4C38-A8FB-70F43FCE7E9D}">
      <dsp:nvSpPr>
        <dsp:cNvPr id="0" name=""/>
        <dsp:cNvSpPr/>
      </dsp:nvSpPr>
      <dsp:spPr>
        <a:xfrm>
          <a:off x="811874" y="1680"/>
          <a:ext cx="4431068" cy="3438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Пока не придумал</a:t>
          </a:r>
          <a:endParaRPr lang="en-US" sz="2400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1</a:t>
          </a:r>
          <a:r>
            <a:rPr lang="ru-RU" sz="2400" kern="1200" dirty="0" smtClean="0"/>
            <a:t>) Пришлось изменять код 87 раз.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2) Выдавало множество ошибок.</a:t>
          </a:r>
          <a:endParaRPr lang="ru-RU" sz="2400" kern="1200" dirty="0"/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200" kern="1200" dirty="0"/>
        </a:p>
      </dsp:txBody>
      <dsp:txXfrm>
        <a:off x="811874" y="1680"/>
        <a:ext cx="4431068" cy="3438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D669E-ABC2-461D-87A3-E1974DB9EE5A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A619F-AD73-431A-879D-9535F2E13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522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1890184"/>
            <a:ext cx="7766936" cy="1646302"/>
          </a:xfrm>
        </p:spPr>
        <p:txBody>
          <a:bodyPr vert="horz" anchor="ctr"/>
          <a:lstStyle/>
          <a:p>
            <a:pPr algn="ctr"/>
            <a:r>
              <a:rPr lang="en-US" b="1" dirty="0" err="1"/>
              <a:t>N</a:t>
            </a:r>
            <a:r>
              <a:rPr lang="en-US" b="1" dirty="0" err="1" smtClean="0"/>
              <a:t>euroLand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026" y="5905500"/>
            <a:ext cx="952500" cy="952500"/>
          </a:xfrm>
          <a:prstGeom prst="rect">
            <a:avLst/>
          </a:prstGeom>
        </p:spPr>
      </p:pic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727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ый треугольник 7"/>
          <p:cNvSpPr/>
          <p:nvPr/>
        </p:nvSpPr>
        <p:spPr>
          <a:xfrm rot="10800000">
            <a:off x="2466777" y="1207245"/>
            <a:ext cx="378273" cy="276457"/>
          </a:xfrm>
          <a:prstGeom prst="rt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араллелограмм 9"/>
          <p:cNvSpPr/>
          <p:nvPr/>
        </p:nvSpPr>
        <p:spPr>
          <a:xfrm rot="881159">
            <a:off x="2944997" y="78275"/>
            <a:ext cx="600470" cy="691952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ый треугольник 11"/>
          <p:cNvSpPr/>
          <p:nvPr/>
        </p:nvSpPr>
        <p:spPr>
          <a:xfrm rot="6122938">
            <a:off x="3177231" y="493300"/>
            <a:ext cx="540327" cy="1110055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араллелограмм 12"/>
          <p:cNvSpPr/>
          <p:nvPr/>
        </p:nvSpPr>
        <p:spPr>
          <a:xfrm rot="5761675">
            <a:off x="1938101" y="572149"/>
            <a:ext cx="704612" cy="210390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араллелограмм 16"/>
          <p:cNvSpPr/>
          <p:nvPr/>
        </p:nvSpPr>
        <p:spPr>
          <a:xfrm>
            <a:off x="2261061" y="249381"/>
            <a:ext cx="789710" cy="95596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Равнобедренный треугольник 17"/>
          <p:cNvSpPr/>
          <p:nvPr/>
        </p:nvSpPr>
        <p:spPr>
          <a:xfrm>
            <a:off x="2057399" y="1038749"/>
            <a:ext cx="407323" cy="166595"/>
          </a:xfrm>
          <a:prstGeom prst="triangle">
            <a:avLst>
              <a:gd name="adj" fmla="val 54082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внобедренный треугольник 10"/>
          <p:cNvSpPr/>
          <p:nvPr/>
        </p:nvSpPr>
        <p:spPr>
          <a:xfrm rot="658017">
            <a:off x="2997813" y="207946"/>
            <a:ext cx="1110801" cy="586046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ый треугольник 8"/>
          <p:cNvSpPr/>
          <p:nvPr/>
        </p:nvSpPr>
        <p:spPr>
          <a:xfrm rot="10951740">
            <a:off x="155439" y="395358"/>
            <a:ext cx="889462" cy="1113908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Равнобедренный треугольник 13"/>
          <p:cNvSpPr/>
          <p:nvPr/>
        </p:nvSpPr>
        <p:spPr>
          <a:xfrm rot="9530967">
            <a:off x="1892775" y="361679"/>
            <a:ext cx="465664" cy="676061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Равнобедренный треугольник 14"/>
          <p:cNvSpPr/>
          <p:nvPr/>
        </p:nvSpPr>
        <p:spPr>
          <a:xfrm rot="7693043">
            <a:off x="1438647" y="-60957"/>
            <a:ext cx="552795" cy="1306592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ый треугольник 15"/>
          <p:cNvSpPr/>
          <p:nvPr/>
        </p:nvSpPr>
        <p:spPr>
          <a:xfrm>
            <a:off x="1030777" y="407323"/>
            <a:ext cx="1604357" cy="798021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ый треугольник 18"/>
          <p:cNvSpPr/>
          <p:nvPr/>
        </p:nvSpPr>
        <p:spPr>
          <a:xfrm rot="20306007">
            <a:off x="1433279" y="1105590"/>
            <a:ext cx="547426" cy="216131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26970" y="432789"/>
            <a:ext cx="5253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Смета расходов:</a:t>
            </a:r>
            <a:endParaRPr lang="ru-RU" sz="32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026" y="5905500"/>
            <a:ext cx="952500" cy="952500"/>
          </a:xfrm>
          <a:prstGeom prst="rect">
            <a:avLst/>
          </a:prstGeom>
        </p:spPr>
      </p:pic>
      <p:graphicFrame>
        <p:nvGraphicFramePr>
          <p:cNvPr id="25" name="Схема 24"/>
          <p:cNvGraphicFramePr/>
          <p:nvPr>
            <p:extLst>
              <p:ext uri="{D42A27DB-BD31-4B8C-83A1-F6EECF244321}">
                <p14:modId xmlns:p14="http://schemas.microsoft.com/office/powerpoint/2010/main" val="2221644501"/>
              </p:ext>
            </p:extLst>
          </p:nvPr>
        </p:nvGraphicFramePr>
        <p:xfrm>
          <a:off x="661323" y="2062843"/>
          <a:ext cx="6605428" cy="4318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6" name="Рисунок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532" y="199024"/>
            <a:ext cx="798021" cy="79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1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ый треугольник 6"/>
          <p:cNvSpPr/>
          <p:nvPr/>
        </p:nvSpPr>
        <p:spPr>
          <a:xfrm rot="10800000">
            <a:off x="2466775" y="1204841"/>
            <a:ext cx="436457" cy="424453"/>
          </a:xfrm>
          <a:prstGeom prst="rt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ый треугольник 7"/>
          <p:cNvSpPr/>
          <p:nvPr/>
        </p:nvSpPr>
        <p:spPr>
          <a:xfrm rot="10951740">
            <a:off x="142642" y="388411"/>
            <a:ext cx="1026275" cy="1710219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араллелограмм 8"/>
          <p:cNvSpPr/>
          <p:nvPr/>
        </p:nvSpPr>
        <p:spPr>
          <a:xfrm rot="881159">
            <a:off x="2898057" y="78113"/>
            <a:ext cx="692832" cy="1062376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авнобедренный треугольник 9"/>
          <p:cNvSpPr/>
          <p:nvPr/>
        </p:nvSpPr>
        <p:spPr>
          <a:xfrm rot="658017">
            <a:off x="2967380" y="216332"/>
            <a:ext cx="1281660" cy="89977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ый треугольник 10"/>
          <p:cNvSpPr/>
          <p:nvPr/>
        </p:nvSpPr>
        <p:spPr>
          <a:xfrm rot="6122938">
            <a:off x="3086884" y="562595"/>
            <a:ext cx="829581" cy="1280799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араллелограмм 11"/>
          <p:cNvSpPr/>
          <p:nvPr/>
        </p:nvSpPr>
        <p:spPr>
          <a:xfrm rot="5761675">
            <a:off x="1746427" y="739134"/>
            <a:ext cx="1081813" cy="242751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авнобедренный треугольник 12"/>
          <p:cNvSpPr/>
          <p:nvPr/>
        </p:nvSpPr>
        <p:spPr>
          <a:xfrm rot="9530967">
            <a:off x="1953535" y="331086"/>
            <a:ext cx="537290" cy="1037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Равнобедренный треугольник 13"/>
          <p:cNvSpPr/>
          <p:nvPr/>
        </p:nvSpPr>
        <p:spPr>
          <a:xfrm rot="7693043">
            <a:off x="1281067" y="13197"/>
            <a:ext cx="848723" cy="150756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ый треугольник 14"/>
          <p:cNvSpPr/>
          <p:nvPr/>
        </p:nvSpPr>
        <p:spPr>
          <a:xfrm>
            <a:off x="1030777" y="400386"/>
            <a:ext cx="1851132" cy="1225227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араллелограмм 15"/>
          <p:cNvSpPr/>
          <p:nvPr/>
        </p:nvSpPr>
        <p:spPr>
          <a:xfrm>
            <a:off x="2261061" y="241071"/>
            <a:ext cx="911180" cy="1467721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Равнобедренный треугольник 16"/>
          <p:cNvSpPr/>
          <p:nvPr/>
        </p:nvSpPr>
        <p:spPr>
          <a:xfrm>
            <a:off x="2057399" y="1037301"/>
            <a:ext cx="469976" cy="255778"/>
          </a:xfrm>
          <a:prstGeom prst="triangle">
            <a:avLst>
              <a:gd name="adj" fmla="val 54082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ый треугольник 17"/>
          <p:cNvSpPr/>
          <p:nvPr/>
        </p:nvSpPr>
        <p:spPr>
          <a:xfrm rot="20306007">
            <a:off x="1450905" y="1084317"/>
            <a:ext cx="631629" cy="331833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497593" y="327313"/>
            <a:ext cx="41251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Трудности в реализации проекта:</a:t>
            </a:r>
            <a:endParaRPr lang="ru-RU" sz="2800" b="1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060879550"/>
              </p:ext>
            </p:extLst>
          </p:nvPr>
        </p:nvGraphicFramePr>
        <p:xfrm>
          <a:off x="1695796" y="3416531"/>
          <a:ext cx="5453149" cy="3441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026" y="59055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авнобедренный треугольник 14"/>
          <p:cNvSpPr/>
          <p:nvPr/>
        </p:nvSpPr>
        <p:spPr>
          <a:xfrm rot="7693043">
            <a:off x="1438647" y="-60957"/>
            <a:ext cx="552795" cy="1306592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ый треугольник 18"/>
          <p:cNvSpPr/>
          <p:nvPr/>
        </p:nvSpPr>
        <p:spPr>
          <a:xfrm rot="20306007">
            <a:off x="1433279" y="1105590"/>
            <a:ext cx="547426" cy="216131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ый треугольник 8"/>
          <p:cNvSpPr/>
          <p:nvPr/>
        </p:nvSpPr>
        <p:spPr>
          <a:xfrm rot="10951740">
            <a:off x="155439" y="395358"/>
            <a:ext cx="889462" cy="1113908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ый треугольник 15"/>
          <p:cNvSpPr/>
          <p:nvPr/>
        </p:nvSpPr>
        <p:spPr>
          <a:xfrm>
            <a:off x="1030777" y="407323"/>
            <a:ext cx="1604357" cy="798021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ый треугольник 7"/>
          <p:cNvSpPr/>
          <p:nvPr/>
        </p:nvSpPr>
        <p:spPr>
          <a:xfrm rot="10800000">
            <a:off x="2466777" y="1207245"/>
            <a:ext cx="378273" cy="276457"/>
          </a:xfrm>
          <a:prstGeom prst="rt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араллелограмм 9"/>
          <p:cNvSpPr/>
          <p:nvPr/>
        </p:nvSpPr>
        <p:spPr>
          <a:xfrm rot="881159">
            <a:off x="2944997" y="78275"/>
            <a:ext cx="600470" cy="691952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внобедренный треугольник 10"/>
          <p:cNvSpPr/>
          <p:nvPr/>
        </p:nvSpPr>
        <p:spPr>
          <a:xfrm rot="658017">
            <a:off x="2997813" y="207946"/>
            <a:ext cx="1110801" cy="586046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ый треугольник 11"/>
          <p:cNvSpPr/>
          <p:nvPr/>
        </p:nvSpPr>
        <p:spPr>
          <a:xfrm rot="6122938">
            <a:off x="3177231" y="493300"/>
            <a:ext cx="540327" cy="1110055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араллелограмм 12"/>
          <p:cNvSpPr/>
          <p:nvPr/>
        </p:nvSpPr>
        <p:spPr>
          <a:xfrm rot="5761675">
            <a:off x="1938101" y="572149"/>
            <a:ext cx="704612" cy="210390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Равнобедренный треугольник 13"/>
          <p:cNvSpPr/>
          <p:nvPr/>
        </p:nvSpPr>
        <p:spPr>
          <a:xfrm rot="9530967">
            <a:off x="1892775" y="361679"/>
            <a:ext cx="465664" cy="676061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араллелограмм 16"/>
          <p:cNvSpPr/>
          <p:nvPr/>
        </p:nvSpPr>
        <p:spPr>
          <a:xfrm>
            <a:off x="2261061" y="249381"/>
            <a:ext cx="789710" cy="95596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Равнобедренный треугольник 17"/>
          <p:cNvSpPr/>
          <p:nvPr/>
        </p:nvSpPr>
        <p:spPr>
          <a:xfrm>
            <a:off x="2057399" y="1038749"/>
            <a:ext cx="407323" cy="166595"/>
          </a:xfrm>
          <a:prstGeom prst="triangle">
            <a:avLst>
              <a:gd name="adj" fmla="val 54082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030777" y="265429"/>
            <a:ext cx="41979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Перспективы проекта: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369127" y="2635135"/>
            <a:ext cx="5719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Нашим проектом могут пользоваться риелторы и люди, желающие проверить цену участка.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152" y="4872989"/>
            <a:ext cx="1328305" cy="132830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026" y="59055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2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49535" y="2844225"/>
            <a:ext cx="8212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СПАСИБО ЗА ВНИМАНИЕ!</a:t>
            </a:r>
            <a:endParaRPr lang="ru-RU" sz="32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026" y="59055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1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ый треугольник 6"/>
          <p:cNvSpPr/>
          <p:nvPr/>
        </p:nvSpPr>
        <p:spPr>
          <a:xfrm rot="10800000">
            <a:off x="2466777" y="1207245"/>
            <a:ext cx="378273" cy="276457"/>
          </a:xfrm>
          <a:prstGeom prst="rt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ый треугольник 7"/>
          <p:cNvSpPr/>
          <p:nvPr/>
        </p:nvSpPr>
        <p:spPr>
          <a:xfrm rot="10951740">
            <a:off x="155439" y="395358"/>
            <a:ext cx="889462" cy="1113908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араллелограмм 8"/>
          <p:cNvSpPr/>
          <p:nvPr/>
        </p:nvSpPr>
        <p:spPr>
          <a:xfrm rot="881159">
            <a:off x="2944997" y="78275"/>
            <a:ext cx="600470" cy="691952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внобедренный треугольник 10"/>
          <p:cNvSpPr/>
          <p:nvPr/>
        </p:nvSpPr>
        <p:spPr>
          <a:xfrm rot="658017">
            <a:off x="2997813" y="207946"/>
            <a:ext cx="1110801" cy="586046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ый треугольник 11"/>
          <p:cNvSpPr/>
          <p:nvPr/>
        </p:nvSpPr>
        <p:spPr>
          <a:xfrm rot="6122938">
            <a:off x="3177231" y="493300"/>
            <a:ext cx="540327" cy="1110055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араллелограмм 12"/>
          <p:cNvSpPr/>
          <p:nvPr/>
        </p:nvSpPr>
        <p:spPr>
          <a:xfrm rot="5761675">
            <a:off x="1938101" y="572149"/>
            <a:ext cx="704612" cy="210390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Равнобедренный треугольник 13"/>
          <p:cNvSpPr/>
          <p:nvPr/>
        </p:nvSpPr>
        <p:spPr>
          <a:xfrm rot="9530967">
            <a:off x="1892775" y="361679"/>
            <a:ext cx="465664" cy="676061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Равнобедренный треугольник 15"/>
          <p:cNvSpPr/>
          <p:nvPr/>
        </p:nvSpPr>
        <p:spPr>
          <a:xfrm rot="7693043">
            <a:off x="1438647" y="-60957"/>
            <a:ext cx="552795" cy="1306592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ый треугольник 17"/>
          <p:cNvSpPr/>
          <p:nvPr/>
        </p:nvSpPr>
        <p:spPr>
          <a:xfrm>
            <a:off x="1030777" y="407323"/>
            <a:ext cx="1604357" cy="798021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араллелограмм 18"/>
          <p:cNvSpPr/>
          <p:nvPr/>
        </p:nvSpPr>
        <p:spPr>
          <a:xfrm>
            <a:off x="2261061" y="249381"/>
            <a:ext cx="789710" cy="95596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Равнобедренный треугольник 19"/>
          <p:cNvSpPr/>
          <p:nvPr/>
        </p:nvSpPr>
        <p:spPr>
          <a:xfrm>
            <a:off x="2057399" y="1038749"/>
            <a:ext cx="407323" cy="166595"/>
          </a:xfrm>
          <a:prstGeom prst="triangle">
            <a:avLst>
              <a:gd name="adj" fmla="val 54082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ый треугольник 20"/>
          <p:cNvSpPr/>
          <p:nvPr/>
        </p:nvSpPr>
        <p:spPr>
          <a:xfrm rot="20306007">
            <a:off x="1433279" y="1105590"/>
            <a:ext cx="547426" cy="216131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42418" y="205622"/>
            <a:ext cx="48167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Основная идея проекта: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19138" y="2114550"/>
            <a:ext cx="8910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Создать нейронную сеть с приложением, которая помогает людям, желающим приобрести земельный участок, определить разумную цену.</a:t>
            </a:r>
            <a:endParaRPr lang="ru-RU" sz="24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18139">
            <a:off x="1523437" y="3855256"/>
            <a:ext cx="2609622" cy="2609622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026" y="59055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ый треугольник 7"/>
          <p:cNvSpPr/>
          <p:nvPr/>
        </p:nvSpPr>
        <p:spPr>
          <a:xfrm rot="10800000">
            <a:off x="2466777" y="1207245"/>
            <a:ext cx="378273" cy="276457"/>
          </a:xfrm>
          <a:prstGeom prst="rt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ый треугольник 8"/>
          <p:cNvSpPr/>
          <p:nvPr/>
        </p:nvSpPr>
        <p:spPr>
          <a:xfrm rot="10951740">
            <a:off x="155439" y="395358"/>
            <a:ext cx="889462" cy="1113908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араллелограмм 9"/>
          <p:cNvSpPr/>
          <p:nvPr/>
        </p:nvSpPr>
        <p:spPr>
          <a:xfrm rot="881159">
            <a:off x="2944997" y="78275"/>
            <a:ext cx="600470" cy="691952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внобедренный треугольник 10"/>
          <p:cNvSpPr/>
          <p:nvPr/>
        </p:nvSpPr>
        <p:spPr>
          <a:xfrm rot="658017">
            <a:off x="2997813" y="207946"/>
            <a:ext cx="1110801" cy="586046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ый треугольник 11"/>
          <p:cNvSpPr/>
          <p:nvPr/>
        </p:nvSpPr>
        <p:spPr>
          <a:xfrm rot="6122938">
            <a:off x="3177231" y="493300"/>
            <a:ext cx="540327" cy="1110055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араллелограмм 12"/>
          <p:cNvSpPr/>
          <p:nvPr/>
        </p:nvSpPr>
        <p:spPr>
          <a:xfrm rot="5761675">
            <a:off x="1938101" y="572149"/>
            <a:ext cx="704612" cy="210390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Равнобедренный треугольник 13"/>
          <p:cNvSpPr/>
          <p:nvPr/>
        </p:nvSpPr>
        <p:spPr>
          <a:xfrm rot="9530967">
            <a:off x="1892775" y="361679"/>
            <a:ext cx="465664" cy="676061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Равнобедренный треугольник 14"/>
          <p:cNvSpPr/>
          <p:nvPr/>
        </p:nvSpPr>
        <p:spPr>
          <a:xfrm rot="7693043">
            <a:off x="1438647" y="-60957"/>
            <a:ext cx="552795" cy="1306592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ый треугольник 15"/>
          <p:cNvSpPr/>
          <p:nvPr/>
        </p:nvSpPr>
        <p:spPr>
          <a:xfrm>
            <a:off x="1030777" y="407323"/>
            <a:ext cx="1604357" cy="798021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араллелограмм 16"/>
          <p:cNvSpPr/>
          <p:nvPr/>
        </p:nvSpPr>
        <p:spPr>
          <a:xfrm>
            <a:off x="2261061" y="249381"/>
            <a:ext cx="789710" cy="95596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Равнобедренный треугольник 17"/>
          <p:cNvSpPr/>
          <p:nvPr/>
        </p:nvSpPr>
        <p:spPr>
          <a:xfrm>
            <a:off x="2057399" y="1038749"/>
            <a:ext cx="407323" cy="166595"/>
          </a:xfrm>
          <a:prstGeom prst="triangle">
            <a:avLst>
              <a:gd name="adj" fmla="val 54082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ый треугольник 18"/>
          <p:cNvSpPr/>
          <p:nvPr/>
        </p:nvSpPr>
        <p:spPr>
          <a:xfrm rot="20306007">
            <a:off x="1433279" y="1105590"/>
            <a:ext cx="547426" cy="216131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38796" y="287200"/>
            <a:ext cx="37210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Проблема, которую решает проект: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3425" y="2343150"/>
            <a:ext cx="9058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Наш проект решает затруднение или же не умение определять разумную цену земельного участка.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7" y="3773329"/>
            <a:ext cx="4295775" cy="26715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026" y="59055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8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ый треугольник 7"/>
          <p:cNvSpPr/>
          <p:nvPr/>
        </p:nvSpPr>
        <p:spPr>
          <a:xfrm rot="10800000">
            <a:off x="2466777" y="1207245"/>
            <a:ext cx="378273" cy="276457"/>
          </a:xfrm>
          <a:prstGeom prst="rt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ый треугольник 8"/>
          <p:cNvSpPr/>
          <p:nvPr/>
        </p:nvSpPr>
        <p:spPr>
          <a:xfrm rot="10951740">
            <a:off x="155439" y="395358"/>
            <a:ext cx="889462" cy="1113908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араллелограмм 9"/>
          <p:cNvSpPr/>
          <p:nvPr/>
        </p:nvSpPr>
        <p:spPr>
          <a:xfrm rot="881159">
            <a:off x="2944997" y="78275"/>
            <a:ext cx="600470" cy="691952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внобедренный треугольник 10"/>
          <p:cNvSpPr/>
          <p:nvPr/>
        </p:nvSpPr>
        <p:spPr>
          <a:xfrm rot="658017">
            <a:off x="2997813" y="207946"/>
            <a:ext cx="1110801" cy="586046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ый треугольник 11"/>
          <p:cNvSpPr/>
          <p:nvPr/>
        </p:nvSpPr>
        <p:spPr>
          <a:xfrm rot="6122938">
            <a:off x="3177231" y="493300"/>
            <a:ext cx="540327" cy="1110055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араллелограмм 12"/>
          <p:cNvSpPr/>
          <p:nvPr/>
        </p:nvSpPr>
        <p:spPr>
          <a:xfrm rot="5761675">
            <a:off x="1938101" y="572149"/>
            <a:ext cx="704612" cy="210390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Равнобедренный треугольник 13"/>
          <p:cNvSpPr/>
          <p:nvPr/>
        </p:nvSpPr>
        <p:spPr>
          <a:xfrm rot="9530967">
            <a:off x="1892775" y="361679"/>
            <a:ext cx="465664" cy="676061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Равнобедренный треугольник 14"/>
          <p:cNvSpPr/>
          <p:nvPr/>
        </p:nvSpPr>
        <p:spPr>
          <a:xfrm rot="7693043">
            <a:off x="1438647" y="-60957"/>
            <a:ext cx="552795" cy="1306592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ый треугольник 15"/>
          <p:cNvSpPr/>
          <p:nvPr/>
        </p:nvSpPr>
        <p:spPr>
          <a:xfrm>
            <a:off x="1030777" y="407323"/>
            <a:ext cx="1604357" cy="798021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араллелограмм 16"/>
          <p:cNvSpPr/>
          <p:nvPr/>
        </p:nvSpPr>
        <p:spPr>
          <a:xfrm>
            <a:off x="2261061" y="249381"/>
            <a:ext cx="789710" cy="95596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Равнобедренный треугольник 17"/>
          <p:cNvSpPr/>
          <p:nvPr/>
        </p:nvSpPr>
        <p:spPr>
          <a:xfrm>
            <a:off x="2057399" y="1038749"/>
            <a:ext cx="407323" cy="166595"/>
          </a:xfrm>
          <a:prstGeom prst="triangle">
            <a:avLst>
              <a:gd name="adj" fmla="val 54082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ый треугольник 18"/>
          <p:cNvSpPr/>
          <p:nvPr/>
        </p:nvSpPr>
        <p:spPr>
          <a:xfrm rot="20306007">
            <a:off x="1433279" y="1105590"/>
            <a:ext cx="547426" cy="216131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099" y="2926416"/>
            <a:ext cx="5913105" cy="37410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86848" y="294545"/>
            <a:ext cx="3452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Общее описание проекта: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81099" y="2181225"/>
            <a:ext cx="8048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Мы сделали бесплатное приложение, в котором нейронная сеть определяет актуальную рыночную цену земельного участка.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026" y="59055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4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ый треугольник 5"/>
          <p:cNvSpPr/>
          <p:nvPr/>
        </p:nvSpPr>
        <p:spPr>
          <a:xfrm rot="10800000">
            <a:off x="2466777" y="1207245"/>
            <a:ext cx="378273" cy="276457"/>
          </a:xfrm>
          <a:prstGeom prst="rt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ый треугольник 6"/>
          <p:cNvSpPr/>
          <p:nvPr/>
        </p:nvSpPr>
        <p:spPr>
          <a:xfrm rot="10951740">
            <a:off x="155439" y="395358"/>
            <a:ext cx="889462" cy="1113908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араллелограмм 7"/>
          <p:cNvSpPr/>
          <p:nvPr/>
        </p:nvSpPr>
        <p:spPr>
          <a:xfrm rot="881159">
            <a:off x="2944997" y="78275"/>
            <a:ext cx="600470" cy="691952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авнобедренный треугольник 8"/>
          <p:cNvSpPr/>
          <p:nvPr/>
        </p:nvSpPr>
        <p:spPr>
          <a:xfrm rot="658017">
            <a:off x="2997813" y="207946"/>
            <a:ext cx="1110801" cy="586046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ый треугольник 9"/>
          <p:cNvSpPr/>
          <p:nvPr/>
        </p:nvSpPr>
        <p:spPr>
          <a:xfrm rot="6122938">
            <a:off x="3177231" y="493300"/>
            <a:ext cx="540327" cy="1110055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араллелограмм 10"/>
          <p:cNvSpPr/>
          <p:nvPr/>
        </p:nvSpPr>
        <p:spPr>
          <a:xfrm rot="5761675">
            <a:off x="1938101" y="572149"/>
            <a:ext cx="704612" cy="210390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Равнобедренный треугольник 11"/>
          <p:cNvSpPr/>
          <p:nvPr/>
        </p:nvSpPr>
        <p:spPr>
          <a:xfrm rot="9530967">
            <a:off x="1892775" y="361679"/>
            <a:ext cx="465664" cy="676061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авнобедренный треугольник 12"/>
          <p:cNvSpPr/>
          <p:nvPr/>
        </p:nvSpPr>
        <p:spPr>
          <a:xfrm rot="7693043">
            <a:off x="1438647" y="-60957"/>
            <a:ext cx="552795" cy="1306592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ый треугольник 13"/>
          <p:cNvSpPr/>
          <p:nvPr/>
        </p:nvSpPr>
        <p:spPr>
          <a:xfrm>
            <a:off x="1030777" y="407323"/>
            <a:ext cx="1604357" cy="798021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араллелограмм 14"/>
          <p:cNvSpPr/>
          <p:nvPr/>
        </p:nvSpPr>
        <p:spPr>
          <a:xfrm>
            <a:off x="2261061" y="249381"/>
            <a:ext cx="789710" cy="95596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Равнобедренный треугольник 15"/>
          <p:cNvSpPr/>
          <p:nvPr/>
        </p:nvSpPr>
        <p:spPr>
          <a:xfrm>
            <a:off x="2057399" y="1038749"/>
            <a:ext cx="407323" cy="166595"/>
          </a:xfrm>
          <a:prstGeom prst="triangle">
            <a:avLst>
              <a:gd name="adj" fmla="val 54082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ый треугольник 16"/>
          <p:cNvSpPr/>
          <p:nvPr/>
        </p:nvSpPr>
        <p:spPr>
          <a:xfrm rot="20306007">
            <a:off x="1433279" y="1105590"/>
            <a:ext cx="547426" cy="216131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46166" y="473539"/>
            <a:ext cx="3400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Анализ рынка:</a:t>
            </a:r>
            <a:endParaRPr lang="ru-RU" sz="3200" b="1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360099978"/>
              </p:ext>
            </p:extLst>
          </p:nvPr>
        </p:nvGraphicFramePr>
        <p:xfrm>
          <a:off x="809625" y="2020254"/>
          <a:ext cx="6729441" cy="4495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026" y="59055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7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ый треугольник 6"/>
          <p:cNvSpPr/>
          <p:nvPr/>
        </p:nvSpPr>
        <p:spPr>
          <a:xfrm rot="10800000">
            <a:off x="2466777" y="1207245"/>
            <a:ext cx="378273" cy="276457"/>
          </a:xfrm>
          <a:prstGeom prst="rt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ый треугольник 8"/>
          <p:cNvSpPr/>
          <p:nvPr/>
        </p:nvSpPr>
        <p:spPr>
          <a:xfrm rot="10951740">
            <a:off x="155439" y="395358"/>
            <a:ext cx="889462" cy="1113908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араллелограмм 9"/>
          <p:cNvSpPr/>
          <p:nvPr/>
        </p:nvSpPr>
        <p:spPr>
          <a:xfrm rot="881159">
            <a:off x="2944997" y="78275"/>
            <a:ext cx="600470" cy="691952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внобедренный треугольник 10"/>
          <p:cNvSpPr/>
          <p:nvPr/>
        </p:nvSpPr>
        <p:spPr>
          <a:xfrm rot="658017">
            <a:off x="2997813" y="207946"/>
            <a:ext cx="1110801" cy="586046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ый треугольник 11"/>
          <p:cNvSpPr/>
          <p:nvPr/>
        </p:nvSpPr>
        <p:spPr>
          <a:xfrm rot="6122938">
            <a:off x="3177231" y="493300"/>
            <a:ext cx="540327" cy="1110055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араллелограмм 12"/>
          <p:cNvSpPr/>
          <p:nvPr/>
        </p:nvSpPr>
        <p:spPr>
          <a:xfrm rot="5761675">
            <a:off x="1938101" y="572149"/>
            <a:ext cx="704612" cy="210390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Равнобедренный треугольник 13"/>
          <p:cNvSpPr/>
          <p:nvPr/>
        </p:nvSpPr>
        <p:spPr>
          <a:xfrm rot="9530967">
            <a:off x="1892775" y="361679"/>
            <a:ext cx="465664" cy="676061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Равнобедренный треугольник 14"/>
          <p:cNvSpPr/>
          <p:nvPr/>
        </p:nvSpPr>
        <p:spPr>
          <a:xfrm rot="7693043">
            <a:off x="1438647" y="-60957"/>
            <a:ext cx="552795" cy="1306592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ый треугольник 15"/>
          <p:cNvSpPr/>
          <p:nvPr/>
        </p:nvSpPr>
        <p:spPr>
          <a:xfrm>
            <a:off x="1030777" y="407323"/>
            <a:ext cx="1604357" cy="798021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араллелограмм 16"/>
          <p:cNvSpPr/>
          <p:nvPr/>
        </p:nvSpPr>
        <p:spPr>
          <a:xfrm>
            <a:off x="2261061" y="249381"/>
            <a:ext cx="789710" cy="95596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Равнобедренный треугольник 17"/>
          <p:cNvSpPr/>
          <p:nvPr/>
        </p:nvSpPr>
        <p:spPr>
          <a:xfrm>
            <a:off x="2057399" y="1038749"/>
            <a:ext cx="407323" cy="166595"/>
          </a:xfrm>
          <a:prstGeom prst="triangle">
            <a:avLst>
              <a:gd name="adj" fmla="val 54082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ый треугольник 18"/>
          <p:cNvSpPr/>
          <p:nvPr/>
        </p:nvSpPr>
        <p:spPr>
          <a:xfrm rot="20306007">
            <a:off x="1433279" y="1105590"/>
            <a:ext cx="547426" cy="216131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965121" y="192678"/>
            <a:ext cx="39741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Целевая аудитория: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18808" y="1995056"/>
            <a:ext cx="5645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Это приложение подойдёт тем, кто желает приобрести или продать участок.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644" y="3576122"/>
            <a:ext cx="4023359" cy="31492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026" y="59055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4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ый треугольник 6"/>
          <p:cNvSpPr/>
          <p:nvPr/>
        </p:nvSpPr>
        <p:spPr>
          <a:xfrm rot="10800000">
            <a:off x="2466777" y="1207245"/>
            <a:ext cx="378273" cy="276457"/>
          </a:xfrm>
          <a:prstGeom prst="rt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ый треугольник 7"/>
          <p:cNvSpPr/>
          <p:nvPr/>
        </p:nvSpPr>
        <p:spPr>
          <a:xfrm rot="10951740">
            <a:off x="162825" y="404106"/>
            <a:ext cx="889462" cy="1113908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араллелограмм 8"/>
          <p:cNvSpPr/>
          <p:nvPr/>
        </p:nvSpPr>
        <p:spPr>
          <a:xfrm rot="881159">
            <a:off x="2944997" y="78275"/>
            <a:ext cx="600470" cy="691952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Равнобедренный треугольник 11"/>
          <p:cNvSpPr/>
          <p:nvPr/>
        </p:nvSpPr>
        <p:spPr>
          <a:xfrm rot="658017">
            <a:off x="2997813" y="207946"/>
            <a:ext cx="1110801" cy="586046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ый треугольник 12"/>
          <p:cNvSpPr/>
          <p:nvPr/>
        </p:nvSpPr>
        <p:spPr>
          <a:xfrm rot="6122938">
            <a:off x="3177231" y="493300"/>
            <a:ext cx="540327" cy="1110055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араллелограмм 13"/>
          <p:cNvSpPr/>
          <p:nvPr/>
        </p:nvSpPr>
        <p:spPr>
          <a:xfrm rot="5761675">
            <a:off x="1938101" y="572149"/>
            <a:ext cx="704612" cy="210390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Равнобедренный треугольник 14"/>
          <p:cNvSpPr/>
          <p:nvPr/>
        </p:nvSpPr>
        <p:spPr>
          <a:xfrm rot="9530967">
            <a:off x="1892775" y="361679"/>
            <a:ext cx="465664" cy="676061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Равнобедренный треугольник 15"/>
          <p:cNvSpPr/>
          <p:nvPr/>
        </p:nvSpPr>
        <p:spPr>
          <a:xfrm rot="7693043">
            <a:off x="1438647" y="-60957"/>
            <a:ext cx="552795" cy="1306592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ый треугольник 16"/>
          <p:cNvSpPr/>
          <p:nvPr/>
        </p:nvSpPr>
        <p:spPr>
          <a:xfrm>
            <a:off x="1030777" y="407323"/>
            <a:ext cx="1604357" cy="798021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араллелограмм 17"/>
          <p:cNvSpPr/>
          <p:nvPr/>
        </p:nvSpPr>
        <p:spPr>
          <a:xfrm>
            <a:off x="2261061" y="249381"/>
            <a:ext cx="789710" cy="95596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Равнобедренный треугольник 18"/>
          <p:cNvSpPr/>
          <p:nvPr/>
        </p:nvSpPr>
        <p:spPr>
          <a:xfrm>
            <a:off x="2057399" y="1038749"/>
            <a:ext cx="407323" cy="166595"/>
          </a:xfrm>
          <a:prstGeom prst="triangle">
            <a:avLst>
              <a:gd name="adj" fmla="val 54082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ый треугольник 19"/>
          <p:cNvSpPr/>
          <p:nvPr/>
        </p:nvSpPr>
        <p:spPr>
          <a:xfrm rot="20306007">
            <a:off x="1433279" y="1105590"/>
            <a:ext cx="547426" cy="216131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276002" y="507156"/>
            <a:ext cx="4896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Блок 1: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60814" y="1970117"/>
            <a:ext cx="5478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 smtClean="0"/>
              <a:t>Обдумывание реализации проекта.</a:t>
            </a:r>
            <a:endParaRPr lang="ru-RU" sz="2400" dirty="0"/>
          </a:p>
          <a:p>
            <a:endParaRPr lang="ru-RU" sz="24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82" y="2934393"/>
            <a:ext cx="5734870" cy="392360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026" y="59055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2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ый треугольник 7"/>
          <p:cNvSpPr/>
          <p:nvPr/>
        </p:nvSpPr>
        <p:spPr>
          <a:xfrm rot="10800000">
            <a:off x="2466777" y="1207245"/>
            <a:ext cx="378273" cy="276457"/>
          </a:xfrm>
          <a:prstGeom prst="rt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ый треугольник 8"/>
          <p:cNvSpPr/>
          <p:nvPr/>
        </p:nvSpPr>
        <p:spPr>
          <a:xfrm rot="10951740">
            <a:off x="179570" y="408122"/>
            <a:ext cx="889462" cy="1113908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араллелограмм 10"/>
          <p:cNvSpPr/>
          <p:nvPr/>
        </p:nvSpPr>
        <p:spPr>
          <a:xfrm rot="881159">
            <a:off x="2944997" y="78275"/>
            <a:ext cx="600470" cy="691952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Равнобедренный треугольник 11"/>
          <p:cNvSpPr/>
          <p:nvPr/>
        </p:nvSpPr>
        <p:spPr>
          <a:xfrm rot="658017">
            <a:off x="2997813" y="207946"/>
            <a:ext cx="1110801" cy="586046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ый треугольник 12"/>
          <p:cNvSpPr/>
          <p:nvPr/>
        </p:nvSpPr>
        <p:spPr>
          <a:xfrm rot="6122938">
            <a:off x="3177231" y="493300"/>
            <a:ext cx="540327" cy="1110055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араллелограмм 13"/>
          <p:cNvSpPr/>
          <p:nvPr/>
        </p:nvSpPr>
        <p:spPr>
          <a:xfrm rot="5761675">
            <a:off x="1938101" y="572149"/>
            <a:ext cx="704612" cy="210390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Равнобедренный треугольник 14"/>
          <p:cNvSpPr/>
          <p:nvPr/>
        </p:nvSpPr>
        <p:spPr>
          <a:xfrm rot="9530967">
            <a:off x="1892775" y="361679"/>
            <a:ext cx="465664" cy="676061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Равнобедренный треугольник 15"/>
          <p:cNvSpPr/>
          <p:nvPr/>
        </p:nvSpPr>
        <p:spPr>
          <a:xfrm rot="7693043">
            <a:off x="1438647" y="-60957"/>
            <a:ext cx="552795" cy="1306592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ый треугольник 16"/>
          <p:cNvSpPr/>
          <p:nvPr/>
        </p:nvSpPr>
        <p:spPr>
          <a:xfrm>
            <a:off x="1030777" y="407323"/>
            <a:ext cx="1604357" cy="798021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араллелограмм 17"/>
          <p:cNvSpPr/>
          <p:nvPr/>
        </p:nvSpPr>
        <p:spPr>
          <a:xfrm>
            <a:off x="2261061" y="249381"/>
            <a:ext cx="789710" cy="95596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Равнобедренный треугольник 18"/>
          <p:cNvSpPr/>
          <p:nvPr/>
        </p:nvSpPr>
        <p:spPr>
          <a:xfrm>
            <a:off x="2057399" y="1038749"/>
            <a:ext cx="407323" cy="166595"/>
          </a:xfrm>
          <a:prstGeom prst="triangle">
            <a:avLst>
              <a:gd name="adj" fmla="val 54082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ый треугольник 19"/>
          <p:cNvSpPr/>
          <p:nvPr/>
        </p:nvSpPr>
        <p:spPr>
          <a:xfrm rot="20306007">
            <a:off x="1433279" y="1105590"/>
            <a:ext cx="547426" cy="216131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377524" y="473255"/>
            <a:ext cx="4139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Блок 2: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46415" y="1629294"/>
            <a:ext cx="62844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/>
              <a:t>Поиск сайтов с предложениями о продаже земельных участков и их </a:t>
            </a:r>
            <a:r>
              <a:rPr lang="ru-RU" sz="2400" dirty="0" err="1"/>
              <a:t>парсинг</a:t>
            </a:r>
            <a:r>
              <a:rPr lang="ru-RU" sz="2400" dirty="0"/>
              <a:t>.  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86" y="2849948"/>
            <a:ext cx="4883052" cy="358549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152" y="5433754"/>
            <a:ext cx="1001684" cy="100168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026" y="59055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9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ый треугольник 6"/>
          <p:cNvSpPr/>
          <p:nvPr/>
        </p:nvSpPr>
        <p:spPr>
          <a:xfrm rot="10800000">
            <a:off x="2466777" y="1207245"/>
            <a:ext cx="378273" cy="276457"/>
          </a:xfrm>
          <a:prstGeom prst="rt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ый треугольник 9"/>
          <p:cNvSpPr/>
          <p:nvPr/>
        </p:nvSpPr>
        <p:spPr>
          <a:xfrm rot="10951740">
            <a:off x="147975" y="421859"/>
            <a:ext cx="889462" cy="1113908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араллелограмм 10"/>
          <p:cNvSpPr/>
          <p:nvPr/>
        </p:nvSpPr>
        <p:spPr>
          <a:xfrm rot="881159">
            <a:off x="2944997" y="78275"/>
            <a:ext cx="600470" cy="691952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Равнобедренный треугольник 11"/>
          <p:cNvSpPr/>
          <p:nvPr/>
        </p:nvSpPr>
        <p:spPr>
          <a:xfrm rot="658017">
            <a:off x="2997813" y="207946"/>
            <a:ext cx="1110801" cy="586046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ый треугольник 12"/>
          <p:cNvSpPr/>
          <p:nvPr/>
        </p:nvSpPr>
        <p:spPr>
          <a:xfrm rot="6122938">
            <a:off x="3177231" y="493300"/>
            <a:ext cx="540327" cy="1110055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араллелограмм 13"/>
          <p:cNvSpPr/>
          <p:nvPr/>
        </p:nvSpPr>
        <p:spPr>
          <a:xfrm rot="5761675">
            <a:off x="1938101" y="572149"/>
            <a:ext cx="704612" cy="210390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Равнобедренный треугольник 14"/>
          <p:cNvSpPr/>
          <p:nvPr/>
        </p:nvSpPr>
        <p:spPr>
          <a:xfrm rot="9530967">
            <a:off x="1892775" y="361679"/>
            <a:ext cx="465664" cy="676061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Равнобедренный треугольник 15"/>
          <p:cNvSpPr/>
          <p:nvPr/>
        </p:nvSpPr>
        <p:spPr>
          <a:xfrm rot="7693043">
            <a:off x="1438647" y="-60957"/>
            <a:ext cx="552795" cy="1306592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ый треугольник 16"/>
          <p:cNvSpPr/>
          <p:nvPr/>
        </p:nvSpPr>
        <p:spPr>
          <a:xfrm>
            <a:off x="1030777" y="407323"/>
            <a:ext cx="1604357" cy="798021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араллелограмм 17"/>
          <p:cNvSpPr/>
          <p:nvPr/>
        </p:nvSpPr>
        <p:spPr>
          <a:xfrm>
            <a:off x="2261061" y="249381"/>
            <a:ext cx="789710" cy="95596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Равнобедренный треугольник 18"/>
          <p:cNvSpPr/>
          <p:nvPr/>
        </p:nvSpPr>
        <p:spPr>
          <a:xfrm>
            <a:off x="2057399" y="1038749"/>
            <a:ext cx="407323" cy="166595"/>
          </a:xfrm>
          <a:prstGeom prst="triangle">
            <a:avLst>
              <a:gd name="adj" fmla="val 54082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ый треугольник 19"/>
          <p:cNvSpPr/>
          <p:nvPr/>
        </p:nvSpPr>
        <p:spPr>
          <a:xfrm rot="20306007">
            <a:off x="1433279" y="1105590"/>
            <a:ext cx="547426" cy="216131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338348" y="516842"/>
            <a:ext cx="4896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Блок 3: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205345" y="1720734"/>
            <a:ext cx="76809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/>
              <a:t>Написание </a:t>
            </a:r>
            <a:r>
              <a:rPr lang="ru-RU" sz="2400" dirty="0" err="1"/>
              <a:t>нейросети</a:t>
            </a:r>
            <a:r>
              <a:rPr lang="ru-RU" sz="2400" dirty="0"/>
              <a:t>. В качестве тренировочных данных мы возьмём результаты </a:t>
            </a:r>
            <a:r>
              <a:rPr lang="ru-RU" sz="2400" dirty="0" err="1" smtClean="0"/>
              <a:t>парсинга</a:t>
            </a:r>
            <a:r>
              <a:rPr lang="ru-RU" sz="2400" dirty="0" smtClean="0"/>
              <a:t>.</a:t>
            </a:r>
            <a:endParaRPr lang="ru-RU" sz="2400" dirty="0"/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786" y="2975958"/>
            <a:ext cx="5273733" cy="351582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026" y="59055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9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305</TotalTime>
  <Words>197</Words>
  <Application>Microsoft Office PowerPoint</Application>
  <PresentationFormat>Широкоэкранный</PresentationFormat>
  <Paragraphs>35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Аспект</vt:lpstr>
      <vt:lpstr>NeuroLand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RCIiOKO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NeuroLand</dc:title>
  <dc:creator>student</dc:creator>
  <cp:lastModifiedBy>Григорий Исупов</cp:lastModifiedBy>
  <cp:revision>37</cp:revision>
  <dcterms:created xsi:type="dcterms:W3CDTF">2020-07-24T04:56:40Z</dcterms:created>
  <dcterms:modified xsi:type="dcterms:W3CDTF">2021-03-11T10:35:12Z</dcterms:modified>
</cp:coreProperties>
</file>