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70" r:id="rId4"/>
    <p:sldId id="272" r:id="rId5"/>
    <p:sldId id="261" r:id="rId6"/>
    <p:sldId id="27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3FE8D-4C90-4CD5-96C7-AC9BF527BEA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6378DB-383D-401A-8215-6E0ADEB4CE27}">
      <dgm:prSet phldrT="[Текст]"/>
      <dgm:spPr/>
      <dgm:t>
        <a:bodyPr/>
        <a:lstStyle/>
        <a:p>
          <a:r>
            <a:rPr lang="en-US" dirty="0" smtClean="0"/>
            <a:t>Eg-online.ru</a:t>
          </a:r>
          <a:endParaRPr lang="ru-RU" dirty="0"/>
        </a:p>
      </dgm:t>
    </dgm:pt>
    <dgm:pt modelId="{563E6436-9E4A-4D89-8560-AA94CFCE7BED}" type="parTrans" cxnId="{7FFD26A9-F0B9-413B-A2EB-00496CB94568}">
      <dgm:prSet/>
      <dgm:spPr/>
      <dgm:t>
        <a:bodyPr/>
        <a:lstStyle/>
        <a:p>
          <a:endParaRPr lang="ru-RU"/>
        </a:p>
      </dgm:t>
    </dgm:pt>
    <dgm:pt modelId="{1377DD40-B9E7-4228-88AA-4ED067C3275D}" type="sibTrans" cxnId="{7FFD26A9-F0B9-413B-A2EB-00496CB94568}">
      <dgm:prSet/>
      <dgm:spPr/>
      <dgm:t>
        <a:bodyPr/>
        <a:lstStyle/>
        <a:p>
          <a:endParaRPr lang="ru-RU"/>
        </a:p>
      </dgm:t>
    </dgm:pt>
    <dgm:pt modelId="{7F4B160F-839C-48F0-ADBA-D31F7B5631B1}">
      <dgm:prSet phldrT="[Текст]"/>
      <dgm:spPr/>
      <dgm:t>
        <a:bodyPr/>
        <a:lstStyle/>
        <a:p>
          <a:r>
            <a:rPr lang="ru-RU" dirty="0" smtClean="0"/>
            <a:t>Оценщик.</a:t>
          </a:r>
          <a:r>
            <a:rPr lang="en-US" dirty="0" err="1" smtClean="0"/>
            <a:t>ru</a:t>
          </a:r>
          <a:endParaRPr lang="ru-RU" dirty="0"/>
        </a:p>
      </dgm:t>
    </dgm:pt>
    <dgm:pt modelId="{B9038B73-FC3F-40C5-8625-314145153216}" type="parTrans" cxnId="{E521A6F3-6DC6-4E2E-B474-4F7A352DF009}">
      <dgm:prSet/>
      <dgm:spPr/>
      <dgm:t>
        <a:bodyPr/>
        <a:lstStyle/>
        <a:p>
          <a:endParaRPr lang="ru-RU"/>
        </a:p>
      </dgm:t>
    </dgm:pt>
    <dgm:pt modelId="{7A271D31-72BA-4180-BB78-8F8EC1E9FCE2}" type="sibTrans" cxnId="{E521A6F3-6DC6-4E2E-B474-4F7A352DF009}">
      <dgm:prSet/>
      <dgm:spPr/>
      <dgm:t>
        <a:bodyPr/>
        <a:lstStyle/>
        <a:p>
          <a:endParaRPr lang="ru-RU"/>
        </a:p>
      </dgm:t>
    </dgm:pt>
    <dgm:pt modelId="{FD7B79EC-FA41-4917-B515-828FC538931F}">
      <dgm:prSet phldrT="[Текст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dirty="0" smtClean="0"/>
            <a:t>Glavkniga.ru</a:t>
          </a:r>
          <a:endParaRPr lang="ru-RU" dirty="0"/>
        </a:p>
      </dgm:t>
    </dgm:pt>
    <dgm:pt modelId="{55925021-52B6-441A-AF6C-CA54E7C8E749}" type="parTrans" cxnId="{63A3C01F-08C6-4B1B-B4B1-EAF194279422}">
      <dgm:prSet/>
      <dgm:spPr/>
      <dgm:t>
        <a:bodyPr/>
        <a:lstStyle/>
        <a:p>
          <a:endParaRPr lang="ru-RU"/>
        </a:p>
      </dgm:t>
    </dgm:pt>
    <dgm:pt modelId="{FDCB60A9-9419-460E-BF1E-B6ACDCC8D906}" type="sibTrans" cxnId="{63A3C01F-08C6-4B1B-B4B1-EAF194279422}">
      <dgm:prSet/>
      <dgm:spPr/>
      <dgm:t>
        <a:bodyPr/>
        <a:lstStyle/>
        <a:p>
          <a:endParaRPr lang="ru-RU"/>
        </a:p>
      </dgm:t>
    </dgm:pt>
    <dgm:pt modelId="{EA014DDA-D8B3-405E-BA16-CF4E7A4238F0}">
      <dgm:prSet phldrT="[Текст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ru-RU" dirty="0" smtClean="0"/>
            <a:t>Долгий поиск информации.</a:t>
          </a:r>
          <a:endParaRPr lang="ru-RU" dirty="0"/>
        </a:p>
      </dgm:t>
    </dgm:pt>
    <dgm:pt modelId="{DEFBA0E4-FF31-4A46-9375-67C8E34B5D68}" type="parTrans" cxnId="{3BBCF2E7-6EC5-434B-96F9-B2C9C6F566C8}">
      <dgm:prSet/>
      <dgm:spPr/>
      <dgm:t>
        <a:bodyPr/>
        <a:lstStyle/>
        <a:p>
          <a:endParaRPr lang="ru-RU"/>
        </a:p>
      </dgm:t>
    </dgm:pt>
    <dgm:pt modelId="{F8D68D55-97F9-460D-A91C-34DB1706A126}" type="sibTrans" cxnId="{3BBCF2E7-6EC5-434B-96F9-B2C9C6F566C8}">
      <dgm:prSet/>
      <dgm:spPr/>
      <dgm:t>
        <a:bodyPr/>
        <a:lstStyle/>
        <a:p>
          <a:endParaRPr lang="ru-RU"/>
        </a:p>
      </dgm:t>
    </dgm:pt>
    <dgm:pt modelId="{3D0DB2F3-49F6-4014-95A4-F9CA397386F8}">
      <dgm:prSet phldrT="[Текст]"/>
      <dgm:spPr/>
      <dgm:t>
        <a:bodyPr/>
        <a:lstStyle/>
        <a:p>
          <a:r>
            <a:rPr lang="ru-RU" dirty="0" smtClean="0"/>
            <a:t>Много лишней информации.</a:t>
          </a:r>
          <a:endParaRPr lang="ru-RU" dirty="0"/>
        </a:p>
      </dgm:t>
    </dgm:pt>
    <dgm:pt modelId="{D551555B-B336-4DB1-9614-6C09CCCD2522}" type="parTrans" cxnId="{99E0EB31-3981-4608-AAAC-A7D945668006}">
      <dgm:prSet/>
      <dgm:spPr/>
      <dgm:t>
        <a:bodyPr/>
        <a:lstStyle/>
        <a:p>
          <a:endParaRPr lang="ru-RU"/>
        </a:p>
      </dgm:t>
    </dgm:pt>
    <dgm:pt modelId="{9A291305-D2EF-49F3-B232-669804FC0186}" type="sibTrans" cxnId="{99E0EB31-3981-4608-AAAC-A7D945668006}">
      <dgm:prSet/>
      <dgm:spPr/>
      <dgm:t>
        <a:bodyPr/>
        <a:lstStyle/>
        <a:p>
          <a:endParaRPr lang="ru-RU"/>
        </a:p>
      </dgm:t>
    </dgm:pt>
    <dgm:pt modelId="{02D32DA2-3E54-40CE-9759-FD75E6000A66}">
      <dgm:prSet phldrT="[Текст]"/>
      <dgm:spPr/>
      <dgm:t>
        <a:bodyPr/>
        <a:lstStyle/>
        <a:p>
          <a:r>
            <a:rPr lang="ru-RU" dirty="0" smtClean="0"/>
            <a:t>Отталкивает пользователей своим дизайном.</a:t>
          </a:r>
          <a:endParaRPr lang="ru-RU" dirty="0"/>
        </a:p>
      </dgm:t>
    </dgm:pt>
    <dgm:pt modelId="{6AA5A724-070F-4A86-9FAD-0FCF3A9D91A1}" type="parTrans" cxnId="{6FC24E9A-DBF5-4B56-BDC2-5B6908859507}">
      <dgm:prSet/>
      <dgm:spPr/>
      <dgm:t>
        <a:bodyPr/>
        <a:lstStyle/>
        <a:p>
          <a:endParaRPr lang="ru-RU"/>
        </a:p>
      </dgm:t>
    </dgm:pt>
    <dgm:pt modelId="{FAE1E3D1-12DC-45F9-8FBC-1D45CB6DE3C4}" type="sibTrans" cxnId="{6FC24E9A-DBF5-4B56-BDC2-5B6908859507}">
      <dgm:prSet/>
      <dgm:spPr/>
      <dgm:t>
        <a:bodyPr/>
        <a:lstStyle/>
        <a:p>
          <a:endParaRPr lang="ru-RU"/>
        </a:p>
      </dgm:t>
    </dgm:pt>
    <dgm:pt modelId="{99207E18-DFE0-42BE-8DAE-26DEB7D07087}">
      <dgm:prSet phldrT="[Текст]"/>
      <dgm:spPr/>
      <dgm:t>
        <a:bodyPr/>
        <a:lstStyle/>
        <a:p>
          <a:r>
            <a:rPr lang="ru-RU" dirty="0" smtClean="0"/>
            <a:t>Отсутствие нейронной сети</a:t>
          </a:r>
          <a:endParaRPr lang="ru-RU" dirty="0"/>
        </a:p>
      </dgm:t>
    </dgm:pt>
    <dgm:pt modelId="{92D5703A-E6A8-4C1F-A1C0-C0670E3C3A3F}" type="parTrans" cxnId="{CCA13D3F-B7B2-461D-9969-D301F00F285E}">
      <dgm:prSet/>
      <dgm:spPr/>
      <dgm:t>
        <a:bodyPr/>
        <a:lstStyle/>
        <a:p>
          <a:endParaRPr lang="ru-RU"/>
        </a:p>
      </dgm:t>
    </dgm:pt>
    <dgm:pt modelId="{A9968FA5-1761-461F-903A-DC74546F05B3}" type="sibTrans" cxnId="{CCA13D3F-B7B2-461D-9969-D301F00F285E}">
      <dgm:prSet/>
      <dgm:spPr/>
      <dgm:t>
        <a:bodyPr/>
        <a:lstStyle/>
        <a:p>
          <a:endParaRPr lang="ru-RU"/>
        </a:p>
      </dgm:t>
    </dgm:pt>
    <dgm:pt modelId="{647E964B-63D9-4AD9-8AB2-4B81B100C8E7}">
      <dgm:prSet phldrT="[Текст]"/>
      <dgm:spPr/>
      <dgm:t>
        <a:bodyPr/>
        <a:lstStyle/>
        <a:p>
          <a:r>
            <a:rPr lang="ru-RU" dirty="0" smtClean="0"/>
            <a:t>Плохо структурированный.</a:t>
          </a:r>
          <a:endParaRPr lang="ru-RU" dirty="0"/>
        </a:p>
      </dgm:t>
    </dgm:pt>
    <dgm:pt modelId="{CD01EDDE-EFB5-46AB-A0FA-F58D36D76492}" type="sibTrans" cxnId="{F8E43051-6197-4D77-99ED-70D67114810D}">
      <dgm:prSet/>
      <dgm:spPr/>
      <dgm:t>
        <a:bodyPr/>
        <a:lstStyle/>
        <a:p>
          <a:endParaRPr lang="ru-RU"/>
        </a:p>
      </dgm:t>
    </dgm:pt>
    <dgm:pt modelId="{5CC20889-F104-4DAF-9D85-5B8E9A46380F}" type="parTrans" cxnId="{F8E43051-6197-4D77-99ED-70D67114810D}">
      <dgm:prSet/>
      <dgm:spPr/>
      <dgm:t>
        <a:bodyPr/>
        <a:lstStyle/>
        <a:p>
          <a:endParaRPr lang="ru-RU"/>
        </a:p>
      </dgm:t>
    </dgm:pt>
    <dgm:pt modelId="{4CE5A98A-76ED-4C63-BDEE-3389C0E316F4}">
      <dgm:prSet phldrT="[Текст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ru-RU" dirty="0" smtClean="0"/>
            <a:t>Много лишней информации.</a:t>
          </a:r>
          <a:endParaRPr lang="ru-RU" dirty="0"/>
        </a:p>
      </dgm:t>
    </dgm:pt>
    <dgm:pt modelId="{7ED35334-FA3C-44F5-87EA-E7CD756260AB}" type="parTrans" cxnId="{EA1530BC-2977-4D45-8668-12683731217F}">
      <dgm:prSet/>
      <dgm:spPr/>
      <dgm:t>
        <a:bodyPr/>
        <a:lstStyle/>
        <a:p>
          <a:endParaRPr lang="ru-RU"/>
        </a:p>
      </dgm:t>
    </dgm:pt>
    <dgm:pt modelId="{BFD45DB4-A5DF-4FF8-A7D6-A8305BFFC927}" type="sibTrans" cxnId="{EA1530BC-2977-4D45-8668-12683731217F}">
      <dgm:prSet/>
      <dgm:spPr/>
      <dgm:t>
        <a:bodyPr/>
        <a:lstStyle/>
        <a:p>
          <a:endParaRPr lang="ru-RU"/>
        </a:p>
      </dgm:t>
    </dgm:pt>
    <dgm:pt modelId="{2221CCBB-C14B-4AC8-BA3C-D960CDD9D19F}">
      <dgm:prSet phldrT="[Текст]"/>
      <dgm:spPr/>
      <dgm:t>
        <a:bodyPr/>
        <a:lstStyle/>
        <a:p>
          <a:r>
            <a:rPr lang="ru-RU" dirty="0" smtClean="0"/>
            <a:t>Отсутствие нейронной сети</a:t>
          </a:r>
          <a:endParaRPr lang="ru-RU" dirty="0"/>
        </a:p>
      </dgm:t>
    </dgm:pt>
    <dgm:pt modelId="{977FA4F7-0EC1-40A8-BEA2-9A8C9372231D}" type="parTrans" cxnId="{DEB800E2-B01A-4CAF-B882-C19CC9A800F9}">
      <dgm:prSet/>
      <dgm:spPr/>
    </dgm:pt>
    <dgm:pt modelId="{2E7E607A-E4FA-4DB6-9EF9-A6F1D1C423AC}" type="sibTrans" cxnId="{DEB800E2-B01A-4CAF-B882-C19CC9A800F9}">
      <dgm:prSet/>
      <dgm:spPr/>
    </dgm:pt>
    <dgm:pt modelId="{423C3888-AD34-443D-B7CB-FC1CE8B7C94E}">
      <dgm:prSet phldrT="[Текст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ru-RU" dirty="0" smtClean="0"/>
            <a:t>Отсутствие нейронной сети</a:t>
          </a:r>
          <a:endParaRPr lang="ru-RU" dirty="0"/>
        </a:p>
      </dgm:t>
    </dgm:pt>
    <dgm:pt modelId="{582DDFB7-F450-4F18-B32A-C0CC5114AD70}" type="parTrans" cxnId="{D4208767-05D8-4270-814D-2E600D809460}">
      <dgm:prSet/>
      <dgm:spPr/>
    </dgm:pt>
    <dgm:pt modelId="{9FC7BC81-88EE-4225-B8F5-F40EE89DD932}" type="sibTrans" cxnId="{D4208767-05D8-4270-814D-2E600D809460}">
      <dgm:prSet/>
      <dgm:spPr/>
    </dgm:pt>
    <dgm:pt modelId="{C2668B05-8CAC-4FF4-A22D-CC1E43B716BB}" type="pres">
      <dgm:prSet presAssocID="{F5C3FE8D-4C90-4CD5-96C7-AC9BF527BEA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C0856E9-92FC-41C8-93AB-5F0F408A3A77}" type="pres">
      <dgm:prSet presAssocID="{2F6378DB-383D-401A-8215-6E0ADEB4CE27}" presName="comp" presStyleCnt="0"/>
      <dgm:spPr/>
    </dgm:pt>
    <dgm:pt modelId="{E1C1C30B-A380-4D6E-B5A9-DF86A908445D}" type="pres">
      <dgm:prSet presAssocID="{2F6378DB-383D-401A-8215-6E0ADEB4CE27}" presName="box" presStyleLbl="node1" presStyleIdx="0" presStyleCnt="3" custLinFactNeighborX="-168" custLinFactNeighborY="3729"/>
      <dgm:spPr/>
      <dgm:t>
        <a:bodyPr/>
        <a:lstStyle/>
        <a:p>
          <a:endParaRPr lang="ru-RU"/>
        </a:p>
      </dgm:t>
    </dgm:pt>
    <dgm:pt modelId="{9919C3C0-6666-47E2-AEE4-AD9C9FDAD97C}" type="pres">
      <dgm:prSet presAssocID="{2F6378DB-383D-401A-8215-6E0ADEB4CE27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ru-RU"/>
        </a:p>
      </dgm:t>
    </dgm:pt>
    <dgm:pt modelId="{DC829D4E-879A-4A91-93B3-771F6EE01491}" type="pres">
      <dgm:prSet presAssocID="{2F6378DB-383D-401A-8215-6E0ADEB4CE2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48248D-2FBE-4CF4-B15F-EE34A71BC78A}" type="pres">
      <dgm:prSet presAssocID="{1377DD40-B9E7-4228-88AA-4ED067C3275D}" presName="spacer" presStyleCnt="0"/>
      <dgm:spPr/>
    </dgm:pt>
    <dgm:pt modelId="{294369DC-431B-4D4B-AFAA-CF9E3BE5B3D1}" type="pres">
      <dgm:prSet presAssocID="{7F4B160F-839C-48F0-ADBA-D31F7B5631B1}" presName="comp" presStyleCnt="0"/>
      <dgm:spPr/>
    </dgm:pt>
    <dgm:pt modelId="{C86E854C-517E-4F38-8A1B-01CD0BD73129}" type="pres">
      <dgm:prSet presAssocID="{7F4B160F-839C-48F0-ADBA-D31F7B5631B1}" presName="box" presStyleLbl="node1" presStyleIdx="1" presStyleCnt="3"/>
      <dgm:spPr/>
      <dgm:t>
        <a:bodyPr/>
        <a:lstStyle/>
        <a:p>
          <a:endParaRPr lang="ru-RU"/>
        </a:p>
      </dgm:t>
    </dgm:pt>
    <dgm:pt modelId="{077005B7-FBCC-49B2-BCB8-1B03961B54B5}" type="pres">
      <dgm:prSet presAssocID="{7F4B160F-839C-48F0-ADBA-D31F7B5631B1}" presName="img" presStyleLbl="fgImgPlace1" presStyleIdx="1" presStyleCnt="3" custScaleX="948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  <dgm:t>
        <a:bodyPr/>
        <a:lstStyle/>
        <a:p>
          <a:endParaRPr lang="ru-RU"/>
        </a:p>
      </dgm:t>
    </dgm:pt>
    <dgm:pt modelId="{A1AE2A3D-883F-4E36-AFE6-19BB55103E10}" type="pres">
      <dgm:prSet presAssocID="{7F4B160F-839C-48F0-ADBA-D31F7B5631B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1FE4F6-1E7A-45CE-A938-8506B48ECF4A}" type="pres">
      <dgm:prSet presAssocID="{7A271D31-72BA-4180-BB78-8F8EC1E9FCE2}" presName="spacer" presStyleCnt="0"/>
      <dgm:spPr/>
    </dgm:pt>
    <dgm:pt modelId="{B0C3307D-BCAD-4908-99A5-E04750FBDC90}" type="pres">
      <dgm:prSet presAssocID="{FD7B79EC-FA41-4917-B515-828FC538931F}" presName="comp" presStyleCnt="0"/>
      <dgm:spPr/>
    </dgm:pt>
    <dgm:pt modelId="{A069FA5F-6FD4-4406-AB55-BE069C45C050}" type="pres">
      <dgm:prSet presAssocID="{FD7B79EC-FA41-4917-B515-828FC538931F}" presName="box" presStyleLbl="node1" presStyleIdx="2" presStyleCnt="3"/>
      <dgm:spPr/>
      <dgm:t>
        <a:bodyPr/>
        <a:lstStyle/>
        <a:p>
          <a:endParaRPr lang="ru-RU"/>
        </a:p>
      </dgm:t>
    </dgm:pt>
    <dgm:pt modelId="{A9A7E352-F668-4DF4-B7F4-6ABB5AA99385}" type="pres">
      <dgm:prSet presAssocID="{FD7B79EC-FA41-4917-B515-828FC53893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ru-RU"/>
        </a:p>
      </dgm:t>
    </dgm:pt>
    <dgm:pt modelId="{8152823F-E56C-4A09-B721-2BC7061ACB08}" type="pres">
      <dgm:prSet presAssocID="{FD7B79EC-FA41-4917-B515-828FC53893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BCCD578-7898-46D5-ABD3-4C4D24FCD809}" type="presOf" srcId="{2221CCBB-C14B-4AC8-BA3C-D960CDD9D19F}" destId="{A1AE2A3D-883F-4E36-AFE6-19BB55103E10}" srcOrd="1" destOrd="3" presId="urn:microsoft.com/office/officeart/2005/8/layout/vList4"/>
    <dgm:cxn modelId="{CBE05678-D428-493E-A4F5-A7E1794D3BFF}" type="presOf" srcId="{3D0DB2F3-49F6-4014-95A4-F9CA397386F8}" destId="{DC829D4E-879A-4A91-93B3-771F6EE01491}" srcOrd="1" destOrd="1" presId="urn:microsoft.com/office/officeart/2005/8/layout/vList4"/>
    <dgm:cxn modelId="{A4668369-31A3-4CC8-8157-E6BF7651ED9F}" type="presOf" srcId="{F5C3FE8D-4C90-4CD5-96C7-AC9BF527BEA4}" destId="{C2668B05-8CAC-4FF4-A22D-CC1E43B716BB}" srcOrd="0" destOrd="0" presId="urn:microsoft.com/office/officeart/2005/8/layout/vList4"/>
    <dgm:cxn modelId="{E0309CBC-57BE-4522-95C2-3EAA2C73CB8D}" type="presOf" srcId="{3D0DB2F3-49F6-4014-95A4-F9CA397386F8}" destId="{E1C1C30B-A380-4D6E-B5A9-DF86A908445D}" srcOrd="0" destOrd="1" presId="urn:microsoft.com/office/officeart/2005/8/layout/vList4"/>
    <dgm:cxn modelId="{BC42F256-1E78-45A0-AF97-1C1F60D64FA5}" type="presOf" srcId="{423C3888-AD34-443D-B7CB-FC1CE8B7C94E}" destId="{8152823F-E56C-4A09-B721-2BC7061ACB08}" srcOrd="1" destOrd="3" presId="urn:microsoft.com/office/officeart/2005/8/layout/vList4"/>
    <dgm:cxn modelId="{CD1175DD-A9BB-4EC8-8311-44A205B1B6D2}" type="presOf" srcId="{99207E18-DFE0-42BE-8DAE-26DEB7D07087}" destId="{DC829D4E-879A-4A91-93B3-771F6EE01491}" srcOrd="1" destOrd="2" presId="urn:microsoft.com/office/officeart/2005/8/layout/vList4"/>
    <dgm:cxn modelId="{6F9D7EB4-974F-4119-94F4-94B8E544FAC4}" type="presOf" srcId="{4CE5A98A-76ED-4C63-BDEE-3389C0E316F4}" destId="{8152823F-E56C-4A09-B721-2BC7061ACB08}" srcOrd="1" destOrd="2" presId="urn:microsoft.com/office/officeart/2005/8/layout/vList4"/>
    <dgm:cxn modelId="{4B684537-4649-433B-8A07-BA57EA7D0734}" type="presOf" srcId="{4CE5A98A-76ED-4C63-BDEE-3389C0E316F4}" destId="{A069FA5F-6FD4-4406-AB55-BE069C45C050}" srcOrd="0" destOrd="2" presId="urn:microsoft.com/office/officeart/2005/8/layout/vList4"/>
    <dgm:cxn modelId="{B8E4AC97-DC28-4B53-B162-E0228E44931F}" type="presOf" srcId="{423C3888-AD34-443D-B7CB-FC1CE8B7C94E}" destId="{A069FA5F-6FD4-4406-AB55-BE069C45C050}" srcOrd="0" destOrd="3" presId="urn:microsoft.com/office/officeart/2005/8/layout/vList4"/>
    <dgm:cxn modelId="{FC4DE376-DA0F-45BE-9CB0-911F0E6DF559}" type="presOf" srcId="{647E964B-63D9-4AD9-8AB2-4B81B100C8E7}" destId="{C86E854C-517E-4F38-8A1B-01CD0BD73129}" srcOrd="0" destOrd="1" presId="urn:microsoft.com/office/officeart/2005/8/layout/vList4"/>
    <dgm:cxn modelId="{396D54E5-664E-4B16-AA9E-68FBE728F1BA}" type="presOf" srcId="{FD7B79EC-FA41-4917-B515-828FC538931F}" destId="{A069FA5F-6FD4-4406-AB55-BE069C45C050}" srcOrd="0" destOrd="0" presId="urn:microsoft.com/office/officeart/2005/8/layout/vList4"/>
    <dgm:cxn modelId="{6FC24E9A-DBF5-4B56-BDC2-5B6908859507}" srcId="{7F4B160F-839C-48F0-ADBA-D31F7B5631B1}" destId="{02D32DA2-3E54-40CE-9759-FD75E6000A66}" srcOrd="1" destOrd="0" parTransId="{6AA5A724-070F-4A86-9FAD-0FCF3A9D91A1}" sibTransId="{FAE1E3D1-12DC-45F9-8FBC-1D45CB6DE3C4}"/>
    <dgm:cxn modelId="{CCA13D3F-B7B2-461D-9969-D301F00F285E}" srcId="{2F6378DB-383D-401A-8215-6E0ADEB4CE27}" destId="{99207E18-DFE0-42BE-8DAE-26DEB7D07087}" srcOrd="1" destOrd="0" parTransId="{92D5703A-E6A8-4C1F-A1C0-C0670E3C3A3F}" sibTransId="{A9968FA5-1761-461F-903A-DC74546F05B3}"/>
    <dgm:cxn modelId="{DEB800E2-B01A-4CAF-B882-C19CC9A800F9}" srcId="{7F4B160F-839C-48F0-ADBA-D31F7B5631B1}" destId="{2221CCBB-C14B-4AC8-BA3C-D960CDD9D19F}" srcOrd="2" destOrd="0" parTransId="{977FA4F7-0EC1-40A8-BEA2-9A8C9372231D}" sibTransId="{2E7E607A-E4FA-4DB6-9EF9-A6F1D1C423AC}"/>
    <dgm:cxn modelId="{7E38B8B7-DD33-472F-9764-665DD7DEA97E}" type="presOf" srcId="{EA014DDA-D8B3-405E-BA16-CF4E7A4238F0}" destId="{8152823F-E56C-4A09-B721-2BC7061ACB08}" srcOrd="1" destOrd="1" presId="urn:microsoft.com/office/officeart/2005/8/layout/vList4"/>
    <dgm:cxn modelId="{3F4218B9-20F1-43C7-96EF-5347C72B679A}" type="presOf" srcId="{7F4B160F-839C-48F0-ADBA-D31F7B5631B1}" destId="{A1AE2A3D-883F-4E36-AFE6-19BB55103E10}" srcOrd="1" destOrd="0" presId="urn:microsoft.com/office/officeart/2005/8/layout/vList4"/>
    <dgm:cxn modelId="{E521A6F3-6DC6-4E2E-B474-4F7A352DF009}" srcId="{F5C3FE8D-4C90-4CD5-96C7-AC9BF527BEA4}" destId="{7F4B160F-839C-48F0-ADBA-D31F7B5631B1}" srcOrd="1" destOrd="0" parTransId="{B9038B73-FC3F-40C5-8625-314145153216}" sibTransId="{7A271D31-72BA-4180-BB78-8F8EC1E9FCE2}"/>
    <dgm:cxn modelId="{F8E43051-6197-4D77-99ED-70D67114810D}" srcId="{7F4B160F-839C-48F0-ADBA-D31F7B5631B1}" destId="{647E964B-63D9-4AD9-8AB2-4B81B100C8E7}" srcOrd="0" destOrd="0" parTransId="{5CC20889-F104-4DAF-9D85-5B8E9A46380F}" sibTransId="{CD01EDDE-EFB5-46AB-A0FA-F58D36D76492}"/>
    <dgm:cxn modelId="{FF1B9D87-6912-4246-A680-27224E8278C0}" type="presOf" srcId="{2221CCBB-C14B-4AC8-BA3C-D960CDD9D19F}" destId="{C86E854C-517E-4F38-8A1B-01CD0BD73129}" srcOrd="0" destOrd="3" presId="urn:microsoft.com/office/officeart/2005/8/layout/vList4"/>
    <dgm:cxn modelId="{70220B83-4685-4CB1-9ABA-49ADB09A950D}" type="presOf" srcId="{02D32DA2-3E54-40CE-9759-FD75E6000A66}" destId="{C86E854C-517E-4F38-8A1B-01CD0BD73129}" srcOrd="0" destOrd="2" presId="urn:microsoft.com/office/officeart/2005/8/layout/vList4"/>
    <dgm:cxn modelId="{99E0EB31-3981-4608-AAAC-A7D945668006}" srcId="{2F6378DB-383D-401A-8215-6E0ADEB4CE27}" destId="{3D0DB2F3-49F6-4014-95A4-F9CA397386F8}" srcOrd="0" destOrd="0" parTransId="{D551555B-B336-4DB1-9614-6C09CCCD2522}" sibTransId="{9A291305-D2EF-49F3-B232-669804FC0186}"/>
    <dgm:cxn modelId="{63A3C01F-08C6-4B1B-B4B1-EAF194279422}" srcId="{F5C3FE8D-4C90-4CD5-96C7-AC9BF527BEA4}" destId="{FD7B79EC-FA41-4917-B515-828FC538931F}" srcOrd="2" destOrd="0" parTransId="{55925021-52B6-441A-AF6C-CA54E7C8E749}" sibTransId="{FDCB60A9-9419-460E-BF1E-B6ACDCC8D906}"/>
    <dgm:cxn modelId="{D36B21C2-BA00-4DF0-8BC1-71733AA1A3B8}" type="presOf" srcId="{7F4B160F-839C-48F0-ADBA-D31F7B5631B1}" destId="{C86E854C-517E-4F38-8A1B-01CD0BD73129}" srcOrd="0" destOrd="0" presId="urn:microsoft.com/office/officeart/2005/8/layout/vList4"/>
    <dgm:cxn modelId="{87AACE1C-CCDA-4C67-B079-2642C8CA7114}" type="presOf" srcId="{FD7B79EC-FA41-4917-B515-828FC538931F}" destId="{8152823F-E56C-4A09-B721-2BC7061ACB08}" srcOrd="1" destOrd="0" presId="urn:microsoft.com/office/officeart/2005/8/layout/vList4"/>
    <dgm:cxn modelId="{112DF63F-CCF3-4A18-906C-8B1CB59B3CE5}" type="presOf" srcId="{EA014DDA-D8B3-405E-BA16-CF4E7A4238F0}" destId="{A069FA5F-6FD4-4406-AB55-BE069C45C050}" srcOrd="0" destOrd="1" presId="urn:microsoft.com/office/officeart/2005/8/layout/vList4"/>
    <dgm:cxn modelId="{D4208767-05D8-4270-814D-2E600D809460}" srcId="{FD7B79EC-FA41-4917-B515-828FC538931F}" destId="{423C3888-AD34-443D-B7CB-FC1CE8B7C94E}" srcOrd="2" destOrd="0" parTransId="{582DDFB7-F450-4F18-B32A-C0CC5114AD70}" sibTransId="{9FC7BC81-88EE-4225-B8F5-F40EE89DD932}"/>
    <dgm:cxn modelId="{EA1530BC-2977-4D45-8668-12683731217F}" srcId="{FD7B79EC-FA41-4917-B515-828FC538931F}" destId="{4CE5A98A-76ED-4C63-BDEE-3389C0E316F4}" srcOrd="1" destOrd="0" parTransId="{7ED35334-FA3C-44F5-87EA-E7CD756260AB}" sibTransId="{BFD45DB4-A5DF-4FF8-A7D6-A8305BFFC927}"/>
    <dgm:cxn modelId="{7FFD26A9-F0B9-413B-A2EB-00496CB94568}" srcId="{F5C3FE8D-4C90-4CD5-96C7-AC9BF527BEA4}" destId="{2F6378DB-383D-401A-8215-6E0ADEB4CE27}" srcOrd="0" destOrd="0" parTransId="{563E6436-9E4A-4D89-8560-AA94CFCE7BED}" sibTransId="{1377DD40-B9E7-4228-88AA-4ED067C3275D}"/>
    <dgm:cxn modelId="{73570364-E6F6-497B-8301-89C89F0E99E8}" type="presOf" srcId="{647E964B-63D9-4AD9-8AB2-4B81B100C8E7}" destId="{A1AE2A3D-883F-4E36-AFE6-19BB55103E10}" srcOrd="1" destOrd="1" presId="urn:microsoft.com/office/officeart/2005/8/layout/vList4"/>
    <dgm:cxn modelId="{64FAFCD4-D257-4C38-8C50-939F07A56888}" type="presOf" srcId="{02D32DA2-3E54-40CE-9759-FD75E6000A66}" destId="{A1AE2A3D-883F-4E36-AFE6-19BB55103E10}" srcOrd="1" destOrd="2" presId="urn:microsoft.com/office/officeart/2005/8/layout/vList4"/>
    <dgm:cxn modelId="{36FBE0B0-B8AC-48F1-A324-4CCFD4E5567E}" type="presOf" srcId="{2F6378DB-383D-401A-8215-6E0ADEB4CE27}" destId="{DC829D4E-879A-4A91-93B3-771F6EE01491}" srcOrd="1" destOrd="0" presId="urn:microsoft.com/office/officeart/2005/8/layout/vList4"/>
    <dgm:cxn modelId="{333BE311-8CAE-4970-ADE3-9017B8F0BBF6}" type="presOf" srcId="{2F6378DB-383D-401A-8215-6E0ADEB4CE27}" destId="{E1C1C30B-A380-4D6E-B5A9-DF86A908445D}" srcOrd="0" destOrd="0" presId="urn:microsoft.com/office/officeart/2005/8/layout/vList4"/>
    <dgm:cxn modelId="{42398CC7-4815-403B-A410-6EAEDAA1162C}" type="presOf" srcId="{99207E18-DFE0-42BE-8DAE-26DEB7D07087}" destId="{E1C1C30B-A380-4D6E-B5A9-DF86A908445D}" srcOrd="0" destOrd="2" presId="urn:microsoft.com/office/officeart/2005/8/layout/vList4"/>
    <dgm:cxn modelId="{3BBCF2E7-6EC5-434B-96F9-B2C9C6F566C8}" srcId="{FD7B79EC-FA41-4917-B515-828FC538931F}" destId="{EA014DDA-D8B3-405E-BA16-CF4E7A4238F0}" srcOrd="0" destOrd="0" parTransId="{DEFBA0E4-FF31-4A46-9375-67C8E34B5D68}" sibTransId="{F8D68D55-97F9-460D-A91C-34DB1706A126}"/>
    <dgm:cxn modelId="{D31B2B24-F7BB-480A-95FE-D7406FC0801D}" type="presParOf" srcId="{C2668B05-8CAC-4FF4-A22D-CC1E43B716BB}" destId="{1C0856E9-92FC-41C8-93AB-5F0F408A3A77}" srcOrd="0" destOrd="0" presId="urn:microsoft.com/office/officeart/2005/8/layout/vList4"/>
    <dgm:cxn modelId="{836C78EF-BF22-4DE7-A2CB-39A8155199F1}" type="presParOf" srcId="{1C0856E9-92FC-41C8-93AB-5F0F408A3A77}" destId="{E1C1C30B-A380-4D6E-B5A9-DF86A908445D}" srcOrd="0" destOrd="0" presId="urn:microsoft.com/office/officeart/2005/8/layout/vList4"/>
    <dgm:cxn modelId="{37DB93F0-200B-4BB0-889C-992A8FB260A7}" type="presParOf" srcId="{1C0856E9-92FC-41C8-93AB-5F0F408A3A77}" destId="{9919C3C0-6666-47E2-AEE4-AD9C9FDAD97C}" srcOrd="1" destOrd="0" presId="urn:microsoft.com/office/officeart/2005/8/layout/vList4"/>
    <dgm:cxn modelId="{EAC07421-A489-42A5-95FF-1FD397614D1F}" type="presParOf" srcId="{1C0856E9-92FC-41C8-93AB-5F0F408A3A77}" destId="{DC829D4E-879A-4A91-93B3-771F6EE01491}" srcOrd="2" destOrd="0" presId="urn:microsoft.com/office/officeart/2005/8/layout/vList4"/>
    <dgm:cxn modelId="{0BD78950-6380-493A-B929-78E0EA5A38C0}" type="presParOf" srcId="{C2668B05-8CAC-4FF4-A22D-CC1E43B716BB}" destId="{5648248D-2FBE-4CF4-B15F-EE34A71BC78A}" srcOrd="1" destOrd="0" presId="urn:microsoft.com/office/officeart/2005/8/layout/vList4"/>
    <dgm:cxn modelId="{98C42CFA-42CE-457A-8A26-D72E20990006}" type="presParOf" srcId="{C2668B05-8CAC-4FF4-A22D-CC1E43B716BB}" destId="{294369DC-431B-4D4B-AFAA-CF9E3BE5B3D1}" srcOrd="2" destOrd="0" presId="urn:microsoft.com/office/officeart/2005/8/layout/vList4"/>
    <dgm:cxn modelId="{B0943A72-CCEF-4703-A45A-CC002BD83B27}" type="presParOf" srcId="{294369DC-431B-4D4B-AFAA-CF9E3BE5B3D1}" destId="{C86E854C-517E-4F38-8A1B-01CD0BD73129}" srcOrd="0" destOrd="0" presId="urn:microsoft.com/office/officeart/2005/8/layout/vList4"/>
    <dgm:cxn modelId="{BAF41192-09A4-4826-BFC2-E6751281C6A9}" type="presParOf" srcId="{294369DC-431B-4D4B-AFAA-CF9E3BE5B3D1}" destId="{077005B7-FBCC-49B2-BCB8-1B03961B54B5}" srcOrd="1" destOrd="0" presId="urn:microsoft.com/office/officeart/2005/8/layout/vList4"/>
    <dgm:cxn modelId="{454CD777-3A26-4903-A425-61DEAF1055E4}" type="presParOf" srcId="{294369DC-431B-4D4B-AFAA-CF9E3BE5B3D1}" destId="{A1AE2A3D-883F-4E36-AFE6-19BB55103E10}" srcOrd="2" destOrd="0" presId="urn:microsoft.com/office/officeart/2005/8/layout/vList4"/>
    <dgm:cxn modelId="{0C6D8219-2F21-4D7E-9CA7-68F0B65417EA}" type="presParOf" srcId="{C2668B05-8CAC-4FF4-A22D-CC1E43B716BB}" destId="{BC1FE4F6-1E7A-45CE-A938-8506B48ECF4A}" srcOrd="3" destOrd="0" presId="urn:microsoft.com/office/officeart/2005/8/layout/vList4"/>
    <dgm:cxn modelId="{CC6C98BD-FBA6-482B-93E1-2976A4ED3A7F}" type="presParOf" srcId="{C2668B05-8CAC-4FF4-A22D-CC1E43B716BB}" destId="{B0C3307D-BCAD-4908-99A5-E04750FBDC90}" srcOrd="4" destOrd="0" presId="urn:microsoft.com/office/officeart/2005/8/layout/vList4"/>
    <dgm:cxn modelId="{FC45D143-671E-47AB-987D-8FB1FB35EDC0}" type="presParOf" srcId="{B0C3307D-BCAD-4908-99A5-E04750FBDC90}" destId="{A069FA5F-6FD4-4406-AB55-BE069C45C050}" srcOrd="0" destOrd="0" presId="urn:microsoft.com/office/officeart/2005/8/layout/vList4"/>
    <dgm:cxn modelId="{0E8DC441-5358-4009-BF16-BA5C252D400D}" type="presParOf" srcId="{B0C3307D-BCAD-4908-99A5-E04750FBDC90}" destId="{A9A7E352-F668-4DF4-B7F4-6ABB5AA99385}" srcOrd="1" destOrd="0" presId="urn:microsoft.com/office/officeart/2005/8/layout/vList4"/>
    <dgm:cxn modelId="{992DBDC1-CE70-4B0D-BB22-A0B83E91D57B}" type="presParOf" srcId="{B0C3307D-BCAD-4908-99A5-E04750FBDC90}" destId="{8152823F-E56C-4A09-B721-2BC7061ACB0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1C30B-A380-4D6E-B5A9-DF86A908445D}">
      <dsp:nvSpPr>
        <dsp:cNvPr id="0" name=""/>
        <dsp:cNvSpPr/>
      </dsp:nvSpPr>
      <dsp:spPr>
        <a:xfrm>
          <a:off x="0" y="47553"/>
          <a:ext cx="6348441" cy="1275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Eg-online.ru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Много лишней информации.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Отсутствие нейронной сети</a:t>
          </a:r>
          <a:endParaRPr lang="ru-RU" sz="1500" kern="1200" dirty="0"/>
        </a:p>
      </dsp:txBody>
      <dsp:txXfrm>
        <a:off x="1397211" y="47553"/>
        <a:ext cx="4951229" cy="1275229"/>
      </dsp:txXfrm>
    </dsp:sp>
    <dsp:sp modelId="{9919C3C0-6666-47E2-AEE4-AD9C9FDAD97C}">
      <dsp:nvSpPr>
        <dsp:cNvPr id="0" name=""/>
        <dsp:cNvSpPr/>
      </dsp:nvSpPr>
      <dsp:spPr>
        <a:xfrm>
          <a:off x="127522" y="127522"/>
          <a:ext cx="1269688" cy="10201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E854C-517E-4F38-8A1B-01CD0BD73129}">
      <dsp:nvSpPr>
        <dsp:cNvPr id="0" name=""/>
        <dsp:cNvSpPr/>
      </dsp:nvSpPr>
      <dsp:spPr>
        <a:xfrm>
          <a:off x="0" y="1402751"/>
          <a:ext cx="6348441" cy="1275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Оценщик.</a:t>
          </a:r>
          <a:r>
            <a:rPr lang="en-US" sz="1900" kern="1200" dirty="0" err="1" smtClean="0"/>
            <a:t>ru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Плохо структурированный.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Отталкивает пользователей своим дизайном.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Отсутствие нейронной сети</a:t>
          </a:r>
          <a:endParaRPr lang="ru-RU" sz="1500" kern="1200" dirty="0"/>
        </a:p>
      </dsp:txBody>
      <dsp:txXfrm>
        <a:off x="1397211" y="1402751"/>
        <a:ext cx="4951229" cy="1275229"/>
      </dsp:txXfrm>
    </dsp:sp>
    <dsp:sp modelId="{077005B7-FBCC-49B2-BCB8-1B03961B54B5}">
      <dsp:nvSpPr>
        <dsp:cNvPr id="0" name=""/>
        <dsp:cNvSpPr/>
      </dsp:nvSpPr>
      <dsp:spPr>
        <a:xfrm>
          <a:off x="160471" y="1530274"/>
          <a:ext cx="1203791" cy="10201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9FA5F-6FD4-4406-AB55-BE069C45C050}">
      <dsp:nvSpPr>
        <dsp:cNvPr id="0" name=""/>
        <dsp:cNvSpPr/>
      </dsp:nvSpPr>
      <dsp:spPr>
        <a:xfrm>
          <a:off x="0" y="2805503"/>
          <a:ext cx="6348441" cy="1275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Glavkniga.ru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Долгий поиск информации.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Много лишней информации.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Отсутствие нейронной сети</a:t>
          </a:r>
          <a:endParaRPr lang="ru-RU" sz="1500" kern="1200" dirty="0"/>
        </a:p>
      </dsp:txBody>
      <dsp:txXfrm>
        <a:off x="1397211" y="2805503"/>
        <a:ext cx="4951229" cy="1275229"/>
      </dsp:txXfrm>
    </dsp:sp>
    <dsp:sp modelId="{A9A7E352-F668-4DF4-B7F4-6ABB5AA99385}">
      <dsp:nvSpPr>
        <dsp:cNvPr id="0" name=""/>
        <dsp:cNvSpPr/>
      </dsp:nvSpPr>
      <dsp:spPr>
        <a:xfrm>
          <a:off x="127522" y="2933026"/>
          <a:ext cx="1269688" cy="10201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1B796-A4B3-4719-8753-3A4C3AA39124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59117-C11A-4CC4-A406-88F1A7526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8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0944" y="-19050"/>
            <a:ext cx="9261144" cy="525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472" y="0"/>
            <a:ext cx="9164472" cy="519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205979"/>
            <a:ext cx="64770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Индивидуальный проект </a:t>
            </a:r>
            <a:br>
              <a:rPr lang="ru-RU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NeuroLand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Город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Площадка: 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Учащийся:</a:t>
            </a:r>
          </a:p>
          <a:p>
            <a:pPr algn="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Преподаватель: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Дата: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29718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Ижевск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Cube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Исупов Григорий Сергеевич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Панкратов Д.А.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июня 2021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Идея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23950"/>
            <a:ext cx="8382000" cy="34706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приложение, использующее нейронную сеть,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которая помогает людям, желающим приобрести земельный участок, определить разумную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цену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yurface.ru/wp-content/uploads/2016/01/s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" y="0"/>
            <a:ext cx="917448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1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рынка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722628799"/>
              </p:ext>
            </p:extLst>
          </p:nvPr>
        </p:nvGraphicFramePr>
        <p:xfrm>
          <a:off x="304800" y="971550"/>
          <a:ext cx="6348441" cy="40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91540"/>
            <a:ext cx="6934200" cy="431256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Перспективы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3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проектом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будущем могут пользоваться риелторы и другие люди, желающие определить цену участка, что поспособствует его развитию.</a:t>
            </a: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Возможности для доработки: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Внедрение возможности использовать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кадастровых карт и возможности использовать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Улучшение возможностей веб-сервера и улучшение нейронной сети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Обновление дизайна приложения или его модификация (-)</a:t>
            </a: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s://aboutfinans.ru/wp-content/uploads/2021/02/investing_oshibk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2202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9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 теперь видео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32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134</Words>
  <Application>Microsoft Office PowerPoint</Application>
  <PresentationFormat>Экран (16:9)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Индивидуальный проект   NeuroLand</vt:lpstr>
      <vt:lpstr>Идея проекта</vt:lpstr>
      <vt:lpstr>Анализ рынка</vt:lpstr>
      <vt:lpstr>Структура проекта</vt:lpstr>
      <vt:lpstr>Перспективы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Григорий Исупов</cp:lastModifiedBy>
  <cp:revision>29</cp:revision>
  <dcterms:created xsi:type="dcterms:W3CDTF">2014-12-12T07:51:53Z</dcterms:created>
  <dcterms:modified xsi:type="dcterms:W3CDTF">2021-06-03T06:14:46Z</dcterms:modified>
</cp:coreProperties>
</file>