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5A745-0723-48F0-BCCE-050189FDF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14FDB3-7D9A-48C9-8D4C-1DA03913D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45BBBA-F608-4C6E-9426-13950CB1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8636-2914-4225-A45D-7B2A33E56E27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1CCA6-25C5-4050-9B1F-6A8882C0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EA7A5-0035-4B19-AEE1-ABEA9113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B34A-9BB5-4971-97D3-44429BA7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4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59ED0-15C9-402C-83F2-F28FE39B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B09AA-B4C1-40C1-B13C-37CD20E40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FC7B0A-71A2-4EDC-B248-94FC3249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8636-2914-4225-A45D-7B2A33E56E27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D09CA-F517-45F9-87E1-F03AAD8A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E4594-29E5-4C64-8BA5-C90E83B3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B34A-9BB5-4971-97D3-44429BA7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3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F6C8B8-2D84-4481-A541-687F29A8D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E3EDE-3DFA-4024-B10E-81E721556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F27AD-DD0C-4CA9-8F2C-5B328415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8636-2914-4225-A45D-7B2A33E56E27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FD6DB-00E9-4229-A08E-DBC3F794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F02DE-02F4-4556-972D-B8A76E56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B34A-9BB5-4971-97D3-44429BA7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85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AC164-008D-4277-A8C6-9747F86C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9E9CB-38E0-4D6F-9425-DB69D0F6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56794-1D1D-4CA3-B11C-37113C6C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8636-2914-4225-A45D-7B2A33E56E27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27235A-BED1-41B8-8691-EEB1ADAB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F5660-1E7F-40AA-A44A-1645BE2E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B34A-9BB5-4971-97D3-44429BA7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81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EEE33-9B4B-430D-8D23-381997DF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D99659-8388-4AEA-A63C-EE525D18F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CF13E-F28B-467C-A36B-1FE33DF4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8636-2914-4225-A45D-7B2A33E56E27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C012E-B485-4C9B-AA84-E4225431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EA732-21E4-4DE8-A037-DD7548E4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B34A-9BB5-4971-97D3-44429BA7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01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AEACF-D1FF-457B-8F49-4F90CF56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26816-4547-496A-AA59-EA98E2A90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566D8B-9A02-4ED6-9414-3305A8643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CEF96E-585C-4F19-A4D4-F4041BCD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8636-2914-4225-A45D-7B2A33E56E27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4D88A4-6C2E-4B8C-8D9D-F000B97D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9C8959-2BF1-4347-AC6E-6363C477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B34A-9BB5-4971-97D3-44429BA7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48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DD500-57E2-4911-A70F-4BEFCEE5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BF3E4-CC52-4DBA-B9E9-1092C2902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52283C-0271-4476-A11E-D3919FF77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D51D0A-E5BC-47A1-AF09-33904C0F4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A82790-00E0-4138-BEAC-E42218EFD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0290DB-219E-4E18-BEB2-5F9EF622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8636-2914-4225-A45D-7B2A33E56E27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60B29F-089D-43F3-869B-B2E4DE36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0C5583-DF2A-40F4-AA4F-D451C5A5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B34A-9BB5-4971-97D3-44429BA7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25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C3DDB-E4F0-47AE-887F-EEC4BC0E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13B884-02E1-4EE1-A727-C55ADEE4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8636-2914-4225-A45D-7B2A33E56E27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B4E495-6BAF-48CF-9B69-DE6EE00C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983D4-7044-455F-AE0D-A67740A9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B34A-9BB5-4971-97D3-44429BA7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98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B36D64-21FE-4A00-9CCA-7D1066F8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8636-2914-4225-A45D-7B2A33E56E27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55ADA8-ABB9-4E63-AC0D-E3067A67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45965A-31E0-4AAF-9777-C72DB375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B34A-9BB5-4971-97D3-44429BA7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10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32CEE-0784-4C40-9983-61A267DDD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9501C-2372-4A7C-AEA4-1A01D9552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B425C-4FD9-416E-9BB3-D44C360BA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220131-4E2E-43A7-853F-53FDFE59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8636-2914-4225-A45D-7B2A33E56E27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B81701-1277-45AD-BEF3-372B4389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48665B-2F04-4BAC-83BD-FBD9C66C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B34A-9BB5-4971-97D3-44429BA7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12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B0504-8943-4194-9947-8126E04C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EF48D-073F-4616-B1CB-9B968BDAD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F77FE0-9147-47F0-93AB-33F108D41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6AFFF5-A80E-4BA5-9404-70947D60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8636-2914-4225-A45D-7B2A33E56E27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A2F07D-EF99-482F-9F0D-94700AF2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DD15A6-1000-43D3-8997-2D8292E1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B34A-9BB5-4971-97D3-44429BA7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4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56F010-8D24-4205-B5A2-3723AB12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F8898-0F98-4981-A841-8C3062FAF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4C9F5-21B0-4F02-8AE0-26DB1FE67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B8636-2914-4225-A45D-7B2A33E56E27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80076-CC4F-4A14-B49F-BD747802E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54DA82-AB8B-4FD8-B416-B3D43F3E6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2B34A-9BB5-4971-97D3-44429BA75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3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133DB6D-47C8-4E4B-BCFB-7D9522988A24}"/>
              </a:ext>
            </a:extLst>
          </p:cNvPr>
          <p:cNvSpPr txBox="1"/>
          <p:nvPr/>
        </p:nvSpPr>
        <p:spPr>
          <a:xfrm>
            <a:off x="563418" y="360219"/>
            <a:ext cx="241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Data Type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4258F8-6F3D-4897-8B76-90A057CA361C}"/>
              </a:ext>
            </a:extLst>
          </p:cNvPr>
          <p:cNvSpPr txBox="1"/>
          <p:nvPr/>
        </p:nvSpPr>
        <p:spPr>
          <a:xfrm>
            <a:off x="743527" y="17318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值类型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22BF96-CB37-48E5-90ED-816997680824}"/>
              </a:ext>
            </a:extLst>
          </p:cNvPr>
          <p:cNvSpPr txBox="1"/>
          <p:nvPr/>
        </p:nvSpPr>
        <p:spPr>
          <a:xfrm>
            <a:off x="660592" y="53016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引用类型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B914969-B804-48AE-990F-C5864C5EE261}"/>
              </a:ext>
            </a:extLst>
          </p:cNvPr>
          <p:cNvCxnSpPr/>
          <p:nvPr/>
        </p:nvCxnSpPr>
        <p:spPr>
          <a:xfrm>
            <a:off x="1768588" y="1939636"/>
            <a:ext cx="2267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8B0447D-1949-43CE-A27E-A7E834D8B226}"/>
              </a:ext>
            </a:extLst>
          </p:cNvPr>
          <p:cNvCxnSpPr/>
          <p:nvPr/>
        </p:nvCxnSpPr>
        <p:spPr>
          <a:xfrm>
            <a:off x="1839906" y="5486340"/>
            <a:ext cx="2267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双大括号 9">
            <a:extLst>
              <a:ext uri="{FF2B5EF4-FFF2-40B4-BE49-F238E27FC236}">
                <a16:creationId xmlns:a16="http://schemas.microsoft.com/office/drawing/2014/main" id="{48056A18-5CB7-4D07-BF85-A1129DE76CBF}"/>
              </a:ext>
            </a:extLst>
          </p:cNvPr>
          <p:cNvSpPr/>
          <p:nvPr/>
        </p:nvSpPr>
        <p:spPr>
          <a:xfrm>
            <a:off x="4107609" y="822036"/>
            <a:ext cx="4814718" cy="227214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双大括号 10">
            <a:extLst>
              <a:ext uri="{FF2B5EF4-FFF2-40B4-BE49-F238E27FC236}">
                <a16:creationId xmlns:a16="http://schemas.microsoft.com/office/drawing/2014/main" id="{6912B16A-1BF0-4236-AC3B-A64EFEF30233}"/>
              </a:ext>
            </a:extLst>
          </p:cNvPr>
          <p:cNvSpPr/>
          <p:nvPr/>
        </p:nvSpPr>
        <p:spPr>
          <a:xfrm>
            <a:off x="4107609" y="4350268"/>
            <a:ext cx="4814718" cy="227214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DF65DDC-5BAF-4B80-9A86-543C798FD809}"/>
              </a:ext>
            </a:extLst>
          </p:cNvPr>
          <p:cNvSpPr txBox="1"/>
          <p:nvPr/>
        </p:nvSpPr>
        <p:spPr>
          <a:xfrm>
            <a:off x="4729018" y="822036"/>
            <a:ext cx="34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内存位置 ： 栈， 后进先出， 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A44799-62FC-4593-A9CD-ADD7A5FD2C7B}"/>
              </a:ext>
            </a:extLst>
          </p:cNvPr>
          <p:cNvSpPr txBox="1"/>
          <p:nvPr/>
        </p:nvSpPr>
        <p:spPr>
          <a:xfrm>
            <a:off x="4729018" y="4234872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内存位置 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堆， 动态碎片申请 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921C122-8783-4C92-98F4-2FA6A4029D31}"/>
              </a:ext>
            </a:extLst>
          </p:cNvPr>
          <p:cNvSpPr txBox="1"/>
          <p:nvPr/>
        </p:nvSpPr>
        <p:spPr>
          <a:xfrm>
            <a:off x="4763483" y="2244312"/>
            <a:ext cx="35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举例：</a:t>
            </a:r>
            <a:r>
              <a:rPr lang="en-US" altLang="zh-CN" dirty="0">
                <a:solidFill>
                  <a:schemeClr val="bg1"/>
                </a:solidFill>
              </a:rPr>
              <a:t>int, float, struct, enum, bool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EAB66F-ADF1-470B-A237-86BFBE676BC9}"/>
              </a:ext>
            </a:extLst>
          </p:cNvPr>
          <p:cNvSpPr txBox="1"/>
          <p:nvPr/>
        </p:nvSpPr>
        <p:spPr>
          <a:xfrm>
            <a:off x="4718643" y="5887816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举例：</a:t>
            </a:r>
            <a:r>
              <a:rPr lang="en-US" altLang="zh-CN" dirty="0">
                <a:solidFill>
                  <a:schemeClr val="bg1"/>
                </a:solidFill>
              </a:rPr>
              <a:t>class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2FA5921-1E6D-4BD0-B03F-A4299FF8F060}"/>
              </a:ext>
            </a:extLst>
          </p:cNvPr>
          <p:cNvSpPr txBox="1"/>
          <p:nvPr/>
        </p:nvSpPr>
        <p:spPr>
          <a:xfrm>
            <a:off x="743527" y="2918753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Stack / Heap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13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133DB6D-47C8-4E4B-BCFB-7D9522988A24}"/>
              </a:ext>
            </a:extLst>
          </p:cNvPr>
          <p:cNvSpPr txBox="1"/>
          <p:nvPr/>
        </p:nvSpPr>
        <p:spPr>
          <a:xfrm>
            <a:off x="563418" y="360219"/>
            <a:ext cx="344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数据类型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Data Type 64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位系统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C2C04CE-FBFD-4AD2-AD69-4D6A46286FDC}"/>
              </a:ext>
            </a:extLst>
          </p:cNvPr>
          <p:cNvSpPr txBox="1"/>
          <p:nvPr/>
        </p:nvSpPr>
        <p:spPr>
          <a:xfrm>
            <a:off x="563418" y="1123430"/>
            <a:ext cx="1209963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Byte:  1 byte(s) scope:[0                               -                             255]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SByte:  1 byte(s) scope:[-128                            -                             127]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Int16:  2 byte(s) scope:[-32768                          -                           32767]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UInt16:  2 byte(s) scope:[0                               -                           65535]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Int32:  4 byte(s) scope:[-2147483648                     -                      2147483647]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UInt32:  4 byte(s) scope:[0                               -                      4294967295]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Int64:  8 byte(s) scope:[-9223372036854775808            -             9223372036854775807]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UInt64:  8 byte(s) scope:[0                               -            18446744073709551615]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Single:  4 byte(s) scope:[-3.4028235E+38                  -                   3.4028235E+38]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Double:  8 byte(s) scope:[-1.7976931348623157E+308        -         1.7976931348623157E+308]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Decimal: 16 byte(s) scope:[-79228162514264337593543950335  -   79228162514264337593543950335]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Boolean:  1 byte(s)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Char:  2 byte(s)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IntPtr: 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byte(s)</a:t>
            </a:r>
          </a:p>
        </p:txBody>
      </p:sp>
    </p:spTree>
    <p:extLst>
      <p:ext uri="{BB962C8B-B14F-4D97-AF65-F5344CB8AC3E}">
        <p14:creationId xmlns:p14="http://schemas.microsoft.com/office/powerpoint/2010/main" val="118814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133DB6D-47C8-4E4B-BCFB-7D9522988A24}"/>
              </a:ext>
            </a:extLst>
          </p:cNvPr>
          <p:cNvSpPr txBox="1"/>
          <p:nvPr/>
        </p:nvSpPr>
        <p:spPr>
          <a:xfrm>
            <a:off x="563418" y="360219"/>
            <a:ext cx="241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数据类型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Data Type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76131-CDE1-4EE3-8273-BE88A0AB0DE8}"/>
              </a:ext>
            </a:extLst>
          </p:cNvPr>
          <p:cNvSpPr txBox="1"/>
          <p:nvPr/>
        </p:nvSpPr>
        <p:spPr>
          <a:xfrm>
            <a:off x="701964" y="4424218"/>
            <a:ext cx="2353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Var a = new </a:t>
            </a:r>
            <a:r>
              <a:rPr lang="en-US" altLang="zh-CN" dirty="0" err="1">
                <a:solidFill>
                  <a:schemeClr val="bg1"/>
                </a:solidFill>
              </a:rPr>
              <a:t>ClassA</a:t>
            </a:r>
            <a:r>
              <a:rPr lang="en-US" altLang="zh-CN" dirty="0">
                <a:solidFill>
                  <a:schemeClr val="bg1"/>
                </a:solidFill>
              </a:rPr>
              <a:t>();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Var b = new </a:t>
            </a:r>
            <a:r>
              <a:rPr lang="en-US" altLang="zh-CN" dirty="0" err="1">
                <a:solidFill>
                  <a:schemeClr val="bg1"/>
                </a:solidFill>
              </a:rPr>
              <a:t>StructB</a:t>
            </a:r>
            <a:r>
              <a:rPr lang="en-US" altLang="zh-CN" dirty="0">
                <a:solidFill>
                  <a:schemeClr val="bg1"/>
                </a:solidFill>
              </a:rPr>
              <a:t>();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30A3816-15B8-4742-AC74-15CB92719B1E}"/>
              </a:ext>
            </a:extLst>
          </p:cNvPr>
          <p:cNvSpPr txBox="1"/>
          <p:nvPr/>
        </p:nvSpPr>
        <p:spPr>
          <a:xfrm>
            <a:off x="563418" y="1191889"/>
            <a:ext cx="24032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Public Class </a:t>
            </a:r>
            <a:r>
              <a:rPr lang="en-US" altLang="zh-CN" dirty="0" err="1">
                <a:solidFill>
                  <a:schemeClr val="bg1"/>
                </a:solidFill>
              </a:rPr>
              <a:t>ClassA</a:t>
            </a:r>
            <a:r>
              <a:rPr lang="en-US" altLang="zh-CN" dirty="0">
                <a:solidFill>
                  <a:schemeClr val="bg1"/>
                </a:solidFill>
              </a:rPr>
              <a:t>(){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Int a;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Int b;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Public Struct </a:t>
            </a:r>
            <a:r>
              <a:rPr lang="en-US" altLang="zh-CN" dirty="0" err="1">
                <a:solidFill>
                  <a:schemeClr val="bg1"/>
                </a:solidFill>
              </a:rPr>
              <a:t>StructA</a:t>
            </a:r>
            <a:r>
              <a:rPr lang="en-US" altLang="zh-CN" dirty="0">
                <a:solidFill>
                  <a:schemeClr val="bg1"/>
                </a:solidFill>
              </a:rPr>
              <a:t>(){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Int a;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Int b;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21B703-E180-4226-85B5-950AB57BF551}"/>
              </a:ext>
            </a:extLst>
          </p:cNvPr>
          <p:cNvSpPr/>
          <p:nvPr/>
        </p:nvSpPr>
        <p:spPr>
          <a:xfrm>
            <a:off x="4442691" y="1320800"/>
            <a:ext cx="2253673" cy="4026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7AC7770-197F-41C6-A16D-843B7E484A07}"/>
              </a:ext>
            </a:extLst>
          </p:cNvPr>
          <p:cNvSpPr/>
          <p:nvPr/>
        </p:nvSpPr>
        <p:spPr>
          <a:xfrm>
            <a:off x="7984837" y="1320800"/>
            <a:ext cx="2253673" cy="4026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174C5E-3273-4F60-9F7D-21416C3E4DE0}"/>
              </a:ext>
            </a:extLst>
          </p:cNvPr>
          <p:cNvSpPr txBox="1"/>
          <p:nvPr/>
        </p:nvSpPr>
        <p:spPr>
          <a:xfrm>
            <a:off x="5126182" y="5624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55B21C-8E3F-4678-AA0D-219FC044E36A}"/>
              </a:ext>
            </a:extLst>
          </p:cNvPr>
          <p:cNvSpPr txBox="1"/>
          <p:nvPr/>
        </p:nvSpPr>
        <p:spPr>
          <a:xfrm>
            <a:off x="8825346" y="5624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堆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30B564-9D33-410E-B67B-5FC71BAE3BC1}"/>
              </a:ext>
            </a:extLst>
          </p:cNvPr>
          <p:cNvSpPr txBox="1"/>
          <p:nvPr/>
        </p:nvSpPr>
        <p:spPr>
          <a:xfrm>
            <a:off x="4864892" y="132578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: int a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8F41281-8BC4-48E9-AC36-ECB74F554398}"/>
              </a:ext>
            </a:extLst>
          </p:cNvPr>
          <p:cNvCxnSpPr/>
          <p:nvPr/>
        </p:nvCxnSpPr>
        <p:spPr>
          <a:xfrm>
            <a:off x="4442691" y="1801091"/>
            <a:ext cx="225367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299E5B5-9487-404F-8F0B-6297DF598F62}"/>
              </a:ext>
            </a:extLst>
          </p:cNvPr>
          <p:cNvCxnSpPr/>
          <p:nvPr/>
        </p:nvCxnSpPr>
        <p:spPr>
          <a:xfrm>
            <a:off x="4442691" y="2230582"/>
            <a:ext cx="225367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36E36F8-F521-4179-979F-C3E805A75835}"/>
              </a:ext>
            </a:extLst>
          </p:cNvPr>
          <p:cNvCxnSpPr/>
          <p:nvPr/>
        </p:nvCxnSpPr>
        <p:spPr>
          <a:xfrm>
            <a:off x="6696364" y="1510452"/>
            <a:ext cx="128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41241D3-BF3C-4302-87BB-4AFDD8791913}"/>
              </a:ext>
            </a:extLst>
          </p:cNvPr>
          <p:cNvSpPr txBox="1"/>
          <p:nvPr/>
        </p:nvSpPr>
        <p:spPr>
          <a:xfrm>
            <a:off x="8409193" y="135842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: int a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57799D6-3D6E-47B8-B190-05212F591E76}"/>
              </a:ext>
            </a:extLst>
          </p:cNvPr>
          <p:cNvCxnSpPr/>
          <p:nvPr/>
        </p:nvCxnSpPr>
        <p:spPr>
          <a:xfrm>
            <a:off x="7986992" y="1833725"/>
            <a:ext cx="225367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C88FC54-1D82-45BE-AFF8-2933EBA99D1C}"/>
              </a:ext>
            </a:extLst>
          </p:cNvPr>
          <p:cNvCxnSpPr/>
          <p:nvPr/>
        </p:nvCxnSpPr>
        <p:spPr>
          <a:xfrm>
            <a:off x="7986992" y="2263216"/>
            <a:ext cx="225367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69341B2-B173-4BD9-8DDD-46EDE4B5A0E8}"/>
              </a:ext>
            </a:extLst>
          </p:cNvPr>
          <p:cNvSpPr txBox="1"/>
          <p:nvPr/>
        </p:nvSpPr>
        <p:spPr>
          <a:xfrm>
            <a:off x="8409193" y="187627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: int B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6917FFE-3B67-4274-9A86-8782CD4D4CB6}"/>
              </a:ext>
            </a:extLst>
          </p:cNvPr>
          <p:cNvSpPr txBox="1"/>
          <p:nvPr/>
        </p:nvSpPr>
        <p:spPr>
          <a:xfrm>
            <a:off x="4869511" y="1876269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 : int a</a:t>
            </a:r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E27CB4F-3842-41E5-9954-8ACE55F9D7A9}"/>
              </a:ext>
            </a:extLst>
          </p:cNvPr>
          <p:cNvCxnSpPr/>
          <p:nvPr/>
        </p:nvCxnSpPr>
        <p:spPr>
          <a:xfrm>
            <a:off x="4438072" y="2692645"/>
            <a:ext cx="225367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D2BF6F9-1D48-4B0B-8352-CD5E970D2ED0}"/>
              </a:ext>
            </a:extLst>
          </p:cNvPr>
          <p:cNvSpPr txBox="1"/>
          <p:nvPr/>
        </p:nvSpPr>
        <p:spPr>
          <a:xfrm>
            <a:off x="4864892" y="233833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 : int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07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133DB6D-47C8-4E4B-BCFB-7D9522988A24}"/>
              </a:ext>
            </a:extLst>
          </p:cNvPr>
          <p:cNvSpPr txBox="1"/>
          <p:nvPr/>
        </p:nvSpPr>
        <p:spPr>
          <a:xfrm>
            <a:off x="3269672" y="1671783"/>
            <a:ext cx="368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数据类型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C#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的引用类型都有谁？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76131-CDE1-4EE3-8273-BE88A0AB0DE8}"/>
              </a:ext>
            </a:extLst>
          </p:cNvPr>
          <p:cNvSpPr txBox="1"/>
          <p:nvPr/>
        </p:nvSpPr>
        <p:spPr>
          <a:xfrm>
            <a:off x="3269672" y="3059668"/>
            <a:ext cx="370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Class, object, string, delegate, Array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91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133DB6D-47C8-4E4B-BCFB-7D9522988A24}"/>
              </a:ext>
            </a:extLst>
          </p:cNvPr>
          <p:cNvSpPr txBox="1"/>
          <p:nvPr/>
        </p:nvSpPr>
        <p:spPr>
          <a:xfrm>
            <a:off x="4563295" y="38792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C# Class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76131-CDE1-4EE3-8273-BE88A0AB0DE8}"/>
              </a:ext>
            </a:extLst>
          </p:cNvPr>
          <p:cNvSpPr txBox="1"/>
          <p:nvPr/>
        </p:nvSpPr>
        <p:spPr>
          <a:xfrm>
            <a:off x="512261" y="115697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How to define class :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DB1634-D3A0-4C54-9076-29CDC6A602CA}"/>
              </a:ext>
            </a:extLst>
          </p:cNvPr>
          <p:cNvSpPr txBox="1"/>
          <p:nvPr/>
        </p:nvSpPr>
        <p:spPr>
          <a:xfrm>
            <a:off x="512262" y="2059709"/>
            <a:ext cx="3311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Public class A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en-US" altLang="zh-CN" dirty="0">
                <a:solidFill>
                  <a:srgbClr val="FFFF00"/>
                </a:solidFill>
              </a:rPr>
              <a:t>//class member : </a:t>
            </a:r>
            <a:r>
              <a:rPr lang="zh-CN" altLang="en-US" dirty="0">
                <a:solidFill>
                  <a:srgbClr val="FFFF00"/>
                </a:solidFill>
              </a:rPr>
              <a:t>成员变量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int a;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en-US" altLang="zh-CN" dirty="0">
                <a:solidFill>
                  <a:srgbClr val="FFFF00"/>
                </a:solidFill>
              </a:rPr>
              <a:t>//class function : </a:t>
            </a:r>
            <a:r>
              <a:rPr lang="zh-CN" altLang="en-US" dirty="0">
                <a:solidFill>
                  <a:srgbClr val="FFFF00"/>
                </a:solidFill>
              </a:rPr>
              <a:t>成员方法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public void Init()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a = 1;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1748935-1F01-4159-B6EB-7895E8101775}"/>
              </a:ext>
            </a:extLst>
          </p:cNvPr>
          <p:cNvCxnSpPr/>
          <p:nvPr/>
        </p:nvCxnSpPr>
        <p:spPr>
          <a:xfrm>
            <a:off x="5107709" y="1911925"/>
            <a:ext cx="0" cy="3177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934FF0FF-BF57-451D-961C-6EA80AD2AB51}"/>
              </a:ext>
            </a:extLst>
          </p:cNvPr>
          <p:cNvSpPr/>
          <p:nvPr/>
        </p:nvSpPr>
        <p:spPr>
          <a:xfrm>
            <a:off x="5560290" y="1597891"/>
            <a:ext cx="974423" cy="960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FABAE0F-58D4-4BA0-9984-5BDE0257168E}"/>
              </a:ext>
            </a:extLst>
          </p:cNvPr>
          <p:cNvSpPr/>
          <p:nvPr/>
        </p:nvSpPr>
        <p:spPr>
          <a:xfrm>
            <a:off x="7301345" y="1597890"/>
            <a:ext cx="900545" cy="960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2E02A03-9282-4791-ABF0-17A7DBC9FB6D}"/>
              </a:ext>
            </a:extLst>
          </p:cNvPr>
          <p:cNvSpPr/>
          <p:nvPr/>
        </p:nvSpPr>
        <p:spPr>
          <a:xfrm>
            <a:off x="8968522" y="1579419"/>
            <a:ext cx="900545" cy="960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 </a:t>
            </a:r>
            <a:r>
              <a:rPr lang="en-US" altLang="zh-CN" dirty="0" err="1"/>
              <a:t>a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135646-26A8-4F54-9C4E-8AC2A33BCCFE}"/>
              </a:ext>
            </a:extLst>
          </p:cNvPr>
          <p:cNvSpPr txBox="1"/>
          <p:nvPr/>
        </p:nvSpPr>
        <p:spPr>
          <a:xfrm>
            <a:off x="5808456" y="3059668"/>
            <a:ext cx="20906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 a = new </a:t>
            </a:r>
            <a:r>
              <a:rPr lang="en-US" altLang="zh-CN" dirty="0" err="1">
                <a:solidFill>
                  <a:schemeClr val="bg1"/>
                </a:solidFill>
              </a:rPr>
              <a:t>ClassA</a:t>
            </a:r>
            <a:r>
              <a:rPr lang="en-US" altLang="zh-CN" dirty="0">
                <a:solidFill>
                  <a:schemeClr val="bg1"/>
                </a:solidFill>
              </a:rPr>
              <a:t>();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a.Init();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CB84635-C32B-48FC-8103-DBE9F46145E8}"/>
              </a:ext>
            </a:extLst>
          </p:cNvPr>
          <p:cNvCxnSpPr/>
          <p:nvPr/>
        </p:nvCxnSpPr>
        <p:spPr>
          <a:xfrm>
            <a:off x="7860149" y="3241579"/>
            <a:ext cx="674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7B685F1-6135-490E-8163-55F6AE7DBCB2}"/>
              </a:ext>
            </a:extLst>
          </p:cNvPr>
          <p:cNvCxnSpPr>
            <a:cxnSpLocks/>
          </p:cNvCxnSpPr>
          <p:nvPr/>
        </p:nvCxnSpPr>
        <p:spPr>
          <a:xfrm>
            <a:off x="6780036" y="4363797"/>
            <a:ext cx="1754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165C5F7-6994-42E1-B7F5-7E52BEB698C0}"/>
              </a:ext>
            </a:extLst>
          </p:cNvPr>
          <p:cNvSpPr txBox="1"/>
          <p:nvPr/>
        </p:nvSpPr>
        <p:spPr>
          <a:xfrm>
            <a:off x="8822145" y="3029205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实例化： 申请内存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E3DFF2F-C784-416C-A69A-418A3A9E9D0A}"/>
              </a:ext>
            </a:extLst>
          </p:cNvPr>
          <p:cNvSpPr txBox="1"/>
          <p:nvPr/>
        </p:nvSpPr>
        <p:spPr>
          <a:xfrm>
            <a:off x="8822144" y="4176693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初始化： 给成员变量赋值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DF9F02-6A75-4E13-B22A-AABEA4548B49}"/>
              </a:ext>
            </a:extLst>
          </p:cNvPr>
          <p:cNvSpPr txBox="1"/>
          <p:nvPr/>
        </p:nvSpPr>
        <p:spPr>
          <a:xfrm>
            <a:off x="5560290" y="11776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洗衣机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CAB959B-2A57-482E-958D-EAC6750236C1}"/>
              </a:ext>
            </a:extLst>
          </p:cNvPr>
          <p:cNvSpPr txBox="1"/>
          <p:nvPr/>
        </p:nvSpPr>
        <p:spPr>
          <a:xfrm>
            <a:off x="7082203" y="11453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格力洗衣机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0A6897D-E738-4BBA-85FC-C363C6BB7465}"/>
              </a:ext>
            </a:extLst>
          </p:cNvPr>
          <p:cNvSpPr txBox="1"/>
          <p:nvPr/>
        </p:nvSpPr>
        <p:spPr>
          <a:xfrm>
            <a:off x="8749380" y="115697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你买回来的实体</a:t>
            </a:r>
          </a:p>
        </p:txBody>
      </p:sp>
    </p:spTree>
    <p:extLst>
      <p:ext uri="{BB962C8B-B14F-4D97-AF65-F5344CB8AC3E}">
        <p14:creationId xmlns:p14="http://schemas.microsoft.com/office/powerpoint/2010/main" val="168400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133DB6D-47C8-4E4B-BCFB-7D9522988A24}"/>
              </a:ext>
            </a:extLst>
          </p:cNvPr>
          <p:cNvSpPr txBox="1"/>
          <p:nvPr/>
        </p:nvSpPr>
        <p:spPr>
          <a:xfrm>
            <a:off x="4563295" y="387929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C# Function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76131-CDE1-4EE3-8273-BE88A0AB0DE8}"/>
              </a:ext>
            </a:extLst>
          </p:cNvPr>
          <p:cNvSpPr txBox="1"/>
          <p:nvPr/>
        </p:nvSpPr>
        <p:spPr>
          <a:xfrm>
            <a:off x="512261" y="115697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How to define class :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DB1634-D3A0-4C54-9076-29CDC6A602CA}"/>
              </a:ext>
            </a:extLst>
          </p:cNvPr>
          <p:cNvSpPr txBox="1"/>
          <p:nvPr/>
        </p:nvSpPr>
        <p:spPr>
          <a:xfrm>
            <a:off x="512262" y="2059709"/>
            <a:ext cx="3311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Public class A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//class member 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成员变量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int a;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//class function 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成员方法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public void Init()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a =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1748935-1F01-4159-B6EB-7895E8101775}"/>
              </a:ext>
            </a:extLst>
          </p:cNvPr>
          <p:cNvCxnSpPr/>
          <p:nvPr/>
        </p:nvCxnSpPr>
        <p:spPr>
          <a:xfrm>
            <a:off x="5107709" y="1911925"/>
            <a:ext cx="0" cy="3177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934FF0FF-BF57-451D-961C-6EA80AD2AB51}"/>
              </a:ext>
            </a:extLst>
          </p:cNvPr>
          <p:cNvSpPr/>
          <p:nvPr/>
        </p:nvSpPr>
        <p:spPr>
          <a:xfrm>
            <a:off x="5560290" y="1597890"/>
            <a:ext cx="1126830" cy="109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public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FABAE0F-58D4-4BA0-9984-5BDE0257168E}"/>
              </a:ext>
            </a:extLst>
          </p:cNvPr>
          <p:cNvSpPr/>
          <p:nvPr/>
        </p:nvSpPr>
        <p:spPr>
          <a:xfrm>
            <a:off x="7301345" y="1597890"/>
            <a:ext cx="1119686" cy="1099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void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2E02A03-9282-4791-ABF0-17A7DBC9FB6D}"/>
              </a:ext>
            </a:extLst>
          </p:cNvPr>
          <p:cNvSpPr/>
          <p:nvPr/>
        </p:nvSpPr>
        <p:spPr>
          <a:xfrm>
            <a:off x="8968522" y="1579419"/>
            <a:ext cx="1119686" cy="1099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Init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135646-26A8-4F54-9C4E-8AC2A33BCCFE}"/>
              </a:ext>
            </a:extLst>
          </p:cNvPr>
          <p:cNvSpPr txBox="1"/>
          <p:nvPr/>
        </p:nvSpPr>
        <p:spPr>
          <a:xfrm>
            <a:off x="5808455" y="3059668"/>
            <a:ext cx="5709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{</a:t>
            </a:r>
            <a:endParaRPr lang="en-US" altLang="zh-CN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</a:t>
            </a:r>
            <a:r>
              <a:rPr lang="en-US" altLang="zh-CN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//</a:t>
            </a:r>
            <a:r>
              <a:rPr lang="zh-CN" altLang="en-US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函数定义体</a:t>
            </a:r>
            <a:endParaRPr lang="en-US" altLang="zh-CN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DF9F02-6A75-4E13-B22A-AABEA4548B49}"/>
              </a:ext>
            </a:extLst>
          </p:cNvPr>
          <p:cNvSpPr txBox="1"/>
          <p:nvPr/>
        </p:nvSpPr>
        <p:spPr>
          <a:xfrm>
            <a:off x="5560290" y="11776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访问权限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CAB959B-2A57-482E-958D-EAC6750236C1}"/>
              </a:ext>
            </a:extLst>
          </p:cNvPr>
          <p:cNvSpPr txBox="1"/>
          <p:nvPr/>
        </p:nvSpPr>
        <p:spPr>
          <a:xfrm>
            <a:off x="7082203" y="1145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返回类型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0A6897D-E738-4BBA-85FC-C363C6BB7465}"/>
              </a:ext>
            </a:extLst>
          </p:cNvPr>
          <p:cNvSpPr txBox="1"/>
          <p:nvPr/>
        </p:nvSpPr>
        <p:spPr>
          <a:xfrm>
            <a:off x="8749380" y="11569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函数名称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7B20DD3-E1E7-465E-9BAF-366FCB7556D8}"/>
              </a:ext>
            </a:extLst>
          </p:cNvPr>
          <p:cNvSpPr/>
          <p:nvPr/>
        </p:nvSpPr>
        <p:spPr>
          <a:xfrm>
            <a:off x="10556124" y="1597890"/>
            <a:ext cx="1119686" cy="1099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C93BC0-8953-4622-B410-5978561356B0}"/>
              </a:ext>
            </a:extLst>
          </p:cNvPr>
          <p:cNvSpPr txBox="1"/>
          <p:nvPr/>
        </p:nvSpPr>
        <p:spPr>
          <a:xfrm>
            <a:off x="10508568" y="10810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函数参数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F81B58-99DA-498A-9159-AA436BD21180}"/>
              </a:ext>
            </a:extLst>
          </p:cNvPr>
          <p:cNvSpPr txBox="1"/>
          <p:nvPr/>
        </p:nvSpPr>
        <p:spPr>
          <a:xfrm>
            <a:off x="512261" y="490456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Public, </a:t>
            </a:r>
            <a:r>
              <a:rPr lang="en-US" altLang="zh-CN" dirty="0">
                <a:solidFill>
                  <a:schemeClr val="bg1"/>
                </a:solidFill>
              </a:rPr>
              <a:t>private,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90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133DB6D-47C8-4E4B-BCFB-7D9522988A24}"/>
              </a:ext>
            </a:extLst>
          </p:cNvPr>
          <p:cNvSpPr txBox="1"/>
          <p:nvPr/>
        </p:nvSpPr>
        <p:spPr>
          <a:xfrm>
            <a:off x="4563295" y="38792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整体结构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B2C3BD-5144-417A-8DCD-427014A9D427}"/>
              </a:ext>
            </a:extLst>
          </p:cNvPr>
          <p:cNvSpPr/>
          <p:nvPr/>
        </p:nvSpPr>
        <p:spPr>
          <a:xfrm>
            <a:off x="101600" y="3626489"/>
            <a:ext cx="1551709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Scene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BD20E0C-F823-47B3-B64B-969FFC9A5E5E}"/>
              </a:ext>
            </a:extLst>
          </p:cNvPr>
          <p:cNvSpPr/>
          <p:nvPr/>
        </p:nvSpPr>
        <p:spPr>
          <a:xfrm>
            <a:off x="2244436" y="3626489"/>
            <a:ext cx="1551709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Hierarchy</a:t>
            </a:r>
            <a:endParaRPr lang="zh-CN" altLang="en-US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7C83C186-ABC7-4EF3-8CD8-BB3689D3F57C}"/>
              </a:ext>
            </a:extLst>
          </p:cNvPr>
          <p:cNvSpPr/>
          <p:nvPr/>
        </p:nvSpPr>
        <p:spPr>
          <a:xfrm>
            <a:off x="3888510" y="1274617"/>
            <a:ext cx="748145" cy="51954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A745BAA-2E30-4901-8A29-4D1E6C3C63DD}"/>
              </a:ext>
            </a:extLst>
          </p:cNvPr>
          <p:cNvSpPr/>
          <p:nvPr/>
        </p:nvSpPr>
        <p:spPr>
          <a:xfrm>
            <a:off x="4729020" y="1427018"/>
            <a:ext cx="1551709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GameObject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FD5AD0-40FC-4448-AD28-11CBB9CED8A5}"/>
              </a:ext>
            </a:extLst>
          </p:cNvPr>
          <p:cNvSpPr/>
          <p:nvPr/>
        </p:nvSpPr>
        <p:spPr>
          <a:xfrm>
            <a:off x="4681241" y="3626490"/>
            <a:ext cx="1551709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GameObject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5CC19EE-DAAE-41A4-B4A1-D609B47DEDAB}"/>
              </a:ext>
            </a:extLst>
          </p:cNvPr>
          <p:cNvSpPr/>
          <p:nvPr/>
        </p:nvSpPr>
        <p:spPr>
          <a:xfrm>
            <a:off x="4636655" y="5648157"/>
            <a:ext cx="1551709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GameObject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0FF9E5F-F656-4E1A-97EF-A3C1726C5032}"/>
              </a:ext>
            </a:extLst>
          </p:cNvPr>
          <p:cNvCxnSpPr/>
          <p:nvPr/>
        </p:nvCxnSpPr>
        <p:spPr>
          <a:xfrm>
            <a:off x="6325316" y="1634836"/>
            <a:ext cx="1368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037F7B7-8354-49E4-A419-F0FE0D55DCDD}"/>
              </a:ext>
            </a:extLst>
          </p:cNvPr>
          <p:cNvCxnSpPr/>
          <p:nvPr/>
        </p:nvCxnSpPr>
        <p:spPr>
          <a:xfrm>
            <a:off x="6277538" y="3834308"/>
            <a:ext cx="1368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D10ABAB-733E-42C1-B952-1A9FD67EFB67}"/>
              </a:ext>
            </a:extLst>
          </p:cNvPr>
          <p:cNvCxnSpPr/>
          <p:nvPr/>
        </p:nvCxnSpPr>
        <p:spPr>
          <a:xfrm>
            <a:off x="6232950" y="5855975"/>
            <a:ext cx="1368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FAF901F8-B78E-4D1F-BE3F-7709C36173FC}"/>
              </a:ext>
            </a:extLst>
          </p:cNvPr>
          <p:cNvSpPr/>
          <p:nvPr/>
        </p:nvSpPr>
        <p:spPr>
          <a:xfrm>
            <a:off x="7738477" y="757260"/>
            <a:ext cx="748145" cy="1718083"/>
          </a:xfrm>
          <a:prstGeom prst="leftBrace">
            <a:avLst>
              <a:gd name="adj1" fmla="val 9012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ED0EAEB5-38C3-4859-8469-C7F08EFF145C}"/>
              </a:ext>
            </a:extLst>
          </p:cNvPr>
          <p:cNvSpPr/>
          <p:nvPr/>
        </p:nvSpPr>
        <p:spPr>
          <a:xfrm>
            <a:off x="7735286" y="2608058"/>
            <a:ext cx="748145" cy="2462700"/>
          </a:xfrm>
          <a:prstGeom prst="leftBrace">
            <a:avLst>
              <a:gd name="adj1" fmla="val 9012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FAF7347A-7380-487C-AA2A-6F20AA07E339}"/>
              </a:ext>
            </a:extLst>
          </p:cNvPr>
          <p:cNvSpPr/>
          <p:nvPr/>
        </p:nvSpPr>
        <p:spPr>
          <a:xfrm>
            <a:off x="7735286" y="5203473"/>
            <a:ext cx="748145" cy="1511543"/>
          </a:xfrm>
          <a:prstGeom prst="leftBrace">
            <a:avLst>
              <a:gd name="adj1" fmla="val 9012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118A906-B8F8-4439-8902-0B226C7B3EFE}"/>
              </a:ext>
            </a:extLst>
          </p:cNvPr>
          <p:cNvSpPr/>
          <p:nvPr/>
        </p:nvSpPr>
        <p:spPr>
          <a:xfrm>
            <a:off x="8890002" y="572595"/>
            <a:ext cx="1551709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Behaviour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CF2CC2D-69AC-4B82-A6FF-4858B9A6C236}"/>
              </a:ext>
            </a:extLst>
          </p:cNvPr>
          <p:cNvSpPr/>
          <p:nvPr/>
        </p:nvSpPr>
        <p:spPr>
          <a:xfrm>
            <a:off x="8890002" y="1172896"/>
            <a:ext cx="1551709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Behaviour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4028C07-4E28-4942-B54C-4AA8999BC1E6}"/>
              </a:ext>
            </a:extLst>
          </p:cNvPr>
          <p:cNvSpPr/>
          <p:nvPr/>
        </p:nvSpPr>
        <p:spPr>
          <a:xfrm>
            <a:off x="8890002" y="1851829"/>
            <a:ext cx="1551709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Behaviour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C29B2D2-D076-41B2-8CC4-934F9B4ED581}"/>
              </a:ext>
            </a:extLst>
          </p:cNvPr>
          <p:cNvSpPr/>
          <p:nvPr/>
        </p:nvSpPr>
        <p:spPr>
          <a:xfrm>
            <a:off x="8913094" y="2697018"/>
            <a:ext cx="1551709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Behaviour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171CD87-B15F-4200-9E2F-75A0054D66B0}"/>
              </a:ext>
            </a:extLst>
          </p:cNvPr>
          <p:cNvSpPr/>
          <p:nvPr/>
        </p:nvSpPr>
        <p:spPr>
          <a:xfrm>
            <a:off x="8913094" y="3297319"/>
            <a:ext cx="1551709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Behaviour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686A6D3-D7D0-480A-BBA9-A41EAA187A25}"/>
              </a:ext>
            </a:extLst>
          </p:cNvPr>
          <p:cNvSpPr/>
          <p:nvPr/>
        </p:nvSpPr>
        <p:spPr>
          <a:xfrm>
            <a:off x="8913094" y="3976252"/>
            <a:ext cx="1551709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Behaviour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9E48E72-4A8D-4ABD-A128-F37F36273FF5}"/>
              </a:ext>
            </a:extLst>
          </p:cNvPr>
          <p:cNvSpPr/>
          <p:nvPr/>
        </p:nvSpPr>
        <p:spPr>
          <a:xfrm>
            <a:off x="8913094" y="4613622"/>
            <a:ext cx="1551709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Behaviour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366F115-EA48-48BA-840D-18A4B17A7A8E}"/>
              </a:ext>
            </a:extLst>
          </p:cNvPr>
          <p:cNvSpPr/>
          <p:nvPr/>
        </p:nvSpPr>
        <p:spPr>
          <a:xfrm>
            <a:off x="8913094" y="5130792"/>
            <a:ext cx="1551709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Behaviour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1444981-2A18-457F-ABB9-09C7D25AC8F3}"/>
              </a:ext>
            </a:extLst>
          </p:cNvPr>
          <p:cNvSpPr/>
          <p:nvPr/>
        </p:nvSpPr>
        <p:spPr>
          <a:xfrm>
            <a:off x="8913094" y="5731093"/>
            <a:ext cx="1551709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Behaviour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96CAB57-1C6C-4212-AB5B-D6FD5ABCE0E0}"/>
              </a:ext>
            </a:extLst>
          </p:cNvPr>
          <p:cNvSpPr/>
          <p:nvPr/>
        </p:nvSpPr>
        <p:spPr>
          <a:xfrm>
            <a:off x="8913094" y="6410026"/>
            <a:ext cx="1551709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Behaviour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D00ABB9-C7B4-4DD9-8CF1-857190A5957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653309" y="3834308"/>
            <a:ext cx="591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31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506</Words>
  <Application>Microsoft Office PowerPoint</Application>
  <PresentationFormat>宽屏</PresentationFormat>
  <Paragraphs>106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雪飞</dc:creator>
  <cp:lastModifiedBy>赵 雪飞</cp:lastModifiedBy>
  <cp:revision>89</cp:revision>
  <dcterms:created xsi:type="dcterms:W3CDTF">2021-01-21T07:30:18Z</dcterms:created>
  <dcterms:modified xsi:type="dcterms:W3CDTF">2021-01-21T11:43:54Z</dcterms:modified>
</cp:coreProperties>
</file>