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11760" y="1988840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395536" y="3107151"/>
            <a:ext cx="2292086" cy="1756995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我要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参加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895534" y="5084729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3777" y="404664"/>
            <a:ext cx="483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米体验课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92D050"/>
                </a:solidFill>
              </a:rPr>
              <a:t>We are back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, And Are you coming?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4572000" y="1988840"/>
            <a:ext cx="3963742" cy="4248472"/>
          </a:xfrm>
          <a:prstGeom prst="pie">
            <a:avLst>
              <a:gd name="adj1" fmla="val 10800000"/>
              <a:gd name="adj2" fmla="val 16200000"/>
            </a:avLst>
          </a:prstGeom>
          <a:gradFill flip="none" rotWithShape="1">
            <a:gsLst>
              <a:gs pos="6000">
                <a:schemeClr val="tx1">
                  <a:lumMod val="67000"/>
                  <a:lumOff val="33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>
            <a:off x="4572000" y="1988840"/>
            <a:ext cx="3963742" cy="4248472"/>
          </a:xfrm>
          <a:prstGeom prst="pie">
            <a:avLst>
              <a:gd name="adj1" fmla="val 16203022"/>
              <a:gd name="adj2" fmla="val 7500"/>
            </a:avLst>
          </a:prstGeom>
          <a:gradFill flip="none" rotWithShape="1">
            <a:gsLst>
              <a:gs pos="15000">
                <a:srgbClr val="0070C0"/>
              </a:gs>
              <a:gs pos="100000">
                <a:srgbClr val="92D050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>
            <a:off x="4572000" y="1988840"/>
            <a:ext cx="3963742" cy="4248472"/>
          </a:xfrm>
          <a:prstGeom prst="pie">
            <a:avLst>
              <a:gd name="adj1" fmla="val 4910563"/>
              <a:gd name="adj2" fmla="val 10835923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>
            <a:off x="4572000" y="1988840"/>
            <a:ext cx="3963742" cy="4248472"/>
          </a:xfrm>
          <a:prstGeom prst="pie">
            <a:avLst>
              <a:gd name="adj1" fmla="val 21593441"/>
              <a:gd name="adj2" fmla="val 4911667"/>
            </a:avLst>
          </a:prstGeom>
          <a:gradFill flip="none" rotWithShape="1">
            <a:gsLst>
              <a:gs pos="98000">
                <a:schemeClr val="tx1">
                  <a:lumMod val="65000"/>
                  <a:lumOff val="35000"/>
                </a:schemeClr>
              </a:gs>
              <a:gs pos="0">
                <a:srgbClr val="FFFF00"/>
              </a:gs>
              <a:gs pos="27000">
                <a:schemeClr val="tx1"/>
              </a:gs>
            </a:gsLst>
            <a:path path="rect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106947" y="3694760"/>
            <a:ext cx="779753" cy="719635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1" y="3664903"/>
            <a:ext cx="1348720" cy="8165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63688" y="1024095"/>
            <a:ext cx="614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听说你玩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you want to create your own “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荣耀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”. I believe </a:t>
            </a:r>
            <a:r>
              <a:rPr lang="en-US" altLang="zh-CN" sz="1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Dom Tech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 Your choice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49568" y="2334652"/>
            <a:ext cx="1370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报销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来回路费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73420" y="5784591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制作一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款手机游戏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10621" y="2910278"/>
            <a:ext cx="1488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亲身体验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8719" y="1686976"/>
            <a:ext cx="250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多米科技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~Dom Tech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 rot="16200000" flipH="1">
            <a:off x="1217542" y="2348880"/>
            <a:ext cx="648073" cy="504055"/>
          </a:xfrm>
          <a:prstGeom prst="rightArrow">
            <a:avLst/>
          </a:prstGeom>
          <a:gradFill flip="none" rotWithShape="1">
            <a:gsLst>
              <a:gs pos="2000">
                <a:schemeClr val="bg1">
                  <a:lumMod val="65000"/>
                </a:schemeClr>
              </a:gs>
              <a:gs pos="25000">
                <a:schemeClr val="tx1">
                  <a:lumMod val="49000"/>
                  <a:lumOff val="51000"/>
                </a:schemeClr>
              </a:gs>
              <a:gs pos="98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899509" y="2825022"/>
            <a:ext cx="152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企业需求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79641" y="5322926"/>
            <a:ext cx="1338828" cy="461665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仅需要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三天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>
            <a:stCxn id="5" idx="0"/>
            <a:endCxn id="4" idx="2"/>
          </p:cNvCxnSpPr>
          <p:nvPr/>
        </p:nvCxnSpPr>
        <p:spPr>
          <a:xfrm flipV="1">
            <a:off x="1541579" y="2708920"/>
            <a:ext cx="870181" cy="39823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4"/>
            <a:endCxn id="6" idx="1"/>
          </p:cNvCxnSpPr>
          <p:nvPr/>
        </p:nvCxnSpPr>
        <p:spPr>
          <a:xfrm>
            <a:off x="1541579" y="4864146"/>
            <a:ext cx="585952" cy="4314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948264" y="4788057"/>
            <a:ext cx="45719" cy="81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164288" y="4658265"/>
            <a:ext cx="1466028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0315-2172239</a:t>
            </a: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48264" y="5075675"/>
            <a:ext cx="67959" cy="8151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56176" y="6392361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地址：高新区大陆阳光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102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705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室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64288" y="4983559"/>
            <a:ext cx="14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FF00"/>
                </a:solidFill>
              </a:rPr>
              <a:t>QQ: 3234269255</a:t>
            </a:r>
          </a:p>
          <a:p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721624" y="5929536"/>
            <a:ext cx="11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 Tech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40757" y="6237312"/>
            <a:ext cx="1622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www.domschool.cn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 flipV="1">
            <a:off x="2749056" y="4091230"/>
            <a:ext cx="3402760" cy="21846"/>
          </a:xfrm>
          <a:prstGeom prst="straightConnector1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6016" y="4091230"/>
            <a:ext cx="10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合作企业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7" name="Group 16"/>
          <p:cNvGrpSpPr/>
          <p:nvPr/>
        </p:nvGrpSpPr>
        <p:grpSpPr>
          <a:xfrm>
            <a:off x="5364088" y="5345140"/>
            <a:ext cx="1273304" cy="730177"/>
            <a:chOff x="1053315" y="610123"/>
            <a:chExt cx="5827422" cy="3864005"/>
          </a:xfrm>
        </p:grpSpPr>
        <p:sp>
          <p:nvSpPr>
            <p:cNvPr id="98" name="Shape 6"/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99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rgbClr val="3CBEB4">
                    <a:lumMod val="60000"/>
                    <a:lumOff val="40000"/>
                  </a:srgbClr>
                </a:gs>
                <a:gs pos="0">
                  <a:srgbClr val="3CBEB4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0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rgbClr val="3CBEB4">
                    <a:lumMod val="50000"/>
                    <a:alpha val="25000"/>
                  </a:srgb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1" name="Freeform 20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3CBEB4">
                <a:lumMod val="60000"/>
                <a:lumOff val="4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2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3CBEB4">
                <a:lumMod val="7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62302" y="5589240"/>
            <a:ext cx="68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Elex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03" name="Group 29"/>
          <p:cNvGrpSpPr/>
          <p:nvPr/>
        </p:nvGrpSpPr>
        <p:grpSpPr>
          <a:xfrm>
            <a:off x="5292080" y="4992213"/>
            <a:ext cx="1146507" cy="752914"/>
            <a:chOff x="1053315" y="610123"/>
            <a:chExt cx="5816938" cy="4417008"/>
          </a:xfrm>
        </p:grpSpPr>
        <p:sp>
          <p:nvSpPr>
            <p:cNvPr id="104" name="Shape 7"/>
            <p:cNvSpPr/>
            <p:nvPr/>
          </p:nvSpPr>
          <p:spPr>
            <a:xfrm>
              <a:off x="1344531" y="2243734"/>
              <a:ext cx="5232328" cy="278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5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rgbClr val="6491C8">
                    <a:lumMod val="60000"/>
                    <a:lumOff val="40000"/>
                  </a:srgbClr>
                </a:gs>
                <a:gs pos="0">
                  <a:srgbClr val="6491C8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6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rgbClr val="6491C8">
                    <a:lumMod val="50000"/>
                    <a:alpha val="25000"/>
                  </a:srgb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7" name="Freeform 33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6491C8">
                <a:lumMod val="60000"/>
                <a:lumOff val="4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08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6491C8">
                <a:lumMod val="7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08104" y="5085184"/>
            <a:ext cx="93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Fun</a:t>
            </a:r>
            <a:r>
              <a:rPr lang="en-US" altLang="zh-CN" b="1" dirty="0" smtClean="0">
                <a:solidFill>
                  <a:schemeClr val="bg1"/>
                </a:solidFill>
              </a:rPr>
              <a:t>plus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16" name="Group 22"/>
          <p:cNvGrpSpPr/>
          <p:nvPr/>
        </p:nvGrpSpPr>
        <p:grpSpPr>
          <a:xfrm>
            <a:off x="5220072" y="4481443"/>
            <a:ext cx="1108576" cy="653876"/>
            <a:chOff x="1053315" y="610123"/>
            <a:chExt cx="5827422" cy="3864005"/>
          </a:xfrm>
        </p:grpSpPr>
        <p:sp>
          <p:nvSpPr>
            <p:cNvPr id="117" name="Shape 6"/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18" name="Shape 7"/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rgbClr val="96C83C">
                    <a:lumMod val="60000"/>
                    <a:lumOff val="40000"/>
                  </a:srgbClr>
                </a:gs>
                <a:gs pos="0">
                  <a:srgbClr val="96C83C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19" name="Shape 8"/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rgbClr val="96C83C">
                    <a:lumMod val="50000"/>
                    <a:alpha val="25000"/>
                  </a:srgb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0" name="Freeform 26"/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rgbClr val="96C83C">
                <a:lumMod val="60000"/>
                <a:lumOff val="40000"/>
              </a:srgb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1" name="Shape 10"/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rgbClr val="96C83C">
                <a:lumMod val="7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364088" y="4571836"/>
            <a:ext cx="75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腾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讯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5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4544" y="3717032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77072"/>
            <a:ext cx="2592288" cy="2664296"/>
          </a:xfrm>
          <a:prstGeom prst="rect">
            <a:avLst/>
          </a:prstGeom>
          <a:scene3d>
            <a:camera prst="isometricOffAxis2Right">
              <a:rot lat="1680000" lon="20400000" rev="0"/>
            </a:camera>
            <a:lightRig rig="threePt" dir="t"/>
          </a:scene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18" y="3717031"/>
            <a:ext cx="2963518" cy="2520281"/>
          </a:xfrm>
          <a:prstGeom prst="rect">
            <a:avLst/>
          </a:prstGeom>
          <a:scene3d>
            <a:camera prst="orthographicFront">
              <a:rot lat="1200000" lon="20040000" rev="0"/>
            </a:camera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2976"/>
            <a:ext cx="3456384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8" name="矩形 7"/>
          <p:cNvSpPr/>
          <p:nvPr/>
        </p:nvSpPr>
        <p:spPr>
          <a:xfrm>
            <a:off x="-324544" y="980728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12776"/>
            <a:ext cx="2699792" cy="2551662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80728"/>
            <a:ext cx="2952328" cy="2592288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6672"/>
            <a:ext cx="3672408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13" name="椭圆 12"/>
          <p:cNvSpPr/>
          <p:nvPr/>
        </p:nvSpPr>
        <p:spPr>
          <a:xfrm>
            <a:off x="3110857" y="67019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171400"/>
            <a:ext cx="2088232" cy="1375234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341120" y="67020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 Tech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788024" y="44624"/>
            <a:ext cx="864096" cy="769693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多米科技</a:t>
            </a:r>
          </a:p>
        </p:txBody>
      </p:sp>
      <p:sp>
        <p:nvSpPr>
          <p:cNvPr id="17" name="椭圆 16"/>
          <p:cNvSpPr/>
          <p:nvPr/>
        </p:nvSpPr>
        <p:spPr>
          <a:xfrm>
            <a:off x="4788024" y="6051274"/>
            <a:ext cx="1008112" cy="762102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Learn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084168" y="5853017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668344" y="5578996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Share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99792" y="547198"/>
            <a:ext cx="411065" cy="137012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6" idx="2"/>
          </p:cNvCxnSpPr>
          <p:nvPr/>
        </p:nvCxnSpPr>
        <p:spPr>
          <a:xfrm flipV="1">
            <a:off x="4314456" y="429471"/>
            <a:ext cx="473568" cy="93312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8" idx="2"/>
          </p:cNvCxnSpPr>
          <p:nvPr/>
        </p:nvCxnSpPr>
        <p:spPr>
          <a:xfrm flipV="1">
            <a:off x="5796136" y="6333197"/>
            <a:ext cx="288032" cy="99128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8" idx="6"/>
          </p:cNvCxnSpPr>
          <p:nvPr/>
        </p:nvCxnSpPr>
        <p:spPr>
          <a:xfrm flipV="1">
            <a:off x="7287688" y="6234068"/>
            <a:ext cx="380656" cy="99129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gradFill flip="none" rotWithShape="1">
            <a:gsLst>
              <a:gs pos="52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50000"/>
                </a:schemeClr>
              </a:gs>
              <a:gs pos="17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tailEnd type="arrow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97</Words>
  <Application>Microsoft Office PowerPoint</Application>
  <PresentationFormat>全屏显示(4:3)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88</cp:revision>
  <dcterms:created xsi:type="dcterms:W3CDTF">2017-09-07T07:34:29Z</dcterms:created>
  <dcterms:modified xsi:type="dcterms:W3CDTF">2017-09-11T06:55:53Z</dcterms:modified>
</cp:coreProperties>
</file>