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23728" y="1988840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107504" y="3107151"/>
            <a:ext cx="2292086" cy="1756995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92D050"/>
                </a:solidFill>
              </a:rPr>
              <a:t>I want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7502" y="5084729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3777" y="260648"/>
            <a:ext cx="483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米体验课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92D050"/>
                </a:solidFill>
              </a:rPr>
              <a:t>We are back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, And Are you coming?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0800000"/>
              <a:gd name="adj2" fmla="val 16200000"/>
            </a:avLst>
          </a:prstGeom>
          <a:gradFill flip="none" rotWithShape="1">
            <a:gsLst>
              <a:gs pos="6000">
                <a:schemeClr val="tx1">
                  <a:lumMod val="67000"/>
                  <a:lumOff val="33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6203022"/>
              <a:gd name="adj2" fmla="val 7500"/>
            </a:avLst>
          </a:prstGeom>
          <a:gradFill flip="none" rotWithShape="1">
            <a:gsLst>
              <a:gs pos="15000">
                <a:srgbClr val="0070C0"/>
              </a:gs>
              <a:gs pos="100000">
                <a:srgbClr val="92D050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4910563"/>
              <a:gd name="adj2" fmla="val 10835923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21593441"/>
              <a:gd name="adj2" fmla="val 4911667"/>
            </a:avLst>
          </a:prstGeom>
          <a:gradFill flip="none" rotWithShape="1">
            <a:gsLst>
              <a:gs pos="98000">
                <a:schemeClr val="tx1">
                  <a:lumMod val="65000"/>
                  <a:lumOff val="35000"/>
                </a:schemeClr>
              </a:gs>
              <a:gs pos="0">
                <a:srgbClr val="FFFF00"/>
              </a:gs>
              <a:gs pos="27000">
                <a:schemeClr val="tx1"/>
              </a:gs>
            </a:gsLst>
            <a:path path="rect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36196" y="3584848"/>
            <a:ext cx="864096" cy="768424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13" y="3549690"/>
            <a:ext cx="1440159" cy="87191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63688" y="1024095"/>
            <a:ext cx="614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听说你玩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you want to create your own “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荣耀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”. I believe </a:t>
            </a:r>
            <a:r>
              <a:rPr lang="en-US" altLang="zh-CN" sz="1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Dom Tech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 Your choice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1536" y="2334652"/>
            <a:ext cx="15615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your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Taxi 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Expense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428" y="5733256"/>
            <a:ext cx="168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your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Own 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1193" y="2907096"/>
            <a:ext cx="202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Experience VR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687" y="1686976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多米科技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~Dom Tech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 flipH="1">
            <a:off x="929510" y="2348880"/>
            <a:ext cx="648073" cy="504055"/>
          </a:xfrm>
          <a:prstGeom prst="rightArrow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25000">
                <a:schemeClr val="tx1">
                  <a:lumMod val="49000"/>
                  <a:lumOff val="51000"/>
                </a:schemeClr>
              </a:gs>
              <a:gs pos="98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932040" y="2718693"/>
            <a:ext cx="165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Understand</a:t>
            </a: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</a:t>
            </a: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4336" y="5295636"/>
            <a:ext cx="1551771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Just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Three days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>
            <a:stCxn id="5" idx="0"/>
            <a:endCxn id="4" idx="2"/>
          </p:cNvCxnSpPr>
          <p:nvPr/>
        </p:nvCxnSpPr>
        <p:spPr>
          <a:xfrm flipV="1">
            <a:off x="1253547" y="2708920"/>
            <a:ext cx="870181" cy="39823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4"/>
            <a:endCxn id="6" idx="1"/>
          </p:cNvCxnSpPr>
          <p:nvPr/>
        </p:nvCxnSpPr>
        <p:spPr>
          <a:xfrm>
            <a:off x="1253547" y="4864146"/>
            <a:ext cx="585952" cy="4314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167590" y="4815155"/>
            <a:ext cx="45719" cy="866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91491" y="4725144"/>
            <a:ext cx="1244251" cy="95410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0315-2172239</a:t>
            </a: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64288" y="5157192"/>
            <a:ext cx="75310" cy="8704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93121" y="6581001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地址：高新区大陆阳光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705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598" y="506992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FF00"/>
                </a:solidFill>
              </a:rPr>
              <a:t>QQ: 3234269255</a:t>
            </a:r>
          </a:p>
          <a:p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23117" y="6093296"/>
            <a:ext cx="11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 Tech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0757" y="6431694"/>
            <a:ext cx="1622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www.domschool.cn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399592" y="3976256"/>
            <a:ext cx="3936604" cy="9393"/>
          </a:xfrm>
          <a:prstGeom prst="straightConnector1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9588" y="4168606"/>
            <a:ext cx="7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Corps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7" name="Group 16"/>
          <p:cNvGrpSpPr/>
          <p:nvPr/>
        </p:nvGrpSpPr>
        <p:grpSpPr>
          <a:xfrm>
            <a:off x="5537230" y="5295636"/>
            <a:ext cx="1411034" cy="779681"/>
            <a:chOff x="1053315" y="610123"/>
            <a:chExt cx="5827422" cy="3864005"/>
          </a:xfrm>
        </p:grpSpPr>
        <p:sp>
          <p:nvSpPr>
            <p:cNvPr id="98" name="Shape 6"/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99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3CBEB4">
                    <a:lumMod val="60000"/>
                    <a:lumOff val="40000"/>
                  </a:srgbClr>
                </a:gs>
                <a:gs pos="0">
                  <a:srgbClr val="3CBEB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0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3CBEB4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1" name="Freeform 20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3CBEB4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2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3CBEB4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940152" y="5579948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Elex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03" name="Group 29"/>
          <p:cNvGrpSpPr/>
          <p:nvPr/>
        </p:nvGrpSpPr>
        <p:grpSpPr>
          <a:xfrm>
            <a:off x="5533727" y="4941168"/>
            <a:ext cx="1270521" cy="803959"/>
            <a:chOff x="1053315" y="610123"/>
            <a:chExt cx="5816938" cy="4417008"/>
          </a:xfrm>
        </p:grpSpPr>
        <p:sp>
          <p:nvSpPr>
            <p:cNvPr id="104" name="Shape 7"/>
            <p:cNvSpPr/>
            <p:nvPr/>
          </p:nvSpPr>
          <p:spPr>
            <a:xfrm>
              <a:off x="1344531" y="2243734"/>
              <a:ext cx="5232328" cy="278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5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6491C8">
                    <a:lumMod val="60000"/>
                    <a:lumOff val="40000"/>
                  </a:srgbClr>
                </a:gs>
                <a:gs pos="0">
                  <a:srgbClr val="6491C8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6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6491C8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7" name="Freeform 33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6491C8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8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6491C8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724128" y="5079890"/>
            <a:ext cx="10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Fun</a:t>
            </a:r>
            <a:r>
              <a:rPr lang="en-US" altLang="zh-CN" b="1" dirty="0" smtClean="0">
                <a:solidFill>
                  <a:schemeClr val="bg1"/>
                </a:solidFill>
              </a:rPr>
              <a:t>plus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16" name="Group 22"/>
          <p:cNvGrpSpPr/>
          <p:nvPr/>
        </p:nvGrpSpPr>
        <p:grpSpPr>
          <a:xfrm>
            <a:off x="5508104" y="4437112"/>
            <a:ext cx="1228487" cy="698207"/>
            <a:chOff x="1053315" y="610123"/>
            <a:chExt cx="5827422" cy="3864005"/>
          </a:xfrm>
        </p:grpSpPr>
        <p:sp>
          <p:nvSpPr>
            <p:cNvPr id="117" name="Shape 6"/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18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96C83C">
                    <a:lumMod val="60000"/>
                    <a:lumOff val="40000"/>
                  </a:srgbClr>
                </a:gs>
                <a:gs pos="0">
                  <a:srgbClr val="96C83C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19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96C83C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0" name="Freeform 26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96C83C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1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96C83C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652120" y="4571836"/>
            <a:ext cx="9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Ten</a:t>
            </a:r>
            <a:r>
              <a:rPr lang="en-US" altLang="zh-CN" b="1" dirty="0" smtClean="0">
                <a:solidFill>
                  <a:schemeClr val="bg1"/>
                </a:solidFill>
              </a:rPr>
              <a:t>cent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4544" y="3717032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77072"/>
            <a:ext cx="2592288" cy="2664296"/>
          </a:xfrm>
          <a:prstGeom prst="rect">
            <a:avLst/>
          </a:prstGeom>
          <a:scene3d>
            <a:camera prst="isometricOffAxis2Right">
              <a:rot lat="1680000" lon="20400000" rev="0"/>
            </a:camera>
            <a:lightRig rig="threePt" dir="t"/>
          </a:scene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18" y="3717031"/>
            <a:ext cx="2963518" cy="2520281"/>
          </a:xfrm>
          <a:prstGeom prst="rect">
            <a:avLst/>
          </a:prstGeom>
          <a:scene3d>
            <a:camera prst="orthographicFront">
              <a:rot lat="1200000" lon="20040000" rev="0"/>
            </a:camera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6"/>
            <a:ext cx="3456384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8" name="矩形 7"/>
          <p:cNvSpPr/>
          <p:nvPr/>
        </p:nvSpPr>
        <p:spPr>
          <a:xfrm>
            <a:off x="-324544" y="980728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12776"/>
            <a:ext cx="2699792" cy="2551662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0728"/>
            <a:ext cx="2952328" cy="2592288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6672"/>
            <a:ext cx="3672408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13" name="椭圆 12"/>
          <p:cNvSpPr/>
          <p:nvPr/>
        </p:nvSpPr>
        <p:spPr>
          <a:xfrm>
            <a:off x="3110857" y="67019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171400"/>
            <a:ext cx="2088232" cy="1375234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341120" y="67020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 Tech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88024" y="44624"/>
            <a:ext cx="864096" cy="769693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多米科技</a:t>
            </a:r>
          </a:p>
        </p:txBody>
      </p:sp>
      <p:sp>
        <p:nvSpPr>
          <p:cNvPr id="17" name="椭圆 16"/>
          <p:cNvSpPr/>
          <p:nvPr/>
        </p:nvSpPr>
        <p:spPr>
          <a:xfrm>
            <a:off x="4788024" y="6051274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Learn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084168" y="5853017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668344" y="5578996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Share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99792" y="547198"/>
            <a:ext cx="411065" cy="137012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6" idx="2"/>
          </p:cNvCxnSpPr>
          <p:nvPr/>
        </p:nvCxnSpPr>
        <p:spPr>
          <a:xfrm flipV="1">
            <a:off x="4314456" y="429471"/>
            <a:ext cx="473568" cy="93312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2"/>
          </p:cNvCxnSpPr>
          <p:nvPr/>
        </p:nvCxnSpPr>
        <p:spPr>
          <a:xfrm flipV="1">
            <a:off x="5796136" y="6333197"/>
            <a:ext cx="288032" cy="9912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6"/>
          </p:cNvCxnSpPr>
          <p:nvPr/>
        </p:nvCxnSpPr>
        <p:spPr>
          <a:xfrm flipV="1">
            <a:off x="7287688" y="6234068"/>
            <a:ext cx="380656" cy="99129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gradFill flip="none" rotWithShape="1"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50000"/>
                </a:schemeClr>
              </a:gs>
              <a:gs pos="17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tailEnd type="arrow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93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76</cp:revision>
  <dcterms:created xsi:type="dcterms:W3CDTF">2017-09-07T07:34:29Z</dcterms:created>
  <dcterms:modified xsi:type="dcterms:W3CDTF">2017-09-10T11:50:07Z</dcterms:modified>
</cp:coreProperties>
</file>