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3728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107504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 want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7502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260648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endCxn id="5" idx="6"/>
          </p:cNvCxnSpPr>
          <p:nvPr/>
        </p:nvCxnSpPr>
        <p:spPr>
          <a:xfrm flipH="1">
            <a:off x="2399590" y="3985409"/>
            <a:ext cx="3432551" cy="240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饼形 25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5389893"/>
              <a:gd name="adj2" fmla="val 10835923"/>
            </a:avLst>
          </a:prstGeom>
          <a:gradFill flip="none" rotWithShape="1">
            <a:gsLst>
              <a:gs pos="6000">
                <a:schemeClr val="bg1"/>
              </a:gs>
              <a:gs pos="32036">
                <a:schemeClr val="accent3">
                  <a:lumMod val="20000"/>
                  <a:lumOff val="80000"/>
                </a:schemeClr>
              </a:gs>
              <a:gs pos="98000">
                <a:srgbClr val="00B05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21593441"/>
              <a:gd name="adj2" fmla="val 5394955"/>
            </a:avLst>
          </a:prstGeom>
          <a:gradFill flip="none" rotWithShape="1">
            <a:gsLst>
              <a:gs pos="6000">
                <a:schemeClr val="bg1">
                  <a:lumMod val="95000"/>
                </a:schemeClr>
              </a:gs>
              <a:gs pos="100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6196" y="3584848"/>
            <a:ext cx="864096" cy="768424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40299"/>
            <a:ext cx="1440159" cy="8719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you own 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I believe Dom Tech 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1536" y="2334652"/>
            <a:ext cx="1561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your Taxi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Expense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5723" y="5323698"/>
            <a:ext cx="1615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Now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 Own 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551850">
            <a:off x="4860032" y="350100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了解游戏公司对人才的需求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 rot="2421745">
            <a:off x="4722322" y="4655797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your Game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2139676">
            <a:off x="6751193" y="2907096"/>
            <a:ext cx="202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Experience VR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929510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 rot="20391380">
            <a:off x="4840358" y="2509446"/>
            <a:ext cx="201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 need to know 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 rot="2494648">
            <a:off x="4755068" y="4949314"/>
            <a:ext cx="16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Just three days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笑脸 48"/>
          <p:cNvSpPr/>
          <p:nvPr/>
        </p:nvSpPr>
        <p:spPr>
          <a:xfrm rot="2581486">
            <a:off x="5919779" y="4244569"/>
            <a:ext cx="467875" cy="504056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9</cp:revision>
  <dcterms:created xsi:type="dcterms:W3CDTF">2017-09-07T07:34:29Z</dcterms:created>
  <dcterms:modified xsi:type="dcterms:W3CDTF">2017-09-07T08:47:06Z</dcterms:modified>
</cp:coreProperties>
</file>