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1">
                <a:lumMod val="75000"/>
                <a:lumOff val="25000"/>
              </a:schemeClr>
            </a:gs>
            <a:gs pos="33338">
              <a:schemeClr val="tx1">
                <a:lumMod val="65000"/>
                <a:lumOff val="35000"/>
              </a:schemeClr>
            </a:gs>
            <a:gs pos="58000">
              <a:schemeClr val="tx1">
                <a:lumMod val="85000"/>
                <a:lumOff val="15000"/>
              </a:schemeClr>
            </a:gs>
            <a:gs pos="19650">
              <a:schemeClr val="tx1">
                <a:lumMod val="75000"/>
                <a:lumOff val="25000"/>
              </a:schemeClr>
            </a:gs>
            <a:gs pos="0">
              <a:schemeClr val="tx1"/>
            </a:gs>
            <a:gs pos="50000">
              <a:schemeClr val="tx1">
                <a:lumMod val="75000"/>
                <a:lumOff val="25000"/>
              </a:schemeClr>
            </a:gs>
            <a:gs pos="100000">
              <a:schemeClr val="tx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23728" y="1988840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107504" y="3107151"/>
            <a:ext cx="2292086" cy="1756995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92D050"/>
                </a:solidFill>
              </a:rPr>
              <a:t>I want </a:t>
            </a:r>
            <a:r>
              <a:rPr lang="en-US" altLang="zh-CN" sz="2800" dirty="0" smtClean="0">
                <a:solidFill>
                  <a:srgbClr val="FF0000"/>
                </a:solidFill>
              </a:rPr>
              <a:t>In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7502" y="5084729"/>
            <a:ext cx="1584176" cy="1440160"/>
          </a:xfrm>
          <a:prstGeom prst="ellipse">
            <a:avLst/>
          </a:prstGeom>
          <a:gradFill flip="none" rotWithShape="1">
            <a:gsLst>
              <a:gs pos="28000">
                <a:schemeClr val="bg1">
                  <a:lumMod val="50000"/>
                </a:schemeClr>
              </a:gs>
              <a:gs pos="56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3777" y="260648"/>
            <a:ext cx="483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米体验课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smtClean="0">
                <a:solidFill>
                  <a:srgbClr val="92D050"/>
                </a:solidFill>
              </a:rPr>
              <a:t>We are back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, And Are you coming?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0800000"/>
              <a:gd name="adj2" fmla="val 16200000"/>
            </a:avLst>
          </a:prstGeom>
          <a:gradFill flip="none" rotWithShape="1">
            <a:gsLst>
              <a:gs pos="6000">
                <a:schemeClr val="tx1">
                  <a:lumMod val="67000"/>
                  <a:lumOff val="33000"/>
                </a:schemeClr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饼形 25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16203022"/>
              <a:gd name="adj2" fmla="val 7500"/>
            </a:avLst>
          </a:prstGeom>
          <a:gradFill flip="none" rotWithShape="1">
            <a:gsLst>
              <a:gs pos="15000">
                <a:srgbClr val="0070C0"/>
              </a:gs>
              <a:gs pos="100000">
                <a:srgbClr val="00B0F0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饼形 26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5389893"/>
              <a:gd name="adj2" fmla="val 10835923"/>
            </a:avLst>
          </a:prstGeom>
          <a:gradFill flip="none" rotWithShape="1">
            <a:gsLst>
              <a:gs pos="12000">
                <a:schemeClr val="tx1">
                  <a:lumMod val="65000"/>
                  <a:lumOff val="35000"/>
                </a:schemeClr>
              </a:gs>
              <a:gs pos="98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饼形 27"/>
          <p:cNvSpPr/>
          <p:nvPr/>
        </p:nvSpPr>
        <p:spPr>
          <a:xfrm>
            <a:off x="4572000" y="1700808"/>
            <a:ext cx="4392488" cy="4536504"/>
          </a:xfrm>
          <a:prstGeom prst="pie">
            <a:avLst>
              <a:gd name="adj1" fmla="val 21593441"/>
              <a:gd name="adj2" fmla="val 5394955"/>
            </a:avLst>
          </a:prstGeom>
          <a:gradFill flip="none" rotWithShape="1">
            <a:gsLst>
              <a:gs pos="98000">
                <a:schemeClr val="tx1">
                  <a:lumMod val="65000"/>
                  <a:lumOff val="35000"/>
                </a:schemeClr>
              </a:gs>
              <a:gs pos="0">
                <a:srgbClr val="FFFF00"/>
              </a:gs>
              <a:gs pos="27000">
                <a:schemeClr val="tx1"/>
              </a:gs>
            </a:gsLst>
            <a:path path="rect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36196" y="3584848"/>
            <a:ext cx="864096" cy="768424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13" y="3549690"/>
            <a:ext cx="1440159" cy="87191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63688" y="1024095"/>
            <a:ext cx="614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听说你玩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 you want to create you own 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农药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”. I believe </a:t>
            </a:r>
            <a:r>
              <a:rPr lang="en-US" altLang="zh-CN" sz="12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Dom Tech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 Your choice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61536" y="2334652"/>
            <a:ext cx="15615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Pay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your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Taxi 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Expense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75723" y="5323698"/>
            <a:ext cx="16159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Now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Create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 Own 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mobile 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60032" y="3501008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了解游戏公司对人才的需求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28008" y="4848602"/>
            <a:ext cx="153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Create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your</a:t>
            </a: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Own </a:t>
            </a:r>
          </a:p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Game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51193" y="2907096"/>
            <a:ext cx="202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Experience VR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0687" y="1686976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多米科技 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~Dom Tech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右箭头 44"/>
          <p:cNvSpPr/>
          <p:nvPr/>
        </p:nvSpPr>
        <p:spPr>
          <a:xfrm rot="16200000" flipH="1">
            <a:off x="929510" y="2348880"/>
            <a:ext cx="648073" cy="504055"/>
          </a:xfrm>
          <a:prstGeom prst="rightArrow">
            <a:avLst/>
          </a:prstGeom>
          <a:gradFill flip="none" rotWithShape="1">
            <a:gsLst>
              <a:gs pos="2000">
                <a:schemeClr val="bg1">
                  <a:lumMod val="65000"/>
                </a:schemeClr>
              </a:gs>
              <a:gs pos="25000">
                <a:schemeClr val="tx1">
                  <a:lumMod val="49000"/>
                  <a:lumOff val="51000"/>
                </a:schemeClr>
              </a:gs>
              <a:gs pos="98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03571" y="2509446"/>
            <a:ext cx="1490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Understand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company </a:t>
            </a:r>
          </a:p>
          <a:p>
            <a:r>
              <a:rPr lang="en-US" altLang="zh-CN" sz="16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requirements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0481" y="4307260"/>
            <a:ext cx="21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Just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Three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days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>
            <a:endCxn id="34" idx="1"/>
          </p:cNvCxnSpPr>
          <p:nvPr/>
        </p:nvCxnSpPr>
        <p:spPr>
          <a:xfrm flipV="1">
            <a:off x="1505574" y="2780928"/>
            <a:ext cx="655962" cy="326223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5" idx="4"/>
          </p:cNvCxnSpPr>
          <p:nvPr/>
        </p:nvCxnSpPr>
        <p:spPr>
          <a:xfrm>
            <a:off x="1253547" y="4864146"/>
            <a:ext cx="726165" cy="365054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935557" y="4768925"/>
            <a:ext cx="45719" cy="866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98883" y="4644424"/>
            <a:ext cx="1244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0315-2172239</a:t>
            </a: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en-US" altLang="zh-CN" sz="1400" b="1" dirty="0">
              <a:solidFill>
                <a:srgbClr val="FF0000"/>
              </a:solidFill>
            </a:endParaRPr>
          </a:p>
          <a:p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35558" y="5157192"/>
            <a:ext cx="75310" cy="8704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293121" y="6581001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地址：高新区大陆阳光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102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705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8883" y="5055567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FF00"/>
                </a:solidFill>
              </a:rPr>
              <a:t>QQ: 3234269255</a:t>
            </a:r>
          </a:p>
          <a:p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3117" y="6093296"/>
            <a:ext cx="11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Dom Tech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40757" y="6431694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www.domschool.cn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2399592" y="3976256"/>
            <a:ext cx="3936604" cy="9393"/>
          </a:xfrm>
          <a:prstGeom prst="straightConnector1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4544" y="3717032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77072"/>
            <a:ext cx="2592288" cy="2664296"/>
          </a:xfrm>
          <a:prstGeom prst="rect">
            <a:avLst/>
          </a:prstGeom>
          <a:scene3d>
            <a:camera prst="isometricOffAxis2Right">
              <a:rot lat="1680000" lon="20400000" rev="0"/>
            </a:camera>
            <a:lightRig rig="threePt" dir="t"/>
          </a:scene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8" y="3717031"/>
            <a:ext cx="2963518" cy="2520281"/>
          </a:xfrm>
          <a:prstGeom prst="rect">
            <a:avLst/>
          </a:prstGeom>
          <a:scene3d>
            <a:camera prst="orthographicFront">
              <a:rot lat="1200000" lon="20040000" rev="0"/>
            </a:camera>
            <a:lightRig rig="threePt" dir="t"/>
          </a:scene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6"/>
            <a:ext cx="3456384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8" name="矩形 7"/>
          <p:cNvSpPr/>
          <p:nvPr/>
        </p:nvSpPr>
        <p:spPr>
          <a:xfrm>
            <a:off x="-324544" y="980728"/>
            <a:ext cx="10009112" cy="2520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isometricOffAxis1Right"/>
            <a:lightRig rig="threePt" dir="t"/>
          </a:scene3d>
          <a:sp3d extrusionH="127000" contourW="12700">
            <a:bevelT w="152400" h="152400"/>
            <a:bevelB w="152400" h="152400"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12776"/>
            <a:ext cx="2699792" cy="2551662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980728"/>
            <a:ext cx="2952328" cy="2592288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76672"/>
            <a:ext cx="3672408" cy="2520280"/>
          </a:xfrm>
          <a:prstGeom prst="rect">
            <a:avLst/>
          </a:prstGeom>
          <a:scene3d>
            <a:camera prst="orthographicFront">
              <a:rot lat="1140000" lon="20040000" rev="0"/>
            </a:camera>
            <a:lightRig rig="threePt" dir="t"/>
          </a:scene3d>
        </p:spPr>
      </p:pic>
      <p:sp>
        <p:nvSpPr>
          <p:cNvPr id="13" name="椭圆 12"/>
          <p:cNvSpPr/>
          <p:nvPr/>
        </p:nvSpPr>
        <p:spPr>
          <a:xfrm>
            <a:off x="3110857" y="67019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171400"/>
            <a:ext cx="2088232" cy="137523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341120" y="67020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Tech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88024" y="67019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多米科技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788024" y="6051274"/>
            <a:ext cx="1008112" cy="762102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Learn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084168" y="5853017"/>
            <a:ext cx="1203520" cy="960359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Create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7668344" y="5578996"/>
            <a:ext cx="1347536" cy="1234380"/>
          </a:xfrm>
          <a:prstGeom prst="ellipse">
            <a:avLst/>
          </a:prstGeom>
          <a:gradFill>
            <a:gsLst>
              <a:gs pos="64000">
                <a:schemeClr val="tx1">
                  <a:lumMod val="85000"/>
                  <a:lumOff val="15000"/>
                </a:schemeClr>
              </a:gs>
              <a:gs pos="3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path path="circle">
              <a:fillToRect r="100000" b="10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Share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99792" y="547198"/>
            <a:ext cx="411065" cy="137012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6" idx="2"/>
          </p:cNvCxnSpPr>
          <p:nvPr/>
        </p:nvCxnSpPr>
        <p:spPr>
          <a:xfrm flipV="1">
            <a:off x="4314456" y="448070"/>
            <a:ext cx="473568" cy="9710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2"/>
          </p:cNvCxnSpPr>
          <p:nvPr/>
        </p:nvCxnSpPr>
        <p:spPr>
          <a:xfrm flipV="1">
            <a:off x="5796136" y="6333197"/>
            <a:ext cx="288032" cy="99128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8" idx="6"/>
          </p:cNvCxnSpPr>
          <p:nvPr/>
        </p:nvCxnSpPr>
        <p:spPr>
          <a:xfrm flipV="1">
            <a:off x="7287688" y="6234068"/>
            <a:ext cx="380656" cy="99129"/>
          </a:xfrm>
          <a:prstGeom prst="line">
            <a:avLst/>
          </a:prstGeom>
          <a:ln>
            <a:gradFill flip="none" rotWithShape="1">
              <a:gsLst>
                <a:gs pos="52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50000"/>
                  </a:schemeClr>
                </a:gs>
                <a:gs pos="17000">
                  <a:schemeClr val="tx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gradFill flip="none" rotWithShape="1"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bg1">
                  <a:lumMod val="50000"/>
                </a:schemeClr>
              </a:gs>
              <a:gs pos="17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tailEnd type="arrow"/>
        </a:ln>
      </a:spPr>
      <a:bodyPr/>
      <a:lstStyle/>
      <a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99</Words>
  <Application>Microsoft Office PowerPoint</Application>
  <PresentationFormat>全屏显示(4:3)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34</cp:revision>
  <dcterms:created xsi:type="dcterms:W3CDTF">2017-09-07T07:34:29Z</dcterms:created>
  <dcterms:modified xsi:type="dcterms:W3CDTF">2017-09-07T10:24:41Z</dcterms:modified>
</cp:coreProperties>
</file>