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5" r:id="rId11"/>
  </p:sldIdLst>
  <p:sldSz cx="12192000" cy="6858000"/>
  <p:notesSz cx="7103745" cy="10234295"/>
  <p:embeddedFontLst>
    <p:embeddedFont>
      <p:font typeface="SanamDeklenchaya" panose="02000000000000000000" charset="-34"/>
      <p:regular r:id="rId15"/>
    </p:embeddedFont>
    <p:embeddedFont>
      <p:font typeface="TH Sarabun PSK" panose="020B0500040200020003" charset="-34"/>
      <p:regular r:id="rId16"/>
      <p:bold r:id="rId17"/>
      <p:italic r:id="rId18"/>
      <p:boldItalic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ภาพใ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พื้นที่ที่สำรองไว้ 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th-TH" smtClean="0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ตัวแทนภาพในภาพนิ่ง 1"/>
          <p:cNvSpPr/>
          <p:nvPr>
            <p:ph type="sldImg" idx="2"/>
          </p:nvPr>
        </p:nvSpPr>
        <p:spPr/>
      </p:sp>
      <p:sp>
        <p:nvSpPr>
          <p:cNvPr id="3" name="ตัวแทนข้อความ 2"/>
          <p:cNvSpPr/>
          <p:nvPr>
            <p:ph type="body" idx="3"/>
          </p:nvPr>
        </p:nvSpPr>
        <p:spPr/>
        <p:txBody>
          <a:bodyPr/>
          <a:p>
            <a:endParaRPr lang="th-TH" alt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ตัวแทนภาพในภาพนิ่ง 1"/>
          <p:cNvSpPr/>
          <p:nvPr>
            <p:ph type="sldImg" idx="2"/>
          </p:nvPr>
        </p:nvSpPr>
        <p:spPr/>
      </p:sp>
      <p:sp>
        <p:nvSpPr>
          <p:cNvPr id="3" name="ตัวแทนข้อความ 2"/>
          <p:cNvSpPr/>
          <p:nvPr>
            <p:ph type="body" idx="3"/>
          </p:nvPr>
        </p:nvSpPr>
        <p:spPr/>
        <p:txBody>
          <a:bodyPr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เนื้อหา 1"/>
          <p:cNvSpPr>
            <a:spLocks noGrp="1"/>
          </p:cNvSpPr>
          <p:nvPr>
            <p:ph hasCustomPrompt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12265" y="1727518"/>
            <a:ext cx="9144000" cy="2387600"/>
          </a:xfrm>
        </p:spPr>
        <p:txBody>
          <a:bodyPr/>
          <a:p>
            <a:r>
              <a:rPr lang="th-TH" altLang="th-TH">
                <a:latin typeface="SanamDeklenchaya" panose="02000000000000000000" charset="-34"/>
                <a:cs typeface="SanamDeklenchaya" panose="02000000000000000000" charset="-34"/>
              </a:rPr>
              <a:t>ไปไหน</a:t>
            </a:r>
            <a:r>
              <a:rPr lang="en-US" altLang="th-TH">
                <a:latin typeface="SanamDeklenchaya" panose="02000000000000000000" charset="-34"/>
                <a:cs typeface="SanamDeklenchaya" panose="02000000000000000000" charset="-34"/>
              </a:rPr>
              <a:t>...</a:t>
            </a:r>
            <a:r>
              <a:rPr lang="th-TH" altLang="th-TH">
                <a:latin typeface="SanamDeklenchaya" panose="02000000000000000000" charset="-34"/>
                <a:cs typeface="SanamDeklenchaya" panose="02000000000000000000" charset="-34"/>
              </a:rPr>
              <a:t>ดีครับ</a:t>
            </a:r>
            <a:endParaRPr lang="en-US" altLang="th-TH">
              <a:latin typeface="SanamDeklenchaya" panose="02000000000000000000" charset="-34"/>
              <a:cs typeface="SanamDeklenchaya" panose="02000000000000000000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รูปภาพ 3" descr="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1223645"/>
            <a:ext cx="10057765" cy="487299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442595" y="616585"/>
            <a:ext cx="6967220" cy="827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Diagram แสดงสถาปัตยกรรมระบบ</a:t>
            </a:r>
            <a:r>
              <a:rPr lang="en-US" altLang="th-TH" sz="4000">
                <a:latin typeface="SanamDeklenchaya" panose="02000000000000000000" charset="-34"/>
                <a:cs typeface="SanamDeklenchaya" panose="02000000000000000000" charset="-34"/>
              </a:rPr>
              <a:t> </a:t>
            </a:r>
            <a:endParaRPr lang="en-US" altLang="th-TH" sz="4000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sp>
        <p:nvSpPr>
          <p:cNvPr id="11" name="วงรี 10"/>
          <p:cNvSpPr/>
          <p:nvPr/>
        </p:nvSpPr>
        <p:spPr>
          <a:xfrm>
            <a:off x="7555230" y="2935605"/>
            <a:ext cx="2273300" cy="5461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รูปภาพ 3" descr="page1fin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455" y="645160"/>
            <a:ext cx="10057765" cy="5654675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4030980" y="3436620"/>
            <a:ext cx="2399030" cy="20764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6979920" y="3425190"/>
            <a:ext cx="1125855" cy="0"/>
          </a:xfrm>
          <a:prstGeom prst="line">
            <a:avLst/>
          </a:prstGeom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th-TH"/>
              <a:t>+</a:t>
            </a:r>
            <a:endParaRPr lang="en-US" alt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th-TH" altLang="th-TH"/>
          </a:p>
        </p:txBody>
      </p:sp>
      <p:pic>
        <p:nvPicPr>
          <p:cNvPr id="4" name="รูปภาพ 3" descr="pag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269875"/>
            <a:ext cx="10768965" cy="605472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3155950" y="2416175"/>
            <a:ext cx="4212590" cy="593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53740" y="5427980"/>
            <a:ext cx="4391660" cy="454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02150" y="3397250"/>
            <a:ext cx="2466340" cy="168910"/>
          </a:xfrm>
          <a:prstGeom prst="rect">
            <a:avLst/>
          </a:prstGeom>
          <a:solidFill>
            <a:schemeClr val="accent3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528945" y="4116705"/>
            <a:ext cx="2402205" cy="222250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168900" y="4529455"/>
            <a:ext cx="2625090" cy="16954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7713345" y="5461000"/>
            <a:ext cx="21482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รูปภาพ 5" descr="pag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365125"/>
            <a:ext cx="10057765" cy="5654675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8475980" y="3119755"/>
            <a:ext cx="819150" cy="6953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347335" y="5264150"/>
            <a:ext cx="11836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1117600" y="3315335"/>
            <a:ext cx="4683125" cy="57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0510" y="5264150"/>
            <a:ext cx="3806825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682240" y="4084955"/>
            <a:ext cx="3556000" cy="635000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h-TH" alt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th-TH" altLang="th-TH"/>
          </a:p>
        </p:txBody>
      </p:sp>
      <p:pic>
        <p:nvPicPr>
          <p:cNvPr id="4" name="รูปภาพ 3" descr="page4fin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2605"/>
            <a:ext cx="10057765" cy="56546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697990" y="4000500"/>
            <a:ext cx="4688205" cy="582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147060" y="4616450"/>
            <a:ext cx="3164205" cy="201295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h-TH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Diagram/Table ที่เกี่ยวข้อง</a:t>
            </a:r>
            <a:endParaRPr lang="th-TH" altLang="th-TH" sz="4000" b="1" u="sng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pic>
        <p:nvPicPr>
          <p:cNvPr id="4" name="รูปภาพ 3" descr="tab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91260"/>
            <a:ext cx="4656455" cy="2698115"/>
          </a:xfrm>
          <a:prstGeom prst="rect">
            <a:avLst/>
          </a:prstGeom>
        </p:spPr>
      </p:pic>
      <p:pic>
        <p:nvPicPr>
          <p:cNvPr id="5" name="รูปภาพ 4" descr="tab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191260"/>
            <a:ext cx="4709160" cy="2786380"/>
          </a:xfrm>
          <a:prstGeom prst="rect">
            <a:avLst/>
          </a:prstGeom>
        </p:spPr>
      </p:pic>
      <p:pic>
        <p:nvPicPr>
          <p:cNvPr id="6" name="รูปภาพ 5" descr="tabl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4116070"/>
            <a:ext cx="432625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h-TH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Screen (UI) ของระบบ</a:t>
            </a:r>
            <a:endParaRPr lang="th-TH" altLang="th-TH" sz="4000" b="1" u="sng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pic>
        <p:nvPicPr>
          <p:cNvPr id="4" name="รูปภาพ 3" descr="หลักกา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08405"/>
            <a:ext cx="10057765" cy="565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i Theme">
  <a:themeElements>
    <a:clrScheme name="Th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i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ai Theme">
  <a:themeElements>
    <a:clrScheme name="Th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i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SanamDeklenchaya</vt:lpstr>
      <vt:lpstr>Microsoft YaHei</vt:lpstr>
      <vt:lpstr>TH Sarabun PSK</vt:lpstr>
      <vt:lpstr>Calibri Light</vt:lpstr>
      <vt:lpstr>Thai Theme</vt:lpstr>
      <vt:lpstr>ไปไหน...ดีครับ</vt:lpstr>
      <vt:lpstr>PowerPoint 演示文稿</vt:lpstr>
      <vt:lpstr>PowerPoint 演示文稿</vt:lpstr>
      <vt:lpstr>+</vt:lpstr>
      <vt:lpstr>PowerPoint 演示文稿</vt:lpstr>
      <vt:lpstr>PowerPoint 演示文稿</vt:lpstr>
      <vt:lpstr>Diagram/Table ที่เกี่ยวข้อง</vt:lpstr>
      <vt:lpstr>Screen (UI) ของระบบ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Window10edu</dc:creator>
  <cp:lastModifiedBy>Window10edu</cp:lastModifiedBy>
  <cp:revision>6</cp:revision>
  <dcterms:created xsi:type="dcterms:W3CDTF">2018-11-11T13:03:00Z</dcterms:created>
  <dcterms:modified xsi:type="dcterms:W3CDTF">2018-11-11T19:13:06Z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1054-10.2.0.5984</vt:lpwstr>
  </property>
</Properties>
</file>