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5" r:id="rId11"/>
  </p:sldIdLst>
  <p:sldSz cx="12192000" cy="6858000"/>
  <p:notesSz cx="7103745" cy="10234295"/>
  <p:embeddedFontLst>
    <p:embeddedFont>
      <p:font typeface="SanamDeklenchaya" panose="02000000000000000000" charset="-34"/>
      <p:regular r:id="rId15"/>
    </p:embeddedFont>
    <p:embeddedFont>
      <p:font typeface="TH Sarabun PSK" panose="020B0500040200020003" charset="-34"/>
      <p:regular r:id="rId16"/>
      <p:bold r:id="rId17"/>
      <p:italic r:id="rId18"/>
      <p:boldItalic r:id="rId19"/>
    </p:embeddedFont>
    <p:embeddedFont>
      <p:font typeface="Calibri Light" panose="020F0302020204030204" charset="0"/>
      <p:regular r:id="rId20"/>
      <p:italic r:id="rId21"/>
    </p:embeddedFont>
  </p:embeddedFontLst>
  <p:defaultTextStyle>
    <a:defPPr>
      <a:defRPr lang="th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พื้นที่ที่สำรองไว้ 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พื้นที่ที่สำรองไว้ วันที่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th-TH" smtClean="0"/>
            </a:fld>
            <a:endParaRPr lang="th-TH"/>
          </a:p>
        </p:txBody>
      </p:sp>
      <p:sp>
        <p:nvSpPr>
          <p:cNvPr id="4" name="พื้นที่ที่สำรองไว้ ภาพใ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พื้นที่ที่สำรองไว้ 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  <a:p>
            <a:pPr lvl="1"/>
            <a:r>
              <a:rPr lang="th-TH" smtClean="0"/>
              <a:t>ระดับที่สอง</a:t>
            </a:r>
            <a:endParaRPr lang="th-TH" smtClean="0"/>
          </a:p>
          <a:p>
            <a:pPr lvl="2"/>
            <a:r>
              <a:rPr lang="th-TH" smtClean="0"/>
              <a:t>ระดับที่สาม</a:t>
            </a:r>
            <a:endParaRPr lang="th-TH" smtClean="0"/>
          </a:p>
          <a:p>
            <a:pPr lvl="3"/>
            <a:r>
              <a:rPr lang="th-TH" smtClean="0"/>
              <a:t>ระดับที่สี่</a:t>
            </a:r>
            <a:endParaRPr lang="th-TH" smtClean="0"/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พื้นที่ที่สำรองไว้ 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พื้นที่ที่สำรองไว้ 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th-TH" smtClean="0"/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ตัวแทนภาพในภาพนิ่ง 1"/>
          <p:cNvSpPr/>
          <p:nvPr>
            <p:ph type="sldImg" idx="2"/>
          </p:nvPr>
        </p:nvSpPr>
        <p:spPr/>
      </p:sp>
      <p:sp>
        <p:nvSpPr>
          <p:cNvPr id="3" name="ตัวแทนข้อความ 2"/>
          <p:cNvSpPr/>
          <p:nvPr>
            <p:ph type="body" idx="3"/>
          </p:nvPr>
        </p:nvSpPr>
        <p:spPr/>
        <p:txBody>
          <a:bodyPr/>
          <a:p>
            <a:endParaRPr lang="th-TH" alt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ตัวแทนภาพในภาพนิ่ง 1"/>
          <p:cNvSpPr/>
          <p:nvPr>
            <p:ph type="sldImg" idx="2"/>
          </p:nvPr>
        </p:nvSpPr>
        <p:spPr/>
      </p:sp>
      <p:sp>
        <p:nvSpPr>
          <p:cNvPr id="3" name="ตัวแทนข้อความ 2"/>
          <p:cNvSpPr/>
          <p:nvPr>
            <p:ph type="body" idx="3"/>
          </p:nvPr>
        </p:nvSpPr>
        <p:spPr/>
        <p:txBody>
          <a:bodyPr/>
          <a:p>
            <a:endParaRPr lang="th-TH" alt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คลิกเพื่อแก้ไขสไตล์ต้นแบบชื่อเรื่อง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พื้นที่ที่สำรองไว้ เนื้อหา 1"/>
          <p:cNvSpPr>
            <a:spLocks noGrp="1"/>
          </p:cNvSpPr>
          <p:nvPr>
            <p:ph hasCustomPrompt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  <a:p>
            <a:pPr lvl="1"/>
            <a:r>
              <a:rPr lang="th-TH" smtClean="0"/>
              <a:t>ระดับที่สอง</a:t>
            </a:r>
            <a:endParaRPr lang="th-TH" smtClean="0"/>
          </a:p>
          <a:p>
            <a:pPr lvl="2"/>
            <a:r>
              <a:rPr lang="th-TH" smtClean="0"/>
              <a:t>ระดับที่สาม</a:t>
            </a:r>
            <a:endParaRPr lang="th-TH" smtClean="0"/>
          </a:p>
          <a:p>
            <a:pPr lvl="3"/>
            <a:r>
              <a:rPr lang="th-TH" smtClean="0"/>
              <a:t>ระดับที่สี่</a:t>
            </a:r>
            <a:endParaRPr lang="th-TH" smtClean="0"/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3" name="พื้นที่ที่สำรองไว้ 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4" name="พื้นที่ที่สำรองไว้ 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พื้นที่ที่สำรองไว้ 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คลิกเพื่อแก้ไขสไตล์ต้นแบบชื่อเรื่อง</a:t>
            </a:r>
            <a:endParaRPr lang="th-TH"/>
          </a:p>
        </p:txBody>
      </p:sp>
      <p:sp>
        <p:nvSpPr>
          <p:cNvPr id="3" name="พื้นที่ที่สำรองไว้ เนื้อหา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  <a:p>
            <a:pPr lvl="1"/>
            <a:r>
              <a:rPr lang="th-TH" smtClean="0"/>
              <a:t>ระดับที่สอง</a:t>
            </a:r>
            <a:endParaRPr lang="th-TH" smtClean="0"/>
          </a:p>
          <a:p>
            <a:pPr lvl="2"/>
            <a:r>
              <a:rPr lang="th-TH" smtClean="0"/>
              <a:t>ระดับที่สาม</a:t>
            </a:r>
            <a:endParaRPr lang="th-TH" smtClean="0"/>
          </a:p>
          <a:p>
            <a:pPr lvl="3"/>
            <a:r>
              <a:rPr lang="th-TH" smtClean="0"/>
              <a:t>ระดับที่สี่</a:t>
            </a:r>
            <a:endParaRPr lang="th-TH" smtClean="0"/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คลิกเพื่อแก้ไขสไตล์ต้นแบบชื่อเรื่อง</a:t>
            </a:r>
            <a:endParaRPr lang="th-TH"/>
          </a:p>
        </p:txBody>
      </p:sp>
      <p:sp>
        <p:nvSpPr>
          <p:cNvPr id="3" name="พื้นที่ที่สำรองไว้ 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คลิกเพื่อแก้ไขสไตล์ต้นแบบชื่อเรื่อง</a:t>
            </a:r>
            <a:endParaRPr lang="th-TH"/>
          </a:p>
        </p:txBody>
      </p:sp>
      <p:sp>
        <p:nvSpPr>
          <p:cNvPr id="3" name="พื้นที่ที่สำรองไว้ เนื้อหา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  <a:p>
            <a:pPr lvl="1"/>
            <a:r>
              <a:rPr lang="th-TH" smtClean="0"/>
              <a:t>ระดับที่สอง</a:t>
            </a:r>
            <a:endParaRPr lang="th-TH" smtClean="0"/>
          </a:p>
          <a:p>
            <a:pPr lvl="2"/>
            <a:r>
              <a:rPr lang="th-TH" smtClean="0"/>
              <a:t>ระดับที่สาม</a:t>
            </a:r>
            <a:endParaRPr lang="th-TH" smtClean="0"/>
          </a:p>
          <a:p>
            <a:pPr lvl="3"/>
            <a:r>
              <a:rPr lang="th-TH" smtClean="0"/>
              <a:t>ระดับที่สี่</a:t>
            </a:r>
            <a:endParaRPr lang="th-TH" smtClean="0"/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พื้นที่ที่สำรองไว้ 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  <a:p>
            <a:pPr lvl="1"/>
            <a:r>
              <a:rPr lang="th-TH" smtClean="0"/>
              <a:t>ระดับที่สอง</a:t>
            </a:r>
            <a:endParaRPr lang="th-TH" smtClean="0"/>
          </a:p>
          <a:p>
            <a:pPr lvl="2"/>
            <a:r>
              <a:rPr lang="th-TH" smtClean="0"/>
              <a:t>ระดับที่สาม</a:t>
            </a:r>
            <a:endParaRPr lang="th-TH" smtClean="0"/>
          </a:p>
          <a:p>
            <a:pPr lvl="3"/>
            <a:r>
              <a:rPr lang="th-TH" smtClean="0"/>
              <a:t>ระดับที่สี่</a:t>
            </a:r>
            <a:endParaRPr lang="th-TH" smtClean="0"/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พื้นที่ที่สำรองไว้ 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6" name="พื้นที่ที่สำรองไว้ 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พื้นที่ที่สำรองไว้ 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คลิกเพื่อแก้ไขสไตล์ต้นแบบชื่อเรื่อง</a:t>
            </a:r>
            <a:endParaRPr lang="th-TH"/>
          </a:p>
        </p:txBody>
      </p:sp>
      <p:sp>
        <p:nvSpPr>
          <p:cNvPr id="3" name="พื้นที่ที่สำรองไว้ 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</p:txBody>
      </p:sp>
      <p:sp>
        <p:nvSpPr>
          <p:cNvPr id="4" name="พื้นที่ที่สำรองไว้ 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  <a:p>
            <a:pPr lvl="1"/>
            <a:r>
              <a:rPr lang="th-TH" smtClean="0"/>
              <a:t>ระดับที่สอง</a:t>
            </a:r>
            <a:endParaRPr lang="th-TH" smtClean="0"/>
          </a:p>
          <a:p>
            <a:pPr lvl="2"/>
            <a:r>
              <a:rPr lang="th-TH" smtClean="0"/>
              <a:t>ระดับที่สาม</a:t>
            </a:r>
            <a:endParaRPr lang="th-TH" smtClean="0"/>
          </a:p>
          <a:p>
            <a:pPr lvl="3"/>
            <a:r>
              <a:rPr lang="th-TH" smtClean="0"/>
              <a:t>ระดับที่สี่</a:t>
            </a:r>
            <a:endParaRPr lang="th-TH" smtClean="0"/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พื้นที่ที่สำรองไว้ ข้อความ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</p:txBody>
      </p:sp>
      <p:sp>
        <p:nvSpPr>
          <p:cNvPr id="6" name="พื้นที่ที่สำรองไว้ เนื้อหา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  <a:p>
            <a:pPr lvl="1"/>
            <a:r>
              <a:rPr lang="th-TH" smtClean="0"/>
              <a:t>ระดับที่สอง</a:t>
            </a:r>
            <a:endParaRPr lang="th-TH" smtClean="0"/>
          </a:p>
          <a:p>
            <a:pPr lvl="2"/>
            <a:r>
              <a:rPr lang="th-TH" smtClean="0"/>
              <a:t>ระดับที่สาม</a:t>
            </a:r>
            <a:endParaRPr lang="th-TH" smtClean="0"/>
          </a:p>
          <a:p>
            <a:pPr lvl="3"/>
            <a:r>
              <a:rPr lang="th-TH" smtClean="0"/>
              <a:t>ระดับที่สี่</a:t>
            </a:r>
            <a:endParaRPr lang="th-TH" smtClean="0"/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พื้นที่ที่สำรองไว้ 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8" name="พื้นที่ที่สำรองไว้ 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พื้นที่ที่สำรองไว้ 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คลิกเพื่อแก้ไขสไตล์ต้นแบบชื่อเรื่อง</a:t>
            </a:r>
            <a:endParaRPr lang="th-TH"/>
          </a:p>
        </p:txBody>
      </p:sp>
      <p:sp>
        <p:nvSpPr>
          <p:cNvPr id="3" name="พื้นที่ที่สำรองไว้ 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4" name="พื้นที่ที่สำรองไว้ 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พื้นที่ที่สำรองไว้ 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พื้นที่ที่สำรองไว้ 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3" name="พื้นที่ที่สำรองไว้ 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พื้นที่ที่สำรองไว้ 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คลิกเพื่อแก้ไขสไตล์ต้นแบบชื่อเรื่อง</a:t>
            </a:r>
            <a:endParaRPr lang="th-TH"/>
          </a:p>
        </p:txBody>
      </p:sp>
      <p:sp>
        <p:nvSpPr>
          <p:cNvPr id="3" name="พื้นที่ที่สำรองไว้ 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พื้นที่ที่สำรองไว้ 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</p:txBody>
      </p:sp>
      <p:sp>
        <p:nvSpPr>
          <p:cNvPr id="5" name="พื้นที่ที่สำรองไว้ 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6" name="พื้นที่ที่สำรองไว้ 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พื้นที่ที่สำรองไว้ 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คลิกเพื่อแก้ไขสไตล์ต้นแบบชื่อเรื่อง</a:t>
            </a:r>
            <a:endParaRPr lang="th-TH"/>
          </a:p>
        </p:txBody>
      </p:sp>
      <p:sp>
        <p:nvSpPr>
          <p:cNvPr id="3" name="พื้นที่ที่สำรองไว้ ข้อความแนวตั้ง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  <a:p>
            <a:pPr lvl="1"/>
            <a:r>
              <a:rPr lang="th-TH" smtClean="0"/>
              <a:t>ระดับที่สอง</a:t>
            </a:r>
            <a:endParaRPr lang="th-TH" smtClean="0"/>
          </a:p>
          <a:p>
            <a:pPr lvl="2"/>
            <a:r>
              <a:rPr lang="th-TH" smtClean="0"/>
              <a:t>ระดับที่สาม</a:t>
            </a:r>
            <a:endParaRPr lang="th-TH" smtClean="0"/>
          </a:p>
          <a:p>
            <a:pPr lvl="3"/>
            <a:r>
              <a:rPr lang="th-TH" smtClean="0"/>
              <a:t>ระดับที่สี่</a:t>
            </a:r>
            <a:endParaRPr lang="th-TH" smtClean="0"/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พื้นที่ที่สำรองไว้ 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คลิกเพื่อแก้ไขสไตล์ต้นแบบชื่อเรื่อง</a:t>
            </a:r>
            <a:endParaRPr lang="th-TH"/>
          </a:p>
        </p:txBody>
      </p:sp>
      <p:sp>
        <p:nvSpPr>
          <p:cNvPr id="3" name="พื้นที่ที่สำรองไว้ 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smtClean="0"/>
          </a:p>
          <a:p>
            <a:pPr lvl="1"/>
            <a:r>
              <a:rPr lang="th-TH" smtClean="0"/>
              <a:t>ระดับที่สอง</a:t>
            </a:r>
            <a:endParaRPr lang="th-TH" smtClean="0"/>
          </a:p>
          <a:p>
            <a:pPr lvl="2"/>
            <a:r>
              <a:rPr lang="th-TH" smtClean="0"/>
              <a:t>ระดับที่สาม</a:t>
            </a:r>
            <a:endParaRPr lang="th-TH" smtClean="0"/>
          </a:p>
          <a:p>
            <a:pPr lvl="3"/>
            <a:r>
              <a:rPr lang="th-TH" smtClean="0"/>
              <a:t>ระดับที่สี่</a:t>
            </a:r>
            <a:endParaRPr lang="th-TH" smtClean="0"/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th-TH" smtClean="0"/>
            </a:fld>
            <a:endParaRPr lang="th-TH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th-TH" smtClean="0"/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12265" y="1727518"/>
            <a:ext cx="9144000" cy="2387600"/>
          </a:xfrm>
        </p:spPr>
        <p:txBody>
          <a:bodyPr/>
          <a:p>
            <a:r>
              <a:rPr lang="th-TH" altLang="th-TH">
                <a:latin typeface="SanamDeklenchaya" panose="02000000000000000000" charset="-34"/>
                <a:cs typeface="SanamDeklenchaya" panose="02000000000000000000" charset="-34"/>
              </a:rPr>
              <a:t>ไปไหน</a:t>
            </a:r>
            <a:r>
              <a:rPr lang="en-US" altLang="th-TH">
                <a:latin typeface="SanamDeklenchaya" panose="02000000000000000000" charset="-34"/>
                <a:cs typeface="SanamDeklenchaya" panose="02000000000000000000" charset="-34"/>
              </a:rPr>
              <a:t>...</a:t>
            </a:r>
            <a:r>
              <a:rPr lang="th-TH" altLang="th-TH">
                <a:latin typeface="SanamDeklenchaya" panose="02000000000000000000" charset="-34"/>
                <a:cs typeface="SanamDeklenchaya" panose="02000000000000000000" charset="-34"/>
              </a:rPr>
              <a:t>ดีครับ</a:t>
            </a:r>
            <a:endParaRPr lang="en-US" altLang="th-TH">
              <a:latin typeface="SanamDeklenchaya" panose="02000000000000000000" charset="-34"/>
              <a:cs typeface="SanamDeklenchaya" panose="02000000000000000000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รูปภาพ 1" descr="data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865" y="873760"/>
            <a:ext cx="10057765" cy="5654675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442595" y="616585"/>
            <a:ext cx="6967220" cy="827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th-TH" sz="4000" b="1" u="sng">
                <a:latin typeface="SanamDeklenchaya" panose="02000000000000000000" charset="-34"/>
                <a:cs typeface="SanamDeklenchaya" panose="02000000000000000000" charset="-34"/>
              </a:rPr>
              <a:t>Diagram แสดงสถาปัตยกรรมระบบ</a:t>
            </a:r>
            <a:r>
              <a:rPr lang="en-US" altLang="th-TH" sz="4000">
                <a:latin typeface="SanamDeklenchaya" panose="02000000000000000000" charset="-34"/>
                <a:cs typeface="SanamDeklenchaya" panose="02000000000000000000" charset="-34"/>
              </a:rPr>
              <a:t> </a:t>
            </a:r>
            <a:endParaRPr lang="en-US" altLang="th-TH" sz="4000">
              <a:latin typeface="SanamDeklenchaya" panose="02000000000000000000" charset="-34"/>
              <a:cs typeface="SanamDeklenchaya" panose="02000000000000000000" charset="-34"/>
            </a:endParaRPr>
          </a:p>
        </p:txBody>
      </p:sp>
      <p:sp>
        <p:nvSpPr>
          <p:cNvPr id="11" name="วงรี 10"/>
          <p:cNvSpPr/>
          <p:nvPr/>
        </p:nvSpPr>
        <p:spPr>
          <a:xfrm>
            <a:off x="7555230" y="2935605"/>
            <a:ext cx="2273300" cy="5461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รูปภาพ 3" descr="page1fin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520" y="654685"/>
            <a:ext cx="10057765" cy="5654675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4030980" y="3436620"/>
            <a:ext cx="2399030" cy="20764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6979920" y="3425190"/>
            <a:ext cx="1125855" cy="0"/>
          </a:xfrm>
          <a:prstGeom prst="line">
            <a:avLst/>
          </a:prstGeom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th-TH"/>
              <a:t>+</a:t>
            </a:r>
            <a:endParaRPr lang="en-US" alt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th-TH" altLang="th-TH"/>
          </a:p>
        </p:txBody>
      </p:sp>
      <p:pic>
        <p:nvPicPr>
          <p:cNvPr id="4" name="รูปภาพ 3" descr="pag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269875"/>
            <a:ext cx="10768965" cy="6054725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3155950" y="2416175"/>
            <a:ext cx="4212590" cy="5930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253740" y="5427980"/>
            <a:ext cx="4391660" cy="454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02150" y="3397250"/>
            <a:ext cx="2466340" cy="168910"/>
          </a:xfrm>
          <a:prstGeom prst="rect">
            <a:avLst/>
          </a:prstGeom>
          <a:solidFill>
            <a:schemeClr val="accent3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5528945" y="4116705"/>
            <a:ext cx="2402205" cy="222250"/>
          </a:xfrm>
          <a:prstGeom prst="rect">
            <a:avLst/>
          </a:prstGeom>
          <a:solidFill>
            <a:schemeClr val="accent3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168900" y="4529455"/>
            <a:ext cx="2625090" cy="169545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  <p:cxnSp>
        <p:nvCxnSpPr>
          <p:cNvPr id="10" name="ตัวเชื่อมต่อตรง 9"/>
          <p:cNvCxnSpPr/>
          <p:nvPr/>
        </p:nvCxnSpPr>
        <p:spPr>
          <a:xfrm>
            <a:off x="7713345" y="5461000"/>
            <a:ext cx="214820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รูปภาพ 5" descr="pag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460" y="365125"/>
            <a:ext cx="10057765" cy="5654675"/>
          </a:xfrm>
          <a:prstGeom prst="rect">
            <a:avLst/>
          </a:prstGeom>
        </p:spPr>
      </p:pic>
      <p:sp>
        <p:nvSpPr>
          <p:cNvPr id="5" name="วงรี 4"/>
          <p:cNvSpPr/>
          <p:nvPr/>
        </p:nvSpPr>
        <p:spPr>
          <a:xfrm>
            <a:off x="8475980" y="3119755"/>
            <a:ext cx="819150" cy="6953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5347335" y="5264150"/>
            <a:ext cx="11836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1117600" y="3315335"/>
            <a:ext cx="4683125" cy="574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540510" y="5264150"/>
            <a:ext cx="3806825" cy="4381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2682240" y="4084955"/>
            <a:ext cx="3556000" cy="635000"/>
          </a:xfrm>
          <a:prstGeom prst="rect">
            <a:avLst/>
          </a:prstGeom>
          <a:solidFill>
            <a:schemeClr val="accent3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h-TH" alt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th-TH" altLang="th-TH"/>
          </a:p>
        </p:txBody>
      </p:sp>
      <p:pic>
        <p:nvPicPr>
          <p:cNvPr id="4" name="รูปภาพ 3" descr="page4fin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22605"/>
            <a:ext cx="10057765" cy="5654675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1697990" y="4000500"/>
            <a:ext cx="4688205" cy="5822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147060" y="4616450"/>
            <a:ext cx="3164205" cy="201295"/>
          </a:xfrm>
          <a:prstGeom prst="rect">
            <a:avLst/>
          </a:prstGeom>
          <a:solidFill>
            <a:schemeClr val="accent3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h-TH" alt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th-TH" altLang="th-TH" sz="4000" b="1" u="sng">
                <a:latin typeface="SanamDeklenchaya" panose="02000000000000000000" charset="-34"/>
                <a:cs typeface="SanamDeklenchaya" panose="02000000000000000000" charset="-34"/>
              </a:rPr>
              <a:t>Diagram/Table ที่เกี่ยวข้อง</a:t>
            </a:r>
            <a:endParaRPr lang="th-TH" altLang="th-TH" sz="4000" b="1" u="sng">
              <a:latin typeface="SanamDeklenchaya" panose="02000000000000000000" charset="-34"/>
              <a:cs typeface="SanamDeklenchaya" panose="02000000000000000000" charset="-34"/>
            </a:endParaRPr>
          </a:p>
        </p:txBody>
      </p:sp>
      <p:pic>
        <p:nvPicPr>
          <p:cNvPr id="4" name="รูปภาพ 3" descr="tabl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191260"/>
            <a:ext cx="4656455" cy="2698115"/>
          </a:xfrm>
          <a:prstGeom prst="rect">
            <a:avLst/>
          </a:prstGeom>
        </p:spPr>
      </p:pic>
      <p:pic>
        <p:nvPicPr>
          <p:cNvPr id="5" name="รูปภาพ 4" descr="tab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1191260"/>
            <a:ext cx="4709160" cy="2786380"/>
          </a:xfrm>
          <a:prstGeom prst="rect">
            <a:avLst/>
          </a:prstGeom>
        </p:spPr>
      </p:pic>
      <p:pic>
        <p:nvPicPr>
          <p:cNvPr id="6" name="รูปภาพ 5" descr="tabl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680" y="4116070"/>
            <a:ext cx="4326255" cy="25546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th-TH" altLang="th-TH" sz="4000" b="1" u="sng">
                <a:latin typeface="SanamDeklenchaya" panose="02000000000000000000" charset="-34"/>
                <a:cs typeface="SanamDeklenchaya" panose="02000000000000000000" charset="-34"/>
              </a:rPr>
              <a:t>Screen (UI) ของระบบ</a:t>
            </a:r>
            <a:endParaRPr lang="th-TH" altLang="th-TH" sz="4000" b="1" u="sng">
              <a:latin typeface="SanamDeklenchaya" panose="02000000000000000000" charset="-34"/>
              <a:cs typeface="SanamDeklenchaya" panose="02000000000000000000" charset="-34"/>
            </a:endParaRPr>
          </a:p>
        </p:txBody>
      </p:sp>
      <p:pic>
        <p:nvPicPr>
          <p:cNvPr id="4" name="รูปภาพ 3" descr="หลักกา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08405"/>
            <a:ext cx="10057765" cy="5654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ai Theme">
  <a:themeElements>
    <a:clrScheme name="Th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ai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a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ai Theme">
  <a:themeElements>
    <a:clrScheme name="Th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ai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a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WPS Presentation</Application>
  <PresentationFormat>宽屏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SanamDeklenchaya</vt:lpstr>
      <vt:lpstr>Microsoft YaHei</vt:lpstr>
      <vt:lpstr>TH Sarabun PSK</vt:lpstr>
      <vt:lpstr>Calibri Light</vt:lpstr>
      <vt:lpstr>Thai Theme</vt:lpstr>
      <vt:lpstr>ไปไหน...ดีครับ</vt:lpstr>
      <vt:lpstr>PowerPoint 演示文稿</vt:lpstr>
      <vt:lpstr>PowerPoint 演示文稿</vt:lpstr>
      <vt:lpstr>+</vt:lpstr>
      <vt:lpstr>PowerPoint 演示文稿</vt:lpstr>
      <vt:lpstr>PowerPoint 演示文稿</vt:lpstr>
      <vt:lpstr>Diagram/Table ที่เกี่ยวข้อง</vt:lpstr>
      <vt:lpstr>Screen (UI) ของระบบ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Window10edu</dc:creator>
  <cp:lastModifiedBy>Window10edu</cp:lastModifiedBy>
  <cp:revision>10</cp:revision>
  <dcterms:created xsi:type="dcterms:W3CDTF">2018-11-11T13:03:00Z</dcterms:created>
  <dcterms:modified xsi:type="dcterms:W3CDTF">2018-11-18T16:56:38Z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1054-10.2.0.5984</vt:lpwstr>
  </property>
</Properties>
</file>