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>
      <p:cViewPr varScale="1">
        <p:scale>
          <a:sx n="102" d="100"/>
          <a:sy n="102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2031231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20" y="879103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337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Marian  Siri</cp:lastModifiedBy>
  <cp:revision>28</cp:revision>
  <dcterms:created xsi:type="dcterms:W3CDTF">2014-04-01T16:35:38Z</dcterms:created>
  <dcterms:modified xsi:type="dcterms:W3CDTF">2022-11-14T18:22:46Z</dcterms:modified>
</cp:coreProperties>
</file>