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8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4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6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72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6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A1FBCF-EC53-4858-91D8-E2FAF0443F14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F28F-E098-43F3-9649-E3BB3395F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3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4F367-17F8-4D04-ACA5-043789F9973B}"/>
              </a:ext>
            </a:extLst>
          </p:cNvPr>
          <p:cNvSpPr/>
          <p:nvPr/>
        </p:nvSpPr>
        <p:spPr>
          <a:xfrm>
            <a:off x="2063359" y="2497840"/>
            <a:ext cx="79191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u="sng" dirty="0"/>
              <a:t>London Crime</a:t>
            </a:r>
          </a:p>
          <a:p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6166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A13953-07C0-497C-9DBC-ADB62092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" y="249994"/>
            <a:ext cx="5456151" cy="29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9A320F-E830-467E-AF09-E5A705F3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44" y="249995"/>
            <a:ext cx="5456151" cy="29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7DC2EEFB-448E-4D6F-AE1F-C48D2EB2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38" y="3429000"/>
            <a:ext cx="5962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0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EF9D32-CFA3-4543-93AB-E3747EB3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9" y="2187526"/>
            <a:ext cx="11639381" cy="37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28B85-E9DB-4E08-A0A6-2B88C4487888}"/>
              </a:ext>
            </a:extLst>
          </p:cNvPr>
          <p:cNvSpPr txBox="1"/>
          <p:nvPr/>
        </p:nvSpPr>
        <p:spPr>
          <a:xfrm>
            <a:off x="907366" y="278863"/>
            <a:ext cx="7145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Map of Clusters</a:t>
            </a:r>
          </a:p>
        </p:txBody>
      </p:sp>
    </p:spTree>
    <p:extLst>
      <p:ext uri="{BB962C8B-B14F-4D97-AF65-F5344CB8AC3E}">
        <p14:creationId xmlns:p14="http://schemas.microsoft.com/office/powerpoint/2010/main" val="3853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7F4D926-4D1D-41DE-AF6E-F9097F60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0" y="2265997"/>
            <a:ext cx="113823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42BE6-0269-46CB-9F36-C638652BC79C}"/>
              </a:ext>
            </a:extLst>
          </p:cNvPr>
          <p:cNvSpPr txBox="1"/>
          <p:nvPr/>
        </p:nvSpPr>
        <p:spPr>
          <a:xfrm>
            <a:off x="2247314" y="321065"/>
            <a:ext cx="39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1109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EAD8B-C74E-4DCF-9C90-32FF9B0B6745}"/>
              </a:ext>
            </a:extLst>
          </p:cNvPr>
          <p:cNvSpPr txBox="1"/>
          <p:nvPr/>
        </p:nvSpPr>
        <p:spPr>
          <a:xfrm>
            <a:off x="1293950" y="278862"/>
            <a:ext cx="39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Cluster 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233534-0640-4B56-8D50-4BCE21ED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1675899"/>
            <a:ext cx="116871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3180-8ECF-4BE8-AB76-42AB80A9773D}"/>
              </a:ext>
            </a:extLst>
          </p:cNvPr>
          <p:cNvSpPr txBox="1"/>
          <p:nvPr/>
        </p:nvSpPr>
        <p:spPr>
          <a:xfrm>
            <a:off x="7925356" y="4053552"/>
            <a:ext cx="39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Cluster 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2C914AA-3959-4387-848E-8D4B7A56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5296151"/>
            <a:ext cx="117157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3B5EE3-AB74-4E5D-8B4C-25FFB37C7FFA}"/>
              </a:ext>
            </a:extLst>
          </p:cNvPr>
          <p:cNvSpPr txBox="1"/>
          <p:nvPr/>
        </p:nvSpPr>
        <p:spPr>
          <a:xfrm>
            <a:off x="1293950" y="278862"/>
            <a:ext cx="39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Cluster 4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C214C03-F430-427E-B851-676EAAF8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654713"/>
            <a:ext cx="117729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4AC62-783F-44DA-B250-3BA58B7A81E5}"/>
              </a:ext>
            </a:extLst>
          </p:cNvPr>
          <p:cNvSpPr txBox="1"/>
          <p:nvPr/>
        </p:nvSpPr>
        <p:spPr>
          <a:xfrm>
            <a:off x="1293950" y="278862"/>
            <a:ext cx="3913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/>
              <a:t>Cluster 5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EE868F32-3B1C-4827-B773-3B1A70FA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6450"/>
            <a:ext cx="11620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4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4F367-17F8-4D04-ACA5-043789F9973B}"/>
              </a:ext>
            </a:extLst>
          </p:cNvPr>
          <p:cNvSpPr/>
          <p:nvPr/>
        </p:nvSpPr>
        <p:spPr>
          <a:xfrm>
            <a:off x="2231801" y="2366030"/>
            <a:ext cx="7728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Thank you for listening!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4A666-9214-4440-B75F-43E08DA0721B}"/>
              </a:ext>
            </a:extLst>
          </p:cNvPr>
          <p:cNvSpPr/>
          <p:nvPr/>
        </p:nvSpPr>
        <p:spPr>
          <a:xfrm>
            <a:off x="4219037" y="5085166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00412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van der Pas</dc:creator>
  <cp:lastModifiedBy>Dominic van der Pas</cp:lastModifiedBy>
  <cp:revision>3</cp:revision>
  <dcterms:created xsi:type="dcterms:W3CDTF">2020-08-06T05:18:24Z</dcterms:created>
  <dcterms:modified xsi:type="dcterms:W3CDTF">2020-08-06T05:30:25Z</dcterms:modified>
</cp:coreProperties>
</file>