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9" r:id="rId3"/>
    <p:sldMasterId id="2147483675" r:id="rId4"/>
  </p:sldMasterIdLst>
  <p:notesMasterIdLst>
    <p:notesMasterId r:id="rId48"/>
  </p:notesMasterIdLst>
  <p:sldIdLst>
    <p:sldId id="256" r:id="rId5"/>
    <p:sldId id="313" r:id="rId6"/>
    <p:sldId id="291" r:id="rId7"/>
    <p:sldId id="266" r:id="rId8"/>
    <p:sldId id="257" r:id="rId9"/>
    <p:sldId id="293" r:id="rId10"/>
    <p:sldId id="309" r:id="rId11"/>
    <p:sldId id="307" r:id="rId12"/>
    <p:sldId id="311" r:id="rId13"/>
    <p:sldId id="310" r:id="rId14"/>
    <p:sldId id="258" r:id="rId15"/>
    <p:sldId id="296" r:id="rId16"/>
    <p:sldId id="297" r:id="rId17"/>
    <p:sldId id="300" r:id="rId18"/>
    <p:sldId id="295" r:id="rId19"/>
    <p:sldId id="265" r:id="rId20"/>
    <p:sldId id="267" r:id="rId21"/>
    <p:sldId id="261" r:id="rId22"/>
    <p:sldId id="268" r:id="rId23"/>
    <p:sldId id="270" r:id="rId24"/>
    <p:sldId id="271" r:id="rId25"/>
    <p:sldId id="301" r:id="rId26"/>
    <p:sldId id="302" r:id="rId27"/>
    <p:sldId id="303" r:id="rId28"/>
    <p:sldId id="304" r:id="rId29"/>
    <p:sldId id="306" r:id="rId30"/>
    <p:sldId id="305" r:id="rId31"/>
    <p:sldId id="262" r:id="rId32"/>
    <p:sldId id="280" r:id="rId33"/>
    <p:sldId id="279" r:id="rId34"/>
    <p:sldId id="263" r:id="rId35"/>
    <p:sldId id="264" r:id="rId36"/>
    <p:sldId id="260" r:id="rId37"/>
    <p:sldId id="282" r:id="rId38"/>
    <p:sldId id="283" r:id="rId39"/>
    <p:sldId id="284" r:id="rId40"/>
    <p:sldId id="289" r:id="rId41"/>
    <p:sldId id="287" r:id="rId42"/>
    <p:sldId id="314" r:id="rId43"/>
    <p:sldId id="286" r:id="rId44"/>
    <p:sldId id="312" r:id="rId45"/>
    <p:sldId id="298" r:id="rId46"/>
    <p:sldId id="290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EBE9B30-708F-4B82-A4FF-3BB8BF66CA23}">
          <p14:sldIdLst>
            <p14:sldId id="256"/>
            <p14:sldId id="313"/>
            <p14:sldId id="291"/>
            <p14:sldId id="266"/>
            <p14:sldId id="257"/>
            <p14:sldId id="293"/>
            <p14:sldId id="309"/>
            <p14:sldId id="307"/>
            <p14:sldId id="311"/>
            <p14:sldId id="310"/>
            <p14:sldId id="258"/>
            <p14:sldId id="296"/>
            <p14:sldId id="297"/>
            <p14:sldId id="300"/>
            <p14:sldId id="295"/>
            <p14:sldId id="265"/>
            <p14:sldId id="267"/>
            <p14:sldId id="261"/>
            <p14:sldId id="268"/>
            <p14:sldId id="270"/>
            <p14:sldId id="271"/>
            <p14:sldId id="301"/>
            <p14:sldId id="302"/>
            <p14:sldId id="303"/>
            <p14:sldId id="304"/>
            <p14:sldId id="306"/>
            <p14:sldId id="305"/>
            <p14:sldId id="262"/>
            <p14:sldId id="280"/>
            <p14:sldId id="279"/>
            <p14:sldId id="263"/>
            <p14:sldId id="264"/>
            <p14:sldId id="260"/>
            <p14:sldId id="282"/>
            <p14:sldId id="283"/>
            <p14:sldId id="284"/>
            <p14:sldId id="289"/>
            <p14:sldId id="287"/>
            <p14:sldId id="314"/>
            <p14:sldId id="286"/>
            <p14:sldId id="312"/>
            <p14:sldId id="298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7800"/>
    <a:srgbClr val="262699"/>
    <a:srgbClr val="102672"/>
    <a:srgbClr val="E88518"/>
    <a:srgbClr val="BE8112"/>
    <a:srgbClr val="03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60"/>
  </p:normalViewPr>
  <p:slideViewPr>
    <p:cSldViewPr>
      <p:cViewPr varScale="1">
        <p:scale>
          <a:sx n="70" d="100"/>
          <a:sy n="70" d="100"/>
        </p:scale>
        <p:origin x="53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35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766264-170F-45F4-8EDA-0E2310161452}" type="doc">
      <dgm:prSet loTypeId="urn:microsoft.com/office/officeart/2005/8/layout/vList6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4F88FA7-7E2D-453D-8278-D525ACF01738}">
      <dgm:prSet phldrT="[文本]"/>
      <dgm:spPr/>
      <dgm:t>
        <a:bodyPr/>
        <a:lstStyle/>
        <a:p>
          <a:pPr algn="l"/>
          <a:r>
            <a:rPr lang="en-US" altLang="zh-CN" dirty="0" smtClean="0">
              <a:latin typeface="+mn-lt"/>
            </a:rPr>
            <a:t>1. All macros are replaced by their corresponding character sequence.</a:t>
          </a:r>
          <a:endParaRPr lang="zh-CN" altLang="en-US" dirty="0">
            <a:latin typeface="+mn-lt"/>
          </a:endParaRPr>
        </a:p>
      </dgm:t>
    </dgm:pt>
    <dgm:pt modelId="{F2984BE3-0F0C-40AF-8CEC-2299E0319C3F}" type="parTrans" cxnId="{89C1761D-2ABE-45DC-98C7-9075F7F4B5D8}">
      <dgm:prSet/>
      <dgm:spPr/>
      <dgm:t>
        <a:bodyPr/>
        <a:lstStyle/>
        <a:p>
          <a:pPr algn="l"/>
          <a:endParaRPr lang="zh-CN" altLang="en-US">
            <a:latin typeface="+mn-lt"/>
          </a:endParaRPr>
        </a:p>
      </dgm:t>
    </dgm:pt>
    <dgm:pt modelId="{0CFC41CD-0CA2-4770-ACCE-BEEBE1B28AA4}" type="sibTrans" cxnId="{89C1761D-2ABE-45DC-98C7-9075F7F4B5D8}">
      <dgm:prSet/>
      <dgm:spPr/>
      <dgm:t>
        <a:bodyPr/>
        <a:lstStyle/>
        <a:p>
          <a:pPr algn="l"/>
          <a:endParaRPr lang="zh-CN" altLang="en-US">
            <a:latin typeface="+mn-lt"/>
          </a:endParaRPr>
        </a:p>
      </dgm:t>
    </dgm:pt>
    <dgm:pt modelId="{9F3EE88C-34C0-4184-972A-9D253CA995B4}">
      <dgm:prSet phldrT="[文本]"/>
      <dgm:spPr/>
      <dgm:t>
        <a:bodyPr/>
        <a:lstStyle/>
        <a:p>
          <a:pPr algn="l"/>
          <a:r>
            <a:rPr lang="en-US" altLang="zh-CN" smtClean="0">
              <a:latin typeface="+mn-lt"/>
            </a:rPr>
            <a:t>2. All expressions are evaluated.</a:t>
          </a:r>
          <a:endParaRPr lang="zh-CN" altLang="en-US" dirty="0">
            <a:latin typeface="+mn-lt"/>
          </a:endParaRPr>
        </a:p>
      </dgm:t>
    </dgm:pt>
    <dgm:pt modelId="{6A82D381-5B61-4684-9ADF-DF89A8227547}" type="parTrans" cxnId="{2414EAD7-D5C3-4B81-AB00-BC5345BD6F3E}">
      <dgm:prSet/>
      <dgm:spPr/>
      <dgm:t>
        <a:bodyPr/>
        <a:lstStyle/>
        <a:p>
          <a:pPr algn="l"/>
          <a:endParaRPr lang="zh-CN" altLang="en-US">
            <a:latin typeface="+mn-lt"/>
          </a:endParaRPr>
        </a:p>
      </dgm:t>
    </dgm:pt>
    <dgm:pt modelId="{4FE95A77-FE15-43F4-A1DC-EF386E0A6A69}" type="sibTrans" cxnId="{2414EAD7-D5C3-4B81-AB00-BC5345BD6F3E}">
      <dgm:prSet/>
      <dgm:spPr/>
      <dgm:t>
        <a:bodyPr/>
        <a:lstStyle/>
        <a:p>
          <a:pPr algn="l"/>
          <a:endParaRPr lang="zh-CN" altLang="en-US">
            <a:latin typeface="+mn-lt"/>
          </a:endParaRPr>
        </a:p>
      </dgm:t>
    </dgm:pt>
    <dgm:pt modelId="{5F053C1D-7C63-40F8-A990-5EFC3367B347}">
      <dgm:prSet phldrT="[文本]"/>
      <dgm:spPr/>
      <dgm:t>
        <a:bodyPr/>
        <a:lstStyle/>
        <a:p>
          <a:pPr algn="l"/>
          <a:r>
            <a:rPr lang="en-US" altLang="zh-CN" dirty="0" smtClean="0">
              <a:latin typeface="+mn-lt"/>
            </a:rPr>
            <a:t>3. The resulting command is executed.</a:t>
          </a:r>
          <a:endParaRPr lang="zh-CN" altLang="en-US" dirty="0">
            <a:latin typeface="+mn-lt"/>
          </a:endParaRPr>
        </a:p>
      </dgm:t>
    </dgm:pt>
    <dgm:pt modelId="{2DF9710B-154E-4879-8F86-E60AD6E2F556}" type="parTrans" cxnId="{F23B80F9-3B99-4393-9A9E-FC546D9EE575}">
      <dgm:prSet/>
      <dgm:spPr/>
      <dgm:t>
        <a:bodyPr/>
        <a:lstStyle/>
        <a:p>
          <a:pPr algn="l"/>
          <a:endParaRPr lang="zh-CN" altLang="en-US">
            <a:latin typeface="+mn-lt"/>
          </a:endParaRPr>
        </a:p>
      </dgm:t>
    </dgm:pt>
    <dgm:pt modelId="{C4281A25-00A1-40D1-AD55-1697E6A1DAFE}" type="sibTrans" cxnId="{F23B80F9-3B99-4393-9A9E-FC546D9EE575}">
      <dgm:prSet/>
      <dgm:spPr/>
      <dgm:t>
        <a:bodyPr/>
        <a:lstStyle/>
        <a:p>
          <a:pPr algn="l"/>
          <a:endParaRPr lang="zh-CN" altLang="en-US">
            <a:latin typeface="+mn-lt"/>
          </a:endParaRPr>
        </a:p>
      </dgm:t>
    </dgm:pt>
    <dgm:pt modelId="{1B428363-20FB-4D91-9B47-1C2FF48504A5}" type="pres">
      <dgm:prSet presAssocID="{FB766264-170F-45F4-8EDA-0E2310161452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F1C2571-CD55-45B1-9F1C-919578B349AB}" type="pres">
      <dgm:prSet presAssocID="{24F88FA7-7E2D-453D-8278-D525ACF01738}" presName="linNode" presStyleCnt="0"/>
      <dgm:spPr/>
    </dgm:pt>
    <dgm:pt modelId="{77820C86-83AF-4A75-9843-94B7DFB0201B}" type="pres">
      <dgm:prSet presAssocID="{24F88FA7-7E2D-453D-8278-D525ACF01738}" presName="parentShp" presStyleLbl="node1" presStyleIdx="0" presStyleCnt="3" custScaleX="1801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7EFC50-9008-4B7D-8AC9-F6A05DE00B50}" type="pres">
      <dgm:prSet presAssocID="{24F88FA7-7E2D-453D-8278-D525ACF01738}" presName="childShp" presStyleLbl="bgAccFollowNode1" presStyleIdx="0" presStyleCnt="3">
        <dgm:presLayoutVars>
          <dgm:bulletEnabled val="1"/>
        </dgm:presLayoutVars>
      </dgm:prSet>
      <dgm:spPr/>
    </dgm:pt>
    <dgm:pt modelId="{44F4DE02-44D1-42CE-9F7F-7EBBB4AF37A0}" type="pres">
      <dgm:prSet presAssocID="{0CFC41CD-0CA2-4770-ACCE-BEEBE1B28AA4}" presName="spacing" presStyleCnt="0"/>
      <dgm:spPr/>
    </dgm:pt>
    <dgm:pt modelId="{DD6B60A2-D11D-4EF4-95B1-F06EA0AE35E1}" type="pres">
      <dgm:prSet presAssocID="{9F3EE88C-34C0-4184-972A-9D253CA995B4}" presName="linNode" presStyleCnt="0"/>
      <dgm:spPr/>
    </dgm:pt>
    <dgm:pt modelId="{3F210A34-C312-4AE4-9439-34D344DBD572}" type="pres">
      <dgm:prSet presAssocID="{9F3EE88C-34C0-4184-972A-9D253CA995B4}" presName="parentShp" presStyleLbl="node1" presStyleIdx="1" presStyleCnt="3" custScaleX="1777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78A2D2-DD01-48D8-BFFF-5563318A1B99}" type="pres">
      <dgm:prSet presAssocID="{9F3EE88C-34C0-4184-972A-9D253CA995B4}" presName="childShp" presStyleLbl="bgAccFollowNode1" presStyleIdx="1" presStyleCnt="3">
        <dgm:presLayoutVars>
          <dgm:bulletEnabled val="1"/>
        </dgm:presLayoutVars>
      </dgm:prSet>
      <dgm:spPr/>
    </dgm:pt>
    <dgm:pt modelId="{483C7F7A-0197-4AE5-A928-AF6135AE1FB0}" type="pres">
      <dgm:prSet presAssocID="{4FE95A77-FE15-43F4-A1DC-EF386E0A6A69}" presName="spacing" presStyleCnt="0"/>
      <dgm:spPr/>
    </dgm:pt>
    <dgm:pt modelId="{5BBC17B4-9E18-4C52-A16D-D63069ED3328}" type="pres">
      <dgm:prSet presAssocID="{5F053C1D-7C63-40F8-A990-5EFC3367B347}" presName="linNode" presStyleCnt="0"/>
      <dgm:spPr/>
    </dgm:pt>
    <dgm:pt modelId="{8B11677F-EEE8-417E-9F03-DC9A620C3E19}" type="pres">
      <dgm:prSet presAssocID="{5F053C1D-7C63-40F8-A990-5EFC3367B347}" presName="parentShp" presStyleLbl="node1" presStyleIdx="2" presStyleCnt="3" custScaleX="1777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6B689E-2098-4A2B-B1F7-9373573A0D63}" type="pres">
      <dgm:prSet presAssocID="{5F053C1D-7C63-40F8-A990-5EFC3367B347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2414EAD7-D5C3-4B81-AB00-BC5345BD6F3E}" srcId="{FB766264-170F-45F4-8EDA-0E2310161452}" destId="{9F3EE88C-34C0-4184-972A-9D253CA995B4}" srcOrd="1" destOrd="0" parTransId="{6A82D381-5B61-4684-9ADF-DF89A8227547}" sibTransId="{4FE95A77-FE15-43F4-A1DC-EF386E0A6A69}"/>
    <dgm:cxn modelId="{F23B80F9-3B99-4393-9A9E-FC546D9EE575}" srcId="{FB766264-170F-45F4-8EDA-0E2310161452}" destId="{5F053C1D-7C63-40F8-A990-5EFC3367B347}" srcOrd="2" destOrd="0" parTransId="{2DF9710B-154E-4879-8F86-E60AD6E2F556}" sibTransId="{C4281A25-00A1-40D1-AD55-1697E6A1DAFE}"/>
    <dgm:cxn modelId="{6A1D44CF-8EB1-4BA0-8A53-16C82D2231CA}" type="presOf" srcId="{9F3EE88C-34C0-4184-972A-9D253CA995B4}" destId="{3F210A34-C312-4AE4-9439-34D344DBD572}" srcOrd="0" destOrd="0" presId="urn:microsoft.com/office/officeart/2005/8/layout/vList6"/>
    <dgm:cxn modelId="{89C1761D-2ABE-45DC-98C7-9075F7F4B5D8}" srcId="{FB766264-170F-45F4-8EDA-0E2310161452}" destId="{24F88FA7-7E2D-453D-8278-D525ACF01738}" srcOrd="0" destOrd="0" parTransId="{F2984BE3-0F0C-40AF-8CEC-2299E0319C3F}" sibTransId="{0CFC41CD-0CA2-4770-ACCE-BEEBE1B28AA4}"/>
    <dgm:cxn modelId="{24BD025D-B724-4986-8CD5-9E98C9E9ABC8}" type="presOf" srcId="{FB766264-170F-45F4-8EDA-0E2310161452}" destId="{1B428363-20FB-4D91-9B47-1C2FF48504A5}" srcOrd="0" destOrd="0" presId="urn:microsoft.com/office/officeart/2005/8/layout/vList6"/>
    <dgm:cxn modelId="{7BE9C603-3DB4-41BD-A4E1-31E2E99BB9F1}" type="presOf" srcId="{24F88FA7-7E2D-453D-8278-D525ACF01738}" destId="{77820C86-83AF-4A75-9843-94B7DFB0201B}" srcOrd="0" destOrd="0" presId="urn:microsoft.com/office/officeart/2005/8/layout/vList6"/>
    <dgm:cxn modelId="{5584FBA6-F7BF-473C-B8E6-BECDA9286BB9}" type="presOf" srcId="{5F053C1D-7C63-40F8-A990-5EFC3367B347}" destId="{8B11677F-EEE8-417E-9F03-DC9A620C3E19}" srcOrd="0" destOrd="0" presId="urn:microsoft.com/office/officeart/2005/8/layout/vList6"/>
    <dgm:cxn modelId="{148EFBEA-5DBE-482F-9A5B-F1B1136490A9}" type="presParOf" srcId="{1B428363-20FB-4D91-9B47-1C2FF48504A5}" destId="{4F1C2571-CD55-45B1-9F1C-919578B349AB}" srcOrd="0" destOrd="0" presId="urn:microsoft.com/office/officeart/2005/8/layout/vList6"/>
    <dgm:cxn modelId="{C1A921E4-323F-4ADF-8A7F-91BC369A2A53}" type="presParOf" srcId="{4F1C2571-CD55-45B1-9F1C-919578B349AB}" destId="{77820C86-83AF-4A75-9843-94B7DFB0201B}" srcOrd="0" destOrd="0" presId="urn:microsoft.com/office/officeart/2005/8/layout/vList6"/>
    <dgm:cxn modelId="{C03C5C2D-9A60-46BF-87F7-96275B76F13D}" type="presParOf" srcId="{4F1C2571-CD55-45B1-9F1C-919578B349AB}" destId="{A67EFC50-9008-4B7D-8AC9-F6A05DE00B50}" srcOrd="1" destOrd="0" presId="urn:microsoft.com/office/officeart/2005/8/layout/vList6"/>
    <dgm:cxn modelId="{05D23A1E-F06A-49B4-877E-EF2FA55742F4}" type="presParOf" srcId="{1B428363-20FB-4D91-9B47-1C2FF48504A5}" destId="{44F4DE02-44D1-42CE-9F7F-7EBBB4AF37A0}" srcOrd="1" destOrd="0" presId="urn:microsoft.com/office/officeart/2005/8/layout/vList6"/>
    <dgm:cxn modelId="{FDC5B328-4A7B-4E9E-94B9-5A474FEA1AE3}" type="presParOf" srcId="{1B428363-20FB-4D91-9B47-1C2FF48504A5}" destId="{DD6B60A2-D11D-4EF4-95B1-F06EA0AE35E1}" srcOrd="2" destOrd="0" presId="urn:microsoft.com/office/officeart/2005/8/layout/vList6"/>
    <dgm:cxn modelId="{ABB8C75E-0EAF-4EFB-8FCB-A7ADD735CA58}" type="presParOf" srcId="{DD6B60A2-D11D-4EF4-95B1-F06EA0AE35E1}" destId="{3F210A34-C312-4AE4-9439-34D344DBD572}" srcOrd="0" destOrd="0" presId="urn:microsoft.com/office/officeart/2005/8/layout/vList6"/>
    <dgm:cxn modelId="{BF27B262-9AEA-4A0C-A49E-26FECB46CE8D}" type="presParOf" srcId="{DD6B60A2-D11D-4EF4-95B1-F06EA0AE35E1}" destId="{E778A2D2-DD01-48D8-BFFF-5563318A1B99}" srcOrd="1" destOrd="0" presId="urn:microsoft.com/office/officeart/2005/8/layout/vList6"/>
    <dgm:cxn modelId="{8AAD3027-EDC4-45E9-9093-7DB27D367034}" type="presParOf" srcId="{1B428363-20FB-4D91-9B47-1C2FF48504A5}" destId="{483C7F7A-0197-4AE5-A928-AF6135AE1FB0}" srcOrd="3" destOrd="0" presId="urn:microsoft.com/office/officeart/2005/8/layout/vList6"/>
    <dgm:cxn modelId="{F6F0B236-62DA-41BC-B7EF-D348E0615547}" type="presParOf" srcId="{1B428363-20FB-4D91-9B47-1C2FF48504A5}" destId="{5BBC17B4-9E18-4C52-A16D-D63069ED3328}" srcOrd="4" destOrd="0" presId="urn:microsoft.com/office/officeart/2005/8/layout/vList6"/>
    <dgm:cxn modelId="{94FB128D-87E4-4111-9433-43629413A8B2}" type="presParOf" srcId="{5BBC17B4-9E18-4C52-A16D-D63069ED3328}" destId="{8B11677F-EEE8-417E-9F03-DC9A620C3E19}" srcOrd="0" destOrd="0" presId="urn:microsoft.com/office/officeart/2005/8/layout/vList6"/>
    <dgm:cxn modelId="{380CA035-696C-4C91-83F5-B72CC3A90F94}" type="presParOf" srcId="{5BBC17B4-9E18-4C52-A16D-D63069ED3328}" destId="{8D6B689E-2098-4A2B-B1F7-9373573A0D6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C79641-5E4B-4DBA-8F07-483503526208}" type="doc">
      <dgm:prSet loTypeId="urn:microsoft.com/office/officeart/2005/8/layout/lProcess1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4A78583-1E6A-43E9-976B-8452848AECB3}">
      <dgm:prSet phldrT="[文本]"/>
      <dgm:spPr/>
      <dgm:t>
        <a:bodyPr/>
        <a:lstStyle/>
        <a:p>
          <a:r>
            <a:rPr lang="en-US" altLang="zh-CN" dirty="0" smtClean="0"/>
            <a:t>Step1</a:t>
          </a:r>
          <a:endParaRPr lang="zh-CN" altLang="en-US" dirty="0"/>
        </a:p>
      </dgm:t>
    </dgm:pt>
    <dgm:pt modelId="{32D98E47-F22F-4ECB-8E0E-DB356FACFD14}" type="parTrans" cxnId="{F65A58B4-8BC1-4854-9EE3-DB83A134F536}">
      <dgm:prSet/>
      <dgm:spPr/>
      <dgm:t>
        <a:bodyPr/>
        <a:lstStyle/>
        <a:p>
          <a:endParaRPr lang="zh-CN" altLang="en-US"/>
        </a:p>
      </dgm:t>
    </dgm:pt>
    <dgm:pt modelId="{FD46F401-62CA-4C64-992B-8C12B5163EB7}" type="sibTrans" cxnId="{F65A58B4-8BC1-4854-9EE3-DB83A134F536}">
      <dgm:prSet/>
      <dgm:spPr/>
      <dgm:t>
        <a:bodyPr/>
        <a:lstStyle/>
        <a:p>
          <a:endParaRPr lang="zh-CN" altLang="en-US"/>
        </a:p>
      </dgm:t>
    </dgm:pt>
    <dgm:pt modelId="{76F79FF2-427A-4C3E-A598-3A2109FE891C}">
      <dgm:prSet phldrT="[文本]"/>
      <dgm:spPr/>
      <dgm:t>
        <a:bodyPr/>
        <a:lstStyle/>
        <a:p>
          <a:r>
            <a:rPr lang="en-US" altLang="zh-CN" dirty="0" smtClean="0"/>
            <a:t>Check Repo </a:t>
          </a:r>
          <a:endParaRPr lang="zh-CN" altLang="en-US" dirty="0"/>
        </a:p>
      </dgm:t>
    </dgm:pt>
    <dgm:pt modelId="{2334A109-DBBC-4416-8C5B-BEA9CDA6E28D}" type="parTrans" cxnId="{463491BA-FCB8-4F65-9398-84596C0F7EDD}">
      <dgm:prSet/>
      <dgm:spPr/>
      <dgm:t>
        <a:bodyPr/>
        <a:lstStyle/>
        <a:p>
          <a:endParaRPr lang="zh-CN" altLang="en-US"/>
        </a:p>
      </dgm:t>
    </dgm:pt>
    <dgm:pt modelId="{E9FD1B63-6A79-4634-9E5D-DBC9BED70BA6}" type="sibTrans" cxnId="{463491BA-FCB8-4F65-9398-84596C0F7EDD}">
      <dgm:prSet/>
      <dgm:spPr/>
      <dgm:t>
        <a:bodyPr/>
        <a:lstStyle/>
        <a:p>
          <a:endParaRPr lang="zh-CN" altLang="en-US"/>
        </a:p>
      </dgm:t>
    </dgm:pt>
    <dgm:pt modelId="{AD9B2FB1-1E76-439A-A129-251FC5A2052E}">
      <dgm:prSet phldrT="[文本]"/>
      <dgm:spPr/>
      <dgm:t>
        <a:bodyPr/>
        <a:lstStyle/>
        <a:p>
          <a:r>
            <a:rPr lang="en-US" altLang="zh-CN" dirty="0" smtClean="0"/>
            <a:t>Step2</a:t>
          </a:r>
          <a:endParaRPr lang="zh-CN" altLang="en-US" dirty="0"/>
        </a:p>
      </dgm:t>
    </dgm:pt>
    <dgm:pt modelId="{B1A688EE-033C-4BCE-8E9D-9043A3DA8445}" type="parTrans" cxnId="{53C5C3CF-F356-4E47-B542-0F1CECBAAC5C}">
      <dgm:prSet/>
      <dgm:spPr/>
      <dgm:t>
        <a:bodyPr/>
        <a:lstStyle/>
        <a:p>
          <a:endParaRPr lang="zh-CN" altLang="en-US"/>
        </a:p>
      </dgm:t>
    </dgm:pt>
    <dgm:pt modelId="{172AADEB-D9A8-42A5-875E-1794ACDDF9F7}" type="sibTrans" cxnId="{53C5C3CF-F356-4E47-B542-0F1CECBAAC5C}">
      <dgm:prSet/>
      <dgm:spPr/>
      <dgm:t>
        <a:bodyPr/>
        <a:lstStyle/>
        <a:p>
          <a:endParaRPr lang="zh-CN" altLang="en-US"/>
        </a:p>
      </dgm:t>
    </dgm:pt>
    <dgm:pt modelId="{5E84446E-84D3-4B68-A88C-21E6EFB0A22B}">
      <dgm:prSet phldrT="[文本]"/>
      <dgm:spPr/>
      <dgm:t>
        <a:bodyPr/>
        <a:lstStyle/>
        <a:p>
          <a:r>
            <a:rPr lang="en-US" altLang="zh-CN" dirty="0" smtClean="0"/>
            <a:t>Pull</a:t>
          </a:r>
          <a:endParaRPr lang="zh-CN" altLang="en-US" dirty="0"/>
        </a:p>
      </dgm:t>
    </dgm:pt>
    <dgm:pt modelId="{C7A2B71B-3473-4445-AAB2-711127CA6706}" type="parTrans" cxnId="{A4C274ED-E0C6-49CC-AD99-3A39D03CE19A}">
      <dgm:prSet/>
      <dgm:spPr/>
      <dgm:t>
        <a:bodyPr/>
        <a:lstStyle/>
        <a:p>
          <a:endParaRPr lang="zh-CN" altLang="en-US"/>
        </a:p>
      </dgm:t>
    </dgm:pt>
    <dgm:pt modelId="{D8D8D572-E5F7-4342-9D32-73A30429B73D}" type="sibTrans" cxnId="{A4C274ED-E0C6-49CC-AD99-3A39D03CE19A}">
      <dgm:prSet/>
      <dgm:spPr/>
      <dgm:t>
        <a:bodyPr/>
        <a:lstStyle/>
        <a:p>
          <a:endParaRPr lang="zh-CN" altLang="en-US"/>
        </a:p>
      </dgm:t>
    </dgm:pt>
    <dgm:pt modelId="{D6EF7175-7AAD-4ADA-988E-3ED64657B020}">
      <dgm:prSet phldrT="[文本]"/>
      <dgm:spPr/>
      <dgm:t>
        <a:bodyPr/>
        <a:lstStyle/>
        <a:p>
          <a:r>
            <a:rPr lang="en-US" altLang="zh-CN" dirty="0" smtClean="0"/>
            <a:t>Step3</a:t>
          </a:r>
          <a:endParaRPr lang="zh-CN" altLang="en-US" dirty="0"/>
        </a:p>
      </dgm:t>
    </dgm:pt>
    <dgm:pt modelId="{6AFE853E-D503-4FF5-8398-F36E4133AC4D}" type="parTrans" cxnId="{D5B7E34C-FB5E-499C-B47F-F843F0E5A070}">
      <dgm:prSet/>
      <dgm:spPr/>
      <dgm:t>
        <a:bodyPr/>
        <a:lstStyle/>
        <a:p>
          <a:endParaRPr lang="zh-CN" altLang="en-US"/>
        </a:p>
      </dgm:t>
    </dgm:pt>
    <dgm:pt modelId="{0DC2FA12-3939-4CEA-BBFD-513E98ABAB50}" type="sibTrans" cxnId="{D5B7E34C-FB5E-499C-B47F-F843F0E5A070}">
      <dgm:prSet/>
      <dgm:spPr/>
      <dgm:t>
        <a:bodyPr/>
        <a:lstStyle/>
        <a:p>
          <a:endParaRPr lang="zh-CN" altLang="en-US"/>
        </a:p>
      </dgm:t>
    </dgm:pt>
    <dgm:pt modelId="{5A416935-A7E0-4E1A-AE82-24F107295F3C}">
      <dgm:prSet phldrT="[文本]"/>
      <dgm:spPr/>
      <dgm:t>
        <a:bodyPr/>
        <a:lstStyle/>
        <a:p>
          <a:r>
            <a:rPr lang="en-US" altLang="zh-CN" dirty="0" smtClean="0"/>
            <a:t>Trace32 Coverage Test</a:t>
          </a:r>
          <a:endParaRPr lang="zh-CN" altLang="en-US" dirty="0"/>
        </a:p>
      </dgm:t>
    </dgm:pt>
    <dgm:pt modelId="{677D89D2-76A4-4E8D-9A13-F9438FB60B66}" type="parTrans" cxnId="{0504A403-0B3F-4E06-A5C5-00F0D7FE0AF2}">
      <dgm:prSet/>
      <dgm:spPr/>
      <dgm:t>
        <a:bodyPr/>
        <a:lstStyle/>
        <a:p>
          <a:endParaRPr lang="zh-CN" altLang="en-US"/>
        </a:p>
      </dgm:t>
    </dgm:pt>
    <dgm:pt modelId="{D1A4E74F-3495-4394-A7F8-B67927749C9E}" type="sibTrans" cxnId="{0504A403-0B3F-4E06-A5C5-00F0D7FE0AF2}">
      <dgm:prSet/>
      <dgm:spPr/>
      <dgm:t>
        <a:bodyPr/>
        <a:lstStyle/>
        <a:p>
          <a:endParaRPr lang="zh-CN" altLang="en-US"/>
        </a:p>
      </dgm:t>
    </dgm:pt>
    <dgm:pt modelId="{E738CF57-D2AC-400B-8927-BB0CF9DE0D07}">
      <dgm:prSet phldrT="[文本]"/>
      <dgm:spPr/>
      <dgm:t>
        <a:bodyPr/>
        <a:lstStyle/>
        <a:p>
          <a:r>
            <a:rPr lang="en-US" altLang="zh-CN" dirty="0" smtClean="0"/>
            <a:t>Compile</a:t>
          </a:r>
          <a:endParaRPr lang="zh-CN" altLang="en-US" dirty="0"/>
        </a:p>
      </dgm:t>
    </dgm:pt>
    <dgm:pt modelId="{61F13365-A19F-4F18-8566-1228BD1137CE}" type="parTrans" cxnId="{ADC0EFCF-6CA9-4EC6-A8B5-6C9406A28702}">
      <dgm:prSet/>
      <dgm:spPr/>
      <dgm:t>
        <a:bodyPr/>
        <a:lstStyle/>
        <a:p>
          <a:endParaRPr lang="zh-CN" altLang="en-US"/>
        </a:p>
      </dgm:t>
    </dgm:pt>
    <dgm:pt modelId="{F9D1359B-3225-4D28-B572-ACB5BA9CD598}" type="sibTrans" cxnId="{ADC0EFCF-6CA9-4EC6-A8B5-6C9406A28702}">
      <dgm:prSet/>
      <dgm:spPr/>
      <dgm:t>
        <a:bodyPr/>
        <a:lstStyle/>
        <a:p>
          <a:endParaRPr lang="zh-CN" altLang="en-US"/>
        </a:p>
      </dgm:t>
    </dgm:pt>
    <dgm:pt modelId="{ACB03FE1-E6DA-4184-AA52-1FB0E29F201E}">
      <dgm:prSet phldrT="[文本]"/>
      <dgm:spPr/>
      <dgm:t>
        <a:bodyPr/>
        <a:lstStyle/>
        <a:p>
          <a:r>
            <a:rPr lang="en-US" altLang="zh-CN" dirty="0" smtClean="0"/>
            <a:t>Step4</a:t>
          </a:r>
          <a:endParaRPr lang="zh-CN" altLang="en-US" dirty="0"/>
        </a:p>
      </dgm:t>
    </dgm:pt>
    <dgm:pt modelId="{B62DAC88-633E-4967-9BC7-332DC679A28C}" type="parTrans" cxnId="{01C4643C-0005-41BA-9801-F0923E26C538}">
      <dgm:prSet/>
      <dgm:spPr/>
      <dgm:t>
        <a:bodyPr/>
        <a:lstStyle/>
        <a:p>
          <a:endParaRPr lang="zh-CN" altLang="en-US"/>
        </a:p>
      </dgm:t>
    </dgm:pt>
    <dgm:pt modelId="{3246FFA4-C356-438A-9482-8C2B3F5D86E8}" type="sibTrans" cxnId="{01C4643C-0005-41BA-9801-F0923E26C538}">
      <dgm:prSet/>
      <dgm:spPr/>
      <dgm:t>
        <a:bodyPr/>
        <a:lstStyle/>
        <a:p>
          <a:endParaRPr lang="zh-CN" altLang="en-US"/>
        </a:p>
      </dgm:t>
    </dgm:pt>
    <dgm:pt modelId="{0F004CC7-AFDD-45E9-A770-342DFACFF79C}">
      <dgm:prSet phldrT="[文本]"/>
      <dgm:spPr/>
      <dgm:t>
        <a:bodyPr/>
        <a:lstStyle/>
        <a:p>
          <a:r>
            <a:rPr lang="en-US" altLang="zh-CN" dirty="0" err="1" smtClean="0"/>
            <a:t>HTML&amp;Email</a:t>
          </a:r>
          <a:r>
            <a:rPr lang="en-US" altLang="zh-CN" dirty="0" smtClean="0"/>
            <a:t> Feedback</a:t>
          </a:r>
          <a:endParaRPr lang="zh-CN" altLang="en-US" dirty="0"/>
        </a:p>
      </dgm:t>
    </dgm:pt>
    <dgm:pt modelId="{A2D25A77-27C4-4459-B9A4-E5320F4A3893}" type="parTrans" cxnId="{6CB3E831-7FBF-4A78-84F1-50FB31CAA297}">
      <dgm:prSet/>
      <dgm:spPr/>
      <dgm:t>
        <a:bodyPr/>
        <a:lstStyle/>
        <a:p>
          <a:endParaRPr lang="zh-CN" altLang="en-US"/>
        </a:p>
      </dgm:t>
    </dgm:pt>
    <dgm:pt modelId="{0E6EF7D6-7F77-4E4B-BA2D-E2FA5DF94DA9}" type="sibTrans" cxnId="{6CB3E831-7FBF-4A78-84F1-50FB31CAA297}">
      <dgm:prSet/>
      <dgm:spPr/>
      <dgm:t>
        <a:bodyPr/>
        <a:lstStyle/>
        <a:p>
          <a:endParaRPr lang="zh-CN" altLang="en-US"/>
        </a:p>
      </dgm:t>
    </dgm:pt>
    <dgm:pt modelId="{76C70B7F-623D-46EB-A002-14385BF3F50E}" type="pres">
      <dgm:prSet presAssocID="{16C79641-5E4B-4DBA-8F07-4835035262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10DAA8A-C0BF-4219-A6BF-EB291C439B5C}" type="pres">
      <dgm:prSet presAssocID="{F4A78583-1E6A-43E9-976B-8452848AECB3}" presName="vertFlow" presStyleCnt="0"/>
      <dgm:spPr/>
    </dgm:pt>
    <dgm:pt modelId="{1936ED98-E684-4270-B6F2-CE890B40FB58}" type="pres">
      <dgm:prSet presAssocID="{F4A78583-1E6A-43E9-976B-8452848AECB3}" presName="header" presStyleLbl="node1" presStyleIdx="0" presStyleCnt="4"/>
      <dgm:spPr/>
      <dgm:t>
        <a:bodyPr/>
        <a:lstStyle/>
        <a:p>
          <a:endParaRPr lang="zh-CN" altLang="en-US"/>
        </a:p>
      </dgm:t>
    </dgm:pt>
    <dgm:pt modelId="{8D6CE7D6-21AB-49B1-9F77-E2BFC77C7988}" type="pres">
      <dgm:prSet presAssocID="{2334A109-DBBC-4416-8C5B-BEA9CDA6E28D}" presName="parTrans" presStyleLbl="sibTrans2D1" presStyleIdx="0" presStyleCnt="5"/>
      <dgm:spPr/>
      <dgm:t>
        <a:bodyPr/>
        <a:lstStyle/>
        <a:p>
          <a:endParaRPr lang="zh-CN" altLang="en-US"/>
        </a:p>
      </dgm:t>
    </dgm:pt>
    <dgm:pt modelId="{380A307B-D0BF-463E-8726-A4E271CDCD09}" type="pres">
      <dgm:prSet presAssocID="{76F79FF2-427A-4C3E-A598-3A2109FE891C}" presName="child" presStyleLbl="alignAccFollow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05DE4B-88EC-4E0B-8E9B-AC85FF86285C}" type="pres">
      <dgm:prSet presAssocID="{F4A78583-1E6A-43E9-976B-8452848AECB3}" presName="hSp" presStyleCnt="0"/>
      <dgm:spPr/>
    </dgm:pt>
    <dgm:pt modelId="{867F3F37-2637-490E-A76A-051420F80009}" type="pres">
      <dgm:prSet presAssocID="{AD9B2FB1-1E76-439A-A129-251FC5A2052E}" presName="vertFlow" presStyleCnt="0"/>
      <dgm:spPr/>
    </dgm:pt>
    <dgm:pt modelId="{24121D58-49B6-40B1-BC82-AFCDA320CECA}" type="pres">
      <dgm:prSet presAssocID="{AD9B2FB1-1E76-439A-A129-251FC5A2052E}" presName="header" presStyleLbl="node1" presStyleIdx="1" presStyleCnt="4"/>
      <dgm:spPr/>
      <dgm:t>
        <a:bodyPr/>
        <a:lstStyle/>
        <a:p>
          <a:endParaRPr lang="zh-CN" altLang="en-US"/>
        </a:p>
      </dgm:t>
    </dgm:pt>
    <dgm:pt modelId="{29B4A6AC-15E5-407F-8DA6-4DDFCB9DF7B0}" type="pres">
      <dgm:prSet presAssocID="{C7A2B71B-3473-4445-AAB2-711127CA6706}" presName="parTrans" presStyleLbl="sibTrans2D1" presStyleIdx="1" presStyleCnt="5"/>
      <dgm:spPr/>
      <dgm:t>
        <a:bodyPr/>
        <a:lstStyle/>
        <a:p>
          <a:endParaRPr lang="zh-CN" altLang="en-US"/>
        </a:p>
      </dgm:t>
    </dgm:pt>
    <dgm:pt modelId="{3307D803-751A-4BE6-BCCE-17D52981AFA6}" type="pres">
      <dgm:prSet presAssocID="{5E84446E-84D3-4B68-A88C-21E6EFB0A22B}" presName="child" presStyleLbl="alignAccFollow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B1641C-C50D-4C5A-9448-F4054AF47966}" type="pres">
      <dgm:prSet presAssocID="{D8D8D572-E5F7-4342-9D32-73A30429B73D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B9B0C5E6-701F-4427-BD7B-C30A5D0AB04A}" type="pres">
      <dgm:prSet presAssocID="{E738CF57-D2AC-400B-8927-BB0CF9DE0D07}" presName="child" presStyleLbl="alignAccFollow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7706FB-C986-47AD-A066-D486D41C5627}" type="pres">
      <dgm:prSet presAssocID="{AD9B2FB1-1E76-439A-A129-251FC5A2052E}" presName="hSp" presStyleCnt="0"/>
      <dgm:spPr/>
    </dgm:pt>
    <dgm:pt modelId="{DEC0EF5A-52F5-4AD8-9BC3-9D3D3614AE9C}" type="pres">
      <dgm:prSet presAssocID="{D6EF7175-7AAD-4ADA-988E-3ED64657B020}" presName="vertFlow" presStyleCnt="0"/>
      <dgm:spPr/>
    </dgm:pt>
    <dgm:pt modelId="{6DB84DB9-8FC1-41CE-A488-DA2415BD27D9}" type="pres">
      <dgm:prSet presAssocID="{D6EF7175-7AAD-4ADA-988E-3ED64657B020}" presName="header" presStyleLbl="node1" presStyleIdx="2" presStyleCnt="4"/>
      <dgm:spPr/>
      <dgm:t>
        <a:bodyPr/>
        <a:lstStyle/>
        <a:p>
          <a:endParaRPr lang="zh-CN" altLang="en-US"/>
        </a:p>
      </dgm:t>
    </dgm:pt>
    <dgm:pt modelId="{B6B90742-B7DA-480A-AB85-3185313BC2B8}" type="pres">
      <dgm:prSet presAssocID="{677D89D2-76A4-4E8D-9A13-F9438FB60B66}" presName="parTrans" presStyleLbl="sibTrans2D1" presStyleIdx="3" presStyleCnt="5"/>
      <dgm:spPr/>
      <dgm:t>
        <a:bodyPr/>
        <a:lstStyle/>
        <a:p>
          <a:endParaRPr lang="zh-CN" altLang="en-US"/>
        </a:p>
      </dgm:t>
    </dgm:pt>
    <dgm:pt modelId="{BB6AF1FD-58F7-4622-8D9C-B36FD2D603FC}" type="pres">
      <dgm:prSet presAssocID="{5A416935-A7E0-4E1A-AE82-24F107295F3C}" presName="child" presStyleLbl="alignAccFollow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46ED63-253D-4AEE-9A62-E483FFD3BF50}" type="pres">
      <dgm:prSet presAssocID="{D6EF7175-7AAD-4ADA-988E-3ED64657B020}" presName="hSp" presStyleCnt="0"/>
      <dgm:spPr/>
    </dgm:pt>
    <dgm:pt modelId="{64932CB8-9ACE-4582-9F76-B554A7C3BD40}" type="pres">
      <dgm:prSet presAssocID="{ACB03FE1-E6DA-4184-AA52-1FB0E29F201E}" presName="vertFlow" presStyleCnt="0"/>
      <dgm:spPr/>
    </dgm:pt>
    <dgm:pt modelId="{ED138BC8-8157-4751-9B7F-C54AFC3D6601}" type="pres">
      <dgm:prSet presAssocID="{ACB03FE1-E6DA-4184-AA52-1FB0E29F201E}" presName="header" presStyleLbl="node1" presStyleIdx="3" presStyleCnt="4"/>
      <dgm:spPr/>
      <dgm:t>
        <a:bodyPr/>
        <a:lstStyle/>
        <a:p>
          <a:endParaRPr lang="zh-CN" altLang="en-US"/>
        </a:p>
      </dgm:t>
    </dgm:pt>
    <dgm:pt modelId="{DAF21CCC-170A-453F-B911-E83EF1841509}" type="pres">
      <dgm:prSet presAssocID="{A2D25A77-27C4-4459-B9A4-E5320F4A3893}" presName="parTrans" presStyleLbl="sibTrans2D1" presStyleIdx="4" presStyleCnt="5"/>
      <dgm:spPr/>
      <dgm:t>
        <a:bodyPr/>
        <a:lstStyle/>
        <a:p>
          <a:endParaRPr lang="zh-CN" altLang="en-US"/>
        </a:p>
      </dgm:t>
    </dgm:pt>
    <dgm:pt modelId="{C5F0DEF2-524B-425B-80CA-4D06D7634141}" type="pres">
      <dgm:prSet presAssocID="{0F004CC7-AFDD-45E9-A770-342DFACFF79C}" presName="child" presStyleLbl="alignAccFollow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8F2F995-AECD-4A7C-886E-C0AF3CAE144C}" type="presOf" srcId="{A2D25A77-27C4-4459-B9A4-E5320F4A3893}" destId="{DAF21CCC-170A-453F-B911-E83EF1841509}" srcOrd="0" destOrd="0" presId="urn:microsoft.com/office/officeart/2005/8/layout/lProcess1"/>
    <dgm:cxn modelId="{0DDB1AAF-5B32-4A82-98F6-25CC4031135E}" type="presOf" srcId="{F4A78583-1E6A-43E9-976B-8452848AECB3}" destId="{1936ED98-E684-4270-B6F2-CE890B40FB58}" srcOrd="0" destOrd="0" presId="urn:microsoft.com/office/officeart/2005/8/layout/lProcess1"/>
    <dgm:cxn modelId="{ADC0EFCF-6CA9-4EC6-A8B5-6C9406A28702}" srcId="{AD9B2FB1-1E76-439A-A129-251FC5A2052E}" destId="{E738CF57-D2AC-400B-8927-BB0CF9DE0D07}" srcOrd="1" destOrd="0" parTransId="{61F13365-A19F-4F18-8566-1228BD1137CE}" sibTransId="{F9D1359B-3225-4D28-B572-ACB5BA9CD598}"/>
    <dgm:cxn modelId="{05BD2E9B-398D-461A-AAEF-C233553983DB}" type="presOf" srcId="{AD9B2FB1-1E76-439A-A129-251FC5A2052E}" destId="{24121D58-49B6-40B1-BC82-AFCDA320CECA}" srcOrd="0" destOrd="0" presId="urn:microsoft.com/office/officeart/2005/8/layout/lProcess1"/>
    <dgm:cxn modelId="{53C5C3CF-F356-4E47-B542-0F1CECBAAC5C}" srcId="{16C79641-5E4B-4DBA-8F07-483503526208}" destId="{AD9B2FB1-1E76-439A-A129-251FC5A2052E}" srcOrd="1" destOrd="0" parTransId="{B1A688EE-033C-4BCE-8E9D-9043A3DA8445}" sibTransId="{172AADEB-D9A8-42A5-875E-1794ACDDF9F7}"/>
    <dgm:cxn modelId="{6495C849-3EDE-4517-BE35-F8B6291D8533}" type="presOf" srcId="{0F004CC7-AFDD-45E9-A770-342DFACFF79C}" destId="{C5F0DEF2-524B-425B-80CA-4D06D7634141}" srcOrd="0" destOrd="0" presId="urn:microsoft.com/office/officeart/2005/8/layout/lProcess1"/>
    <dgm:cxn modelId="{03D34780-25D3-4DB1-974B-B76E0D379584}" type="presOf" srcId="{D6EF7175-7AAD-4ADA-988E-3ED64657B020}" destId="{6DB84DB9-8FC1-41CE-A488-DA2415BD27D9}" srcOrd="0" destOrd="0" presId="urn:microsoft.com/office/officeart/2005/8/layout/lProcess1"/>
    <dgm:cxn modelId="{6888CDA9-AC3E-445A-8430-9B6CCCB980FF}" type="presOf" srcId="{5E84446E-84D3-4B68-A88C-21E6EFB0A22B}" destId="{3307D803-751A-4BE6-BCCE-17D52981AFA6}" srcOrd="0" destOrd="0" presId="urn:microsoft.com/office/officeart/2005/8/layout/lProcess1"/>
    <dgm:cxn modelId="{D5B7E34C-FB5E-499C-B47F-F843F0E5A070}" srcId="{16C79641-5E4B-4DBA-8F07-483503526208}" destId="{D6EF7175-7AAD-4ADA-988E-3ED64657B020}" srcOrd="2" destOrd="0" parTransId="{6AFE853E-D503-4FF5-8398-F36E4133AC4D}" sibTransId="{0DC2FA12-3939-4CEA-BBFD-513E98ABAB50}"/>
    <dgm:cxn modelId="{50126743-3A6D-4AC2-80A6-8960E9FA9D60}" type="presOf" srcId="{ACB03FE1-E6DA-4184-AA52-1FB0E29F201E}" destId="{ED138BC8-8157-4751-9B7F-C54AFC3D6601}" srcOrd="0" destOrd="0" presId="urn:microsoft.com/office/officeart/2005/8/layout/lProcess1"/>
    <dgm:cxn modelId="{15223158-7174-4548-9791-DB9117035787}" type="presOf" srcId="{2334A109-DBBC-4416-8C5B-BEA9CDA6E28D}" destId="{8D6CE7D6-21AB-49B1-9F77-E2BFC77C7988}" srcOrd="0" destOrd="0" presId="urn:microsoft.com/office/officeart/2005/8/layout/lProcess1"/>
    <dgm:cxn modelId="{01C4643C-0005-41BA-9801-F0923E26C538}" srcId="{16C79641-5E4B-4DBA-8F07-483503526208}" destId="{ACB03FE1-E6DA-4184-AA52-1FB0E29F201E}" srcOrd="3" destOrd="0" parTransId="{B62DAC88-633E-4967-9BC7-332DC679A28C}" sibTransId="{3246FFA4-C356-438A-9482-8C2B3F5D86E8}"/>
    <dgm:cxn modelId="{17A63E53-927B-4758-BB0E-B0BC00B876E7}" type="presOf" srcId="{76F79FF2-427A-4C3E-A598-3A2109FE891C}" destId="{380A307B-D0BF-463E-8726-A4E271CDCD09}" srcOrd="0" destOrd="0" presId="urn:microsoft.com/office/officeart/2005/8/layout/lProcess1"/>
    <dgm:cxn modelId="{F65A58B4-8BC1-4854-9EE3-DB83A134F536}" srcId="{16C79641-5E4B-4DBA-8F07-483503526208}" destId="{F4A78583-1E6A-43E9-976B-8452848AECB3}" srcOrd="0" destOrd="0" parTransId="{32D98E47-F22F-4ECB-8E0E-DB356FACFD14}" sibTransId="{FD46F401-62CA-4C64-992B-8C12B5163EB7}"/>
    <dgm:cxn modelId="{0504A403-0B3F-4E06-A5C5-00F0D7FE0AF2}" srcId="{D6EF7175-7AAD-4ADA-988E-3ED64657B020}" destId="{5A416935-A7E0-4E1A-AE82-24F107295F3C}" srcOrd="0" destOrd="0" parTransId="{677D89D2-76A4-4E8D-9A13-F9438FB60B66}" sibTransId="{D1A4E74F-3495-4394-A7F8-B67927749C9E}"/>
    <dgm:cxn modelId="{23EA73FB-3CF3-4C27-B2A5-AA1F681D2A08}" type="presOf" srcId="{C7A2B71B-3473-4445-AAB2-711127CA6706}" destId="{29B4A6AC-15E5-407F-8DA6-4DDFCB9DF7B0}" srcOrd="0" destOrd="0" presId="urn:microsoft.com/office/officeart/2005/8/layout/lProcess1"/>
    <dgm:cxn modelId="{A9CA8BCE-1712-4BB5-A175-203D78C4DE42}" type="presOf" srcId="{D8D8D572-E5F7-4342-9D32-73A30429B73D}" destId="{34B1641C-C50D-4C5A-9448-F4054AF47966}" srcOrd="0" destOrd="0" presId="urn:microsoft.com/office/officeart/2005/8/layout/lProcess1"/>
    <dgm:cxn modelId="{3E0C7912-0A2F-45AD-977C-897C6798449B}" type="presOf" srcId="{677D89D2-76A4-4E8D-9A13-F9438FB60B66}" destId="{B6B90742-B7DA-480A-AB85-3185313BC2B8}" srcOrd="0" destOrd="0" presId="urn:microsoft.com/office/officeart/2005/8/layout/lProcess1"/>
    <dgm:cxn modelId="{A4C274ED-E0C6-49CC-AD99-3A39D03CE19A}" srcId="{AD9B2FB1-1E76-439A-A129-251FC5A2052E}" destId="{5E84446E-84D3-4B68-A88C-21E6EFB0A22B}" srcOrd="0" destOrd="0" parTransId="{C7A2B71B-3473-4445-AAB2-711127CA6706}" sibTransId="{D8D8D572-E5F7-4342-9D32-73A30429B73D}"/>
    <dgm:cxn modelId="{DDBA1CF3-0E5A-45A5-B373-A7029B42F5A8}" type="presOf" srcId="{5A416935-A7E0-4E1A-AE82-24F107295F3C}" destId="{BB6AF1FD-58F7-4622-8D9C-B36FD2D603FC}" srcOrd="0" destOrd="0" presId="urn:microsoft.com/office/officeart/2005/8/layout/lProcess1"/>
    <dgm:cxn modelId="{FA59C5B2-7769-4C6F-B5C4-A21FA1583CC0}" type="presOf" srcId="{E738CF57-D2AC-400B-8927-BB0CF9DE0D07}" destId="{B9B0C5E6-701F-4427-BD7B-C30A5D0AB04A}" srcOrd="0" destOrd="0" presId="urn:microsoft.com/office/officeart/2005/8/layout/lProcess1"/>
    <dgm:cxn modelId="{463491BA-FCB8-4F65-9398-84596C0F7EDD}" srcId="{F4A78583-1E6A-43E9-976B-8452848AECB3}" destId="{76F79FF2-427A-4C3E-A598-3A2109FE891C}" srcOrd="0" destOrd="0" parTransId="{2334A109-DBBC-4416-8C5B-BEA9CDA6E28D}" sibTransId="{E9FD1B63-6A79-4634-9E5D-DBC9BED70BA6}"/>
    <dgm:cxn modelId="{507A67D8-96C6-4635-8346-2C5B9D1B662F}" type="presOf" srcId="{16C79641-5E4B-4DBA-8F07-483503526208}" destId="{76C70B7F-623D-46EB-A002-14385BF3F50E}" srcOrd="0" destOrd="0" presId="urn:microsoft.com/office/officeart/2005/8/layout/lProcess1"/>
    <dgm:cxn modelId="{6CB3E831-7FBF-4A78-84F1-50FB31CAA297}" srcId="{ACB03FE1-E6DA-4184-AA52-1FB0E29F201E}" destId="{0F004CC7-AFDD-45E9-A770-342DFACFF79C}" srcOrd="0" destOrd="0" parTransId="{A2D25A77-27C4-4459-B9A4-E5320F4A3893}" sibTransId="{0E6EF7D6-7F77-4E4B-BA2D-E2FA5DF94DA9}"/>
    <dgm:cxn modelId="{7B101737-8874-4992-A200-4ADF2BD2F48A}" type="presParOf" srcId="{76C70B7F-623D-46EB-A002-14385BF3F50E}" destId="{910DAA8A-C0BF-4219-A6BF-EB291C439B5C}" srcOrd="0" destOrd="0" presId="urn:microsoft.com/office/officeart/2005/8/layout/lProcess1"/>
    <dgm:cxn modelId="{4B617CAF-C595-423A-9FFA-ED4C33742725}" type="presParOf" srcId="{910DAA8A-C0BF-4219-A6BF-EB291C439B5C}" destId="{1936ED98-E684-4270-B6F2-CE890B40FB58}" srcOrd="0" destOrd="0" presId="urn:microsoft.com/office/officeart/2005/8/layout/lProcess1"/>
    <dgm:cxn modelId="{64F59376-D5A2-4636-A276-B0BEF2FC2B81}" type="presParOf" srcId="{910DAA8A-C0BF-4219-A6BF-EB291C439B5C}" destId="{8D6CE7D6-21AB-49B1-9F77-E2BFC77C7988}" srcOrd="1" destOrd="0" presId="urn:microsoft.com/office/officeart/2005/8/layout/lProcess1"/>
    <dgm:cxn modelId="{8A8DDF9E-0A88-4EA2-8F1D-30A6C2AF242D}" type="presParOf" srcId="{910DAA8A-C0BF-4219-A6BF-EB291C439B5C}" destId="{380A307B-D0BF-463E-8726-A4E271CDCD09}" srcOrd="2" destOrd="0" presId="urn:microsoft.com/office/officeart/2005/8/layout/lProcess1"/>
    <dgm:cxn modelId="{4F6C671E-46A4-4B5A-9F8D-C2EDADA2AE5D}" type="presParOf" srcId="{76C70B7F-623D-46EB-A002-14385BF3F50E}" destId="{9C05DE4B-88EC-4E0B-8E9B-AC85FF86285C}" srcOrd="1" destOrd="0" presId="urn:microsoft.com/office/officeart/2005/8/layout/lProcess1"/>
    <dgm:cxn modelId="{1610C2F4-359F-4139-BE8F-403C9A8B12A1}" type="presParOf" srcId="{76C70B7F-623D-46EB-A002-14385BF3F50E}" destId="{867F3F37-2637-490E-A76A-051420F80009}" srcOrd="2" destOrd="0" presId="urn:microsoft.com/office/officeart/2005/8/layout/lProcess1"/>
    <dgm:cxn modelId="{74531E1E-EF1F-4417-9BED-28A86EE36288}" type="presParOf" srcId="{867F3F37-2637-490E-A76A-051420F80009}" destId="{24121D58-49B6-40B1-BC82-AFCDA320CECA}" srcOrd="0" destOrd="0" presId="urn:microsoft.com/office/officeart/2005/8/layout/lProcess1"/>
    <dgm:cxn modelId="{AD1A1E50-D250-413E-B97F-8815FF8D677C}" type="presParOf" srcId="{867F3F37-2637-490E-A76A-051420F80009}" destId="{29B4A6AC-15E5-407F-8DA6-4DDFCB9DF7B0}" srcOrd="1" destOrd="0" presId="urn:microsoft.com/office/officeart/2005/8/layout/lProcess1"/>
    <dgm:cxn modelId="{F45F0A09-DC56-466C-8CBE-E0416FB8637F}" type="presParOf" srcId="{867F3F37-2637-490E-A76A-051420F80009}" destId="{3307D803-751A-4BE6-BCCE-17D52981AFA6}" srcOrd="2" destOrd="0" presId="urn:microsoft.com/office/officeart/2005/8/layout/lProcess1"/>
    <dgm:cxn modelId="{CB6BC8AD-34B2-457B-8858-003B65D4DA3A}" type="presParOf" srcId="{867F3F37-2637-490E-A76A-051420F80009}" destId="{34B1641C-C50D-4C5A-9448-F4054AF47966}" srcOrd="3" destOrd="0" presId="urn:microsoft.com/office/officeart/2005/8/layout/lProcess1"/>
    <dgm:cxn modelId="{A7825F22-8B08-4432-96F9-4C5E69E76CB5}" type="presParOf" srcId="{867F3F37-2637-490E-A76A-051420F80009}" destId="{B9B0C5E6-701F-4427-BD7B-C30A5D0AB04A}" srcOrd="4" destOrd="0" presId="urn:microsoft.com/office/officeart/2005/8/layout/lProcess1"/>
    <dgm:cxn modelId="{2CBB6ABF-F221-4621-BB27-96F69B4A4500}" type="presParOf" srcId="{76C70B7F-623D-46EB-A002-14385BF3F50E}" destId="{6B7706FB-C986-47AD-A066-D486D41C5627}" srcOrd="3" destOrd="0" presId="urn:microsoft.com/office/officeart/2005/8/layout/lProcess1"/>
    <dgm:cxn modelId="{BC987BF8-05F1-46F7-8F52-F81E29C62D93}" type="presParOf" srcId="{76C70B7F-623D-46EB-A002-14385BF3F50E}" destId="{DEC0EF5A-52F5-4AD8-9BC3-9D3D3614AE9C}" srcOrd="4" destOrd="0" presId="urn:microsoft.com/office/officeart/2005/8/layout/lProcess1"/>
    <dgm:cxn modelId="{EBB627FC-98ED-497A-9F93-8E8287190138}" type="presParOf" srcId="{DEC0EF5A-52F5-4AD8-9BC3-9D3D3614AE9C}" destId="{6DB84DB9-8FC1-41CE-A488-DA2415BD27D9}" srcOrd="0" destOrd="0" presId="urn:microsoft.com/office/officeart/2005/8/layout/lProcess1"/>
    <dgm:cxn modelId="{212C29FF-0BFC-44D3-B11E-4C613D13D57A}" type="presParOf" srcId="{DEC0EF5A-52F5-4AD8-9BC3-9D3D3614AE9C}" destId="{B6B90742-B7DA-480A-AB85-3185313BC2B8}" srcOrd="1" destOrd="0" presId="urn:microsoft.com/office/officeart/2005/8/layout/lProcess1"/>
    <dgm:cxn modelId="{E0B96FB8-DFFE-4FFE-91AC-979FB15E7A09}" type="presParOf" srcId="{DEC0EF5A-52F5-4AD8-9BC3-9D3D3614AE9C}" destId="{BB6AF1FD-58F7-4622-8D9C-B36FD2D603FC}" srcOrd="2" destOrd="0" presId="urn:microsoft.com/office/officeart/2005/8/layout/lProcess1"/>
    <dgm:cxn modelId="{15B70E75-A75A-4E35-AA94-463A6F9E5C29}" type="presParOf" srcId="{76C70B7F-623D-46EB-A002-14385BF3F50E}" destId="{A446ED63-253D-4AEE-9A62-E483FFD3BF50}" srcOrd="5" destOrd="0" presId="urn:microsoft.com/office/officeart/2005/8/layout/lProcess1"/>
    <dgm:cxn modelId="{3AEE3623-AB16-4096-9CAC-16D487AD506D}" type="presParOf" srcId="{76C70B7F-623D-46EB-A002-14385BF3F50E}" destId="{64932CB8-9ACE-4582-9F76-B554A7C3BD40}" srcOrd="6" destOrd="0" presId="urn:microsoft.com/office/officeart/2005/8/layout/lProcess1"/>
    <dgm:cxn modelId="{CE0E04ED-133B-456B-9C2F-817AA1BEFFF6}" type="presParOf" srcId="{64932CB8-9ACE-4582-9F76-B554A7C3BD40}" destId="{ED138BC8-8157-4751-9B7F-C54AFC3D6601}" srcOrd="0" destOrd="0" presId="urn:microsoft.com/office/officeart/2005/8/layout/lProcess1"/>
    <dgm:cxn modelId="{A673BF34-4F3F-4C01-8637-04EEC038E165}" type="presParOf" srcId="{64932CB8-9ACE-4582-9F76-B554A7C3BD40}" destId="{DAF21CCC-170A-453F-B911-E83EF1841509}" srcOrd="1" destOrd="0" presId="urn:microsoft.com/office/officeart/2005/8/layout/lProcess1"/>
    <dgm:cxn modelId="{DC9F5133-2B2E-4F76-8454-A84392F3CB25}" type="presParOf" srcId="{64932CB8-9ACE-4582-9F76-B554A7C3BD40}" destId="{C5F0DEF2-524B-425B-80CA-4D06D7634141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7EFC50-9008-4B7D-8AC9-F6A05DE00B50}">
      <dsp:nvSpPr>
        <dsp:cNvPr id="0" name=""/>
        <dsp:cNvSpPr/>
      </dsp:nvSpPr>
      <dsp:spPr>
        <a:xfrm>
          <a:off x="4557946" y="0"/>
          <a:ext cx="3793077" cy="9309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820C86-83AF-4A75-9843-94B7DFB0201B}">
      <dsp:nvSpPr>
        <dsp:cNvPr id="0" name=""/>
        <dsp:cNvSpPr/>
      </dsp:nvSpPr>
      <dsp:spPr>
        <a:xfrm>
          <a:off x="1903" y="0"/>
          <a:ext cx="4556042" cy="93098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+mn-lt"/>
            </a:rPr>
            <a:t>1. All macros are replaced by their corresponding character sequence.</a:t>
          </a:r>
          <a:endParaRPr lang="zh-CN" altLang="en-US" sz="2100" kern="1200" dirty="0">
            <a:latin typeface="+mn-lt"/>
          </a:endParaRPr>
        </a:p>
      </dsp:txBody>
      <dsp:txXfrm>
        <a:off x="47350" y="45447"/>
        <a:ext cx="4465148" cy="840093"/>
      </dsp:txXfrm>
    </dsp:sp>
    <dsp:sp modelId="{E778A2D2-DD01-48D8-BFFF-5563318A1B99}">
      <dsp:nvSpPr>
        <dsp:cNvPr id="0" name=""/>
        <dsp:cNvSpPr/>
      </dsp:nvSpPr>
      <dsp:spPr>
        <a:xfrm>
          <a:off x="4529721" y="1024086"/>
          <a:ext cx="3822443" cy="9309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2630407"/>
            <a:satOff val="-5396"/>
            <a:lumOff val="-3394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2630407"/>
              <a:satOff val="-5396"/>
              <a:lumOff val="-33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10A34-C312-4AE4-9439-34D344DBD572}">
      <dsp:nvSpPr>
        <dsp:cNvPr id="0" name=""/>
        <dsp:cNvSpPr/>
      </dsp:nvSpPr>
      <dsp:spPr>
        <a:xfrm>
          <a:off x="763" y="1024086"/>
          <a:ext cx="4528958" cy="930987"/>
        </a:xfrm>
        <a:prstGeom prst="roundRect">
          <a:avLst/>
        </a:prstGeom>
        <a:gradFill rotWithShape="0">
          <a:gsLst>
            <a:gs pos="0">
              <a:schemeClr val="accent5">
                <a:hueOff val="2571418"/>
                <a:satOff val="5874"/>
                <a:lumOff val="-16274"/>
                <a:alphaOff val="0"/>
                <a:shade val="51000"/>
                <a:satMod val="130000"/>
              </a:schemeClr>
            </a:gs>
            <a:gs pos="80000">
              <a:schemeClr val="accent5">
                <a:hueOff val="2571418"/>
                <a:satOff val="5874"/>
                <a:lumOff val="-16274"/>
                <a:alphaOff val="0"/>
                <a:shade val="93000"/>
                <a:satMod val="130000"/>
              </a:schemeClr>
            </a:gs>
            <a:gs pos="100000">
              <a:schemeClr val="accent5">
                <a:hueOff val="2571418"/>
                <a:satOff val="5874"/>
                <a:lumOff val="-1627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smtClean="0">
              <a:latin typeface="+mn-lt"/>
            </a:rPr>
            <a:t>2. All expressions are evaluated.</a:t>
          </a:r>
          <a:endParaRPr lang="zh-CN" altLang="en-US" sz="2100" kern="1200" dirty="0">
            <a:latin typeface="+mn-lt"/>
          </a:endParaRPr>
        </a:p>
      </dsp:txBody>
      <dsp:txXfrm>
        <a:off x="46210" y="1069533"/>
        <a:ext cx="4438064" cy="840093"/>
      </dsp:txXfrm>
    </dsp:sp>
    <dsp:sp modelId="{8D6B689E-2098-4A2B-B1F7-9373573A0D63}">
      <dsp:nvSpPr>
        <dsp:cNvPr id="0" name=""/>
        <dsp:cNvSpPr/>
      </dsp:nvSpPr>
      <dsp:spPr>
        <a:xfrm>
          <a:off x="4529721" y="2048173"/>
          <a:ext cx="3822443" cy="9309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5260814"/>
            <a:satOff val="-10792"/>
            <a:lumOff val="-6789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5260814"/>
              <a:satOff val="-10792"/>
              <a:lumOff val="-67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11677F-EEE8-417E-9F03-DC9A620C3E19}">
      <dsp:nvSpPr>
        <dsp:cNvPr id="0" name=""/>
        <dsp:cNvSpPr/>
      </dsp:nvSpPr>
      <dsp:spPr>
        <a:xfrm>
          <a:off x="763" y="2048173"/>
          <a:ext cx="4528958" cy="930987"/>
        </a:xfrm>
        <a:prstGeom prst="roundRect">
          <a:avLst/>
        </a:prstGeom>
        <a:gradFill rotWithShape="0">
          <a:gsLst>
            <a:gs pos="0">
              <a:schemeClr val="accent5">
                <a:hueOff val="5142836"/>
                <a:satOff val="11748"/>
                <a:lumOff val="-32549"/>
                <a:alphaOff val="0"/>
                <a:shade val="51000"/>
                <a:satMod val="130000"/>
              </a:schemeClr>
            </a:gs>
            <a:gs pos="80000">
              <a:schemeClr val="accent5">
                <a:hueOff val="5142836"/>
                <a:satOff val="11748"/>
                <a:lumOff val="-32549"/>
                <a:alphaOff val="0"/>
                <a:shade val="93000"/>
                <a:satMod val="130000"/>
              </a:schemeClr>
            </a:gs>
            <a:gs pos="100000">
              <a:schemeClr val="accent5">
                <a:hueOff val="5142836"/>
                <a:satOff val="11748"/>
                <a:lumOff val="-3254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+mn-lt"/>
            </a:rPr>
            <a:t>3. The resulting command is executed.</a:t>
          </a:r>
          <a:endParaRPr lang="zh-CN" altLang="en-US" sz="2100" kern="1200" dirty="0">
            <a:latin typeface="+mn-lt"/>
          </a:endParaRPr>
        </a:p>
      </dsp:txBody>
      <dsp:txXfrm>
        <a:off x="46210" y="2093620"/>
        <a:ext cx="4438064" cy="8400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26464-488A-4F40-9508-AB396CD8BC79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C2506-B685-468D-BAAD-966172D11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6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函数用于获取目标板或者调试器的一些状态信息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C2506-B685-468D-BAAD-966172D11E6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120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uterbach-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54200" y="1338620"/>
            <a:ext cx="7217641" cy="130648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Headline / click to change it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3978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de-DE" dirty="0" smtClean="0"/>
              <a:t>click to change the </a:t>
            </a:r>
            <a:r>
              <a:rPr lang="en-GB" altLang="de-DE" dirty="0" err="1" smtClean="0"/>
              <a:t>headlineclick</a:t>
            </a:r>
            <a:r>
              <a:rPr lang="en-GB" altLang="de-DE" dirty="0" smtClean="0"/>
              <a:t> to change the headline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759091" y="1926540"/>
            <a:ext cx="5239679" cy="3917211"/>
          </a:xfrm>
        </p:spPr>
        <p:txBody>
          <a:bodyPr/>
          <a:lstStyle>
            <a:lvl1pPr>
              <a:defRPr sz="2540"/>
            </a:lvl1pPr>
            <a:lvl2pPr>
              <a:defRPr sz="2177"/>
            </a:lvl2pPr>
            <a:lvl3pPr>
              <a:defRPr sz="1814"/>
            </a:lvl3pPr>
            <a:lvl4pPr>
              <a:defRPr sz="1633"/>
            </a:lvl4pPr>
            <a:lvl5pPr>
              <a:defRPr sz="1633"/>
            </a:lvl5pPr>
            <a:lvl6pPr>
              <a:defRPr sz="1633"/>
            </a:lvl6pPr>
            <a:lvl7pPr>
              <a:defRPr sz="1633"/>
            </a:lvl7pPr>
            <a:lvl8pPr>
              <a:defRPr sz="1633"/>
            </a:lvl8pPr>
            <a:lvl9pPr>
              <a:defRPr sz="1633"/>
            </a:lvl9pPr>
          </a:lstStyle>
          <a:p>
            <a:pPr lvl="0"/>
            <a:r>
              <a:rPr lang="en-GB" altLang="de-DE" dirty="0" smtClean="0"/>
              <a:t>Click it, to change the classification </a:t>
            </a:r>
          </a:p>
          <a:p>
            <a:pPr lvl="1"/>
            <a:r>
              <a:rPr lang="en-GB" altLang="de-DE" dirty="0" smtClean="0"/>
              <a:t>Second classification</a:t>
            </a:r>
          </a:p>
          <a:p>
            <a:pPr lvl="2"/>
            <a:r>
              <a:rPr lang="en-GB" altLang="de-DE" dirty="0" smtClean="0"/>
              <a:t>Third classification</a:t>
            </a:r>
          </a:p>
          <a:p>
            <a:pPr lvl="3"/>
            <a:r>
              <a:rPr lang="en-GB" altLang="de-DE" dirty="0" smtClean="0"/>
              <a:t>Forth classification</a:t>
            </a:r>
          </a:p>
          <a:p>
            <a:pPr lvl="3"/>
            <a:endParaRPr lang="en-GB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3090" y="1926540"/>
            <a:ext cx="5241600" cy="3917211"/>
          </a:xfrm>
        </p:spPr>
        <p:txBody>
          <a:bodyPr/>
          <a:lstStyle>
            <a:lvl1pPr>
              <a:defRPr sz="2540"/>
            </a:lvl1pPr>
            <a:lvl2pPr>
              <a:defRPr sz="2177"/>
            </a:lvl2pPr>
            <a:lvl3pPr>
              <a:defRPr sz="1814"/>
            </a:lvl3pPr>
            <a:lvl4pPr>
              <a:defRPr sz="1633"/>
            </a:lvl4pPr>
            <a:lvl5pPr>
              <a:defRPr sz="1633"/>
            </a:lvl5pPr>
            <a:lvl6pPr>
              <a:defRPr sz="1633"/>
            </a:lvl6pPr>
            <a:lvl7pPr>
              <a:defRPr sz="1633"/>
            </a:lvl7pPr>
            <a:lvl8pPr>
              <a:defRPr sz="1633"/>
            </a:lvl8pPr>
            <a:lvl9pPr>
              <a:defRPr sz="1633"/>
            </a:lvl9pPr>
          </a:lstStyle>
          <a:p>
            <a:pPr lvl="0"/>
            <a:r>
              <a:rPr lang="en-GB" altLang="de-DE" dirty="0" smtClean="0"/>
              <a:t>Click it, to change the classification </a:t>
            </a:r>
          </a:p>
          <a:p>
            <a:pPr lvl="1"/>
            <a:r>
              <a:rPr lang="en-GB" altLang="de-DE" dirty="0" smtClean="0"/>
              <a:t>Second classification</a:t>
            </a:r>
          </a:p>
          <a:p>
            <a:pPr lvl="2"/>
            <a:r>
              <a:rPr lang="en-GB" altLang="de-DE" dirty="0" smtClean="0"/>
              <a:t>Third classification</a:t>
            </a:r>
          </a:p>
          <a:p>
            <a:pPr lvl="3"/>
            <a:r>
              <a:rPr lang="en-GB" altLang="de-DE" dirty="0" smtClean="0"/>
              <a:t>Forth classification</a:t>
            </a:r>
          </a:p>
          <a:p>
            <a:pPr lvl="3"/>
            <a:endParaRPr lang="en-GB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1373405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10560" y="685377"/>
            <a:ext cx="10972801" cy="731732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de-DE" dirty="0" smtClean="0"/>
              <a:t>click to change the headline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10560" y="1535201"/>
            <a:ext cx="5385601" cy="639427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en-GB" altLang="de-DE" dirty="0" smtClean="0"/>
              <a:t>Click to change classification 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0560" y="2174628"/>
            <a:ext cx="5385601" cy="3951775"/>
          </a:xfrm>
        </p:spPr>
        <p:txBody>
          <a:bodyPr/>
          <a:lstStyle>
            <a:lvl1pPr>
              <a:defRPr sz="2177"/>
            </a:lvl1pPr>
            <a:lvl2pPr>
              <a:defRPr sz="1814"/>
            </a:lvl2pPr>
            <a:lvl3pPr>
              <a:defRPr sz="1633"/>
            </a:lvl3pPr>
            <a:lvl4pPr>
              <a:defRPr sz="1452"/>
            </a:lvl4pPr>
            <a:lvl5pPr>
              <a:defRPr sz="1452"/>
            </a:lvl5pPr>
            <a:lvl6pPr>
              <a:defRPr sz="1452"/>
            </a:lvl6pPr>
            <a:lvl7pPr>
              <a:defRPr sz="1452"/>
            </a:lvl7pPr>
            <a:lvl8pPr>
              <a:defRPr sz="1452"/>
            </a:lvl8pPr>
            <a:lvl9pPr>
              <a:defRPr sz="1452"/>
            </a:lvl9pPr>
          </a:lstStyle>
          <a:p>
            <a:pPr lvl="0"/>
            <a:r>
              <a:rPr lang="en-GB" altLang="de-DE" dirty="0" smtClean="0"/>
              <a:t>Click it, to change the classification </a:t>
            </a:r>
          </a:p>
          <a:p>
            <a:pPr lvl="1"/>
            <a:r>
              <a:rPr lang="en-GB" altLang="de-DE" dirty="0" smtClean="0"/>
              <a:t>Second classification</a:t>
            </a:r>
          </a:p>
          <a:p>
            <a:pPr lvl="2"/>
            <a:r>
              <a:rPr lang="en-GB" altLang="de-DE" dirty="0" smtClean="0"/>
              <a:t>Third classification</a:t>
            </a:r>
          </a:p>
          <a:p>
            <a:pPr lvl="3"/>
            <a:r>
              <a:rPr lang="en-GB" altLang="de-DE" dirty="0" smtClean="0"/>
              <a:t>Forth classification</a:t>
            </a:r>
          </a:p>
          <a:p>
            <a:pPr lvl="3"/>
            <a:endParaRPr lang="en-GB" altLang="de-DE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920" y="1535201"/>
            <a:ext cx="5389441" cy="639427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en-GB" altLang="de-DE" dirty="0" smtClean="0"/>
              <a:t>Click to change classification 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93920" y="2174628"/>
            <a:ext cx="5389441" cy="3951775"/>
          </a:xfrm>
        </p:spPr>
        <p:txBody>
          <a:bodyPr/>
          <a:lstStyle>
            <a:lvl1pPr>
              <a:defRPr sz="2177"/>
            </a:lvl1pPr>
            <a:lvl2pPr>
              <a:defRPr sz="1814"/>
            </a:lvl2pPr>
            <a:lvl3pPr>
              <a:defRPr sz="1633"/>
            </a:lvl3pPr>
            <a:lvl4pPr>
              <a:defRPr sz="1452"/>
            </a:lvl4pPr>
            <a:lvl5pPr>
              <a:defRPr sz="1452"/>
            </a:lvl5pPr>
            <a:lvl6pPr>
              <a:defRPr sz="1452"/>
            </a:lvl6pPr>
            <a:lvl7pPr>
              <a:defRPr sz="1452"/>
            </a:lvl7pPr>
            <a:lvl8pPr>
              <a:defRPr sz="1452"/>
            </a:lvl8pPr>
            <a:lvl9pPr>
              <a:defRPr sz="1452"/>
            </a:lvl9pPr>
          </a:lstStyle>
          <a:p>
            <a:pPr lvl="0"/>
            <a:r>
              <a:rPr lang="en-GB" altLang="de-DE" dirty="0" smtClean="0"/>
              <a:t>Click it, to change the classification </a:t>
            </a:r>
          </a:p>
          <a:p>
            <a:pPr lvl="1"/>
            <a:r>
              <a:rPr lang="en-GB" altLang="de-DE" dirty="0" smtClean="0"/>
              <a:t>Second classification</a:t>
            </a:r>
          </a:p>
          <a:p>
            <a:pPr lvl="2"/>
            <a:r>
              <a:rPr lang="en-GB" altLang="de-DE" dirty="0" smtClean="0"/>
              <a:t>Third classification</a:t>
            </a:r>
          </a:p>
          <a:p>
            <a:pPr lvl="3"/>
            <a:r>
              <a:rPr lang="en-GB" altLang="de-DE" dirty="0" smtClean="0"/>
              <a:t>Forth classification</a:t>
            </a:r>
          </a:p>
          <a:p>
            <a:pPr lvl="3"/>
            <a:endParaRPr lang="en-GB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2078865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de-DE" dirty="0" smtClean="0"/>
              <a:t>click to change the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475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0520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34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07694" y="598733"/>
            <a:ext cx="7534030" cy="2308590"/>
          </a:xfrm>
          <a:prstGeom prst="rect">
            <a:avLst/>
          </a:prstGeom>
        </p:spPr>
        <p:txBody>
          <a:bodyPr anchor="b"/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416" y="3953731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C3FBE4-FF3C-49BF-A432-7DF4C75C1342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3CDF6E-3D54-445F-96A6-7151B0A3E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76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07694" y="598733"/>
            <a:ext cx="7534030" cy="230859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416" y="3953731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C3FBE4-FF3C-49BF-A432-7DF4C75C1342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3CDF6E-3D54-445F-96A6-7151B0A3E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28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de-DE" dirty="0" smtClean="0"/>
              <a:t>click to change the headline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GB" altLang="de-DE" dirty="0" smtClean="0"/>
              <a:t>Click it, to change the classification </a:t>
            </a:r>
            <a:r>
              <a:rPr lang="en-GB" altLang="de-DE" dirty="0" err="1" smtClean="0"/>
              <a:t>headlineeeeee</a:t>
            </a:r>
            <a:endParaRPr lang="en-GB" altLang="de-DE" dirty="0" smtClean="0"/>
          </a:p>
          <a:p>
            <a:pPr lvl="1"/>
            <a:r>
              <a:rPr lang="en-GB" altLang="de-DE" dirty="0" smtClean="0"/>
              <a:t>Second classification</a:t>
            </a:r>
          </a:p>
          <a:p>
            <a:pPr lvl="2"/>
            <a:r>
              <a:rPr lang="en-GB" altLang="de-DE" dirty="0" smtClean="0"/>
              <a:t>Third classification</a:t>
            </a:r>
          </a:p>
          <a:p>
            <a:pPr lvl="3"/>
            <a:r>
              <a:rPr lang="en-GB" altLang="de-DE" dirty="0" smtClean="0"/>
              <a:t>Forth classification</a:t>
            </a:r>
          </a:p>
          <a:p>
            <a:pPr lvl="3"/>
            <a:endParaRPr lang="en-GB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85583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de-DE" dirty="0" smtClean="0"/>
              <a:t>click to change the headline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759091" y="1926540"/>
            <a:ext cx="5239679" cy="3917211"/>
          </a:xfrm>
        </p:spPr>
        <p:txBody>
          <a:bodyPr/>
          <a:lstStyle>
            <a:lvl1pPr>
              <a:defRPr sz="2540"/>
            </a:lvl1pPr>
            <a:lvl2pPr>
              <a:defRPr sz="2177"/>
            </a:lvl2pPr>
            <a:lvl3pPr>
              <a:defRPr sz="1814"/>
            </a:lvl3pPr>
            <a:lvl4pPr>
              <a:defRPr sz="1633"/>
            </a:lvl4pPr>
            <a:lvl5pPr>
              <a:defRPr sz="1633"/>
            </a:lvl5pPr>
            <a:lvl6pPr>
              <a:defRPr sz="1633"/>
            </a:lvl6pPr>
            <a:lvl7pPr>
              <a:defRPr sz="1633"/>
            </a:lvl7pPr>
            <a:lvl8pPr>
              <a:defRPr sz="1633"/>
            </a:lvl8pPr>
            <a:lvl9pPr>
              <a:defRPr sz="1633"/>
            </a:lvl9pPr>
          </a:lstStyle>
          <a:p>
            <a:pPr lvl="0"/>
            <a:r>
              <a:rPr lang="en-GB" altLang="de-DE" dirty="0" smtClean="0"/>
              <a:t>Click it, to change the classification </a:t>
            </a:r>
          </a:p>
          <a:p>
            <a:pPr lvl="1"/>
            <a:r>
              <a:rPr lang="en-GB" altLang="de-DE" dirty="0" smtClean="0"/>
              <a:t>Second classification</a:t>
            </a:r>
          </a:p>
          <a:p>
            <a:pPr lvl="2"/>
            <a:r>
              <a:rPr lang="en-GB" altLang="de-DE" dirty="0" smtClean="0"/>
              <a:t>Third classification</a:t>
            </a:r>
          </a:p>
          <a:p>
            <a:pPr lvl="3"/>
            <a:r>
              <a:rPr lang="en-GB" altLang="de-DE" dirty="0" smtClean="0"/>
              <a:t>Forth classification</a:t>
            </a:r>
          </a:p>
          <a:p>
            <a:pPr lvl="3"/>
            <a:endParaRPr lang="en-GB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3090" y="1926540"/>
            <a:ext cx="5241600" cy="3917211"/>
          </a:xfrm>
        </p:spPr>
        <p:txBody>
          <a:bodyPr/>
          <a:lstStyle>
            <a:lvl1pPr>
              <a:defRPr sz="2540"/>
            </a:lvl1pPr>
            <a:lvl2pPr>
              <a:defRPr sz="2177"/>
            </a:lvl2pPr>
            <a:lvl3pPr>
              <a:defRPr sz="1814"/>
            </a:lvl3pPr>
            <a:lvl4pPr>
              <a:defRPr sz="1633"/>
            </a:lvl4pPr>
            <a:lvl5pPr>
              <a:defRPr sz="1633"/>
            </a:lvl5pPr>
            <a:lvl6pPr>
              <a:defRPr sz="1633"/>
            </a:lvl6pPr>
            <a:lvl7pPr>
              <a:defRPr sz="1633"/>
            </a:lvl7pPr>
            <a:lvl8pPr>
              <a:defRPr sz="1633"/>
            </a:lvl8pPr>
            <a:lvl9pPr>
              <a:defRPr sz="1633"/>
            </a:lvl9pPr>
          </a:lstStyle>
          <a:p>
            <a:pPr lvl="0"/>
            <a:r>
              <a:rPr lang="en-GB" altLang="de-DE" dirty="0" smtClean="0"/>
              <a:t>Click it, to change the classification </a:t>
            </a:r>
          </a:p>
          <a:p>
            <a:pPr lvl="1"/>
            <a:r>
              <a:rPr lang="en-GB" altLang="de-DE" dirty="0" smtClean="0"/>
              <a:t>Second classification</a:t>
            </a:r>
          </a:p>
          <a:p>
            <a:pPr lvl="2"/>
            <a:r>
              <a:rPr lang="en-GB" altLang="de-DE" dirty="0" smtClean="0"/>
              <a:t>Third classification</a:t>
            </a:r>
          </a:p>
          <a:p>
            <a:pPr lvl="3"/>
            <a:r>
              <a:rPr lang="en-GB" altLang="de-DE" dirty="0" smtClean="0"/>
              <a:t>Forth classification</a:t>
            </a:r>
          </a:p>
          <a:p>
            <a:pPr lvl="3"/>
            <a:endParaRPr lang="en-GB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3060515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10560" y="685377"/>
            <a:ext cx="10972801" cy="731732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de-DE" dirty="0" smtClean="0"/>
              <a:t>click to change the headline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10560" y="1535201"/>
            <a:ext cx="5385601" cy="639427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en-GB" altLang="de-DE" dirty="0" smtClean="0"/>
              <a:t>Click to change classification 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0560" y="2174628"/>
            <a:ext cx="5385601" cy="3951775"/>
          </a:xfrm>
        </p:spPr>
        <p:txBody>
          <a:bodyPr/>
          <a:lstStyle>
            <a:lvl1pPr>
              <a:defRPr sz="2177"/>
            </a:lvl1pPr>
            <a:lvl2pPr marL="829544" indent="-414772">
              <a:buFontTx/>
              <a:buBlip>
                <a:blip r:embed="rId2"/>
              </a:buBlip>
              <a:defRPr sz="1814"/>
            </a:lvl2pPr>
            <a:lvl3pPr>
              <a:defRPr sz="1633"/>
            </a:lvl3pPr>
            <a:lvl4pPr>
              <a:defRPr sz="1452"/>
            </a:lvl4pPr>
            <a:lvl5pPr>
              <a:defRPr sz="1452"/>
            </a:lvl5pPr>
            <a:lvl6pPr>
              <a:defRPr sz="1452"/>
            </a:lvl6pPr>
            <a:lvl7pPr>
              <a:defRPr sz="1452"/>
            </a:lvl7pPr>
            <a:lvl8pPr>
              <a:defRPr sz="1452"/>
            </a:lvl8pPr>
            <a:lvl9pPr>
              <a:defRPr sz="1452"/>
            </a:lvl9pPr>
          </a:lstStyle>
          <a:p>
            <a:pPr lvl="0"/>
            <a:r>
              <a:rPr lang="en-GB" altLang="de-DE" dirty="0" smtClean="0"/>
              <a:t>Click it, to change the classification </a:t>
            </a:r>
          </a:p>
          <a:p>
            <a:pPr lvl="1"/>
            <a:r>
              <a:rPr lang="en-GB" altLang="de-DE" dirty="0" smtClean="0"/>
              <a:t>Second classification</a:t>
            </a:r>
          </a:p>
          <a:p>
            <a:pPr lvl="2"/>
            <a:r>
              <a:rPr lang="en-GB" altLang="de-DE" dirty="0" smtClean="0"/>
              <a:t>Third classification</a:t>
            </a:r>
          </a:p>
          <a:p>
            <a:pPr lvl="3"/>
            <a:r>
              <a:rPr lang="en-GB" altLang="de-DE" dirty="0" smtClean="0"/>
              <a:t>Forth classification</a:t>
            </a:r>
          </a:p>
          <a:p>
            <a:pPr lvl="3"/>
            <a:endParaRPr lang="en-GB" altLang="de-DE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920" y="1535201"/>
            <a:ext cx="5389441" cy="639427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en-GB" altLang="de-DE" dirty="0" smtClean="0"/>
              <a:t>Click to change classification 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93920" y="2174628"/>
            <a:ext cx="5389441" cy="3951775"/>
          </a:xfrm>
        </p:spPr>
        <p:txBody>
          <a:bodyPr/>
          <a:lstStyle>
            <a:lvl1pPr>
              <a:defRPr sz="2177"/>
            </a:lvl1pPr>
            <a:lvl2pPr>
              <a:defRPr sz="1814"/>
            </a:lvl2pPr>
            <a:lvl3pPr>
              <a:defRPr sz="1633"/>
            </a:lvl3pPr>
            <a:lvl4pPr>
              <a:defRPr sz="1452"/>
            </a:lvl4pPr>
            <a:lvl5pPr>
              <a:defRPr sz="1452"/>
            </a:lvl5pPr>
            <a:lvl6pPr>
              <a:defRPr sz="1452"/>
            </a:lvl6pPr>
            <a:lvl7pPr>
              <a:defRPr sz="1452"/>
            </a:lvl7pPr>
            <a:lvl8pPr>
              <a:defRPr sz="1452"/>
            </a:lvl8pPr>
            <a:lvl9pPr>
              <a:defRPr sz="1452"/>
            </a:lvl9pPr>
          </a:lstStyle>
          <a:p>
            <a:pPr lvl="0"/>
            <a:r>
              <a:rPr lang="en-GB" altLang="de-DE" dirty="0" smtClean="0"/>
              <a:t>Click it, to change the classification </a:t>
            </a:r>
          </a:p>
          <a:p>
            <a:pPr lvl="1"/>
            <a:r>
              <a:rPr lang="en-GB" altLang="de-DE" dirty="0" smtClean="0"/>
              <a:t>Second classification</a:t>
            </a:r>
          </a:p>
          <a:p>
            <a:pPr lvl="2"/>
            <a:r>
              <a:rPr lang="en-GB" altLang="de-DE" dirty="0" smtClean="0"/>
              <a:t>Third classification</a:t>
            </a:r>
          </a:p>
          <a:p>
            <a:pPr lvl="3"/>
            <a:r>
              <a:rPr lang="en-GB" altLang="de-DE" dirty="0" smtClean="0"/>
              <a:t>Forth classification</a:t>
            </a:r>
          </a:p>
          <a:p>
            <a:pPr lvl="3"/>
            <a:endParaRPr lang="en-GB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2851574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de-DE" dirty="0" smtClean="0"/>
              <a:t>click to change the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8140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176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lang="zh-CN" altLang="en-US" sz="3200" b="1" kern="1200" dirty="0">
                <a:solidFill>
                  <a:srgbClr val="FFC000"/>
                </a:solidFill>
                <a:latin typeface="+mj-lt"/>
                <a:ea typeface="宋体" pitchFamily="2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639888"/>
            <a:ext cx="10972800" cy="4310062"/>
          </a:xfr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/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spcBef>
                <a:spcPct val="20000"/>
              </a:spcBef>
              <a:spcAft>
                <a:spcPct val="0"/>
              </a:spcAft>
              <a:def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fontAlgn="base">
              <a:spcBef>
                <a:spcPct val="20000"/>
              </a:spcBef>
              <a:spcAft>
                <a:spcPct val="0"/>
              </a:spcAft>
              <a:def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fontAlgn="base">
              <a:spcBef>
                <a:spcPct val="20000"/>
              </a:spcBef>
              <a:spcAft>
                <a:spcPct val="0"/>
              </a:spcAft>
              <a:def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fontAlgn="base">
              <a:spcBef>
                <a:spcPct val="20000"/>
              </a:spcBef>
              <a:spcAft>
                <a:spcPct val="0"/>
              </a:spcAft>
              <a:def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FBEB9A-EFDB-4762-951B-E15F360E9389}" type="datetime1">
              <a:rPr lang="zh-CN" altLang="en-US"/>
              <a:pPr>
                <a:defRPr/>
              </a:pPr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07834" y="6356351"/>
            <a:ext cx="5568951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Lauterbach Academy                                 Confidential Documents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C0DD256-524F-4E8B-80B7-1ED78AC889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53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de-DE" dirty="0" smtClean="0"/>
              <a:t>click to change the </a:t>
            </a:r>
            <a:r>
              <a:rPr lang="en-GB" altLang="de-DE" dirty="0" err="1" smtClean="0"/>
              <a:t>headlineclick</a:t>
            </a:r>
            <a:r>
              <a:rPr lang="en-GB" altLang="de-DE" dirty="0" smtClean="0"/>
              <a:t> to change the headline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414772" indent="-414772">
              <a:buFontTx/>
              <a:buBlip>
                <a:blip r:embed="rId2"/>
              </a:buBlip>
              <a:defRPr/>
            </a:lvl1pPr>
            <a:lvl2pPr marL="829544" indent="-414772">
              <a:buFontTx/>
              <a:buBlip>
                <a:blip r:embed="rId2"/>
              </a:buBlip>
              <a:defRPr/>
            </a:lvl2pPr>
            <a:lvl3pPr marL="1140623" indent="-311079">
              <a:buFontTx/>
              <a:buBlip>
                <a:blip r:embed="rId2"/>
              </a:buBlip>
              <a:defRPr/>
            </a:lvl3pPr>
            <a:lvl4pPr marL="1555394" indent="-311079">
              <a:buFontTx/>
              <a:buBlip>
                <a:blip r:embed="rId2"/>
              </a:buBlip>
              <a:defRPr/>
            </a:lvl4pPr>
            <a:lvl5pPr marL="1970166" indent="-311079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GB" altLang="de-DE" dirty="0" smtClean="0"/>
              <a:t>Click it, to change the classification </a:t>
            </a:r>
          </a:p>
          <a:p>
            <a:pPr lvl="1"/>
            <a:r>
              <a:rPr lang="en-GB" altLang="de-DE" dirty="0" smtClean="0"/>
              <a:t>Second classification</a:t>
            </a:r>
          </a:p>
          <a:p>
            <a:pPr lvl="2"/>
            <a:r>
              <a:rPr lang="en-GB" altLang="de-DE" dirty="0" smtClean="0"/>
              <a:t>Third classification</a:t>
            </a:r>
          </a:p>
          <a:p>
            <a:pPr lvl="3"/>
            <a:r>
              <a:rPr lang="en-GB" altLang="de-DE" dirty="0" smtClean="0"/>
              <a:t>Forth classification</a:t>
            </a:r>
          </a:p>
          <a:p>
            <a:pPr lvl="3"/>
            <a:endParaRPr lang="en-GB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703397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5.gif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5.gif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40" y="-32658"/>
            <a:ext cx="12281694" cy="6927267"/>
          </a:xfrm>
          <a:prstGeom prst="rect">
            <a:avLst/>
          </a:prstGeom>
        </p:spPr>
      </p:pic>
      <p:sp>
        <p:nvSpPr>
          <p:cNvPr id="2056" name="Rectangle 5"/>
          <p:cNvSpPr>
            <a:spLocks noChangeArrowheads="1"/>
          </p:cNvSpPr>
          <p:nvPr/>
        </p:nvSpPr>
        <p:spPr bwMode="auto">
          <a:xfrm>
            <a:off x="4354199" y="3825886"/>
            <a:ext cx="4563449" cy="644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46" tIns="42456" rIns="81646" bIns="42456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l" eaLnBrk="1" hangingPunct="1"/>
            <a:r>
              <a:rPr lang="en-US" altLang="zh-CN" sz="1814" b="1" dirty="0" smtClean="0">
                <a:solidFill>
                  <a:schemeClr val="tx2"/>
                </a:solidFill>
                <a:latin typeface="+mj-lt"/>
              </a:rPr>
              <a:t>FAE  TEAM</a:t>
            </a:r>
          </a:p>
          <a:p>
            <a:pPr algn="l" eaLnBrk="1" hangingPunct="1"/>
            <a:fld id="{07E8255E-5E59-48B5-B49E-68C4752BC894}" type="datetime4">
              <a:rPr lang="en-US" altLang="zh-CN" sz="1814" b="1" smtClean="0">
                <a:solidFill>
                  <a:schemeClr val="tx2"/>
                </a:solidFill>
                <a:latin typeface="+mj-lt"/>
              </a:rPr>
              <a:t>April 27, 2018</a:t>
            </a:fld>
            <a:endParaRPr lang="en-US" altLang="zh-CN" sz="1814" b="1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057" name="Titelplatzhalter 10"/>
          <p:cNvSpPr>
            <a:spLocks noGrp="1"/>
          </p:cNvSpPr>
          <p:nvPr>
            <p:ph type="title"/>
          </p:nvPr>
        </p:nvSpPr>
        <p:spPr bwMode="auto">
          <a:xfrm>
            <a:off x="4359614" y="1347982"/>
            <a:ext cx="7217641" cy="1142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err="1" smtClean="0"/>
              <a:t>Presentation</a:t>
            </a:r>
            <a:r>
              <a:rPr lang="de-DE" altLang="de-DE" dirty="0" smtClean="0"/>
              <a:t> title </a:t>
            </a:r>
            <a:br>
              <a:rPr lang="de-DE" altLang="de-DE" dirty="0" smtClean="0"/>
            </a:br>
            <a:r>
              <a:rPr lang="de-DE" altLang="de-DE" dirty="0" err="1" smtClean="0"/>
              <a:t>title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Presentation</a:t>
            </a:r>
            <a:r>
              <a:rPr lang="de-DE" altLang="de-DE" dirty="0" smtClean="0"/>
              <a:t> title</a:t>
            </a:r>
          </a:p>
        </p:txBody>
      </p:sp>
      <p:sp>
        <p:nvSpPr>
          <p:cNvPr id="269" name="Rectangle 5"/>
          <p:cNvSpPr>
            <a:spLocks noChangeArrowheads="1"/>
          </p:cNvSpPr>
          <p:nvPr/>
        </p:nvSpPr>
        <p:spPr bwMode="auto">
          <a:xfrm>
            <a:off x="-174480" y="6283381"/>
            <a:ext cx="4180020" cy="3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46" tIns="42456" rIns="81646" bIns="42456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eaLnBrk="1" hangingPunct="1"/>
            <a:r>
              <a:rPr lang="de-DE" altLang="de-DE" sz="1452" b="1" i="1" dirty="0" smtClean="0">
                <a:solidFill>
                  <a:schemeClr val="bg1"/>
                </a:solidFill>
                <a:latin typeface="HelveticaNeue LT 67 MdCn" panose="02000400000000000000" pitchFamily="2" charset="0"/>
              </a:rPr>
              <a:t>www.lauterbach.com  </a:t>
            </a:r>
            <a:r>
              <a:rPr lang="de-DE" altLang="de-DE" sz="1452" i="1" dirty="0" smtClean="0">
                <a:solidFill>
                  <a:schemeClr val="bg1"/>
                </a:solidFill>
                <a:latin typeface="HelveticaNeue LT 67 MdCn" panose="02000400000000000000" pitchFamily="2" charset="0"/>
              </a:rPr>
              <a:t>  </a:t>
            </a:r>
            <a:endParaRPr lang="de-DE" altLang="de-DE" sz="1452" i="1" dirty="0">
              <a:solidFill>
                <a:schemeClr val="bg1"/>
              </a:solidFill>
              <a:latin typeface="HelveticaNeue LT 67 MdCn" panose="02000400000000000000" pitchFamily="2" charset="0"/>
            </a:endParaRPr>
          </a:p>
        </p:txBody>
      </p:sp>
      <p:sp>
        <p:nvSpPr>
          <p:cNvPr id="6" name="Textfeld 2285"/>
          <p:cNvSpPr txBox="1"/>
          <p:nvPr userDrawn="1"/>
        </p:nvSpPr>
        <p:spPr>
          <a:xfrm>
            <a:off x="4354200" y="964433"/>
            <a:ext cx="7228469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0757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n-US" altLang="zh-CN" sz="1633" b="1" i="1" dirty="0" smtClean="0">
                <a:solidFill>
                  <a:srgbClr val="F07800"/>
                </a:solidFill>
              </a:rPr>
              <a:t>Automotive Seminar 2018</a:t>
            </a:r>
            <a:endParaRPr lang="de-DE" sz="1633" b="1" i="1" dirty="0">
              <a:solidFill>
                <a:srgbClr val="F07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8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92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992" b="1">
          <a:solidFill>
            <a:srgbClr val="F7964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992" b="1">
          <a:solidFill>
            <a:srgbClr val="F7964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992" b="1">
          <a:solidFill>
            <a:srgbClr val="F7964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992" b="1">
          <a:solidFill>
            <a:srgbClr val="F79646"/>
          </a:solidFill>
          <a:latin typeface="Arial" charset="0"/>
          <a:cs typeface="Arial" charset="0"/>
        </a:defRPr>
      </a:lvl5pPr>
      <a:lvl6pPr marL="414772" algn="ctr" rtl="0" eaLnBrk="1" fontAlgn="base" hangingPunct="1">
        <a:spcBef>
          <a:spcPct val="0"/>
        </a:spcBef>
        <a:spcAft>
          <a:spcPct val="0"/>
        </a:spcAft>
        <a:defRPr sz="3992" b="1">
          <a:solidFill>
            <a:srgbClr val="F79646"/>
          </a:solidFill>
          <a:latin typeface="Arial" charset="0"/>
          <a:cs typeface="Arial" charset="0"/>
        </a:defRPr>
      </a:lvl6pPr>
      <a:lvl7pPr marL="829544" algn="ctr" rtl="0" eaLnBrk="1" fontAlgn="base" hangingPunct="1">
        <a:spcBef>
          <a:spcPct val="0"/>
        </a:spcBef>
        <a:spcAft>
          <a:spcPct val="0"/>
        </a:spcAft>
        <a:defRPr sz="3992" b="1">
          <a:solidFill>
            <a:srgbClr val="F79646"/>
          </a:solidFill>
          <a:latin typeface="Arial" charset="0"/>
          <a:cs typeface="Arial" charset="0"/>
        </a:defRPr>
      </a:lvl7pPr>
      <a:lvl8pPr marL="1244316" algn="ctr" rtl="0" eaLnBrk="1" fontAlgn="base" hangingPunct="1">
        <a:spcBef>
          <a:spcPct val="0"/>
        </a:spcBef>
        <a:spcAft>
          <a:spcPct val="0"/>
        </a:spcAft>
        <a:defRPr sz="3992" b="1">
          <a:solidFill>
            <a:srgbClr val="F79646"/>
          </a:solidFill>
          <a:latin typeface="Arial" charset="0"/>
          <a:cs typeface="Arial" charset="0"/>
        </a:defRPr>
      </a:lvl8pPr>
      <a:lvl9pPr marL="1659087" algn="ctr" rtl="0" eaLnBrk="1" fontAlgn="base" hangingPunct="1">
        <a:spcBef>
          <a:spcPct val="0"/>
        </a:spcBef>
        <a:spcAft>
          <a:spcPct val="0"/>
        </a:spcAft>
        <a:defRPr sz="3992" b="1">
          <a:solidFill>
            <a:srgbClr val="F79646"/>
          </a:solidFill>
          <a:latin typeface="Arial" charset="0"/>
          <a:cs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1633" b="1" i="1" kern="1200">
          <a:solidFill>
            <a:srgbClr val="F07800"/>
          </a:solidFill>
          <a:latin typeface="+mn-lt"/>
          <a:ea typeface="+mn-ea"/>
          <a:cs typeface="+mn-cs"/>
        </a:defRPr>
      </a:lvl1pPr>
      <a:lvl2pPr marL="674004" indent="-25923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930" indent="-20738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indent="-20738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14" kern="1200">
          <a:solidFill>
            <a:schemeClr val="tx1"/>
          </a:solidFill>
          <a:latin typeface="+mn-lt"/>
          <a:ea typeface="+mn-ea"/>
          <a:cs typeface="+mn-cs"/>
        </a:defRPr>
      </a:lvl4pPr>
      <a:lvl5pPr marL="1866473" indent="-20738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14" kern="1200">
          <a:solidFill>
            <a:schemeClr val="tx1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0" hangingPunct="1">
        <a:spcBef>
          <a:spcPct val="20000"/>
        </a:spcBef>
        <a:buFont typeface="Arial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spcBef>
          <a:spcPct val="20000"/>
        </a:spcBef>
        <a:buFont typeface="Arial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spcBef>
          <a:spcPct val="20000"/>
        </a:spcBef>
        <a:buFont typeface="Arial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spcBef>
          <a:spcPct val="20000"/>
        </a:spcBef>
        <a:buFont typeface="Arial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162" y="6457254"/>
            <a:ext cx="1408137" cy="368612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2658"/>
            <a:ext cx="12199680" cy="868289"/>
          </a:xfrm>
          <a:prstGeom prst="rect">
            <a:avLst/>
          </a:prstGeom>
        </p:spPr>
      </p:pic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85281" y="946180"/>
            <a:ext cx="10012799" cy="409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dirty="0" smtClean="0"/>
              <a:t>click to change the headline click to change the headline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3360" y="1925483"/>
            <a:ext cx="10665601" cy="3917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695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de-DE" dirty="0" smtClean="0"/>
              <a:t>Click it, to change the classification </a:t>
            </a:r>
            <a:r>
              <a:rPr lang="en-GB" altLang="de-DE" dirty="0" err="1" smtClean="0"/>
              <a:t>headlineeeeee</a:t>
            </a:r>
            <a:endParaRPr lang="en-GB" altLang="de-DE" dirty="0" smtClean="0"/>
          </a:p>
          <a:p>
            <a:pPr lvl="1"/>
            <a:r>
              <a:rPr lang="en-GB" altLang="de-DE" dirty="0" smtClean="0"/>
              <a:t>Second classification</a:t>
            </a:r>
          </a:p>
          <a:p>
            <a:pPr lvl="2"/>
            <a:r>
              <a:rPr lang="en-GB" altLang="de-DE" dirty="0" smtClean="0"/>
              <a:t>Third classification</a:t>
            </a:r>
          </a:p>
          <a:p>
            <a:pPr lvl="3"/>
            <a:r>
              <a:rPr lang="en-GB" altLang="de-DE" dirty="0" smtClean="0"/>
              <a:t>Forth classification</a:t>
            </a:r>
          </a:p>
          <a:p>
            <a:pPr lvl="3"/>
            <a:endParaRPr lang="en-GB" altLang="de-DE" dirty="0" smtClean="0"/>
          </a:p>
        </p:txBody>
      </p:sp>
      <p:sp>
        <p:nvSpPr>
          <p:cNvPr id="3077" name="Line 4"/>
          <p:cNvSpPr>
            <a:spLocks noChangeShapeType="1"/>
          </p:cNvSpPr>
          <p:nvPr/>
        </p:nvSpPr>
        <p:spPr bwMode="auto">
          <a:xfrm>
            <a:off x="783511" y="1663803"/>
            <a:ext cx="10624979" cy="1440"/>
          </a:xfrm>
          <a:prstGeom prst="line">
            <a:avLst/>
          </a:prstGeom>
          <a:noFill/>
          <a:ln w="25400" cap="rnd">
            <a:solidFill>
              <a:srgbClr val="F08200">
                <a:alpha val="87059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633">
              <a:ln>
                <a:solidFill>
                  <a:srgbClr val="14288C"/>
                </a:solidFill>
              </a:ln>
            </a:endParaRPr>
          </a:p>
        </p:txBody>
      </p:sp>
      <p:pic>
        <p:nvPicPr>
          <p:cNvPr id="3079" name="Picture 18" descr="G:\MARCOM\Presentations\Update_2013\Vorlage\Logo_inverse-rgb_ohneblau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240" y="68219"/>
            <a:ext cx="2568960" cy="46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Rectangle 6"/>
          <p:cNvSpPr>
            <a:spLocks noChangeArrowheads="1"/>
          </p:cNvSpPr>
          <p:nvPr/>
        </p:nvSpPr>
        <p:spPr bwMode="auto">
          <a:xfrm>
            <a:off x="11233361" y="6597027"/>
            <a:ext cx="957883" cy="239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2456" rIns="81646" bIns="42456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eaLnBrk="1" hangingPunct="1"/>
            <a:fld id="{FF68C58A-C56F-4D2E-B93B-41A315C8C891}" type="slidenum">
              <a:rPr lang="en-US" altLang="de-DE" sz="998" b="1" smtClean="0">
                <a:solidFill>
                  <a:srgbClr val="14288C"/>
                </a:solidFill>
              </a:rPr>
              <a:pPr algn="ctr" eaLnBrk="1" hangingPunct="1"/>
              <a:t>‹#›</a:t>
            </a:fld>
            <a:r>
              <a:rPr lang="en-US" altLang="de-DE" sz="544" b="1" dirty="0" smtClean="0">
                <a:solidFill>
                  <a:srgbClr val="14288C"/>
                </a:solidFill>
              </a:rPr>
              <a:t> </a:t>
            </a:r>
            <a:r>
              <a:rPr lang="en-US" altLang="de-DE" sz="998" b="1" dirty="0" smtClean="0">
                <a:solidFill>
                  <a:srgbClr val="14288C"/>
                </a:solidFill>
              </a:rPr>
              <a:t>/</a:t>
            </a:r>
            <a:r>
              <a:rPr lang="en-US" altLang="de-DE" sz="544" b="1" dirty="0" smtClean="0">
                <a:solidFill>
                  <a:srgbClr val="14288C"/>
                </a:solidFill>
              </a:rPr>
              <a:t> </a:t>
            </a:r>
            <a:r>
              <a:rPr lang="en-US" altLang="de-DE" sz="998" b="1" dirty="0" smtClean="0">
                <a:solidFill>
                  <a:srgbClr val="14288C"/>
                </a:solidFill>
              </a:rPr>
              <a:t>x</a:t>
            </a:r>
            <a:endParaRPr lang="en-US" altLang="de-DE" sz="998" b="1" dirty="0">
              <a:solidFill>
                <a:srgbClr val="14288C"/>
              </a:solidFill>
            </a:endParaRPr>
          </a:p>
        </p:txBody>
      </p:sp>
      <p:sp>
        <p:nvSpPr>
          <p:cNvPr id="3" name="Textfeld 2"/>
          <p:cNvSpPr txBox="1"/>
          <p:nvPr userDrawn="1"/>
        </p:nvSpPr>
        <p:spPr>
          <a:xfrm>
            <a:off x="1218960" y="382725"/>
            <a:ext cx="1050111" cy="245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69E3F50-6189-4D99-B018-5C5B04429B37}" type="datetime5">
              <a:rPr lang="en-US" altLang="zh-CN" sz="998" b="1" smtClean="0"/>
              <a:t>27-Apr-18</a:t>
            </a:fld>
            <a:endParaRPr lang="de-DE" sz="998" b="1" dirty="0"/>
          </a:p>
        </p:txBody>
      </p:sp>
    </p:spTree>
    <p:extLst>
      <p:ext uri="{BB962C8B-B14F-4D97-AF65-F5344CB8AC3E}">
        <p14:creationId xmlns:p14="http://schemas.microsoft.com/office/powerpoint/2010/main" val="198222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79" r:id="rId6"/>
  </p:sldLayoutIdLst>
  <p:timing>
    <p:tnLst>
      <p:par>
        <p:cTn id="1" dur="indefinite" restart="never" nodeType="tmRoot"/>
      </p:par>
    </p:tnLst>
  </p:timing>
  <p:txStyles>
    <p:titleStyle>
      <a:lvl1pPr algn="l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903" b="1" baseline="0">
          <a:solidFill>
            <a:srgbClr val="F07800"/>
          </a:solidFill>
          <a:latin typeface="+mj-lt"/>
          <a:ea typeface="+mj-ea"/>
          <a:cs typeface="+mj-cs"/>
        </a:defRPr>
      </a:lvl1pPr>
      <a:lvl2pPr algn="l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903" b="1">
          <a:solidFill>
            <a:srgbClr val="F08200"/>
          </a:solidFill>
          <a:latin typeface="Arial" pitchFamily="34" charset="0"/>
          <a:ea typeface="MS Gothic" pitchFamily="49" charset="-128"/>
        </a:defRPr>
      </a:lvl2pPr>
      <a:lvl3pPr algn="l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903" b="1">
          <a:solidFill>
            <a:srgbClr val="F08200"/>
          </a:solidFill>
          <a:latin typeface="Arial" pitchFamily="34" charset="0"/>
          <a:ea typeface="MS Gothic" pitchFamily="49" charset="-128"/>
        </a:defRPr>
      </a:lvl3pPr>
      <a:lvl4pPr algn="l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903" b="1">
          <a:solidFill>
            <a:srgbClr val="F08200"/>
          </a:solidFill>
          <a:latin typeface="Arial" pitchFamily="34" charset="0"/>
          <a:ea typeface="MS Gothic" pitchFamily="49" charset="-128"/>
        </a:defRPr>
      </a:lvl4pPr>
      <a:lvl5pPr algn="l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903" b="1">
          <a:solidFill>
            <a:srgbClr val="F08200"/>
          </a:solidFill>
          <a:latin typeface="Arial" pitchFamily="34" charset="0"/>
          <a:ea typeface="MS Gothic" pitchFamily="49" charset="-128"/>
        </a:defRPr>
      </a:lvl5pPr>
      <a:lvl6pPr marL="2281245" indent="-207386" algn="l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903" b="1">
          <a:solidFill>
            <a:srgbClr val="F08200"/>
          </a:solidFill>
          <a:latin typeface="Arial" pitchFamily="34" charset="0"/>
          <a:ea typeface="MS Gothic" pitchFamily="49" charset="-128"/>
        </a:defRPr>
      </a:lvl6pPr>
      <a:lvl7pPr marL="2696017" indent="-207386" algn="l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903" b="1">
          <a:solidFill>
            <a:srgbClr val="F08200"/>
          </a:solidFill>
          <a:latin typeface="Arial" pitchFamily="34" charset="0"/>
          <a:ea typeface="MS Gothic" pitchFamily="49" charset="-128"/>
        </a:defRPr>
      </a:lvl7pPr>
      <a:lvl8pPr marL="3110789" indent="-207386" algn="l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903" b="1">
          <a:solidFill>
            <a:srgbClr val="F08200"/>
          </a:solidFill>
          <a:latin typeface="Arial" pitchFamily="34" charset="0"/>
          <a:ea typeface="MS Gothic" pitchFamily="49" charset="-128"/>
        </a:defRPr>
      </a:lvl8pPr>
      <a:lvl9pPr marL="3525561" indent="-207386" algn="l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903" b="1">
          <a:solidFill>
            <a:srgbClr val="F08200"/>
          </a:solidFill>
          <a:latin typeface="Arial" pitchFamily="34" charset="0"/>
          <a:ea typeface="MS Gothic" pitchFamily="49" charset="-128"/>
        </a:defRPr>
      </a:lvl9pPr>
    </p:titleStyle>
    <p:bodyStyle>
      <a:lvl1pPr marL="414772" indent="-414772" algn="l" defTabSz="407571" rtl="0" eaLnBrk="1" fontAlgn="base" hangingPunct="1">
        <a:lnSpc>
          <a:spcPct val="93000"/>
        </a:lnSpc>
        <a:spcBef>
          <a:spcPct val="0"/>
        </a:spcBef>
        <a:spcAft>
          <a:spcPts val="1293"/>
        </a:spcAft>
        <a:buClr>
          <a:srgbClr val="F07800"/>
        </a:buClr>
        <a:buSzPct val="100000"/>
        <a:buFontTx/>
        <a:buBlip>
          <a:blip r:embed="rId11"/>
        </a:buBlip>
        <a:defRPr sz="2540" b="1">
          <a:solidFill>
            <a:srgbClr val="4C4C4C"/>
          </a:solidFill>
          <a:latin typeface="+mn-lt"/>
          <a:ea typeface="+mn-ea"/>
          <a:cs typeface="+mn-cs"/>
        </a:defRPr>
      </a:lvl1pPr>
      <a:lvl2pPr marL="829544" indent="-414772" algn="l" defTabSz="407571" rtl="0" eaLnBrk="1" fontAlgn="base" hangingPunct="1">
        <a:lnSpc>
          <a:spcPct val="93000"/>
        </a:lnSpc>
        <a:spcBef>
          <a:spcPct val="0"/>
        </a:spcBef>
        <a:spcAft>
          <a:spcPts val="1293"/>
        </a:spcAft>
        <a:buClr>
          <a:srgbClr val="F07800"/>
        </a:buClr>
        <a:buSzPct val="100000"/>
        <a:buFontTx/>
        <a:buBlip>
          <a:blip r:embed="rId11"/>
        </a:buBlip>
        <a:defRPr sz="2540" b="1">
          <a:solidFill>
            <a:schemeClr val="tx1">
              <a:lumMod val="65000"/>
              <a:lumOff val="35000"/>
            </a:schemeClr>
          </a:solidFill>
          <a:latin typeface="+mn-lt"/>
          <a:ea typeface="+mn-ea"/>
        </a:defRPr>
      </a:lvl2pPr>
      <a:lvl3pPr marL="1140623" indent="-311079" algn="l" defTabSz="407571" rtl="0" eaLnBrk="1" fontAlgn="base" hangingPunct="1">
        <a:lnSpc>
          <a:spcPct val="93000"/>
        </a:lnSpc>
        <a:spcBef>
          <a:spcPct val="0"/>
        </a:spcBef>
        <a:spcAft>
          <a:spcPts val="647"/>
        </a:spcAft>
        <a:buClr>
          <a:srgbClr val="F07800"/>
        </a:buClr>
        <a:buSzPct val="100000"/>
        <a:buFontTx/>
        <a:buBlip>
          <a:blip r:embed="rId11"/>
        </a:buBlip>
        <a:defRPr sz="2177" baseline="0">
          <a:solidFill>
            <a:srgbClr val="4C4C4C"/>
          </a:solidFill>
          <a:latin typeface="+mn-lt"/>
          <a:ea typeface="+mn-ea"/>
        </a:defRPr>
      </a:lvl3pPr>
      <a:lvl4pPr marL="1555394" indent="-311079" algn="l" defTabSz="407571" rtl="0" eaLnBrk="1" fontAlgn="base" hangingPunct="1">
        <a:lnSpc>
          <a:spcPct val="93000"/>
        </a:lnSpc>
        <a:spcBef>
          <a:spcPct val="0"/>
        </a:spcBef>
        <a:spcAft>
          <a:spcPts val="647"/>
        </a:spcAft>
        <a:buClr>
          <a:srgbClr val="F07800"/>
        </a:buClr>
        <a:buSzPct val="100000"/>
        <a:buFontTx/>
        <a:buBlip>
          <a:blip r:embed="rId11"/>
        </a:buBlip>
        <a:defRPr sz="2177" baseline="0">
          <a:solidFill>
            <a:srgbClr val="4C4C4C"/>
          </a:solidFill>
          <a:latin typeface="+mn-lt"/>
          <a:ea typeface="+mn-ea"/>
        </a:defRPr>
      </a:lvl4pPr>
      <a:lvl5pPr marL="1659087" indent="0" algn="l" defTabSz="407571" rtl="0" eaLnBrk="1" fontAlgn="base" hangingPunct="1">
        <a:lnSpc>
          <a:spcPct val="93000"/>
        </a:lnSpc>
        <a:spcBef>
          <a:spcPct val="0"/>
        </a:spcBef>
        <a:spcAft>
          <a:spcPts val="647"/>
        </a:spcAft>
        <a:buClr>
          <a:srgbClr val="F07800"/>
        </a:buClr>
        <a:buSzPct val="100000"/>
        <a:buFont typeface="Wingdings" panose="05000000000000000000" pitchFamily="2" charset="2"/>
        <a:buNone/>
        <a:defRPr sz="2177">
          <a:solidFill>
            <a:srgbClr val="4C4C4C"/>
          </a:solidFill>
          <a:latin typeface="+mn-lt"/>
          <a:ea typeface="+mn-ea"/>
        </a:defRPr>
      </a:lvl5pPr>
      <a:lvl6pPr marL="2281245" indent="-207386" algn="l" defTabSz="407571" rtl="0" eaLnBrk="1" fontAlgn="base" hangingPunct="1">
        <a:lnSpc>
          <a:spcPct val="93000"/>
        </a:lnSpc>
        <a:spcBef>
          <a:spcPct val="0"/>
        </a:spcBef>
        <a:spcAft>
          <a:spcPts val="647"/>
        </a:spcAft>
        <a:buClr>
          <a:srgbClr val="000000"/>
        </a:buClr>
        <a:buSzPct val="100000"/>
        <a:buFont typeface="Times New Roman" pitchFamily="18" charset="0"/>
        <a:defRPr sz="2177">
          <a:solidFill>
            <a:srgbClr val="4C4C4C"/>
          </a:solidFill>
          <a:latin typeface="+mn-lt"/>
          <a:ea typeface="+mn-ea"/>
        </a:defRPr>
      </a:lvl6pPr>
      <a:lvl7pPr marL="2696017" indent="-207386" algn="l" defTabSz="407571" rtl="0" eaLnBrk="1" fontAlgn="base" hangingPunct="1">
        <a:lnSpc>
          <a:spcPct val="93000"/>
        </a:lnSpc>
        <a:spcBef>
          <a:spcPct val="0"/>
        </a:spcBef>
        <a:spcAft>
          <a:spcPts val="647"/>
        </a:spcAft>
        <a:buClr>
          <a:srgbClr val="000000"/>
        </a:buClr>
        <a:buSzPct val="100000"/>
        <a:buFont typeface="Times New Roman" pitchFamily="18" charset="0"/>
        <a:defRPr sz="2177">
          <a:solidFill>
            <a:srgbClr val="4C4C4C"/>
          </a:solidFill>
          <a:latin typeface="+mn-lt"/>
          <a:ea typeface="+mn-ea"/>
        </a:defRPr>
      </a:lvl7pPr>
      <a:lvl8pPr marL="3110789" indent="-207386" algn="l" defTabSz="407571" rtl="0" eaLnBrk="1" fontAlgn="base" hangingPunct="1">
        <a:lnSpc>
          <a:spcPct val="93000"/>
        </a:lnSpc>
        <a:spcBef>
          <a:spcPct val="0"/>
        </a:spcBef>
        <a:spcAft>
          <a:spcPts val="647"/>
        </a:spcAft>
        <a:buClr>
          <a:srgbClr val="000000"/>
        </a:buClr>
        <a:buSzPct val="100000"/>
        <a:buFont typeface="Times New Roman" pitchFamily="18" charset="0"/>
        <a:defRPr sz="2177">
          <a:solidFill>
            <a:srgbClr val="4C4C4C"/>
          </a:solidFill>
          <a:latin typeface="+mn-lt"/>
          <a:ea typeface="+mn-ea"/>
        </a:defRPr>
      </a:lvl8pPr>
      <a:lvl9pPr marL="3525561" indent="-207386" algn="l" defTabSz="407571" rtl="0" eaLnBrk="1" fontAlgn="base" hangingPunct="1">
        <a:lnSpc>
          <a:spcPct val="93000"/>
        </a:lnSpc>
        <a:spcBef>
          <a:spcPct val="0"/>
        </a:spcBef>
        <a:spcAft>
          <a:spcPts val="647"/>
        </a:spcAft>
        <a:buClr>
          <a:srgbClr val="000000"/>
        </a:buClr>
        <a:buSzPct val="100000"/>
        <a:buFont typeface="Times New Roman" pitchFamily="18" charset="0"/>
        <a:defRPr sz="2177"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162" y="6457254"/>
            <a:ext cx="1408137" cy="36861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2658"/>
            <a:ext cx="12199680" cy="868289"/>
          </a:xfrm>
          <a:prstGeom prst="rect">
            <a:avLst/>
          </a:prstGeom>
        </p:spPr>
      </p:pic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85281" y="1060266"/>
            <a:ext cx="10012799" cy="409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dirty="0" smtClean="0"/>
              <a:t>click to change the </a:t>
            </a:r>
            <a:r>
              <a:rPr lang="en-GB" altLang="de-DE" dirty="0" err="1" smtClean="0"/>
              <a:t>headlineclick</a:t>
            </a:r>
            <a:r>
              <a:rPr lang="en-GB" altLang="de-DE" dirty="0" smtClean="0"/>
              <a:t> to change the headline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3360" y="1925483"/>
            <a:ext cx="10665601" cy="3917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695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de-DE" dirty="0" smtClean="0"/>
              <a:t>Click it, to change the classification </a:t>
            </a:r>
          </a:p>
          <a:p>
            <a:pPr lvl="1"/>
            <a:r>
              <a:rPr lang="en-GB" altLang="de-DE" dirty="0" smtClean="0"/>
              <a:t>Second classification</a:t>
            </a:r>
          </a:p>
          <a:p>
            <a:pPr lvl="2"/>
            <a:r>
              <a:rPr lang="en-GB" altLang="de-DE" dirty="0" smtClean="0"/>
              <a:t>Third classification</a:t>
            </a:r>
          </a:p>
          <a:p>
            <a:pPr lvl="3"/>
            <a:r>
              <a:rPr lang="en-GB" altLang="de-DE" dirty="0" smtClean="0"/>
              <a:t>Forth classification</a:t>
            </a:r>
          </a:p>
          <a:p>
            <a:pPr lvl="3"/>
            <a:endParaRPr lang="en-GB" altLang="de-DE" dirty="0" smtClean="0"/>
          </a:p>
        </p:txBody>
      </p:sp>
      <p:sp>
        <p:nvSpPr>
          <p:cNvPr id="3081" name="Rectangle 6"/>
          <p:cNvSpPr>
            <a:spLocks noChangeArrowheads="1"/>
          </p:cNvSpPr>
          <p:nvPr/>
        </p:nvSpPr>
        <p:spPr bwMode="auto">
          <a:xfrm>
            <a:off x="11234309" y="6597027"/>
            <a:ext cx="952060" cy="239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46" tIns="42456" rIns="81646" bIns="42456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eaLnBrk="1" hangingPunct="1"/>
            <a:fld id="{FF68C58A-C56F-4D2E-B93B-41A315C8C891}" type="slidenum">
              <a:rPr lang="en-US" altLang="de-DE" sz="998" b="1" smtClean="0">
                <a:solidFill>
                  <a:srgbClr val="14288C"/>
                </a:solidFill>
              </a:rPr>
              <a:pPr algn="ctr" eaLnBrk="1" hangingPunct="1"/>
              <a:t>‹#›</a:t>
            </a:fld>
            <a:r>
              <a:rPr lang="en-US" altLang="de-DE" sz="544" b="1" dirty="0">
                <a:solidFill>
                  <a:srgbClr val="14288C"/>
                </a:solidFill>
              </a:rPr>
              <a:t> </a:t>
            </a:r>
            <a:r>
              <a:rPr lang="en-US" altLang="de-DE" sz="998" b="1" dirty="0">
                <a:solidFill>
                  <a:srgbClr val="14288C"/>
                </a:solidFill>
              </a:rPr>
              <a:t>/</a:t>
            </a:r>
            <a:r>
              <a:rPr lang="en-US" altLang="de-DE" sz="544" b="1" dirty="0">
                <a:solidFill>
                  <a:srgbClr val="14288C"/>
                </a:solidFill>
              </a:rPr>
              <a:t> </a:t>
            </a:r>
            <a:r>
              <a:rPr lang="en-US" altLang="de-DE" sz="998" b="1" dirty="0" smtClean="0">
                <a:solidFill>
                  <a:srgbClr val="14288C"/>
                </a:solidFill>
              </a:rPr>
              <a:t>x</a:t>
            </a:r>
            <a:endParaRPr lang="en-US" altLang="de-DE" sz="998" b="1" dirty="0">
              <a:solidFill>
                <a:srgbClr val="14288C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6401" y="6521005"/>
            <a:ext cx="1306739" cy="239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46" tIns="42456" rIns="81646" bIns="42456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marL="0" marR="0" indent="0" algn="l" defTabSz="40757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829544" algn="l"/>
                <a:tab pos="1659087" algn="l"/>
                <a:tab pos="2488631" algn="l"/>
                <a:tab pos="3318175" algn="l"/>
                <a:tab pos="4147718" algn="l"/>
                <a:tab pos="4977262" algn="l"/>
                <a:tab pos="5806806" algn="l"/>
                <a:tab pos="6636349" algn="l"/>
                <a:tab pos="7465893" algn="l"/>
                <a:tab pos="8295437" algn="l"/>
                <a:tab pos="9124980" algn="l"/>
              </a:tabLst>
              <a:defRPr/>
            </a:pPr>
            <a:r>
              <a:rPr lang="de-DE" altLang="de-DE" sz="998" dirty="0" smtClean="0"/>
              <a:t>YYYY / MM </a:t>
            </a:r>
            <a:endParaRPr lang="de-DE" altLang="de-DE" sz="998" dirty="0"/>
          </a:p>
        </p:txBody>
      </p:sp>
      <p:pic>
        <p:nvPicPr>
          <p:cNvPr id="10" name="Picture 18" descr="G:\MARCOM\Presentations\Update_2013\Vorlage\Logo_inverse-rgb_ohneblau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240" y="68219"/>
            <a:ext cx="2568960" cy="46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1218960" y="382725"/>
            <a:ext cx="1050111" cy="245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98" b="1" dirty="0" smtClean="0"/>
              <a:t>20178</a:t>
            </a:r>
            <a:r>
              <a:rPr lang="en-US" sz="998" b="1" dirty="0" smtClean="0"/>
              <a:t>/</a:t>
            </a:r>
            <a:r>
              <a:rPr lang="en-US" altLang="zh-CN" sz="998" b="1" dirty="0" smtClean="0"/>
              <a:t>03</a:t>
            </a:r>
            <a:endParaRPr lang="de-DE" sz="998" b="1" dirty="0"/>
          </a:p>
        </p:txBody>
      </p:sp>
    </p:spTree>
    <p:extLst>
      <p:ext uri="{BB962C8B-B14F-4D97-AF65-F5344CB8AC3E}">
        <p14:creationId xmlns:p14="http://schemas.microsoft.com/office/powerpoint/2010/main" val="419696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timing>
    <p:tnLst>
      <p:par>
        <p:cTn id="1" dur="indefinite" restart="never" nodeType="tmRoot"/>
      </p:par>
    </p:tnLst>
  </p:timing>
  <p:txStyles>
    <p:titleStyle>
      <a:lvl1pPr algn="l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903" b="1">
          <a:solidFill>
            <a:srgbClr val="F07800"/>
          </a:solidFill>
          <a:latin typeface="+mj-lt"/>
          <a:ea typeface="+mj-ea"/>
          <a:cs typeface="+mj-cs"/>
        </a:defRPr>
      </a:lvl1pPr>
      <a:lvl2pPr algn="l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903" b="1">
          <a:solidFill>
            <a:srgbClr val="F08200"/>
          </a:solidFill>
          <a:latin typeface="Arial" pitchFamily="34" charset="0"/>
          <a:ea typeface="MS Gothic" pitchFamily="49" charset="-128"/>
        </a:defRPr>
      </a:lvl2pPr>
      <a:lvl3pPr algn="l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903" b="1">
          <a:solidFill>
            <a:srgbClr val="F08200"/>
          </a:solidFill>
          <a:latin typeface="Arial" pitchFamily="34" charset="0"/>
          <a:ea typeface="MS Gothic" pitchFamily="49" charset="-128"/>
        </a:defRPr>
      </a:lvl3pPr>
      <a:lvl4pPr algn="l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903" b="1">
          <a:solidFill>
            <a:srgbClr val="F08200"/>
          </a:solidFill>
          <a:latin typeface="Arial" pitchFamily="34" charset="0"/>
          <a:ea typeface="MS Gothic" pitchFamily="49" charset="-128"/>
        </a:defRPr>
      </a:lvl4pPr>
      <a:lvl5pPr algn="l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903" b="1">
          <a:solidFill>
            <a:srgbClr val="F08200"/>
          </a:solidFill>
          <a:latin typeface="Arial" pitchFamily="34" charset="0"/>
          <a:ea typeface="MS Gothic" pitchFamily="49" charset="-128"/>
        </a:defRPr>
      </a:lvl5pPr>
      <a:lvl6pPr marL="2281245" indent="-207386" algn="l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903" b="1">
          <a:solidFill>
            <a:srgbClr val="F08200"/>
          </a:solidFill>
          <a:latin typeface="Arial" pitchFamily="34" charset="0"/>
          <a:ea typeface="MS Gothic" pitchFamily="49" charset="-128"/>
        </a:defRPr>
      </a:lvl6pPr>
      <a:lvl7pPr marL="2696017" indent="-207386" algn="l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903" b="1">
          <a:solidFill>
            <a:srgbClr val="F08200"/>
          </a:solidFill>
          <a:latin typeface="Arial" pitchFamily="34" charset="0"/>
          <a:ea typeface="MS Gothic" pitchFamily="49" charset="-128"/>
        </a:defRPr>
      </a:lvl7pPr>
      <a:lvl8pPr marL="3110789" indent="-207386" algn="l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903" b="1">
          <a:solidFill>
            <a:srgbClr val="F08200"/>
          </a:solidFill>
          <a:latin typeface="Arial" pitchFamily="34" charset="0"/>
          <a:ea typeface="MS Gothic" pitchFamily="49" charset="-128"/>
        </a:defRPr>
      </a:lvl8pPr>
      <a:lvl9pPr marL="3525561" indent="-207386" algn="l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903" b="1">
          <a:solidFill>
            <a:srgbClr val="F08200"/>
          </a:solidFill>
          <a:latin typeface="Arial" pitchFamily="34" charset="0"/>
          <a:ea typeface="MS Gothic" pitchFamily="49" charset="-128"/>
        </a:defRPr>
      </a:lvl9pPr>
    </p:titleStyle>
    <p:bodyStyle>
      <a:lvl1pPr marL="414772" indent="-414772" algn="l" defTabSz="407571" rtl="0" eaLnBrk="1" fontAlgn="base" hangingPunct="1">
        <a:lnSpc>
          <a:spcPct val="93000"/>
        </a:lnSpc>
        <a:spcBef>
          <a:spcPct val="0"/>
        </a:spcBef>
        <a:spcAft>
          <a:spcPts val="1293"/>
        </a:spcAft>
        <a:buClr>
          <a:srgbClr val="F07800"/>
        </a:buClr>
        <a:buSzPct val="100000"/>
        <a:buFontTx/>
        <a:buBlip>
          <a:blip r:embed="rId10"/>
        </a:buBlip>
        <a:defRPr sz="2540" b="1">
          <a:solidFill>
            <a:srgbClr val="4C4C4C"/>
          </a:solidFill>
          <a:latin typeface="+mn-lt"/>
          <a:ea typeface="+mn-ea"/>
          <a:cs typeface="+mn-cs"/>
        </a:defRPr>
      </a:lvl1pPr>
      <a:lvl2pPr marL="829544" indent="-414772" algn="l" defTabSz="407571" rtl="0" eaLnBrk="1" fontAlgn="base" hangingPunct="1">
        <a:lnSpc>
          <a:spcPct val="93000"/>
        </a:lnSpc>
        <a:spcBef>
          <a:spcPct val="0"/>
        </a:spcBef>
        <a:spcAft>
          <a:spcPts val="1293"/>
        </a:spcAft>
        <a:buClr>
          <a:srgbClr val="F07800"/>
        </a:buClr>
        <a:buSzPct val="100000"/>
        <a:buFontTx/>
        <a:buBlip>
          <a:blip r:embed="rId10"/>
        </a:buBlip>
        <a:defRPr sz="2540" b="1">
          <a:solidFill>
            <a:schemeClr val="tx1">
              <a:lumMod val="65000"/>
              <a:lumOff val="35000"/>
            </a:schemeClr>
          </a:solidFill>
          <a:latin typeface="+mn-lt"/>
          <a:ea typeface="+mn-ea"/>
        </a:defRPr>
      </a:lvl2pPr>
      <a:lvl3pPr marL="1140623" indent="-311079" algn="l" defTabSz="407571" rtl="0" eaLnBrk="1" fontAlgn="base" hangingPunct="1">
        <a:lnSpc>
          <a:spcPct val="93000"/>
        </a:lnSpc>
        <a:spcBef>
          <a:spcPct val="0"/>
        </a:spcBef>
        <a:spcAft>
          <a:spcPts val="647"/>
        </a:spcAft>
        <a:buClr>
          <a:srgbClr val="F07800"/>
        </a:buClr>
        <a:buSzPct val="100000"/>
        <a:buFontTx/>
        <a:buBlip>
          <a:blip r:embed="rId10"/>
        </a:buBlip>
        <a:defRPr sz="2177">
          <a:solidFill>
            <a:srgbClr val="4C4C4C"/>
          </a:solidFill>
          <a:latin typeface="+mn-lt"/>
          <a:ea typeface="+mn-ea"/>
        </a:defRPr>
      </a:lvl3pPr>
      <a:lvl4pPr marL="1555394" indent="-311079" algn="l" defTabSz="407571" rtl="0" eaLnBrk="1" fontAlgn="base" hangingPunct="1">
        <a:lnSpc>
          <a:spcPct val="93000"/>
        </a:lnSpc>
        <a:spcBef>
          <a:spcPct val="0"/>
        </a:spcBef>
        <a:spcAft>
          <a:spcPts val="647"/>
        </a:spcAft>
        <a:buClr>
          <a:srgbClr val="F07800"/>
        </a:buClr>
        <a:buSzPct val="100000"/>
        <a:buFontTx/>
        <a:buBlip>
          <a:blip r:embed="rId10"/>
        </a:buBlip>
        <a:defRPr sz="2177">
          <a:solidFill>
            <a:srgbClr val="4C4C4C"/>
          </a:solidFill>
          <a:latin typeface="+mn-lt"/>
          <a:ea typeface="+mn-ea"/>
        </a:defRPr>
      </a:lvl4pPr>
      <a:lvl5pPr marL="1659087" indent="0" algn="l" defTabSz="407571" rtl="0" eaLnBrk="1" fontAlgn="base" hangingPunct="1">
        <a:lnSpc>
          <a:spcPct val="93000"/>
        </a:lnSpc>
        <a:spcBef>
          <a:spcPct val="0"/>
        </a:spcBef>
        <a:spcAft>
          <a:spcPts val="647"/>
        </a:spcAft>
        <a:buClr>
          <a:srgbClr val="F07800"/>
        </a:buClr>
        <a:buSzPct val="100000"/>
        <a:buFont typeface="Wingdings" panose="05000000000000000000" pitchFamily="2" charset="2"/>
        <a:buNone/>
        <a:defRPr sz="2177">
          <a:solidFill>
            <a:srgbClr val="4C4C4C"/>
          </a:solidFill>
          <a:latin typeface="+mn-lt"/>
          <a:ea typeface="+mn-ea"/>
        </a:defRPr>
      </a:lvl5pPr>
      <a:lvl6pPr marL="2281245" indent="-207386" algn="l" defTabSz="407571" rtl="0" eaLnBrk="1" fontAlgn="base" hangingPunct="1">
        <a:lnSpc>
          <a:spcPct val="93000"/>
        </a:lnSpc>
        <a:spcBef>
          <a:spcPct val="0"/>
        </a:spcBef>
        <a:spcAft>
          <a:spcPts val="647"/>
        </a:spcAft>
        <a:buClr>
          <a:srgbClr val="000000"/>
        </a:buClr>
        <a:buSzPct val="100000"/>
        <a:buFont typeface="Times New Roman" pitchFamily="18" charset="0"/>
        <a:defRPr sz="2177">
          <a:solidFill>
            <a:srgbClr val="4C4C4C"/>
          </a:solidFill>
          <a:latin typeface="+mn-lt"/>
          <a:ea typeface="+mn-ea"/>
        </a:defRPr>
      </a:lvl6pPr>
      <a:lvl7pPr marL="2696017" indent="-207386" algn="l" defTabSz="407571" rtl="0" eaLnBrk="1" fontAlgn="base" hangingPunct="1">
        <a:lnSpc>
          <a:spcPct val="93000"/>
        </a:lnSpc>
        <a:spcBef>
          <a:spcPct val="0"/>
        </a:spcBef>
        <a:spcAft>
          <a:spcPts val="647"/>
        </a:spcAft>
        <a:buClr>
          <a:srgbClr val="000000"/>
        </a:buClr>
        <a:buSzPct val="100000"/>
        <a:buFont typeface="Times New Roman" pitchFamily="18" charset="0"/>
        <a:defRPr sz="2177">
          <a:solidFill>
            <a:srgbClr val="4C4C4C"/>
          </a:solidFill>
          <a:latin typeface="+mn-lt"/>
          <a:ea typeface="+mn-ea"/>
        </a:defRPr>
      </a:lvl7pPr>
      <a:lvl8pPr marL="3110789" indent="-207386" algn="l" defTabSz="407571" rtl="0" eaLnBrk="1" fontAlgn="base" hangingPunct="1">
        <a:lnSpc>
          <a:spcPct val="93000"/>
        </a:lnSpc>
        <a:spcBef>
          <a:spcPct val="0"/>
        </a:spcBef>
        <a:spcAft>
          <a:spcPts val="647"/>
        </a:spcAft>
        <a:buClr>
          <a:srgbClr val="000000"/>
        </a:buClr>
        <a:buSzPct val="100000"/>
        <a:buFont typeface="Times New Roman" pitchFamily="18" charset="0"/>
        <a:defRPr sz="2177">
          <a:solidFill>
            <a:srgbClr val="4C4C4C"/>
          </a:solidFill>
          <a:latin typeface="+mn-lt"/>
          <a:ea typeface="+mn-ea"/>
        </a:defRPr>
      </a:lvl8pPr>
      <a:lvl9pPr marL="3525561" indent="-207386" algn="l" defTabSz="407571" rtl="0" eaLnBrk="1" fontAlgn="base" hangingPunct="1">
        <a:lnSpc>
          <a:spcPct val="93000"/>
        </a:lnSpc>
        <a:spcBef>
          <a:spcPct val="0"/>
        </a:spcBef>
        <a:spcAft>
          <a:spcPts val="647"/>
        </a:spcAft>
        <a:buClr>
          <a:srgbClr val="000000"/>
        </a:buClr>
        <a:buSzPct val="100000"/>
        <a:buFont typeface="Times New Roman" pitchFamily="18" charset="0"/>
        <a:defRPr sz="2177"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rafik 2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40" y="-32658"/>
            <a:ext cx="12281694" cy="6927267"/>
          </a:xfrm>
          <a:prstGeom prst="rect">
            <a:avLst/>
          </a:prstGeom>
        </p:spPr>
      </p:pic>
      <p:sp>
        <p:nvSpPr>
          <p:cNvPr id="272" name="Rectangle 5"/>
          <p:cNvSpPr>
            <a:spLocks noChangeArrowheads="1"/>
          </p:cNvSpPr>
          <p:nvPr/>
        </p:nvSpPr>
        <p:spPr bwMode="auto">
          <a:xfrm>
            <a:off x="4528379" y="4670162"/>
            <a:ext cx="4563449" cy="644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46" tIns="42456" rIns="81646" bIns="42456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l" eaLnBrk="1" hangingPunct="1"/>
            <a:r>
              <a:rPr lang="de-DE" altLang="de-DE" sz="1814" b="1" dirty="0" smtClean="0">
                <a:solidFill>
                  <a:srgbClr val="14288C"/>
                </a:solidFill>
                <a:latin typeface="+mj-lt"/>
              </a:rPr>
              <a:t>FAE Team</a:t>
            </a:r>
          </a:p>
          <a:p>
            <a:pPr algn="l" eaLnBrk="1" hangingPunct="1"/>
            <a:r>
              <a:rPr lang="de-DE" altLang="de-DE" sz="1814" b="1" dirty="0" smtClean="0">
                <a:solidFill>
                  <a:srgbClr val="14288C"/>
                </a:solidFill>
                <a:latin typeface="+mj-lt"/>
              </a:rPr>
              <a:t>support_cn@lauterbach.com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431209" y="3220741"/>
            <a:ext cx="6977280" cy="1188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l" eaLnBrk="1" hangingPunct="1"/>
            <a:r>
              <a:rPr lang="de-DE" altLang="de-DE" sz="6350" b="1" dirty="0" smtClean="0">
                <a:solidFill>
                  <a:srgbClr val="14288C"/>
                </a:solidFill>
              </a:rPr>
              <a:t>QUESTIONS?</a:t>
            </a:r>
            <a:endParaRPr lang="de-DE" altLang="de-DE" sz="6350" b="1" dirty="0">
              <a:solidFill>
                <a:srgbClr val="14288C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7228169" y="2040358"/>
            <a:ext cx="4441591" cy="650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629" b="1" dirty="0" smtClean="0">
                <a:solidFill>
                  <a:srgbClr val="F08200"/>
                </a:solidFill>
              </a:rPr>
              <a:t>THANK</a:t>
            </a:r>
            <a:r>
              <a:rPr lang="de-DE" sz="3629" b="1" baseline="0" dirty="0" smtClean="0">
                <a:solidFill>
                  <a:srgbClr val="F08200"/>
                </a:solidFill>
              </a:rPr>
              <a:t> YOU!</a:t>
            </a:r>
          </a:p>
        </p:txBody>
      </p:sp>
      <p:sp>
        <p:nvSpPr>
          <p:cNvPr id="275" name="Rectangle 5"/>
          <p:cNvSpPr>
            <a:spLocks noChangeArrowheads="1"/>
          </p:cNvSpPr>
          <p:nvPr/>
        </p:nvSpPr>
        <p:spPr bwMode="auto">
          <a:xfrm>
            <a:off x="-174480" y="298331"/>
            <a:ext cx="4180020" cy="3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46" tIns="42456" rIns="81646" bIns="42456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eaLnBrk="1" hangingPunct="1"/>
            <a:r>
              <a:rPr lang="de-DE" altLang="de-DE" sz="1452" b="1" i="1" dirty="0" smtClean="0">
                <a:solidFill>
                  <a:schemeClr val="bg1"/>
                </a:solidFill>
                <a:latin typeface="HelveticaNeue LT 67 MdCn" panose="02000400000000000000" pitchFamily="2" charset="0"/>
              </a:rPr>
              <a:t>www.lauterbach.com  </a:t>
            </a:r>
            <a:r>
              <a:rPr lang="de-DE" altLang="de-DE" sz="1452" i="1" dirty="0" smtClean="0">
                <a:solidFill>
                  <a:schemeClr val="bg1"/>
                </a:solidFill>
                <a:latin typeface="HelveticaNeue LT 67 MdCn" panose="02000400000000000000" pitchFamily="2" charset="0"/>
              </a:rPr>
              <a:t>  </a:t>
            </a:r>
            <a:endParaRPr lang="de-DE" altLang="de-DE" sz="1452" i="1" dirty="0">
              <a:solidFill>
                <a:schemeClr val="bg1"/>
              </a:solidFill>
              <a:latin typeface="HelveticaNeue LT 67 MdCn" panose="02000400000000000000" pitchFamily="2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0086209" y="298330"/>
            <a:ext cx="1059906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hangingPunct="1"/>
            <a:r>
              <a:rPr lang="de-DE" altLang="de-DE" sz="1633" b="1" kern="1200" dirty="0" smtClean="0">
                <a:solidFill>
                  <a:srgbClr val="14288C"/>
                </a:solidFill>
                <a:latin typeface="Arial" charset="0"/>
                <a:ea typeface="MS Gothic" pitchFamily="49" charset="-128"/>
                <a:cs typeface="+mn-cs"/>
              </a:rPr>
              <a:t>2018 / 03</a:t>
            </a:r>
            <a:endParaRPr lang="de-DE" altLang="de-DE" sz="1633" b="1" kern="1200" dirty="0">
              <a:solidFill>
                <a:srgbClr val="14288C"/>
              </a:solidFill>
              <a:latin typeface="Arial" charset="0"/>
              <a:ea typeface="MS Gothic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467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992" b="1" kern="1200">
          <a:solidFill>
            <a:srgbClr val="F078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992" b="1">
          <a:solidFill>
            <a:srgbClr val="F7964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992" b="1">
          <a:solidFill>
            <a:srgbClr val="F7964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992" b="1">
          <a:solidFill>
            <a:srgbClr val="F7964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992" b="1">
          <a:solidFill>
            <a:srgbClr val="F79646"/>
          </a:solidFill>
          <a:latin typeface="Arial" charset="0"/>
          <a:cs typeface="Arial" charset="0"/>
        </a:defRPr>
      </a:lvl5pPr>
      <a:lvl6pPr marL="414772" algn="ctr" rtl="0" eaLnBrk="1" fontAlgn="base" hangingPunct="1">
        <a:spcBef>
          <a:spcPct val="0"/>
        </a:spcBef>
        <a:spcAft>
          <a:spcPct val="0"/>
        </a:spcAft>
        <a:defRPr sz="3992" b="1">
          <a:solidFill>
            <a:srgbClr val="F79646"/>
          </a:solidFill>
          <a:latin typeface="Arial" charset="0"/>
          <a:cs typeface="Arial" charset="0"/>
        </a:defRPr>
      </a:lvl6pPr>
      <a:lvl7pPr marL="829544" algn="ctr" rtl="0" eaLnBrk="1" fontAlgn="base" hangingPunct="1">
        <a:spcBef>
          <a:spcPct val="0"/>
        </a:spcBef>
        <a:spcAft>
          <a:spcPct val="0"/>
        </a:spcAft>
        <a:defRPr sz="3992" b="1">
          <a:solidFill>
            <a:srgbClr val="F79646"/>
          </a:solidFill>
          <a:latin typeface="Arial" charset="0"/>
          <a:cs typeface="Arial" charset="0"/>
        </a:defRPr>
      </a:lvl7pPr>
      <a:lvl8pPr marL="1244316" algn="ctr" rtl="0" eaLnBrk="1" fontAlgn="base" hangingPunct="1">
        <a:spcBef>
          <a:spcPct val="0"/>
        </a:spcBef>
        <a:spcAft>
          <a:spcPct val="0"/>
        </a:spcAft>
        <a:defRPr sz="3992" b="1">
          <a:solidFill>
            <a:srgbClr val="F79646"/>
          </a:solidFill>
          <a:latin typeface="Arial" charset="0"/>
          <a:cs typeface="Arial" charset="0"/>
        </a:defRPr>
      </a:lvl8pPr>
      <a:lvl9pPr marL="1659087" algn="ctr" rtl="0" eaLnBrk="1" fontAlgn="base" hangingPunct="1">
        <a:spcBef>
          <a:spcPct val="0"/>
        </a:spcBef>
        <a:spcAft>
          <a:spcPct val="0"/>
        </a:spcAft>
        <a:defRPr sz="3992" b="1">
          <a:solidFill>
            <a:srgbClr val="F79646"/>
          </a:solidFill>
          <a:latin typeface="Arial" charset="0"/>
          <a:cs typeface="Arial" charset="0"/>
        </a:defRPr>
      </a:lvl9pPr>
    </p:titleStyle>
    <p:bodyStyle>
      <a:lvl1pPr marL="311079" indent="-31107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903" kern="1200">
          <a:solidFill>
            <a:schemeClr val="tx1"/>
          </a:solidFill>
          <a:latin typeface="+mn-lt"/>
          <a:ea typeface="+mn-ea"/>
          <a:cs typeface="+mn-cs"/>
        </a:defRPr>
      </a:lvl1pPr>
      <a:lvl2pPr marL="674004" indent="-25923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930" indent="-20738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indent="-20738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14" kern="1200">
          <a:solidFill>
            <a:schemeClr val="tx1"/>
          </a:solidFill>
          <a:latin typeface="+mn-lt"/>
          <a:ea typeface="+mn-ea"/>
          <a:cs typeface="+mn-cs"/>
        </a:defRPr>
      </a:lvl4pPr>
      <a:lvl5pPr marL="1866473" indent="-20738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14" kern="1200">
          <a:solidFill>
            <a:schemeClr val="tx1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0" hangingPunct="1">
        <a:spcBef>
          <a:spcPct val="20000"/>
        </a:spcBef>
        <a:buFont typeface="Arial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spcBef>
          <a:spcPct val="20000"/>
        </a:spcBef>
        <a:buFont typeface="Arial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spcBef>
          <a:spcPct val="20000"/>
        </a:spcBef>
        <a:buFont typeface="Arial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spcBef>
          <a:spcPct val="20000"/>
        </a:spcBef>
        <a:buFont typeface="Arial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hyperlink" Target="http://www.lauterbach.com/scripts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uterbach.com/scripts.html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file:///D:\T32\pdf\training_menu.pdf" TargetMode="External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3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7.png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07768" y="548680"/>
            <a:ext cx="7534030" cy="2308590"/>
          </a:xfrm>
        </p:spPr>
        <p:txBody>
          <a:bodyPr/>
          <a:lstStyle/>
          <a:p>
            <a:pPr algn="l"/>
            <a:r>
              <a:rPr lang="en-US" altLang="zh-CN" sz="4000" dirty="0" smtClean="0"/>
              <a:t>Application of Advanced Trace32 Script </a:t>
            </a:r>
            <a:endParaRPr lang="zh-CN" altLang="en-US" sz="40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18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Create/Edit/Run/Debug 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191" y="1916832"/>
            <a:ext cx="10665601" cy="216024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Debug</a:t>
            </a:r>
          </a:p>
          <a:p>
            <a:pPr lvl="1"/>
            <a:r>
              <a:rPr lang="en-US" altLang="zh-CN" sz="1600" i="1" dirty="0">
                <a:solidFill>
                  <a:schemeClr val="accent2">
                    <a:lumMod val="75000"/>
                  </a:schemeClr>
                </a:solidFill>
              </a:rPr>
              <a:t>PEDIT</a:t>
            </a:r>
            <a:r>
              <a:rPr lang="en-US" altLang="zh-CN" sz="1600" i="1" dirty="0"/>
              <a:t> Edit PRACTICE scripts</a:t>
            </a:r>
          </a:p>
          <a:p>
            <a:pPr lvl="1"/>
            <a:r>
              <a:rPr lang="en-US" altLang="zh-CN" sz="1600" i="1" dirty="0">
                <a:solidFill>
                  <a:schemeClr val="accent2">
                    <a:lumMod val="75000"/>
                  </a:schemeClr>
                </a:solidFill>
              </a:rPr>
              <a:t>PLIST</a:t>
            </a:r>
            <a:r>
              <a:rPr lang="en-US" altLang="zh-CN" sz="1600" i="1" dirty="0"/>
              <a:t> List PRACTICE script</a:t>
            </a:r>
          </a:p>
          <a:p>
            <a:pPr lvl="1"/>
            <a:r>
              <a:rPr lang="en-US" altLang="zh-CN" sz="1600" i="1" dirty="0" err="1">
                <a:solidFill>
                  <a:schemeClr val="accent2">
                    <a:lumMod val="75000"/>
                  </a:schemeClr>
                </a:solidFill>
              </a:rPr>
              <a:t>PMACRO.list</a:t>
            </a:r>
            <a:r>
              <a:rPr lang="en-US" altLang="zh-CN" sz="1600" i="1" dirty="0"/>
              <a:t> List PRACTICE script nesting and PRACTICE </a:t>
            </a:r>
            <a:r>
              <a:rPr lang="en-US" altLang="zh-CN" sz="1600" i="1" dirty="0" smtClean="0"/>
              <a:t>macros</a:t>
            </a:r>
          </a:p>
          <a:p>
            <a:pPr lvl="1"/>
            <a:r>
              <a:rPr lang="en-US" altLang="zh-CN" sz="1600" i="1" dirty="0">
                <a:solidFill>
                  <a:schemeClr val="accent2">
                    <a:lumMod val="75000"/>
                  </a:schemeClr>
                </a:solidFill>
              </a:rPr>
              <a:t>PSTEP </a:t>
            </a:r>
            <a:r>
              <a:rPr lang="en-US" altLang="zh-CN" sz="1600" i="1" dirty="0"/>
              <a:t>&lt;script&gt; Start script to be debugged in single step mode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591944" y="3861048"/>
            <a:ext cx="4920594" cy="28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Grammar--Macros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3360" y="1925483"/>
            <a:ext cx="10665601" cy="415404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Macro names </a:t>
            </a:r>
            <a:r>
              <a:rPr lang="en-US" altLang="zh-CN" dirty="0" smtClean="0"/>
              <a:t>always </a:t>
            </a:r>
            <a:r>
              <a:rPr lang="en-US" altLang="zh-CN" dirty="0"/>
              <a:t>start with an &amp; sign, followed by a sequence of letters (a-z, A-Z) and numbers (0-9</a:t>
            </a:r>
            <a:r>
              <a:rPr lang="en-US" altLang="zh-CN" dirty="0" smtClean="0"/>
              <a:t>). </a:t>
            </a:r>
            <a:r>
              <a:rPr lang="en-US" altLang="zh-CN" dirty="0"/>
              <a:t>e</a:t>
            </a:r>
            <a:r>
              <a:rPr lang="en-US" altLang="zh-CN" dirty="0" smtClean="0"/>
              <a:t>.g.</a:t>
            </a:r>
            <a:r>
              <a:rPr lang="en-US" altLang="zh-CN" i="1" dirty="0" smtClean="0">
                <a:latin typeface="Consolas" panose="020B0609020204030204" pitchFamily="49" charset="0"/>
              </a:rPr>
              <a:t>&amp;var1</a:t>
            </a:r>
            <a:r>
              <a:rPr lang="en-US" altLang="zh-CN" dirty="0" smtClean="0"/>
              <a:t>, </a:t>
            </a:r>
            <a:r>
              <a:rPr lang="en-US" altLang="zh-CN" i="1" dirty="0" smtClean="0">
                <a:latin typeface="Consolas" panose="020B0609020204030204" pitchFamily="49" charset="0"/>
              </a:rPr>
              <a:t>&amp;</a:t>
            </a:r>
            <a:r>
              <a:rPr lang="en-US" altLang="zh-CN" i="1" dirty="0" err="1" smtClean="0">
                <a:latin typeface="Consolas" panose="020B0609020204030204" pitchFamily="49" charset="0"/>
              </a:rPr>
              <a:t>my_number</a:t>
            </a:r>
            <a:endParaRPr lang="en-US" altLang="zh-CN" i="1" dirty="0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/>
              <a:t>Macro names are case sensitive, so &amp;a is different from &amp;</a:t>
            </a:r>
            <a:r>
              <a:rPr lang="en-US" altLang="zh-CN" dirty="0" smtClean="0"/>
              <a:t>A</a:t>
            </a:r>
          </a:p>
          <a:p>
            <a:pPr>
              <a:lnSpc>
                <a:spcPct val="120000"/>
              </a:lnSpc>
            </a:pPr>
            <a:r>
              <a:rPr lang="en-US" altLang="zh-CN" sz="2500" dirty="0"/>
              <a:t>It is recommended not to use macro names which start with a number after the initial &amp; sign</a:t>
            </a:r>
            <a:r>
              <a:rPr lang="en-US" altLang="zh-CN" sz="2500" dirty="0" smtClean="0"/>
              <a:t>. e.g. &amp;2  </a:t>
            </a:r>
            <a:endParaRPr lang="en-US" altLang="zh-CN" sz="2500" dirty="0"/>
          </a:p>
          <a:p>
            <a:pPr>
              <a:lnSpc>
                <a:spcPct val="120000"/>
              </a:lnSpc>
            </a:pPr>
            <a:r>
              <a:rPr lang="en-US" altLang="zh-CN" sz="2500" dirty="0"/>
              <a:t>It is recommended to avoid unnecessary blanks. Unnecessary blanks can lead to a misinterpretation of PRACTICE commands.  </a:t>
            </a:r>
          </a:p>
          <a:p>
            <a:pPr lvl="2">
              <a:lnSpc>
                <a:spcPct val="120000"/>
              </a:lnSpc>
            </a:pPr>
            <a:r>
              <a:rPr lang="en-US" altLang="zh-CN" i="1" dirty="0" smtClean="0">
                <a:latin typeface="Consolas" panose="020B0609020204030204" pitchFamily="49" charset="0"/>
              </a:rPr>
              <a:t>&amp;</a:t>
            </a:r>
            <a:r>
              <a:rPr lang="en-US" altLang="zh-CN" i="1" dirty="0" err="1" smtClean="0">
                <a:latin typeface="Consolas" panose="020B0609020204030204" pitchFamily="49" charset="0"/>
              </a:rPr>
              <a:t>var</a:t>
            </a:r>
            <a:r>
              <a:rPr lang="en-US" altLang="zh-CN" i="1" dirty="0" smtClean="0">
                <a:latin typeface="Consolas" panose="020B0609020204030204" pitchFamily="49" charset="0"/>
              </a:rPr>
              <a:t>=5. </a:t>
            </a:r>
          </a:p>
          <a:p>
            <a:pPr lvl="2">
              <a:lnSpc>
                <a:spcPct val="120000"/>
              </a:lnSpc>
            </a:pPr>
            <a:r>
              <a:rPr lang="en-US" altLang="zh-CN" i="1" dirty="0" smtClean="0">
                <a:latin typeface="Consolas" panose="020B0609020204030204" pitchFamily="49" charset="0"/>
              </a:rPr>
              <a:t>&amp;</a:t>
            </a:r>
            <a:r>
              <a:rPr lang="en-US" altLang="zh-CN" i="1" dirty="0" err="1" smtClean="0">
                <a:latin typeface="Consolas" panose="020B0609020204030204" pitchFamily="49" charset="0"/>
              </a:rPr>
              <a:t>var</a:t>
            </a:r>
            <a:r>
              <a:rPr lang="en-US" altLang="zh-CN" i="1" dirty="0" smtClean="0">
                <a:latin typeface="Consolas" panose="020B0609020204030204" pitchFamily="49" charset="0"/>
              </a:rPr>
              <a:t> = 5. </a:t>
            </a:r>
            <a:endParaRPr lang="en-US" altLang="zh-CN" i="1" dirty="0">
              <a:latin typeface="Consolas" panose="020B0609020204030204" pitchFamily="49" charset="0"/>
            </a:endParaRPr>
          </a:p>
          <a:p>
            <a:pPr lvl="2">
              <a:lnSpc>
                <a:spcPct val="120000"/>
              </a:lnSpc>
            </a:pPr>
            <a:endParaRPr lang="en-US" altLang="zh-CN" i="1" dirty="0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i="1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60" y="5041406"/>
            <a:ext cx="287216" cy="3590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786" y="5452906"/>
            <a:ext cx="306490" cy="3831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3717032"/>
            <a:ext cx="306490" cy="38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4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/>
              <a:t>Grammar--</a:t>
            </a:r>
            <a:r>
              <a:rPr lang="en-US" altLang="zh-CN" sz="2800" dirty="0" smtClean="0"/>
              <a:t>Macros</a:t>
            </a:r>
            <a:endParaRPr sz="2903" dirty="0">
              <a:solidFill>
                <a:srgbClr val="F07800"/>
              </a:solidFill>
              <a:ea typeface="+mj-ea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4597" indent="-414597" defTabSz="407399">
              <a:defRPr/>
            </a:pPr>
            <a:r>
              <a:rPr lang="en-US" dirty="0" smtClean="0"/>
              <a:t>Types of Macros</a:t>
            </a:r>
            <a:endParaRPr dirty="0"/>
          </a:p>
        </p:txBody>
      </p:sp>
      <p:sp>
        <p:nvSpPr>
          <p:cNvPr id="3" name="圆角矩形 2"/>
          <p:cNvSpPr/>
          <p:nvPr/>
        </p:nvSpPr>
        <p:spPr bwMode="auto">
          <a:xfrm>
            <a:off x="785281" y="2456101"/>
            <a:ext cx="4665785" cy="4134338"/>
          </a:xfrm>
          <a:prstGeom prst="roundRect">
            <a:avLst/>
          </a:prstGeom>
          <a:solidFill>
            <a:srgbClr val="E88518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altLang="zh-CN" sz="1800" b="1" i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itchFamily="34" charset="0"/>
                <a:ea typeface="MS Gothic" pitchFamily="49" charset="-128"/>
              </a:rPr>
              <a:t>STRING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altLang="zh-CN" sz="1800" b="1" i="1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itchFamily="34" charset="0"/>
              <a:ea typeface="MS Gothic" pitchFamily="49" charset="-128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&amp;</a:t>
            </a:r>
            <a:r>
              <a:rPr lang="en-US" altLang="zh-CN" sz="1400" dirty="0" err="1">
                <a:latin typeface="Consolas" panose="020B0609020204030204" pitchFamily="49" charset="0"/>
              </a:rPr>
              <a:t>my_string</a:t>
            </a:r>
            <a:r>
              <a:rPr lang="en-US" altLang="zh-CN" sz="1400" dirty="0">
                <a:latin typeface="Consolas" panose="020B0609020204030204" pitchFamily="49" charset="0"/>
              </a:rPr>
              <a:t>="Hello World"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&amp;</a:t>
            </a:r>
            <a:r>
              <a:rPr lang="en-US" altLang="zh-CN" sz="1400" dirty="0" err="1">
                <a:latin typeface="Consolas" panose="020B0609020204030204" pitchFamily="49" charset="0"/>
              </a:rPr>
              <a:t>my_range</a:t>
            </a:r>
            <a:r>
              <a:rPr lang="en-US" altLang="zh-CN" sz="1400" dirty="0">
                <a:latin typeface="Consolas" panose="020B0609020204030204" pitchFamily="49" charset="0"/>
              </a:rPr>
              <a:t>="0x40004000++0xfff"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&amp;</a:t>
            </a:r>
            <a:r>
              <a:rPr lang="en-US" altLang="zh-CN" sz="1400" dirty="0" err="1">
                <a:latin typeface="Consolas" panose="020B0609020204030204" pitchFamily="49" charset="0"/>
              </a:rPr>
              <a:t>my_var</a:t>
            </a:r>
            <a:r>
              <a:rPr lang="en-US" altLang="zh-CN" sz="1400" dirty="0">
                <a:latin typeface="Consolas" panose="020B0609020204030204" pitchFamily="49" charset="0"/>
              </a:rPr>
              <a:t>=</a:t>
            </a:r>
            <a:r>
              <a:rPr lang="en-US" altLang="zh-CN" sz="1400" dirty="0" err="1">
                <a:latin typeface="Consolas" panose="020B0609020204030204" pitchFamily="49" charset="0"/>
              </a:rPr>
              <a:t>Var.STRing</a:t>
            </a:r>
            <a:r>
              <a:rPr lang="en-US" altLang="zh-CN" sz="1400" dirty="0">
                <a:latin typeface="Consolas" panose="020B0609020204030204" pitchFamily="49" charset="0"/>
              </a:rPr>
              <a:t>(cstr1)</a:t>
            </a:r>
            <a:endParaRPr lang="en-US" altLang="zh-CN" sz="1400" b="1" dirty="0" smtClean="0">
              <a:solidFill>
                <a:schemeClr val="tx1"/>
              </a:solidFill>
              <a:latin typeface="Consolas" panose="020B0609020204030204" pitchFamily="49" charset="0"/>
              <a:ea typeface="MS Gothic" pitchFamily="49" charset="-128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lang="en-US" altLang="zh-CN" sz="1400" b="1" dirty="0">
              <a:solidFill>
                <a:schemeClr val="tx1"/>
              </a:solidFill>
              <a:latin typeface="Consolas" panose="020B0609020204030204" pitchFamily="49" charset="0"/>
              <a:ea typeface="MS Gothic" pitchFamily="49" charset="-128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lang="en-US" altLang="zh-CN" sz="1400" b="1" dirty="0">
              <a:solidFill>
                <a:schemeClr val="tx1"/>
              </a:solidFill>
              <a:latin typeface="Consolas" panose="020B0609020204030204" pitchFamily="49" charset="0"/>
              <a:ea typeface="MS Gothic" pitchFamily="49" charset="-128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</a:rPr>
              <a:t>&amp;a=“Hello”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</a:rPr>
              <a:t>&amp;b=“ World”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</a:rPr>
              <a:t>&amp;c=“&amp;</a:t>
            </a:r>
            <a:r>
              <a:rPr lang="en-US" altLang="zh-CN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a”+“&amp;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</a:rPr>
              <a:t>b”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</a:rPr>
              <a:t>&amp;d=“&amp;(a)big&amp;(b)here I am”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6322645" y="2430584"/>
            <a:ext cx="5197232" cy="4134338"/>
          </a:xfrm>
          <a:prstGeom prst="roundRect">
            <a:avLst/>
          </a:prstGeom>
          <a:solidFill>
            <a:srgbClr val="E88518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altLang="zh-CN" sz="1800" b="1" i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itchFamily="34" charset="0"/>
                <a:ea typeface="MS Gothic" pitchFamily="49" charset="-128"/>
              </a:rPr>
              <a:t>NUMBER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S Gothic" pitchFamily="49" charset="-128"/>
            </a:endParaRPr>
          </a:p>
          <a:p>
            <a:r>
              <a:rPr lang="en-US" altLang="zh-CN" sz="1100" b="1" dirty="0">
                <a:solidFill>
                  <a:schemeClr val="bg1"/>
                </a:solidFill>
                <a:latin typeface="Consolas" panose="020B0609020204030204" pitchFamily="49" charset="0"/>
              </a:rPr>
              <a:t>// Hex, decimal, binary by TRACE32 syntax</a:t>
            </a:r>
          </a:p>
          <a:p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my_hex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=0x7</a:t>
            </a:r>
          </a:p>
          <a:p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my_dec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=22.</a:t>
            </a:r>
          </a:p>
          <a:p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1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my_bin</a:t>
            </a:r>
            <a:r>
              <a:rPr lang="en-US" altLang="zh-CN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=0y1110</a:t>
            </a:r>
          </a:p>
          <a:p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1100" b="1" dirty="0">
                <a:solidFill>
                  <a:schemeClr val="bg1"/>
                </a:solidFill>
                <a:latin typeface="Consolas" panose="020B0609020204030204" pitchFamily="49" charset="0"/>
              </a:rPr>
              <a:t>// Hex, decimal, binary as expression result</a:t>
            </a:r>
          </a:p>
          <a:p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&amp;add1=&amp;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my_bin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+&amp;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my_hex</a:t>
            </a: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&amp;add2=&amp;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my_hex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+&amp;</a:t>
            </a:r>
            <a:r>
              <a:rPr lang="en-US" altLang="zh-CN" sz="11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my_dec</a:t>
            </a:r>
            <a:endParaRPr lang="en-US" altLang="zh-CN" sz="11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1100" b="1" dirty="0">
                <a:solidFill>
                  <a:schemeClr val="bg1"/>
                </a:solidFill>
                <a:latin typeface="Consolas" panose="020B0609020204030204" pitchFamily="49" charset="0"/>
              </a:rPr>
              <a:t>// Hex, decimal, binary as return value</a:t>
            </a:r>
          </a:p>
          <a:p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my_stringlength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STRing.LENgth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("0123456789012345")</a:t>
            </a:r>
          </a:p>
          <a:p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my_sizeof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sYmbol.SIZEOF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(sieve</a:t>
            </a:r>
            <a:r>
              <a:rPr lang="en-US" altLang="zh-CN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1100" b="1" dirty="0">
                <a:solidFill>
                  <a:schemeClr val="bg1"/>
                </a:solidFill>
                <a:latin typeface="Consolas" panose="020B0609020204030204" pitchFamily="49" charset="0"/>
              </a:rPr>
              <a:t>// Hex, decimal, binary by CONVERT function</a:t>
            </a:r>
          </a:p>
          <a:p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&amp;convert1=CONVERT.HEXTOINT(&amp;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my_bin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&amp;convert2=CONVERT.HEXTOINT(&amp;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my_hex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kumimoji="0" lang="zh-CN" alt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ea typeface="MS Gothic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868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/>
              <a:t>Grammar--</a:t>
            </a:r>
            <a:r>
              <a:rPr lang="en-US" altLang="zh-CN" sz="2800" dirty="0" smtClean="0"/>
              <a:t>Macros</a:t>
            </a:r>
            <a:endParaRPr sz="2903" dirty="0">
              <a:solidFill>
                <a:srgbClr val="F07800"/>
              </a:solidFill>
              <a:ea typeface="+mj-ea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4597" indent="-414597" defTabSz="407399">
              <a:defRPr/>
            </a:pPr>
            <a:r>
              <a:rPr dirty="0"/>
              <a:t>脚本变量结构</a:t>
            </a:r>
          </a:p>
        </p:txBody>
      </p:sp>
      <p:sp>
        <p:nvSpPr>
          <p:cNvPr id="3" name="圆角矩形 2"/>
          <p:cNvSpPr/>
          <p:nvPr/>
        </p:nvSpPr>
        <p:spPr bwMode="auto">
          <a:xfrm>
            <a:off x="479377" y="2430584"/>
            <a:ext cx="4104456" cy="4134338"/>
          </a:xfrm>
          <a:prstGeom prst="roundRect">
            <a:avLst/>
          </a:prstGeom>
          <a:solidFill>
            <a:srgbClr val="E88518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CN" b="1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MS Gothic" pitchFamily="49" charset="-128"/>
              </a:rPr>
              <a:t>BOOLEAN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zh-CN" b="1" i="1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MS Gothic" pitchFamily="49" charset="-128"/>
            </a:endParaRP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zh-CN" b="1" i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MS Gothic" pitchFamily="49" charset="-128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&amp;</a:t>
            </a:r>
            <a:r>
              <a:rPr lang="en-US" altLang="zh-CN" sz="1600" dirty="0" err="1">
                <a:latin typeface="Consolas" panose="020B0609020204030204" pitchFamily="49" charset="0"/>
              </a:rPr>
              <a:t>my_boolean</a:t>
            </a:r>
            <a:r>
              <a:rPr lang="en-US" altLang="zh-CN" sz="1600" dirty="0">
                <a:latin typeface="Consolas" panose="020B0609020204030204" pitchFamily="49" charset="0"/>
              </a:rPr>
              <a:t>=TRUE</a:t>
            </a:r>
            <a:r>
              <a:rPr lang="en-US" altLang="zh-CN" sz="1600" dirty="0" smtClean="0">
                <a:latin typeface="Consolas" panose="020B0609020204030204" pitchFamily="49" charset="0"/>
              </a:rPr>
              <a:t>()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&amp;</a:t>
            </a:r>
            <a:r>
              <a:rPr lang="en-US" altLang="zh-CN" sz="1600" dirty="0" err="1">
                <a:latin typeface="Consolas" panose="020B0609020204030204" pitchFamily="49" charset="0"/>
              </a:rPr>
              <a:t>my_boolean_result</a:t>
            </a:r>
            <a:r>
              <a:rPr lang="en-US" altLang="zh-CN" sz="1600" dirty="0">
                <a:latin typeface="Consolas" panose="020B0609020204030204" pitchFamily="49" charset="0"/>
              </a:rPr>
              <a:t>=STATE.RUN()</a:t>
            </a:r>
            <a:endParaRPr lang="zh-CN" altLang="en-US" sz="1600" b="1" i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MS Gothic" pitchFamily="49" charset="-128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4799856" y="2430584"/>
            <a:ext cx="6703733" cy="4134338"/>
          </a:xfrm>
          <a:prstGeom prst="roundRect">
            <a:avLst/>
          </a:prstGeom>
          <a:solidFill>
            <a:srgbClr val="E88518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CN" b="1" i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MS Gothic" pitchFamily="49" charset="-128"/>
              </a:rPr>
              <a:t>More Complex Data </a:t>
            </a:r>
            <a:r>
              <a:rPr lang="en-US" altLang="zh-CN" b="1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MS Gothic" pitchFamily="49" charset="-128"/>
              </a:rPr>
              <a:t>Structure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zh-CN" b="1" i="1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MS Gothic" pitchFamily="49" charset="-128"/>
            </a:endParaRP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sz="1400" dirty="0">
                <a:latin typeface="Consolas" panose="020B0609020204030204" pitchFamily="49" charset="0"/>
              </a:rPr>
              <a:t>//Create a global TRACE32-internal variable</a:t>
            </a:r>
          </a:p>
          <a:p>
            <a:r>
              <a:rPr lang="en-US" altLang="zh-CN" sz="1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Var.NEWGLOBAL</a:t>
            </a:r>
            <a:r>
              <a:rPr lang="en-US" altLang="zh-CN" sz="1400" dirty="0">
                <a:latin typeface="Consolas" panose="020B0609020204030204" pitchFamily="49" charset="0"/>
              </a:rPr>
              <a:t> &lt;type&gt; \&lt;name&gt; 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//Create a local TRACE32-internal variable</a:t>
            </a:r>
          </a:p>
          <a:p>
            <a:r>
              <a:rPr lang="en-US" altLang="zh-CN" sz="1400" dirty="0" err="1">
                <a:solidFill>
                  <a:srgbClr val="262699"/>
                </a:solidFill>
                <a:latin typeface="Consolas" panose="020B0609020204030204" pitchFamily="49" charset="0"/>
              </a:rPr>
              <a:t>Var.NEWLOCAL</a:t>
            </a:r>
            <a:r>
              <a:rPr lang="en-US" altLang="zh-CN" sz="1400" dirty="0">
                <a:latin typeface="Consolas" panose="020B0609020204030204" pitchFamily="49" charset="0"/>
              </a:rPr>
              <a:t> &lt;type&gt; \&lt;name&gt;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zh-CN" sz="1600" b="1" i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MS Gothic" pitchFamily="49" charset="-128"/>
            </a:endParaRP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CN" sz="1600" b="1" i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S Gothic" pitchFamily="49" charset="-128"/>
              </a:rPr>
              <a:t>e.g.</a:t>
            </a:r>
            <a:endParaRPr lang="en-US" altLang="zh-CN" sz="1600" b="1" i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MS Gothic" pitchFamily="49" charset="-128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Var.NEWLOCAL</a:t>
            </a:r>
            <a:r>
              <a:rPr lang="en-US" altLang="zh-CN" sz="1400" dirty="0">
                <a:latin typeface="Consolas" panose="020B0609020204030204" pitchFamily="49" charset="0"/>
              </a:rPr>
              <a:t> char[5][40] \</a:t>
            </a:r>
            <a:r>
              <a:rPr lang="en-US" altLang="zh-CN" sz="1400" dirty="0" err="1">
                <a:latin typeface="Consolas" panose="020B0609020204030204" pitchFamily="49" charset="0"/>
              </a:rPr>
              <a:t>typeresult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Var.Assign</a:t>
            </a:r>
            <a:r>
              <a:rPr lang="en-US" altLang="zh-CN" sz="1400" dirty="0">
                <a:latin typeface="Consolas" panose="020B0609020204030204" pitchFamily="49" charset="0"/>
              </a:rPr>
              <a:t> \</a:t>
            </a:r>
            <a:r>
              <a:rPr lang="en-US" altLang="zh-CN" sz="1400" dirty="0" err="1">
                <a:latin typeface="Consolas" panose="020B0609020204030204" pitchFamily="49" charset="0"/>
              </a:rPr>
              <a:t>typeresult</a:t>
            </a:r>
            <a:r>
              <a:rPr lang="en-US" altLang="zh-CN" sz="1400" dirty="0">
                <a:latin typeface="Consolas" panose="020B0609020204030204" pitchFamily="49" charset="0"/>
              </a:rPr>
              <a:t>[0]="Symbol does not exist"</a:t>
            </a: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Var.Assign</a:t>
            </a:r>
            <a:r>
              <a:rPr lang="en-US" altLang="zh-CN" sz="1400" dirty="0">
                <a:latin typeface="Consolas" panose="020B0609020204030204" pitchFamily="49" charset="0"/>
              </a:rPr>
              <a:t> \</a:t>
            </a:r>
            <a:r>
              <a:rPr lang="en-US" altLang="zh-CN" sz="1400" dirty="0" err="1">
                <a:latin typeface="Consolas" panose="020B0609020204030204" pitchFamily="49" charset="0"/>
              </a:rPr>
              <a:t>typeresult</a:t>
            </a:r>
            <a:r>
              <a:rPr lang="en-US" altLang="zh-CN" sz="1400" dirty="0">
                <a:latin typeface="Consolas" panose="020B0609020204030204" pitchFamily="49" charset="0"/>
              </a:rPr>
              <a:t>[1]="Symbol is label"</a:t>
            </a: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Var.Assign</a:t>
            </a:r>
            <a:r>
              <a:rPr lang="en-US" altLang="zh-CN" sz="1400" dirty="0">
                <a:latin typeface="Consolas" panose="020B0609020204030204" pitchFamily="49" charset="0"/>
              </a:rPr>
              <a:t> \</a:t>
            </a:r>
            <a:r>
              <a:rPr lang="en-US" altLang="zh-CN" sz="1400" dirty="0" err="1">
                <a:latin typeface="Consolas" panose="020B0609020204030204" pitchFamily="49" charset="0"/>
              </a:rPr>
              <a:t>typeresult</a:t>
            </a:r>
            <a:r>
              <a:rPr lang="en-US" altLang="zh-CN" sz="1400" dirty="0">
                <a:latin typeface="Consolas" panose="020B0609020204030204" pitchFamily="49" charset="0"/>
              </a:rPr>
              <a:t>[2]="Symbol is function"</a:t>
            </a: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Var.Assign</a:t>
            </a:r>
            <a:r>
              <a:rPr lang="en-US" altLang="zh-CN" sz="1400" dirty="0">
                <a:latin typeface="Consolas" panose="020B0609020204030204" pitchFamily="49" charset="0"/>
              </a:rPr>
              <a:t> \</a:t>
            </a:r>
            <a:r>
              <a:rPr lang="en-US" altLang="zh-CN" sz="1400" dirty="0" err="1">
                <a:latin typeface="Consolas" panose="020B0609020204030204" pitchFamily="49" charset="0"/>
              </a:rPr>
              <a:t>typeresult</a:t>
            </a:r>
            <a:r>
              <a:rPr lang="en-US" altLang="zh-CN" sz="1400" dirty="0">
                <a:latin typeface="Consolas" panose="020B0609020204030204" pitchFamily="49" charset="0"/>
              </a:rPr>
              <a:t>[3]="Symbol is variable"</a:t>
            </a: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Var.Assign</a:t>
            </a:r>
            <a:r>
              <a:rPr lang="en-US" altLang="zh-CN" sz="1400" dirty="0">
                <a:latin typeface="Consolas" panose="020B0609020204030204" pitchFamily="49" charset="0"/>
              </a:rPr>
              <a:t> \</a:t>
            </a:r>
            <a:r>
              <a:rPr lang="en-US" altLang="zh-CN" sz="1400" dirty="0" err="1">
                <a:latin typeface="Consolas" panose="020B0609020204030204" pitchFamily="49" charset="0"/>
              </a:rPr>
              <a:t>typeresult</a:t>
            </a:r>
            <a:r>
              <a:rPr lang="en-US" altLang="zh-CN" sz="1400" dirty="0">
                <a:latin typeface="Consolas" panose="020B0609020204030204" pitchFamily="49" charset="0"/>
              </a:rPr>
              <a:t>[4]="Undefined"</a:t>
            </a:r>
            <a:endParaRPr lang="en-US" altLang="zh-CN" sz="1400" b="1" i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MS Gothic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470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/>
              <a:t>Grammar-</a:t>
            </a:r>
            <a:r>
              <a:rPr lang="en-US" altLang="zh-CN" sz="2800" dirty="0" smtClean="0"/>
              <a:t>-</a:t>
            </a:r>
            <a:r>
              <a:rPr lang="en-US" altLang="zh-CN" sz="2800" dirty="0"/>
              <a:t>Macro Handling</a:t>
            </a:r>
            <a:endParaRPr sz="2903" dirty="0">
              <a:solidFill>
                <a:srgbClr val="F07800"/>
              </a:solidFill>
              <a:ea typeface="+mj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639888"/>
            <a:ext cx="10972800" cy="3904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300" dirty="0">
                <a:solidFill>
                  <a:srgbClr val="4C4C4C"/>
                </a:solidFill>
              </a:rPr>
              <a:t>The PRACTICE interpreter executes a script line by line. Each line is (conceptually) processed in three steps:</a:t>
            </a:r>
          </a:p>
          <a:p>
            <a:pPr marL="0" indent="0">
              <a:buNone/>
            </a:pPr>
            <a:endParaRPr lang="en-US" altLang="zh-CN" sz="2300" dirty="0">
              <a:solidFill>
                <a:srgbClr val="4C4C4C"/>
              </a:solidFill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363397783"/>
              </p:ext>
            </p:extLst>
          </p:nvPr>
        </p:nvGraphicFramePr>
        <p:xfrm>
          <a:off x="1847528" y="2708920"/>
          <a:ext cx="8352928" cy="2979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582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Grammar--Macros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90157" y="2370977"/>
            <a:ext cx="3052073" cy="3602161"/>
          </a:xfrm>
          <a:prstGeom prst="round1Rect">
            <a:avLst/>
          </a:prstGeom>
          <a:noFill/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400" i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PRIVATE &amp;a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400" i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&amp;a=“Hello World”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1400" i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400" i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PRINT </a:t>
            </a:r>
            <a:r>
              <a:rPr lang="en-US" altLang="zh-CN" sz="14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“&amp;a”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84316" y="1776212"/>
            <a:ext cx="10803323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4772" indent="-414772" defTabSz="407571" fontAlgn="base">
              <a:lnSpc>
                <a:spcPct val="93000"/>
              </a:lnSpc>
              <a:spcBef>
                <a:spcPct val="0"/>
              </a:spcBef>
              <a:spcAft>
                <a:spcPts val="1293"/>
              </a:spcAft>
              <a:buClr>
                <a:srgbClr val="F07800"/>
              </a:buClr>
              <a:buSzPct val="100000"/>
              <a:buFontTx/>
              <a:buBlip>
                <a:blip r:embed="rId2"/>
              </a:buBlip>
            </a:pPr>
            <a:r>
              <a:rPr lang="en-US" altLang="zh-CN" sz="2000" b="1" dirty="0" smtClean="0">
                <a:solidFill>
                  <a:srgbClr val="4C4C4C"/>
                </a:solidFill>
              </a:rPr>
              <a:t>Example 1</a:t>
            </a:r>
            <a:r>
              <a:rPr lang="zh-CN" altLang="en-US" sz="2000" b="1" dirty="0" smtClean="0">
                <a:solidFill>
                  <a:srgbClr val="4C4C4C"/>
                </a:solidFill>
              </a:rPr>
              <a:t>： </a:t>
            </a:r>
            <a:r>
              <a:rPr lang="en-US" altLang="zh-CN" sz="2000" b="1" dirty="0" smtClean="0">
                <a:solidFill>
                  <a:srgbClr val="4C4C4C"/>
                </a:solidFill>
              </a:rPr>
              <a:t>Print String</a:t>
            </a:r>
            <a:endParaRPr lang="en-US" altLang="zh-CN" sz="2000" b="1" dirty="0">
              <a:solidFill>
                <a:srgbClr val="4C4C4C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94" y="2578580"/>
            <a:ext cx="365370" cy="4567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989" y="2471119"/>
            <a:ext cx="451338" cy="564173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902512" y="2540920"/>
            <a:ext cx="3052073" cy="3602161"/>
          </a:xfrm>
          <a:prstGeom prst="round1Rect">
            <a:avLst/>
          </a:prstGeom>
          <a:noFill/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400" i="1" dirty="0">
                <a:solidFill>
                  <a:srgbClr val="7030A0"/>
                </a:solidFill>
                <a:latin typeface="Consolas" panose="020B0609020204030204" pitchFamily="49" charset="0"/>
              </a:rPr>
              <a:t>PRIVATE &amp;</a:t>
            </a:r>
            <a:r>
              <a:rPr lang="en-US" altLang="zh-CN" sz="1400" i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a</a:t>
            </a:r>
            <a:endParaRPr lang="en-US" altLang="zh-CN" sz="1400" b="0" i="1" dirty="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400" i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400" i="1" dirty="0">
                <a:solidFill>
                  <a:srgbClr val="7030A0"/>
                </a:solidFill>
                <a:latin typeface="Consolas" panose="020B0609020204030204" pitchFamily="49" charset="0"/>
              </a:rPr>
              <a:t>a=“Hello World”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1400" i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400" i="1" dirty="0">
                <a:solidFill>
                  <a:srgbClr val="7030A0"/>
                </a:solidFill>
                <a:latin typeface="Consolas" panose="020B0609020204030204" pitchFamily="49" charset="0"/>
              </a:rPr>
              <a:t>PRINT </a:t>
            </a:r>
            <a:r>
              <a:rPr lang="en-US" altLang="zh-CN" sz="14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&amp;a</a:t>
            </a:r>
            <a:endParaRPr lang="en-US" altLang="zh-CN" sz="1400" i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5595" y="4400870"/>
            <a:ext cx="4192485" cy="1742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316" y="4553017"/>
            <a:ext cx="4386412" cy="18280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865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Grammar--</a:t>
            </a:r>
            <a:r>
              <a:rPr lang="en-US" altLang="zh-CN" sz="2800" dirty="0" smtClean="0"/>
              <a:t>Macros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49591" y="2553614"/>
            <a:ext cx="3052073" cy="3602161"/>
          </a:xfrm>
          <a:prstGeom prst="round1Rect">
            <a:avLst/>
          </a:prstGeom>
          <a:noFill/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400" i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LOCAL </a:t>
            </a:r>
            <a:r>
              <a:rPr lang="en-US" altLang="zh-CN" sz="1400" i="1" dirty="0">
                <a:solidFill>
                  <a:srgbClr val="7030A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 i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&amp;reg_var1 &amp;reg_var2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400" i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&amp;reg_var1=</a:t>
            </a:r>
            <a:r>
              <a:rPr lang="en-US" altLang="zh-CN" sz="14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Register(R5)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400" i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Go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400" i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Wait 3.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400" i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Break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400" i="1" dirty="0">
                <a:solidFill>
                  <a:srgbClr val="7030A0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400" i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reg_var2=</a:t>
            </a:r>
            <a:r>
              <a:rPr lang="en-US" altLang="zh-CN" sz="14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Register(R5)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400" i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IF &amp;reg_var1==&amp;reg_var2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400" i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400" i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   PRINT “Not Changed!”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400" i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0979" y="1765116"/>
            <a:ext cx="10803323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4772" indent="-414772" defTabSz="407571" fontAlgn="base">
              <a:lnSpc>
                <a:spcPct val="93000"/>
              </a:lnSpc>
              <a:spcBef>
                <a:spcPct val="0"/>
              </a:spcBef>
              <a:spcAft>
                <a:spcPts val="1293"/>
              </a:spcAft>
              <a:buClr>
                <a:srgbClr val="F07800"/>
              </a:buClr>
              <a:buSzPct val="100000"/>
              <a:buBlip>
                <a:blip r:embed="rId2"/>
              </a:buBlip>
            </a:pPr>
            <a:r>
              <a:rPr lang="en-US" altLang="zh-CN" sz="2000" b="1" dirty="0" smtClean="0">
                <a:solidFill>
                  <a:srgbClr val="4C4C4C"/>
                </a:solidFill>
              </a:rPr>
              <a:t>Example 2</a:t>
            </a:r>
            <a:r>
              <a:rPr lang="zh-CN" altLang="en-US" sz="2000" b="1" dirty="0" smtClean="0">
                <a:solidFill>
                  <a:srgbClr val="4C4C4C"/>
                </a:solidFill>
              </a:rPr>
              <a:t>：</a:t>
            </a:r>
            <a:r>
              <a:rPr lang="en-US" altLang="zh-CN" sz="2000" b="1" dirty="0" smtClean="0">
                <a:solidFill>
                  <a:srgbClr val="4C4C4C"/>
                </a:solidFill>
              </a:rPr>
              <a:t>Check the value change of register</a:t>
            </a:r>
            <a:endParaRPr lang="en-US" altLang="zh-CN" sz="2000" b="1" dirty="0">
              <a:solidFill>
                <a:srgbClr val="4C4C4C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4" y="2553614"/>
            <a:ext cx="365370" cy="4567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222" y="2499883"/>
            <a:ext cx="451338" cy="564173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976591" y="2553614"/>
            <a:ext cx="3052073" cy="3602161"/>
          </a:xfrm>
          <a:prstGeom prst="round1Rect">
            <a:avLst/>
          </a:prstGeom>
          <a:noFill/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400" i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LOCAL </a:t>
            </a:r>
            <a:r>
              <a:rPr lang="en-US" altLang="zh-CN" sz="1400" i="1" dirty="0">
                <a:solidFill>
                  <a:srgbClr val="7030A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 i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&amp;reg_var1 &amp;reg_var2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400" i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&amp;reg_var1=</a:t>
            </a:r>
            <a:r>
              <a:rPr lang="en-US" altLang="zh-CN" sz="14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“Register(R5)”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400" i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Go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400" i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Wait 3.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400" i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Break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400" i="1" dirty="0">
                <a:solidFill>
                  <a:srgbClr val="7030A0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400" i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reg_var2=</a:t>
            </a:r>
            <a:r>
              <a:rPr lang="en-US" altLang="zh-CN" sz="14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“Register(R5)”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400" i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IF &amp;reg_var1==&amp;reg_var2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400" i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400" i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   PRINT “Not Changed!”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400" i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363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Grammar--Scope of  Macros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3360" y="1925483"/>
            <a:ext cx="10665601" cy="4675342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i="1" u="sng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PRIVATE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600" dirty="0"/>
              <a:t>visible in the script, subroutine or block in which they are created.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600" dirty="0"/>
              <a:t>visible in nested blocks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600" dirty="0"/>
              <a:t>Not visible in called subroutines and called scripts.</a:t>
            </a:r>
          </a:p>
          <a:p>
            <a:pPr>
              <a:buFont typeface="Wingdings" panose="05000000000000000000" pitchFamily="2" charset="2"/>
              <a:buChar char="n"/>
            </a:pPr>
            <a:endParaRPr lang="en-US" altLang="zh-CN" sz="2600" i="1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600" i="1" u="sng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LOCAL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600" dirty="0"/>
              <a:t>visible in the script, subroutine or block in which they are created.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600" dirty="0"/>
              <a:t>visible in nested blocks, in called subroutines and called scripts</a:t>
            </a:r>
            <a:r>
              <a:rPr lang="en-US" altLang="zh-CN" sz="26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600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600" i="1" u="sng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GLOBAL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600" dirty="0"/>
              <a:t>V</a:t>
            </a:r>
            <a:r>
              <a:rPr lang="en-US" altLang="zh-CN" sz="2600" dirty="0" smtClean="0"/>
              <a:t>isible </a:t>
            </a:r>
            <a:r>
              <a:rPr lang="en-US" altLang="zh-CN" sz="2600" dirty="0"/>
              <a:t>to all scripts, subroutines and blocks until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600" dirty="0"/>
              <a:t>T</a:t>
            </a:r>
            <a:r>
              <a:rPr lang="en-US" altLang="zh-CN" sz="2600" dirty="0" smtClean="0"/>
              <a:t>hey </a:t>
            </a:r>
            <a:r>
              <a:rPr lang="en-US" altLang="zh-CN" sz="2600" dirty="0"/>
              <a:t>are explicitly removed by the command </a:t>
            </a:r>
            <a:r>
              <a:rPr lang="en-US" altLang="zh-CN" sz="2600" dirty="0" err="1"/>
              <a:t>PMACRO.RESet</a:t>
            </a:r>
            <a:r>
              <a:rPr lang="en-US" altLang="zh-CN" sz="2600" dirty="0"/>
              <a:t>. </a:t>
            </a:r>
            <a:endParaRPr lang="en-US" altLang="zh-CN" sz="2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600" dirty="0" smtClean="0"/>
              <a:t>They</a:t>
            </a:r>
            <a:r>
              <a:rPr lang="en-US" altLang="zh-CN" sz="2600" dirty="0"/>
              <a:t> </a:t>
            </a:r>
            <a:r>
              <a:rPr lang="en-US" altLang="zh-CN" sz="2600" dirty="0" smtClean="0"/>
              <a:t>can </a:t>
            </a:r>
            <a:r>
              <a:rPr lang="en-US" altLang="zh-CN" sz="2600" dirty="0"/>
              <a:t>only be removed if no script is running.</a:t>
            </a:r>
          </a:p>
        </p:txBody>
      </p:sp>
    </p:spTree>
    <p:extLst>
      <p:ext uri="{BB962C8B-B14F-4D97-AF65-F5344CB8AC3E}">
        <p14:creationId xmlns:p14="http://schemas.microsoft.com/office/powerpoint/2010/main" val="8045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Grammar--</a:t>
            </a:r>
            <a:r>
              <a:rPr lang="en-US" altLang="zh-CN" dirty="0" smtClean="0"/>
              <a:t>Comments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;      </a:t>
            </a:r>
            <a:r>
              <a:rPr lang="en-US" altLang="zh-CN" i="1" dirty="0" smtClean="0"/>
              <a:t>(Deprecated) </a:t>
            </a:r>
          </a:p>
          <a:p>
            <a:pPr lvl="1"/>
            <a:r>
              <a:rPr lang="en-US" altLang="zh-CN" sz="1600" b="0" dirty="0" smtClean="0"/>
              <a:t>Since </a:t>
            </a:r>
            <a:r>
              <a:rPr lang="en-US" altLang="zh-CN" sz="1600" b="0" dirty="0"/>
              <a:t>the TRACE32 </a:t>
            </a:r>
            <a:r>
              <a:rPr lang="en-US" altLang="zh-CN" sz="1600" b="0" dirty="0" err="1"/>
              <a:t>hll</a:t>
            </a:r>
            <a:r>
              <a:rPr lang="en-US" altLang="zh-CN" sz="1600" b="0" dirty="0"/>
              <a:t> expression grammar allows </a:t>
            </a:r>
            <a:r>
              <a:rPr lang="en-US" altLang="zh-CN" sz="1600" dirty="0"/>
              <a:t>; </a:t>
            </a:r>
            <a:r>
              <a:rPr lang="en-US" altLang="zh-CN" sz="1600" b="0" dirty="0"/>
              <a:t>to end an </a:t>
            </a:r>
            <a:r>
              <a:rPr lang="en-US" altLang="zh-CN" sz="1600" b="0" dirty="0" err="1"/>
              <a:t>hll</a:t>
            </a:r>
            <a:r>
              <a:rPr lang="en-US" altLang="zh-CN" sz="1600" b="0" dirty="0"/>
              <a:t> expression, </a:t>
            </a:r>
            <a:r>
              <a:rPr lang="en-US" altLang="zh-CN" sz="1600" dirty="0"/>
              <a:t>; </a:t>
            </a:r>
            <a:r>
              <a:rPr lang="en-US" altLang="zh-CN" sz="1600" b="0" dirty="0"/>
              <a:t>has a special meaning </a:t>
            </a:r>
            <a:r>
              <a:rPr lang="en-US" altLang="zh-CN" sz="1600" b="0" dirty="0" smtClean="0"/>
              <a:t>for the </a:t>
            </a:r>
            <a:r>
              <a:rPr lang="en-US" altLang="zh-CN" sz="1600" i="1" dirty="0" err="1">
                <a:latin typeface="Consolas" panose="020B0609020204030204" pitchFamily="49" charset="0"/>
              </a:rPr>
              <a:t>Var</a:t>
            </a:r>
            <a:r>
              <a:rPr lang="en-US" altLang="zh-CN" sz="1600" i="1" dirty="0">
                <a:latin typeface="Consolas" panose="020B0609020204030204" pitchFamily="49" charset="0"/>
              </a:rPr>
              <a:t> </a:t>
            </a:r>
            <a:r>
              <a:rPr lang="en-US" altLang="zh-CN" sz="1600" b="0" dirty="0"/>
              <a:t>command group. </a:t>
            </a:r>
            <a:endParaRPr lang="en-US" altLang="zh-CN" sz="1600" b="0" dirty="0" smtClean="0"/>
          </a:p>
          <a:p>
            <a:pPr lvl="1"/>
            <a:r>
              <a:rPr lang="en-US" altLang="zh-CN" sz="1600" b="0" dirty="0" smtClean="0"/>
              <a:t>E.g</a:t>
            </a:r>
            <a:r>
              <a:rPr lang="en-US" altLang="zh-CN" sz="1600" i="1" dirty="0" smtClean="0"/>
              <a:t>. </a:t>
            </a:r>
            <a:r>
              <a:rPr lang="en-US" altLang="zh-CN" sz="1600" i="1" dirty="0" err="1" smtClean="0">
                <a:latin typeface="Consolas" panose="020B0609020204030204" pitchFamily="49" charset="0"/>
              </a:rPr>
              <a:t>Var.View</a:t>
            </a:r>
            <a:r>
              <a:rPr lang="en-US" altLang="zh-CN" sz="1600" i="1" dirty="0" smtClean="0">
                <a:latin typeface="Consolas" panose="020B0609020204030204" pitchFamily="49" charset="0"/>
              </a:rPr>
              <a:t> </a:t>
            </a:r>
            <a:r>
              <a:rPr lang="en-US" altLang="zh-CN" sz="1600" i="1" dirty="0">
                <a:latin typeface="Consolas" panose="020B0609020204030204" pitchFamily="49" charset="0"/>
              </a:rPr>
              <a:t>flags[3];</a:t>
            </a:r>
            <a:r>
              <a:rPr lang="en-US" altLang="zh-CN" sz="1600" i="1" dirty="0" err="1">
                <a:latin typeface="Consolas" panose="020B0609020204030204" pitchFamily="49" charset="0"/>
              </a:rPr>
              <a:t>ast.count;i</a:t>
            </a:r>
            <a:endParaRPr lang="en-US" altLang="zh-CN" sz="1600" i="1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/>
              <a:t>//     </a:t>
            </a:r>
            <a:r>
              <a:rPr lang="en-US" altLang="zh-CN" i="1" dirty="0" smtClean="0"/>
              <a:t>(Recommended)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790"/>
          <a:stretch/>
        </p:blipFill>
        <p:spPr>
          <a:xfrm>
            <a:off x="218322" y="4184423"/>
            <a:ext cx="5767754" cy="2228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765"/>
          <a:stretch/>
        </p:blipFill>
        <p:spPr>
          <a:xfrm>
            <a:off x="6267093" y="4151089"/>
            <a:ext cx="5837971" cy="2295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789" y="5797796"/>
            <a:ext cx="484043" cy="6050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740" y="5757291"/>
            <a:ext cx="524563" cy="65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4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Grammar--Command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All TRACE32 commands can be used in a PRACTICE </a:t>
            </a:r>
            <a:r>
              <a:rPr lang="en-US" altLang="zh-CN" b="0" dirty="0" smtClean="0"/>
              <a:t>script</a:t>
            </a:r>
          </a:p>
          <a:p>
            <a:r>
              <a:rPr lang="en-US" altLang="zh-CN" dirty="0" smtClean="0"/>
              <a:t>E.g.</a:t>
            </a:r>
          </a:p>
          <a:p>
            <a:pPr lvl="2"/>
            <a:r>
              <a:rPr lang="en-US" altLang="zh-CN" i="1" dirty="0" smtClean="0">
                <a:latin typeface="Consolas" panose="020B0609020204030204" pitchFamily="49" charset="0"/>
              </a:rPr>
              <a:t>SYSTEM.UP</a:t>
            </a:r>
          </a:p>
          <a:p>
            <a:pPr lvl="2"/>
            <a:r>
              <a:rPr lang="en-US" altLang="zh-CN" i="1" dirty="0" err="1" smtClean="0">
                <a:latin typeface="Consolas" panose="020B0609020204030204" pitchFamily="49" charset="0"/>
              </a:rPr>
              <a:t>Data.List</a:t>
            </a:r>
            <a:endParaRPr lang="en-US" altLang="zh-CN" i="1" dirty="0">
              <a:latin typeface="Consolas" panose="020B0609020204030204" pitchFamily="49" charset="0"/>
            </a:endParaRPr>
          </a:p>
          <a:p>
            <a:r>
              <a:rPr lang="en-US" altLang="zh-CN" dirty="0" smtClean="0"/>
              <a:t>More and Detailed</a:t>
            </a:r>
          </a:p>
          <a:p>
            <a:pPr lvl="2"/>
            <a:r>
              <a:rPr lang="en-US" altLang="zh-CN" dirty="0" smtClean="0"/>
              <a:t>F1 </a:t>
            </a:r>
            <a:r>
              <a:rPr lang="en-US" altLang="zh-CN" dirty="0" err="1" smtClean="0"/>
              <a:t>Help</a:t>
            </a:r>
            <a:r>
              <a:rPr lang="en-US" altLang="zh-CN" dirty="0" err="1" smtClean="0">
                <a:sym typeface="Wingdings" panose="05000000000000000000" pitchFamily="2" charset="2"/>
              </a:rPr>
              <a:t>Command</a:t>
            </a:r>
            <a:r>
              <a:rPr lang="en-US" altLang="zh-CN" dirty="0" smtClean="0">
                <a:sym typeface="Wingdings" panose="05000000000000000000" pitchFamily="2" charset="2"/>
              </a:rPr>
              <a:t> Tree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393" y="2928387"/>
            <a:ext cx="5326365" cy="348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3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5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rgbClr val="F07800"/>
                </a:solidFill>
              </a:rPr>
              <a:t>Practice Overview</a:t>
            </a:r>
          </a:p>
          <a:p>
            <a:pPr lvl="1"/>
            <a:r>
              <a:rPr lang="en-US" altLang="zh-CN" dirty="0"/>
              <a:t>What is </a:t>
            </a:r>
            <a:r>
              <a:rPr lang="en-US" altLang="zh-CN" dirty="0" smtClean="0"/>
              <a:t>Practice </a:t>
            </a:r>
            <a:endParaRPr lang="en-US" altLang="zh-CN" dirty="0"/>
          </a:p>
          <a:p>
            <a:pPr lvl="1"/>
            <a:r>
              <a:rPr lang="en-US" altLang="zh-CN" dirty="0"/>
              <a:t>Area of Use </a:t>
            </a:r>
          </a:p>
          <a:p>
            <a:pPr lvl="1"/>
            <a:r>
              <a:rPr lang="en-US" altLang="zh-CN" dirty="0"/>
              <a:t>Example</a:t>
            </a:r>
          </a:p>
          <a:p>
            <a:pPr lvl="1"/>
            <a:r>
              <a:rPr lang="en-US" altLang="zh-CN" dirty="0"/>
              <a:t>Grammar</a:t>
            </a:r>
          </a:p>
          <a:p>
            <a:pPr lvl="1"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Customized IDE 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Multicore Debugging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Test Automation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15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785281" y="946180"/>
            <a:ext cx="10788881" cy="409003"/>
          </a:xfrm>
        </p:spPr>
        <p:txBody>
          <a:bodyPr/>
          <a:lstStyle/>
          <a:p>
            <a:pPr defTabSz="407399">
              <a:defRPr/>
            </a:pPr>
            <a:r>
              <a:rPr lang="en-US" altLang="zh-CN" dirty="0" smtClean="0"/>
              <a:t>Grammar-Commands</a:t>
            </a:r>
            <a:endParaRPr dirty="0" smtClean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25695" y="1801848"/>
            <a:ext cx="10665601" cy="37294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Conditional Program </a:t>
            </a:r>
            <a:r>
              <a:rPr lang="en-US" altLang="zh-CN" dirty="0" smtClean="0"/>
              <a:t>Execution</a:t>
            </a:r>
          </a:p>
          <a:p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972063" y="2478480"/>
            <a:ext cx="5099223" cy="1569660"/>
          </a:xfrm>
          <a:prstGeom prst="rect">
            <a:avLst/>
          </a:prstGeom>
          <a:solidFill>
            <a:srgbClr val="E8851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b="1" i="1" dirty="0" smtClean="0">
                <a:latin typeface="Consolas" panose="020B0609020204030204" pitchFamily="49" charset="0"/>
              </a:rPr>
              <a:t> </a:t>
            </a:r>
            <a:r>
              <a:rPr lang="en-US" altLang="zh-CN" sz="1200" i="1" dirty="0" smtClean="0">
                <a:latin typeface="Consolas" panose="020B0609020204030204" pitchFamily="49" charset="0"/>
              </a:rPr>
              <a:t>&lt;condition&gt;</a:t>
            </a:r>
          </a:p>
          <a:p>
            <a:r>
              <a:rPr lang="en-US" altLang="zh-CN" sz="1200" b="1" i="1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200" i="1" dirty="0" smtClean="0">
                <a:latin typeface="Consolas" panose="020B0609020204030204" pitchFamily="49" charset="0"/>
              </a:rPr>
              <a:t>&lt;</a:t>
            </a:r>
            <a:r>
              <a:rPr lang="en-US" altLang="zh-CN" sz="1200" i="1" dirty="0" err="1" smtClean="0">
                <a:latin typeface="Consolas" panose="020B0609020204030204" pitchFamily="49" charset="0"/>
              </a:rPr>
              <a:t>if_block</a:t>
            </a:r>
            <a:r>
              <a:rPr lang="en-US" altLang="zh-CN" sz="1200" i="1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b="1" i="1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1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altLang="zh-CN" sz="1200" b="1" i="1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200" i="1" dirty="0" smtClean="0">
                <a:latin typeface="Consolas" panose="020B0609020204030204" pitchFamily="49" charset="0"/>
              </a:rPr>
              <a:t>&lt;</a:t>
            </a:r>
            <a:r>
              <a:rPr lang="en-US" altLang="zh-CN" sz="1200" i="1" dirty="0" err="1" smtClean="0">
                <a:latin typeface="Consolas" panose="020B0609020204030204" pitchFamily="49" charset="0"/>
              </a:rPr>
              <a:t>else_block</a:t>
            </a:r>
            <a:r>
              <a:rPr lang="en-US" altLang="zh-CN" sz="1200" i="1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b="1" i="1" dirty="0" smtClean="0">
                <a:latin typeface="Consolas" panose="020B0609020204030204" pitchFamily="49" charset="0"/>
              </a:rPr>
              <a:t>)</a:t>
            </a:r>
            <a:endParaRPr lang="en-US" altLang="zh-CN" sz="1200" b="1" i="1" dirty="0">
              <a:latin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2062" y="4351830"/>
            <a:ext cx="5099223" cy="1569660"/>
          </a:xfrm>
          <a:prstGeom prst="rect">
            <a:avLst/>
          </a:prstGeom>
          <a:solidFill>
            <a:srgbClr val="E8851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 i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Var.IF</a:t>
            </a:r>
            <a:r>
              <a:rPr lang="en-US" altLang="zh-CN" dirty="0"/>
              <a:t> </a:t>
            </a:r>
            <a:r>
              <a:rPr lang="en-US" altLang="zh-CN" b="0" dirty="0">
                <a:solidFill>
                  <a:schemeClr val="bg1"/>
                </a:solidFill>
              </a:rPr>
              <a:t>&lt;</a:t>
            </a:r>
            <a:r>
              <a:rPr lang="en-US" altLang="zh-CN" b="0" dirty="0" err="1">
                <a:solidFill>
                  <a:schemeClr val="bg1"/>
                </a:solidFill>
              </a:rPr>
              <a:t>hll_condition</a:t>
            </a:r>
            <a:r>
              <a:rPr lang="en-US" altLang="zh-CN" b="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zh-CN" b="0" dirty="0">
                <a:solidFill>
                  <a:schemeClr val="bg1"/>
                </a:solidFill>
              </a:rPr>
              <a:t>(</a:t>
            </a:r>
          </a:p>
          <a:p>
            <a:r>
              <a:rPr lang="en-US" altLang="zh-CN" b="0" dirty="0">
                <a:solidFill>
                  <a:schemeClr val="bg1"/>
                </a:solidFill>
              </a:rPr>
              <a:t>&lt;</a:t>
            </a:r>
            <a:r>
              <a:rPr lang="en-US" altLang="zh-CN" b="0" dirty="0" err="1">
                <a:solidFill>
                  <a:schemeClr val="bg1"/>
                </a:solidFill>
              </a:rPr>
              <a:t>if_block</a:t>
            </a:r>
            <a:r>
              <a:rPr lang="en-US" altLang="zh-CN" b="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zh-CN" b="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/>
              <a:t>ELSE</a:t>
            </a:r>
          </a:p>
          <a:p>
            <a:r>
              <a:rPr lang="en-US" altLang="zh-CN" b="0" dirty="0">
                <a:solidFill>
                  <a:schemeClr val="bg1"/>
                </a:solidFill>
              </a:rPr>
              <a:t>(</a:t>
            </a:r>
          </a:p>
          <a:p>
            <a:r>
              <a:rPr lang="en-US" altLang="zh-CN" b="0" dirty="0">
                <a:solidFill>
                  <a:schemeClr val="bg1"/>
                </a:solidFill>
              </a:rPr>
              <a:t>&lt;</a:t>
            </a:r>
            <a:r>
              <a:rPr lang="en-US" altLang="zh-CN" b="0" dirty="0" err="1">
                <a:solidFill>
                  <a:schemeClr val="bg1"/>
                </a:solidFill>
              </a:rPr>
              <a:t>if_block</a:t>
            </a:r>
            <a:r>
              <a:rPr lang="en-US" altLang="zh-CN" b="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zh-CN" b="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6384032" y="2163204"/>
            <a:ext cx="0" cy="4363456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078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矩形 4"/>
          <p:cNvSpPr/>
          <p:nvPr/>
        </p:nvSpPr>
        <p:spPr bwMode="auto">
          <a:xfrm>
            <a:off x="6696779" y="4375301"/>
            <a:ext cx="5370306" cy="1569660"/>
          </a:xfrm>
          <a:prstGeom prst="rect">
            <a:avLst/>
          </a:prstGeom>
          <a:solidFill>
            <a:srgbClr val="102672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sz="1400" i="1" dirty="0" err="1">
                <a:solidFill>
                  <a:schemeClr val="bg1"/>
                </a:solidFill>
                <a:latin typeface="Consolas" panose="020B0609020204030204" pitchFamily="49" charset="0"/>
                <a:ea typeface="MS Gothic" pitchFamily="49" charset="-128"/>
              </a:rPr>
              <a:t>Var.IF</a:t>
            </a:r>
            <a:r>
              <a:rPr lang="en-US" altLang="zh-CN" sz="1400" i="1" dirty="0">
                <a:solidFill>
                  <a:schemeClr val="bg1"/>
                </a:solidFill>
                <a:latin typeface="Consolas" panose="020B0609020204030204" pitchFamily="49" charset="0"/>
                <a:ea typeface="MS Gothic" pitchFamily="49" charset="-128"/>
              </a:rPr>
              <a:t> (flags[0]==flags[5])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sz="1400" i="1" dirty="0" smtClean="0">
                <a:solidFill>
                  <a:schemeClr val="bg1"/>
                </a:solidFill>
                <a:latin typeface="Consolas" panose="020B0609020204030204" pitchFamily="49" charset="0"/>
                <a:ea typeface="MS Gothic" pitchFamily="49" charset="-128"/>
              </a:rPr>
              <a:t>	PRINT </a:t>
            </a:r>
            <a:r>
              <a:rPr lang="en-US" altLang="zh-CN" sz="1400" i="1" dirty="0">
                <a:solidFill>
                  <a:schemeClr val="bg1"/>
                </a:solidFill>
                <a:latin typeface="Consolas" panose="020B0609020204030204" pitchFamily="49" charset="0"/>
                <a:ea typeface="MS Gothic" pitchFamily="49" charset="-128"/>
              </a:rPr>
              <a:t>"Values are equal."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sz="1400" i="1" dirty="0">
                <a:solidFill>
                  <a:schemeClr val="bg1"/>
                </a:solidFill>
                <a:latin typeface="Consolas" panose="020B0609020204030204" pitchFamily="49" charset="0"/>
                <a:ea typeface="MS Gothic" pitchFamily="49" charset="-128"/>
              </a:rPr>
              <a:t>ELSE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sz="1400" i="1" dirty="0" smtClean="0">
                <a:solidFill>
                  <a:schemeClr val="bg1"/>
                </a:solidFill>
                <a:latin typeface="Consolas" panose="020B0609020204030204" pitchFamily="49" charset="0"/>
                <a:ea typeface="MS Gothic" pitchFamily="49" charset="-128"/>
              </a:rPr>
              <a:t>	PRINT </a:t>
            </a:r>
            <a:r>
              <a:rPr lang="en-US" altLang="zh-CN" sz="1400" i="1" dirty="0">
                <a:solidFill>
                  <a:schemeClr val="bg1"/>
                </a:solidFill>
                <a:latin typeface="Consolas" panose="020B0609020204030204" pitchFamily="49" charset="0"/>
                <a:ea typeface="MS Gothic" pitchFamily="49" charset="-128"/>
              </a:rPr>
              <a:t>"Values do not match."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sz="1400" i="1" dirty="0">
                <a:solidFill>
                  <a:schemeClr val="bg1"/>
                </a:solidFill>
                <a:latin typeface="Consolas" panose="020B0609020204030204" pitchFamily="49" charset="0"/>
                <a:ea typeface="MS Gothic" pitchFamily="49" charset="-128"/>
              </a:rPr>
              <a:t>ENDDO</a:t>
            </a:r>
            <a:endParaRPr lang="zh-CN" altLang="en-US" sz="1400" i="1" dirty="0">
              <a:solidFill>
                <a:schemeClr val="bg1"/>
              </a:solidFill>
              <a:latin typeface="Consolas" panose="020B0609020204030204" pitchFamily="49" charset="0"/>
              <a:ea typeface="MS Gothic" pitchFamily="49" charset="-128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672064" y="2490215"/>
            <a:ext cx="5370306" cy="1569660"/>
          </a:xfrm>
          <a:prstGeom prst="rect">
            <a:avLst/>
          </a:prstGeom>
          <a:solidFill>
            <a:srgbClr val="102672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sz="1400" i="1" dirty="0" smtClean="0">
                <a:solidFill>
                  <a:schemeClr val="bg1"/>
                </a:solidFill>
                <a:latin typeface="Consolas" panose="020B0609020204030204" pitchFamily="49" charset="0"/>
                <a:ea typeface="MS Gothic" pitchFamily="49" charset="-128"/>
              </a:rPr>
              <a:t>IF </a:t>
            </a:r>
            <a:r>
              <a:rPr lang="en-US" altLang="zh-CN" sz="1400" i="1" dirty="0" err="1" smtClean="0">
                <a:solidFill>
                  <a:schemeClr val="bg1"/>
                </a:solidFill>
                <a:latin typeface="Consolas" panose="020B0609020204030204" pitchFamily="49" charset="0"/>
                <a:ea typeface="MS Gothic" pitchFamily="49" charset="-128"/>
              </a:rPr>
              <a:t>Var.value</a:t>
            </a:r>
            <a:r>
              <a:rPr lang="en-US" altLang="zh-CN" sz="1400" i="1" dirty="0" smtClean="0">
                <a:solidFill>
                  <a:schemeClr val="bg1"/>
                </a:solidFill>
                <a:latin typeface="Consolas" panose="020B0609020204030204" pitchFamily="49" charset="0"/>
                <a:ea typeface="MS Gothic" pitchFamily="49" charset="-128"/>
              </a:rPr>
              <a:t>(flags[0])==</a:t>
            </a:r>
            <a:r>
              <a:rPr lang="en-US" altLang="zh-CN" sz="1400" i="1" dirty="0" err="1" smtClean="0">
                <a:solidFill>
                  <a:schemeClr val="bg1"/>
                </a:solidFill>
                <a:latin typeface="Consolas" panose="020B0609020204030204" pitchFamily="49" charset="0"/>
                <a:ea typeface="MS Gothic" pitchFamily="49" charset="-128"/>
              </a:rPr>
              <a:t>Var.value</a:t>
            </a:r>
            <a:r>
              <a:rPr lang="en-US" altLang="zh-CN" sz="1400" i="1" dirty="0" smtClean="0">
                <a:solidFill>
                  <a:schemeClr val="bg1"/>
                </a:solidFill>
                <a:latin typeface="Consolas" panose="020B0609020204030204" pitchFamily="49" charset="0"/>
                <a:ea typeface="MS Gothic" pitchFamily="49" charset="-128"/>
              </a:rPr>
              <a:t>(flags[5</a:t>
            </a:r>
            <a:r>
              <a:rPr lang="en-US" altLang="zh-CN" sz="1400" i="1" dirty="0">
                <a:solidFill>
                  <a:schemeClr val="bg1"/>
                </a:solidFill>
                <a:latin typeface="Consolas" panose="020B0609020204030204" pitchFamily="49" charset="0"/>
                <a:ea typeface="MS Gothic" pitchFamily="49" charset="-128"/>
              </a:rPr>
              <a:t>])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sz="1400" i="1" dirty="0" smtClean="0">
                <a:solidFill>
                  <a:schemeClr val="bg1"/>
                </a:solidFill>
                <a:latin typeface="Consolas" panose="020B0609020204030204" pitchFamily="49" charset="0"/>
                <a:ea typeface="MS Gothic" pitchFamily="49" charset="-128"/>
              </a:rPr>
              <a:t>	PRINT </a:t>
            </a:r>
            <a:r>
              <a:rPr lang="en-US" altLang="zh-CN" sz="1400" i="1" dirty="0">
                <a:solidFill>
                  <a:schemeClr val="bg1"/>
                </a:solidFill>
                <a:latin typeface="Consolas" panose="020B0609020204030204" pitchFamily="49" charset="0"/>
                <a:ea typeface="MS Gothic" pitchFamily="49" charset="-128"/>
              </a:rPr>
              <a:t>"Values are equal."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sz="1400" i="1" dirty="0">
                <a:solidFill>
                  <a:schemeClr val="bg1"/>
                </a:solidFill>
                <a:latin typeface="Consolas" panose="020B0609020204030204" pitchFamily="49" charset="0"/>
                <a:ea typeface="MS Gothic" pitchFamily="49" charset="-128"/>
              </a:rPr>
              <a:t>ELSE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sz="1400" i="1" dirty="0" smtClean="0">
                <a:solidFill>
                  <a:schemeClr val="bg1"/>
                </a:solidFill>
                <a:latin typeface="Consolas" panose="020B0609020204030204" pitchFamily="49" charset="0"/>
                <a:ea typeface="MS Gothic" pitchFamily="49" charset="-128"/>
              </a:rPr>
              <a:t>	PRINT </a:t>
            </a:r>
            <a:r>
              <a:rPr lang="en-US" altLang="zh-CN" sz="1400" i="1" dirty="0">
                <a:solidFill>
                  <a:schemeClr val="bg1"/>
                </a:solidFill>
                <a:latin typeface="Consolas" panose="020B0609020204030204" pitchFamily="49" charset="0"/>
                <a:ea typeface="MS Gothic" pitchFamily="49" charset="-128"/>
              </a:rPr>
              <a:t>"Values do not match."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sz="1400" i="1" dirty="0">
                <a:solidFill>
                  <a:schemeClr val="bg1"/>
                </a:solidFill>
                <a:latin typeface="Consolas" panose="020B0609020204030204" pitchFamily="49" charset="0"/>
                <a:ea typeface="MS Gothic" pitchFamily="49" charset="-128"/>
              </a:rPr>
              <a:t>ENDDO</a:t>
            </a:r>
            <a:endParaRPr lang="zh-CN" altLang="en-US" sz="1400" i="1" dirty="0">
              <a:solidFill>
                <a:schemeClr val="bg1"/>
              </a:solidFill>
              <a:latin typeface="Consolas" panose="020B0609020204030204" pitchFamily="49" charset="0"/>
              <a:ea typeface="MS Gothic" pitchFamily="49" charset="-128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6652286" y="1774141"/>
            <a:ext cx="5010265" cy="37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414772" indent="-414772" algn="l" defTabSz="407571" rtl="0" eaLnBrk="1" fontAlgn="base" hangingPunct="1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F07800"/>
              </a:buClr>
              <a:buSzPct val="100000"/>
              <a:buFontTx/>
              <a:buBlip>
                <a:blip r:embed="rId2"/>
              </a:buBlip>
              <a:defRPr lang="zh-CN" altLang="en-US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9544" indent="-414772" algn="l" defTabSz="407571" rtl="0" eaLnBrk="1" fontAlgn="base" hangingPunct="1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F07800"/>
              </a:buClr>
              <a:buSzPct val="100000"/>
              <a:buFontTx/>
              <a:buBlip>
                <a:blip r:embed="rId2"/>
              </a:buBlip>
              <a:defRPr lang="zh-CN" altLang="en-US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623" indent="-311079" algn="l" defTabSz="407571" rtl="0" eaLnBrk="1" fontAlgn="base" hangingPunct="1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F07800"/>
              </a:buClr>
              <a:buSzPct val="100000"/>
              <a:buFontTx/>
              <a:buBlip>
                <a:blip r:embed="rId2"/>
              </a:buBlip>
              <a:defRPr lang="zh-CN" alt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5394" indent="-311079" algn="l" defTabSz="407571" rtl="0" eaLnBrk="1" fontAlgn="base" hangingPunct="1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F07800"/>
              </a:buClr>
              <a:buSzPct val="100000"/>
              <a:buFontTx/>
              <a:buBlip>
                <a:blip r:embed="rId2"/>
              </a:buBlip>
              <a:defRPr lang="zh-CN" alt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59087" indent="0" algn="l" defTabSz="407571" rtl="0" eaLnBrk="1" fontAlgn="base" hangingPunct="1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F07800"/>
              </a:buClr>
              <a:buSzPct val="100000"/>
              <a:buFont typeface="Wingdings" panose="05000000000000000000" pitchFamily="2" charset="2"/>
              <a:buNone/>
              <a:def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1245" indent="-207386" algn="l" defTabSz="407571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647"/>
              </a:spcAft>
              <a:buClr>
                <a:srgbClr val="000000"/>
              </a:buClr>
              <a:buSzPct val="100000"/>
              <a:buFont typeface="Times New Roman" pitchFamily="18" charset="0"/>
              <a:defRPr sz="2177">
                <a:solidFill>
                  <a:srgbClr val="4C4C4C"/>
                </a:solidFill>
                <a:latin typeface="+mn-lt"/>
                <a:ea typeface="+mn-ea"/>
              </a:defRPr>
            </a:lvl6pPr>
            <a:lvl7pPr marL="2696017" indent="-207386" algn="l" defTabSz="407571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647"/>
              </a:spcAft>
              <a:buClr>
                <a:srgbClr val="000000"/>
              </a:buClr>
              <a:buSzPct val="100000"/>
              <a:buFont typeface="Times New Roman" pitchFamily="18" charset="0"/>
              <a:defRPr sz="2177">
                <a:solidFill>
                  <a:srgbClr val="4C4C4C"/>
                </a:solidFill>
                <a:latin typeface="+mn-lt"/>
                <a:ea typeface="+mn-ea"/>
              </a:defRPr>
            </a:lvl7pPr>
            <a:lvl8pPr marL="3110789" indent="-207386" algn="l" defTabSz="407571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647"/>
              </a:spcAft>
              <a:buClr>
                <a:srgbClr val="000000"/>
              </a:buClr>
              <a:buSzPct val="100000"/>
              <a:buFont typeface="Times New Roman" pitchFamily="18" charset="0"/>
              <a:defRPr sz="2177">
                <a:solidFill>
                  <a:srgbClr val="4C4C4C"/>
                </a:solidFill>
                <a:latin typeface="+mn-lt"/>
                <a:ea typeface="+mn-ea"/>
              </a:defRPr>
            </a:lvl8pPr>
            <a:lvl9pPr marL="3525561" indent="-207386" algn="l" defTabSz="407571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647"/>
              </a:spcAft>
              <a:buClr>
                <a:srgbClr val="000000"/>
              </a:buClr>
              <a:buSzPct val="100000"/>
              <a:buFont typeface="Times New Roman" pitchFamily="18" charset="0"/>
              <a:defRPr sz="2177">
                <a:solidFill>
                  <a:srgbClr val="4C4C4C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e.g.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651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07399">
              <a:defRPr/>
            </a:pPr>
            <a:r>
              <a:rPr lang="en-US" altLang="zh-CN" dirty="0"/>
              <a:t>Grammar-Commands</a:t>
            </a:r>
            <a:endParaRPr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856729" y="2205956"/>
            <a:ext cx="4497866" cy="830997"/>
          </a:xfrm>
          <a:prstGeom prst="rect">
            <a:avLst/>
          </a:prstGeom>
          <a:solidFill>
            <a:srgbClr val="E8851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 i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WHILE </a:t>
            </a:r>
            <a:r>
              <a:rPr lang="en-US" altLang="zh-CN" b="0" dirty="0">
                <a:solidFill>
                  <a:schemeClr val="bg1"/>
                </a:solidFill>
              </a:rPr>
              <a:t>&lt;condition&gt;</a:t>
            </a:r>
          </a:p>
          <a:p>
            <a:r>
              <a:rPr lang="en-US" altLang="zh-CN" b="0" dirty="0">
                <a:solidFill>
                  <a:schemeClr val="bg1"/>
                </a:solidFill>
              </a:rPr>
              <a:t>(</a:t>
            </a:r>
          </a:p>
          <a:p>
            <a:r>
              <a:rPr lang="en-US" altLang="zh-CN" b="0" dirty="0">
                <a:solidFill>
                  <a:schemeClr val="bg1"/>
                </a:solidFill>
              </a:rPr>
              <a:t>&lt;block&gt;</a:t>
            </a:r>
          </a:p>
          <a:p>
            <a:r>
              <a:rPr lang="en-US" altLang="zh-CN" b="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25695" y="1801848"/>
            <a:ext cx="10665601" cy="37294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Loop</a:t>
            </a:r>
          </a:p>
          <a:p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856731" y="3227676"/>
            <a:ext cx="4497864" cy="830997"/>
          </a:xfrm>
          <a:prstGeom prst="rect">
            <a:avLst/>
          </a:prstGeom>
          <a:solidFill>
            <a:srgbClr val="E8851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 i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 smtClean="0"/>
              <a:t>Var.WHILE</a:t>
            </a:r>
            <a:r>
              <a:rPr lang="en-US" altLang="zh-CN" dirty="0" smtClean="0"/>
              <a:t> </a:t>
            </a:r>
            <a:r>
              <a:rPr lang="en-US" altLang="zh-CN" b="0" dirty="0">
                <a:solidFill>
                  <a:schemeClr val="bg1"/>
                </a:solidFill>
              </a:rPr>
              <a:t>&lt;condition&gt;</a:t>
            </a:r>
          </a:p>
          <a:p>
            <a:r>
              <a:rPr lang="en-US" altLang="zh-CN" b="0" dirty="0">
                <a:solidFill>
                  <a:schemeClr val="bg1"/>
                </a:solidFill>
              </a:rPr>
              <a:t>(</a:t>
            </a:r>
          </a:p>
          <a:p>
            <a:r>
              <a:rPr lang="en-US" altLang="zh-CN" b="0" dirty="0">
                <a:solidFill>
                  <a:schemeClr val="bg1"/>
                </a:solidFill>
              </a:rPr>
              <a:t>&lt;block&gt;</a:t>
            </a:r>
          </a:p>
          <a:p>
            <a:r>
              <a:rPr lang="en-US" altLang="zh-CN" b="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56731" y="4249396"/>
            <a:ext cx="4497864" cy="276999"/>
          </a:xfrm>
          <a:prstGeom prst="rect">
            <a:avLst/>
          </a:prstGeom>
          <a:solidFill>
            <a:srgbClr val="E8851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 i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i="0" dirty="0" err="1"/>
              <a:t>RePeaT</a:t>
            </a:r>
            <a:r>
              <a:rPr lang="en-US" altLang="zh-CN" i="0" dirty="0"/>
              <a:t> </a:t>
            </a:r>
            <a:r>
              <a:rPr lang="en-US" altLang="zh-CN" b="0" dirty="0">
                <a:solidFill>
                  <a:schemeClr val="bg1"/>
                </a:solidFill>
              </a:rPr>
              <a:t>&lt;count&gt; &lt;command&gt;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56731" y="4717118"/>
            <a:ext cx="4497864" cy="830997"/>
          </a:xfrm>
          <a:prstGeom prst="rect">
            <a:avLst/>
          </a:prstGeom>
          <a:solidFill>
            <a:srgbClr val="E8851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 i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i="0" dirty="0" err="1" smtClean="0"/>
              <a:t>RePeaT</a:t>
            </a:r>
            <a:r>
              <a:rPr lang="en-US" altLang="zh-CN" i="0" dirty="0" smtClean="0"/>
              <a:t> </a:t>
            </a:r>
            <a:r>
              <a:rPr lang="en-US" altLang="zh-CN" b="0" dirty="0">
                <a:solidFill>
                  <a:schemeClr val="bg1"/>
                </a:solidFill>
              </a:rPr>
              <a:t>&lt;count&gt;</a:t>
            </a:r>
          </a:p>
          <a:p>
            <a:r>
              <a:rPr lang="en-US" altLang="zh-CN" i="0" dirty="0">
                <a:solidFill>
                  <a:schemeClr val="bg1"/>
                </a:solidFill>
              </a:rPr>
              <a:t>(</a:t>
            </a:r>
          </a:p>
          <a:p>
            <a:r>
              <a:rPr lang="en-US" altLang="zh-CN" b="0" dirty="0">
                <a:solidFill>
                  <a:schemeClr val="bg1"/>
                </a:solidFill>
              </a:rPr>
              <a:t>&lt;block&gt;</a:t>
            </a:r>
          </a:p>
          <a:p>
            <a:r>
              <a:rPr lang="en-US" altLang="zh-CN" i="0" dirty="0" smtClean="0">
                <a:solidFill>
                  <a:schemeClr val="bg1"/>
                </a:solidFill>
              </a:rPr>
              <a:t>)</a:t>
            </a:r>
            <a:endParaRPr lang="en-US" altLang="zh-CN" i="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6729" y="5738838"/>
            <a:ext cx="4497865" cy="830997"/>
          </a:xfrm>
          <a:prstGeom prst="rect">
            <a:avLst/>
          </a:prstGeom>
          <a:solidFill>
            <a:srgbClr val="E8851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 i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i="0" dirty="0" err="1"/>
              <a:t>RePeaT</a:t>
            </a:r>
            <a:endParaRPr lang="en-US" altLang="zh-CN" i="0" dirty="0"/>
          </a:p>
          <a:p>
            <a:r>
              <a:rPr lang="en-US" altLang="zh-CN" i="0" dirty="0">
                <a:solidFill>
                  <a:schemeClr val="bg1"/>
                </a:solidFill>
              </a:rPr>
              <a:t>(</a:t>
            </a:r>
          </a:p>
          <a:p>
            <a:r>
              <a:rPr lang="en-US" altLang="zh-CN" b="0" dirty="0">
                <a:solidFill>
                  <a:schemeClr val="bg1"/>
                </a:solidFill>
              </a:rPr>
              <a:t>&lt;block&gt;</a:t>
            </a:r>
          </a:p>
          <a:p>
            <a:r>
              <a:rPr lang="en-US" altLang="zh-CN" i="0" dirty="0">
                <a:solidFill>
                  <a:schemeClr val="bg1"/>
                </a:solidFill>
              </a:rPr>
              <a:t>)</a:t>
            </a:r>
            <a:r>
              <a:rPr lang="en-US" altLang="zh-CN" i="0" dirty="0"/>
              <a:t>WHILE </a:t>
            </a:r>
            <a:r>
              <a:rPr lang="en-US" altLang="zh-CN" b="0" dirty="0">
                <a:solidFill>
                  <a:schemeClr val="bg1"/>
                </a:solidFill>
              </a:rPr>
              <a:t>&lt;condition&gt;</a:t>
            </a: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6384032" y="2163204"/>
            <a:ext cx="0" cy="4363456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078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 10"/>
          <p:cNvSpPr/>
          <p:nvPr/>
        </p:nvSpPr>
        <p:spPr bwMode="auto">
          <a:xfrm>
            <a:off x="6672064" y="2490214"/>
            <a:ext cx="5370306" cy="3531073"/>
          </a:xfrm>
          <a:prstGeom prst="rect">
            <a:avLst/>
          </a:prstGeom>
          <a:solidFill>
            <a:srgbClr val="102672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 smtClean="0">
                <a:latin typeface="Consolas" panose="020B0609020204030204" pitchFamily="49" charset="0"/>
              </a:rPr>
              <a:t>//Set </a:t>
            </a:r>
            <a:r>
              <a:rPr lang="en-US" altLang="zh-CN" sz="1400" dirty="0">
                <a:latin typeface="Consolas" panose="020B0609020204030204" pitchFamily="49" charset="0"/>
              </a:rPr>
              <a:t>a Write breakpoint to </a:t>
            </a:r>
            <a:r>
              <a:rPr lang="en-US" altLang="zh-CN" sz="1400" dirty="0" smtClean="0">
                <a:latin typeface="Consolas" panose="020B0609020204030204" pitchFamily="49" charset="0"/>
              </a:rPr>
              <a:t>array</a:t>
            </a:r>
          </a:p>
          <a:p>
            <a:r>
              <a:rPr lang="en-US" altLang="zh-CN" sz="1400" i="1" dirty="0" err="1" smtClean="0">
                <a:solidFill>
                  <a:srgbClr val="F07800"/>
                </a:solidFill>
                <a:latin typeface="Consolas" panose="020B0609020204030204" pitchFamily="49" charset="0"/>
              </a:rPr>
              <a:t>Var.Break.Set</a:t>
            </a:r>
            <a:r>
              <a:rPr lang="en-US" altLang="zh-CN" sz="1400" i="1" dirty="0" smtClean="0">
                <a:solidFill>
                  <a:srgbClr val="F078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 dirty="0">
                <a:solidFill>
                  <a:srgbClr val="F07800"/>
                </a:solidFill>
                <a:latin typeface="Consolas" panose="020B0609020204030204" pitchFamily="49" charset="0"/>
              </a:rPr>
              <a:t>flags /</a:t>
            </a:r>
            <a:r>
              <a:rPr lang="en-US" altLang="zh-CN" sz="1400" i="1" dirty="0" err="1" smtClean="0">
                <a:solidFill>
                  <a:srgbClr val="F07800"/>
                </a:solidFill>
                <a:latin typeface="Consolas" panose="020B0609020204030204" pitchFamily="49" charset="0"/>
              </a:rPr>
              <a:t>Write;flags</a:t>
            </a:r>
            <a:endParaRPr lang="en-US" altLang="zh-CN" sz="1400" i="1" dirty="0" smtClean="0">
              <a:solidFill>
                <a:srgbClr val="F07800"/>
              </a:solidFill>
              <a:latin typeface="Consolas" panose="020B0609020204030204" pitchFamily="49" charset="0"/>
            </a:endParaRP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//Repeat </a:t>
            </a:r>
            <a:r>
              <a:rPr lang="en-US" altLang="zh-CN" sz="1400" dirty="0">
                <a:latin typeface="Consolas" panose="020B0609020204030204" pitchFamily="49" charset="0"/>
              </a:rPr>
              <a:t>the following 10 times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//Start </a:t>
            </a:r>
            <a:r>
              <a:rPr lang="en-US" altLang="zh-CN" sz="1400" dirty="0">
                <a:latin typeface="Consolas" panose="020B0609020204030204" pitchFamily="49" charset="0"/>
              </a:rPr>
              <a:t>the program and wait until the target halts </a:t>
            </a:r>
            <a:r>
              <a:rPr lang="en-US" altLang="zh-CN" sz="1400" dirty="0" smtClean="0">
                <a:latin typeface="Consolas" panose="020B0609020204030204" pitchFamily="49" charset="0"/>
              </a:rPr>
              <a:t>//at </a:t>
            </a:r>
            <a:r>
              <a:rPr lang="en-US" altLang="zh-CN" sz="1400" dirty="0">
                <a:latin typeface="Consolas" panose="020B0609020204030204" pitchFamily="49" charset="0"/>
              </a:rPr>
              <a:t>the breakpoint.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//Then </a:t>
            </a:r>
            <a:r>
              <a:rPr lang="en-US" altLang="zh-CN" sz="1400" dirty="0">
                <a:latin typeface="Consolas" panose="020B0609020204030204" pitchFamily="49" charset="0"/>
              </a:rPr>
              <a:t>export the contents of array flags to file </a:t>
            </a:r>
            <a:r>
              <a:rPr lang="en-US" altLang="zh-CN" sz="1400" dirty="0" smtClean="0">
                <a:latin typeface="Consolas" panose="020B0609020204030204" pitchFamily="49" charset="0"/>
              </a:rPr>
              <a:t>//flags_export.csv </a:t>
            </a:r>
            <a:r>
              <a:rPr lang="en-US" altLang="zh-CN" sz="1400" dirty="0">
                <a:latin typeface="Consolas" panose="020B0609020204030204" pitchFamily="49" charset="0"/>
              </a:rPr>
              <a:t>in </a:t>
            </a:r>
            <a:r>
              <a:rPr lang="en-US" altLang="zh-CN" sz="1400" dirty="0" smtClean="0">
                <a:latin typeface="Consolas" panose="020B0609020204030204" pitchFamily="49" charset="0"/>
              </a:rPr>
              <a:t>CSV format</a:t>
            </a:r>
            <a:r>
              <a:rPr lang="en-US" altLang="zh-CN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zh-CN" sz="1400" b="1" i="1" dirty="0" err="1">
                <a:solidFill>
                  <a:srgbClr val="F07800"/>
                </a:solidFill>
                <a:latin typeface="Consolas" panose="020B0609020204030204" pitchFamily="49" charset="0"/>
              </a:rPr>
              <a:t>RePeaT</a:t>
            </a:r>
            <a:r>
              <a:rPr lang="en-US" altLang="zh-CN" sz="1400" b="1" i="1" dirty="0">
                <a:solidFill>
                  <a:srgbClr val="F07800"/>
                </a:solidFill>
                <a:latin typeface="Consolas" panose="020B0609020204030204" pitchFamily="49" charset="0"/>
              </a:rPr>
              <a:t> 10.</a:t>
            </a:r>
          </a:p>
          <a:p>
            <a:r>
              <a:rPr lang="en-US" altLang="zh-CN" sz="1400" i="1" dirty="0">
                <a:solidFill>
                  <a:srgbClr val="F078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400" i="1" dirty="0" smtClean="0">
                <a:solidFill>
                  <a:srgbClr val="F07800"/>
                </a:solidFill>
                <a:latin typeface="Consolas" panose="020B0609020204030204" pitchFamily="49" charset="0"/>
              </a:rPr>
              <a:t>	Go</a:t>
            </a:r>
            <a:endParaRPr lang="en-US" altLang="zh-CN" sz="1400" i="1" dirty="0">
              <a:solidFill>
                <a:srgbClr val="F07800"/>
              </a:solidFill>
              <a:latin typeface="Consolas" panose="020B0609020204030204" pitchFamily="49" charset="0"/>
            </a:endParaRPr>
          </a:p>
          <a:p>
            <a:r>
              <a:rPr lang="en-US" altLang="zh-CN" sz="1400" i="1" dirty="0" smtClean="0">
                <a:solidFill>
                  <a:srgbClr val="F07800"/>
                </a:solidFill>
                <a:latin typeface="Consolas" panose="020B0609020204030204" pitchFamily="49" charset="0"/>
              </a:rPr>
              <a:t>	WAIT </a:t>
            </a:r>
            <a:r>
              <a:rPr lang="en-US" altLang="zh-CN" sz="1400" i="1" dirty="0">
                <a:solidFill>
                  <a:srgbClr val="F07800"/>
                </a:solidFill>
                <a:latin typeface="Consolas" panose="020B0609020204030204" pitchFamily="49" charset="0"/>
              </a:rPr>
              <a:t>!STATE.RUN()</a:t>
            </a:r>
          </a:p>
          <a:p>
            <a:r>
              <a:rPr lang="en-US" altLang="zh-CN" sz="1400" i="1" dirty="0" smtClean="0">
                <a:solidFill>
                  <a:srgbClr val="F078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i="1" dirty="0" err="1" smtClean="0">
                <a:solidFill>
                  <a:srgbClr val="F07800"/>
                </a:solidFill>
                <a:latin typeface="Consolas" panose="020B0609020204030204" pitchFamily="49" charset="0"/>
              </a:rPr>
              <a:t>Var.EXPORT</a:t>
            </a:r>
            <a:r>
              <a:rPr lang="en-US" altLang="zh-CN" sz="1400" i="1" dirty="0" smtClean="0">
                <a:solidFill>
                  <a:srgbClr val="F078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 dirty="0">
                <a:solidFill>
                  <a:srgbClr val="F07800"/>
                </a:solidFill>
                <a:latin typeface="Consolas" panose="020B0609020204030204" pitchFamily="49" charset="0"/>
              </a:rPr>
              <a:t>"flags_export.csv" flags /Append</a:t>
            </a:r>
          </a:p>
          <a:p>
            <a:r>
              <a:rPr lang="en-US" altLang="zh-CN" sz="1400" i="1" dirty="0">
                <a:solidFill>
                  <a:srgbClr val="F07800"/>
                </a:solidFill>
                <a:latin typeface="Consolas" panose="020B0609020204030204" pitchFamily="49" charset="0"/>
              </a:rPr>
              <a:t>)</a:t>
            </a:r>
            <a:endParaRPr lang="zh-CN" altLang="en-US" sz="1400" i="1" dirty="0">
              <a:solidFill>
                <a:srgbClr val="F078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6652286" y="1774141"/>
            <a:ext cx="5010265" cy="37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414772" indent="-414772" algn="l" defTabSz="407571" rtl="0" eaLnBrk="1" fontAlgn="base" hangingPunct="1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F07800"/>
              </a:buClr>
              <a:buSzPct val="100000"/>
              <a:buFontTx/>
              <a:buBlip>
                <a:blip r:embed="rId2"/>
              </a:buBlip>
              <a:defRPr lang="zh-CN" altLang="en-US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9544" indent="-414772" algn="l" defTabSz="407571" rtl="0" eaLnBrk="1" fontAlgn="base" hangingPunct="1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F07800"/>
              </a:buClr>
              <a:buSzPct val="100000"/>
              <a:buFontTx/>
              <a:buBlip>
                <a:blip r:embed="rId2"/>
              </a:buBlip>
              <a:defRPr lang="zh-CN" altLang="en-US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623" indent="-311079" algn="l" defTabSz="407571" rtl="0" eaLnBrk="1" fontAlgn="base" hangingPunct="1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F07800"/>
              </a:buClr>
              <a:buSzPct val="100000"/>
              <a:buFontTx/>
              <a:buBlip>
                <a:blip r:embed="rId2"/>
              </a:buBlip>
              <a:defRPr lang="zh-CN" alt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5394" indent="-311079" algn="l" defTabSz="407571" rtl="0" eaLnBrk="1" fontAlgn="base" hangingPunct="1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F07800"/>
              </a:buClr>
              <a:buSzPct val="100000"/>
              <a:buFontTx/>
              <a:buBlip>
                <a:blip r:embed="rId2"/>
              </a:buBlip>
              <a:defRPr lang="zh-CN" alt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59087" indent="0" algn="l" defTabSz="407571" rtl="0" eaLnBrk="1" fontAlgn="base" hangingPunct="1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F07800"/>
              </a:buClr>
              <a:buSzPct val="100000"/>
              <a:buFont typeface="Wingdings" panose="05000000000000000000" pitchFamily="2" charset="2"/>
              <a:buNone/>
              <a:def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1245" indent="-207386" algn="l" defTabSz="407571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647"/>
              </a:spcAft>
              <a:buClr>
                <a:srgbClr val="000000"/>
              </a:buClr>
              <a:buSzPct val="100000"/>
              <a:buFont typeface="Times New Roman" pitchFamily="18" charset="0"/>
              <a:defRPr sz="2177">
                <a:solidFill>
                  <a:srgbClr val="4C4C4C"/>
                </a:solidFill>
                <a:latin typeface="+mn-lt"/>
                <a:ea typeface="+mn-ea"/>
              </a:defRPr>
            </a:lvl6pPr>
            <a:lvl7pPr marL="2696017" indent="-207386" algn="l" defTabSz="407571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647"/>
              </a:spcAft>
              <a:buClr>
                <a:srgbClr val="000000"/>
              </a:buClr>
              <a:buSzPct val="100000"/>
              <a:buFont typeface="Times New Roman" pitchFamily="18" charset="0"/>
              <a:defRPr sz="2177">
                <a:solidFill>
                  <a:srgbClr val="4C4C4C"/>
                </a:solidFill>
                <a:latin typeface="+mn-lt"/>
                <a:ea typeface="+mn-ea"/>
              </a:defRPr>
            </a:lvl7pPr>
            <a:lvl8pPr marL="3110789" indent="-207386" algn="l" defTabSz="407571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647"/>
              </a:spcAft>
              <a:buClr>
                <a:srgbClr val="000000"/>
              </a:buClr>
              <a:buSzPct val="100000"/>
              <a:buFont typeface="Times New Roman" pitchFamily="18" charset="0"/>
              <a:defRPr sz="2177">
                <a:solidFill>
                  <a:srgbClr val="4C4C4C"/>
                </a:solidFill>
                <a:latin typeface="+mn-lt"/>
                <a:ea typeface="+mn-ea"/>
              </a:defRPr>
            </a:lvl8pPr>
            <a:lvl9pPr marL="3525561" indent="-207386" algn="l" defTabSz="407571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647"/>
              </a:spcAft>
              <a:buClr>
                <a:srgbClr val="000000"/>
              </a:buClr>
              <a:buSzPct val="100000"/>
              <a:buFont typeface="Times New Roman" pitchFamily="18" charset="0"/>
              <a:defRPr sz="2177">
                <a:solidFill>
                  <a:srgbClr val="4C4C4C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e.g.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46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785281" y="946180"/>
            <a:ext cx="10788881" cy="409003"/>
          </a:xfrm>
        </p:spPr>
        <p:txBody>
          <a:bodyPr/>
          <a:lstStyle/>
          <a:p>
            <a:pPr defTabSz="407399">
              <a:defRPr/>
            </a:pPr>
            <a:r>
              <a:rPr lang="en-US" altLang="zh-CN" dirty="0" smtClean="0"/>
              <a:t>Grammar-Commands</a:t>
            </a:r>
            <a:endParaRPr dirty="0" smtClean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25695" y="1801848"/>
            <a:ext cx="10665601" cy="37294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Subroutine Calls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972063" y="2390815"/>
            <a:ext cx="4448434" cy="1569660"/>
          </a:xfrm>
          <a:prstGeom prst="rect">
            <a:avLst/>
          </a:prstGeom>
          <a:solidFill>
            <a:srgbClr val="E8851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2">
                    <a:lumMod val="75000"/>
                  </a:schemeClr>
                </a:solidFill>
              </a:rPr>
              <a:t>GOSUB</a:t>
            </a:r>
            <a:r>
              <a:rPr lang="en-US" altLang="zh-CN" sz="1200" b="1" dirty="0"/>
              <a:t> </a:t>
            </a:r>
            <a:r>
              <a:rPr lang="en-US" altLang="zh-CN" sz="1200" i="1" dirty="0"/>
              <a:t>&lt;label&gt; </a:t>
            </a:r>
            <a:r>
              <a:rPr lang="en-US" altLang="zh-CN" sz="1200" dirty="0"/>
              <a:t>[</a:t>
            </a:r>
            <a:r>
              <a:rPr lang="en-US" altLang="zh-CN" sz="1200" i="1" dirty="0"/>
              <a:t>&lt;</a:t>
            </a:r>
            <a:r>
              <a:rPr lang="en-US" altLang="zh-CN" sz="1200" i="1" dirty="0" err="1"/>
              <a:t>parameter_list</a:t>
            </a:r>
            <a:r>
              <a:rPr lang="en-US" altLang="zh-CN" sz="1200" i="1" dirty="0"/>
              <a:t>&gt;</a:t>
            </a:r>
            <a:r>
              <a:rPr lang="en-US" altLang="zh-CN" sz="1200" dirty="0"/>
              <a:t>]</a:t>
            </a:r>
          </a:p>
          <a:p>
            <a:r>
              <a:rPr lang="en-US" altLang="zh-CN" sz="1200" b="1" dirty="0"/>
              <a:t>…</a:t>
            </a:r>
          </a:p>
          <a:p>
            <a:r>
              <a:rPr lang="en-US" altLang="zh-CN" sz="1200" b="1" dirty="0"/>
              <a:t>ENDDO</a:t>
            </a:r>
          </a:p>
          <a:p>
            <a:r>
              <a:rPr lang="en-US" altLang="zh-CN" sz="1200" i="1" dirty="0"/>
              <a:t>&lt;label&gt;</a:t>
            </a:r>
          </a:p>
          <a:p>
            <a:r>
              <a:rPr lang="en-US" altLang="zh-CN" sz="1200" b="1" dirty="0"/>
              <a:t>(</a:t>
            </a:r>
          </a:p>
          <a:p>
            <a:r>
              <a:rPr lang="en-US" altLang="zh-CN" sz="1200" i="1" dirty="0"/>
              <a:t>&lt;block&gt;</a:t>
            </a:r>
          </a:p>
          <a:p>
            <a:r>
              <a:rPr lang="en-US" altLang="zh-CN" sz="1200" b="1" dirty="0"/>
              <a:t>RETURN</a:t>
            </a:r>
          </a:p>
          <a:p>
            <a:r>
              <a:rPr lang="en-US" altLang="zh-CN" sz="1200" b="1" dirty="0"/>
              <a:t>)</a:t>
            </a:r>
            <a:endParaRPr lang="en-US" altLang="zh-CN" sz="1200" b="1" i="1" dirty="0">
              <a:latin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2063" y="4351830"/>
            <a:ext cx="4448434" cy="646331"/>
          </a:xfrm>
          <a:prstGeom prst="rect">
            <a:avLst/>
          </a:prstGeom>
          <a:solidFill>
            <a:srgbClr val="E8851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 i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i="0" dirty="0"/>
              <a:t>GOTO </a:t>
            </a:r>
            <a:r>
              <a:rPr lang="en-US" altLang="zh-CN" b="0" dirty="0">
                <a:solidFill>
                  <a:schemeClr val="bg1"/>
                </a:solidFill>
              </a:rPr>
              <a:t>&lt;label&gt; </a:t>
            </a:r>
            <a:endParaRPr lang="en-US" altLang="zh-CN" b="0" dirty="0" smtClean="0">
              <a:solidFill>
                <a:schemeClr val="bg1"/>
              </a:solidFill>
            </a:endParaRPr>
          </a:p>
          <a:p>
            <a:endParaRPr lang="en-US" altLang="zh-CN" b="0" i="0" dirty="0"/>
          </a:p>
          <a:p>
            <a:r>
              <a:rPr lang="en-US" altLang="zh-CN" i="0" dirty="0" smtClean="0"/>
              <a:t>JUMPTO </a:t>
            </a:r>
            <a:r>
              <a:rPr lang="en-US" altLang="zh-CN" b="0" dirty="0">
                <a:solidFill>
                  <a:schemeClr val="bg1"/>
                </a:solidFill>
              </a:rPr>
              <a:t>&lt;label&gt;</a:t>
            </a:r>
          </a:p>
        </p:txBody>
      </p:sp>
    </p:spTree>
    <p:extLst>
      <p:ext uri="{BB962C8B-B14F-4D97-AF65-F5344CB8AC3E}">
        <p14:creationId xmlns:p14="http://schemas.microsoft.com/office/powerpoint/2010/main" val="26599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785281" y="946180"/>
            <a:ext cx="10788881" cy="409003"/>
          </a:xfrm>
        </p:spPr>
        <p:txBody>
          <a:bodyPr/>
          <a:lstStyle/>
          <a:p>
            <a:pPr defTabSz="407399">
              <a:defRPr/>
            </a:pPr>
            <a:r>
              <a:rPr lang="en-US" altLang="zh-CN" dirty="0" smtClean="0"/>
              <a:t>Grammar-Commands</a:t>
            </a:r>
            <a:endParaRPr dirty="0" smtClean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25695" y="1801848"/>
            <a:ext cx="5010265" cy="37294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File Manipulation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785281" y="2335012"/>
            <a:ext cx="4662647" cy="461665"/>
          </a:xfrm>
          <a:prstGeom prst="rect">
            <a:avLst/>
          </a:prstGeom>
          <a:solidFill>
            <a:srgbClr val="E8851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Consolas" panose="020B0609020204030204" pitchFamily="49" charset="0"/>
              </a:rPr>
              <a:t>•  Open file</a:t>
            </a:r>
          </a:p>
          <a:p>
            <a:r>
              <a:rPr lang="en-US" altLang="zh-CN" sz="1200" b="1" dirty="0" smtClean="0">
                <a:solidFill>
                  <a:schemeClr val="accent2">
                    <a:lumMod val="75000"/>
                  </a:schemeClr>
                </a:solidFill>
              </a:rPr>
              <a:t>OPEN</a:t>
            </a:r>
            <a:r>
              <a:rPr lang="en-US" altLang="zh-CN" sz="1200" b="1" dirty="0" smtClean="0"/>
              <a:t> #</a:t>
            </a:r>
            <a:r>
              <a:rPr lang="en-US" altLang="zh-CN" sz="1200" dirty="0" smtClean="0"/>
              <a:t>&lt;</a:t>
            </a:r>
            <a:r>
              <a:rPr lang="en-US" altLang="zh-CN" sz="1200" i="1" dirty="0" smtClean="0"/>
              <a:t>buffer</a:t>
            </a:r>
            <a:r>
              <a:rPr lang="en-US" altLang="zh-CN" sz="1200" dirty="0" smtClean="0"/>
              <a:t>&gt; &lt;</a:t>
            </a:r>
            <a:r>
              <a:rPr lang="en-US" altLang="zh-CN" sz="1200" i="1" dirty="0" smtClean="0"/>
              <a:t>filename</a:t>
            </a:r>
            <a:r>
              <a:rPr lang="en-US" altLang="zh-CN" sz="1200" dirty="0" smtClean="0"/>
              <a:t>&gt; </a:t>
            </a:r>
            <a:r>
              <a:rPr lang="en-US" altLang="zh-CN" sz="1200" b="1" dirty="0" smtClean="0"/>
              <a:t>/ Read </a:t>
            </a:r>
            <a:r>
              <a:rPr lang="en-US" altLang="zh-CN" sz="1200" dirty="0" smtClean="0"/>
              <a:t>| </a:t>
            </a:r>
            <a:r>
              <a:rPr lang="en-US" altLang="zh-CN" sz="1200" b="1" dirty="0" smtClean="0"/>
              <a:t>Write </a:t>
            </a:r>
            <a:r>
              <a:rPr lang="en-US" altLang="zh-CN" sz="1200" dirty="0" smtClean="0"/>
              <a:t>| </a:t>
            </a:r>
            <a:r>
              <a:rPr lang="en-US" altLang="zh-CN" sz="1200" b="1" dirty="0" smtClean="0"/>
              <a:t>Create | BINARY 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85281" y="3170328"/>
            <a:ext cx="4662648" cy="461665"/>
          </a:xfrm>
          <a:prstGeom prst="rect">
            <a:avLst/>
          </a:prstGeom>
          <a:solidFill>
            <a:srgbClr val="E8851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 i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b="0" i="0" dirty="0">
                <a:solidFill>
                  <a:schemeClr val="bg1"/>
                </a:solidFill>
              </a:rPr>
              <a:t>• Read data from an open </a:t>
            </a:r>
            <a:r>
              <a:rPr lang="en-US" altLang="zh-CN" b="0" i="0" dirty="0" smtClean="0">
                <a:solidFill>
                  <a:schemeClr val="bg1"/>
                </a:solidFill>
              </a:rPr>
              <a:t>file</a:t>
            </a:r>
          </a:p>
          <a:p>
            <a:r>
              <a:rPr lang="en-US" altLang="zh-CN" dirty="0" smtClean="0"/>
              <a:t>READ </a:t>
            </a:r>
            <a:r>
              <a:rPr lang="en-US" altLang="zh-CN" dirty="0">
                <a:solidFill>
                  <a:schemeClr val="bg1"/>
                </a:solidFill>
              </a:rPr>
              <a:t>#&lt;buffer&gt; [ %LINE ] &lt;</a:t>
            </a:r>
            <a:r>
              <a:rPr lang="en-US" altLang="zh-CN" dirty="0" err="1">
                <a:solidFill>
                  <a:schemeClr val="bg1"/>
                </a:solidFill>
              </a:rPr>
              <a:t>parlist</a:t>
            </a:r>
            <a:r>
              <a:rPr lang="en-US" altLang="zh-CN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85281" y="4075474"/>
            <a:ext cx="4662647" cy="461665"/>
          </a:xfrm>
          <a:prstGeom prst="rect">
            <a:avLst/>
          </a:prstGeom>
          <a:solidFill>
            <a:srgbClr val="E8851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 i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b="0" i="0" dirty="0" smtClean="0">
                <a:solidFill>
                  <a:schemeClr val="bg1"/>
                </a:solidFill>
              </a:rPr>
              <a:t>• </a:t>
            </a:r>
            <a:r>
              <a:rPr lang="en-US" altLang="zh-CN" b="0" i="0" dirty="0">
                <a:solidFill>
                  <a:schemeClr val="bg1"/>
                </a:solidFill>
              </a:rPr>
              <a:t>Write data to an open </a:t>
            </a:r>
            <a:r>
              <a:rPr lang="en-US" altLang="zh-CN" b="0" i="0" dirty="0" smtClean="0">
                <a:solidFill>
                  <a:schemeClr val="bg1"/>
                </a:solidFill>
              </a:rPr>
              <a:t>file</a:t>
            </a:r>
          </a:p>
          <a:p>
            <a:r>
              <a:rPr lang="en-US" altLang="zh-CN" dirty="0"/>
              <a:t>WRITE </a:t>
            </a:r>
            <a:r>
              <a:rPr lang="en-US" altLang="zh-CN" dirty="0">
                <a:solidFill>
                  <a:schemeClr val="bg1"/>
                </a:solidFill>
              </a:rPr>
              <a:t>#</a:t>
            </a:r>
            <a:r>
              <a:rPr lang="en-US" altLang="zh-CN" b="0" dirty="0">
                <a:solidFill>
                  <a:schemeClr val="bg1"/>
                </a:solidFill>
              </a:rPr>
              <a:t>&lt;buffer&gt; &lt;</a:t>
            </a:r>
            <a:r>
              <a:rPr lang="en-US" altLang="zh-CN" b="0" dirty="0" err="1">
                <a:solidFill>
                  <a:schemeClr val="bg1"/>
                </a:solidFill>
              </a:rPr>
              <a:t>parlist</a:t>
            </a:r>
            <a:r>
              <a:rPr lang="en-US" altLang="zh-CN" b="0" dirty="0">
                <a:solidFill>
                  <a:schemeClr val="bg1"/>
                </a:solidFill>
              </a:rPr>
              <a:t>&gt;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5281" y="4918612"/>
            <a:ext cx="4662647" cy="461665"/>
          </a:xfrm>
          <a:prstGeom prst="rect">
            <a:avLst/>
          </a:prstGeom>
          <a:solidFill>
            <a:srgbClr val="E8851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Consolas" panose="020B0609020204030204" pitchFamily="49" charset="0"/>
              </a:rPr>
              <a:t>•  Close file</a:t>
            </a:r>
          </a:p>
          <a:p>
            <a:r>
              <a:rPr lang="en-US" altLang="zh-CN" sz="1200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CLOSE </a:t>
            </a:r>
            <a:r>
              <a:rPr lang="en-US" altLang="zh-CN" sz="1200" b="1" i="1" dirty="0">
                <a:solidFill>
                  <a:schemeClr val="bg1"/>
                </a:solidFill>
                <a:latin typeface="Consolas" panose="020B0609020204030204" pitchFamily="49" charset="0"/>
              </a:rPr>
              <a:t>#&lt;buffer&gt;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6179721" y="2297527"/>
            <a:ext cx="5832648" cy="3082750"/>
          </a:xfrm>
          <a:prstGeom prst="rect">
            <a:avLst/>
          </a:prstGeom>
          <a:solidFill>
            <a:srgbClr val="102672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sz="1400" i="1" dirty="0">
                <a:solidFill>
                  <a:schemeClr val="bg1"/>
                </a:solidFill>
                <a:latin typeface="Consolas" panose="020B0609020204030204" pitchFamily="49" charset="0"/>
                <a:ea typeface="MS Gothic" pitchFamily="49" charset="-128"/>
              </a:rPr>
              <a:t>&amp;filename="~~~~\t32_tmp_log.txt"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zh-CN" sz="1400" i="1" dirty="0">
              <a:solidFill>
                <a:schemeClr val="bg1"/>
              </a:solidFill>
              <a:latin typeface="Consolas" panose="020B0609020204030204" pitchFamily="49" charset="0"/>
              <a:ea typeface="MS Gothic" pitchFamily="49" charset="-128"/>
            </a:endParaRP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sz="1400" i="1" dirty="0">
                <a:solidFill>
                  <a:schemeClr val="bg1"/>
                </a:solidFill>
                <a:latin typeface="Consolas" panose="020B0609020204030204" pitchFamily="49" charset="0"/>
                <a:ea typeface="MS Gothic" pitchFamily="49" charset="-128"/>
              </a:rPr>
              <a:t>IF !</a:t>
            </a:r>
            <a:r>
              <a:rPr lang="en-US" altLang="zh-CN" sz="1400" i="1" dirty="0" err="1">
                <a:solidFill>
                  <a:schemeClr val="bg1"/>
                </a:solidFill>
                <a:latin typeface="Consolas" panose="020B0609020204030204" pitchFamily="49" charset="0"/>
                <a:ea typeface="MS Gothic" pitchFamily="49" charset="-128"/>
              </a:rPr>
              <a:t>OS.file</a:t>
            </a:r>
            <a:r>
              <a:rPr lang="en-US" altLang="zh-CN" sz="1400" i="1" dirty="0">
                <a:solidFill>
                  <a:schemeClr val="bg1"/>
                </a:solidFill>
                <a:latin typeface="Consolas" panose="020B0609020204030204" pitchFamily="49" charset="0"/>
                <a:ea typeface="MS Gothic" pitchFamily="49" charset="-128"/>
              </a:rPr>
              <a:t>(&amp;filename)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sz="1400" i="1" dirty="0">
                <a:solidFill>
                  <a:schemeClr val="bg1"/>
                </a:solidFill>
                <a:latin typeface="Consolas" panose="020B0609020204030204" pitchFamily="49" charset="0"/>
                <a:ea typeface="MS Gothic" pitchFamily="49" charset="-128"/>
              </a:rPr>
              <a:t>(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sz="1400" i="1" dirty="0">
                <a:solidFill>
                  <a:schemeClr val="bg1"/>
                </a:solidFill>
                <a:latin typeface="Consolas" panose="020B0609020204030204" pitchFamily="49" charset="0"/>
                <a:ea typeface="MS Gothic" pitchFamily="49" charset="-128"/>
              </a:rPr>
              <a:t>	</a:t>
            </a:r>
            <a:r>
              <a:rPr lang="en-US" altLang="zh-CN" sz="1400" b="1" i="1" dirty="0">
                <a:solidFill>
                  <a:srgbClr val="E88518"/>
                </a:solidFill>
                <a:latin typeface="Consolas" panose="020B0609020204030204" pitchFamily="49" charset="0"/>
                <a:ea typeface="MS Gothic" pitchFamily="49" charset="-128"/>
              </a:rPr>
              <a:t>open #1 &amp;filename /create 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sz="1400" i="1" dirty="0">
                <a:solidFill>
                  <a:schemeClr val="bg1"/>
                </a:solidFill>
                <a:latin typeface="Consolas" panose="020B0609020204030204" pitchFamily="49" charset="0"/>
                <a:ea typeface="MS Gothic" pitchFamily="49" charset="-128"/>
              </a:rPr>
              <a:t>)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sz="1400" i="1" dirty="0">
                <a:solidFill>
                  <a:schemeClr val="bg1"/>
                </a:solidFill>
                <a:latin typeface="Consolas" panose="020B0609020204030204" pitchFamily="49" charset="0"/>
                <a:ea typeface="MS Gothic" pitchFamily="49" charset="-128"/>
              </a:rPr>
              <a:t>ELSE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sz="1400" i="1" dirty="0">
                <a:solidFill>
                  <a:schemeClr val="bg1"/>
                </a:solidFill>
                <a:latin typeface="Consolas" panose="020B0609020204030204" pitchFamily="49" charset="0"/>
                <a:ea typeface="MS Gothic" pitchFamily="49" charset="-128"/>
              </a:rPr>
              <a:t>(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sz="1400" i="1" dirty="0">
                <a:solidFill>
                  <a:schemeClr val="bg1"/>
                </a:solidFill>
                <a:latin typeface="Consolas" panose="020B0609020204030204" pitchFamily="49" charset="0"/>
                <a:ea typeface="MS Gothic" pitchFamily="49" charset="-128"/>
              </a:rPr>
              <a:t>	</a:t>
            </a:r>
            <a:r>
              <a:rPr lang="en-US" altLang="zh-CN" sz="1400" b="1" i="1" dirty="0">
                <a:solidFill>
                  <a:srgbClr val="E88518"/>
                </a:solidFill>
                <a:latin typeface="Consolas" panose="020B0609020204030204" pitchFamily="49" charset="0"/>
                <a:ea typeface="MS Gothic" pitchFamily="49" charset="-128"/>
              </a:rPr>
              <a:t>open #1 &amp;filename /write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sz="1400" i="1" dirty="0">
                <a:solidFill>
                  <a:schemeClr val="bg1"/>
                </a:solidFill>
                <a:latin typeface="Consolas" panose="020B0609020204030204" pitchFamily="49" charset="0"/>
                <a:ea typeface="MS Gothic" pitchFamily="49" charset="-128"/>
              </a:rPr>
              <a:t>)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zh-CN" sz="1400" i="1" dirty="0">
              <a:solidFill>
                <a:schemeClr val="bg1"/>
              </a:solidFill>
              <a:latin typeface="Consolas" panose="020B0609020204030204" pitchFamily="49" charset="0"/>
              <a:ea typeface="MS Gothic" pitchFamily="49" charset="-128"/>
            </a:endParaRP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zh-CN" sz="1400" i="1" dirty="0">
              <a:solidFill>
                <a:schemeClr val="bg1"/>
              </a:solidFill>
              <a:latin typeface="Consolas" panose="020B0609020204030204" pitchFamily="49" charset="0"/>
              <a:ea typeface="MS Gothic" pitchFamily="49" charset="-128"/>
            </a:endParaRP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sz="1400" b="1" i="1" dirty="0">
                <a:solidFill>
                  <a:srgbClr val="E88518"/>
                </a:solidFill>
                <a:latin typeface="Consolas" panose="020B0609020204030204" pitchFamily="49" charset="0"/>
                <a:ea typeface="MS Gothic" pitchFamily="49" charset="-128"/>
              </a:rPr>
              <a:t>write #1 </a:t>
            </a:r>
            <a:r>
              <a:rPr lang="en-US" altLang="zh-CN" sz="1400" b="1" i="1" dirty="0" smtClean="0">
                <a:solidFill>
                  <a:srgbClr val="E88518"/>
                </a:solidFill>
                <a:latin typeface="Consolas" panose="020B0609020204030204" pitchFamily="49" charset="0"/>
                <a:ea typeface="MS Gothic" pitchFamily="49" charset="-128"/>
              </a:rPr>
              <a:t>DATE.TIME() "flags[2]=</a:t>
            </a:r>
            <a:r>
              <a:rPr lang="en-US" altLang="zh-CN" sz="1400" b="1" i="1" dirty="0">
                <a:solidFill>
                  <a:srgbClr val="E88518"/>
                </a:solidFill>
                <a:latin typeface="Consolas" panose="020B0609020204030204" pitchFamily="49" charset="0"/>
                <a:ea typeface="MS Gothic" pitchFamily="49" charset="-128"/>
              </a:rPr>
              <a:t> "</a:t>
            </a:r>
            <a:r>
              <a:rPr lang="en-US" altLang="zh-CN" sz="1400" b="1" i="1" dirty="0" smtClean="0">
                <a:solidFill>
                  <a:srgbClr val="E88518"/>
                </a:solidFill>
                <a:latin typeface="Consolas" panose="020B0609020204030204" pitchFamily="49" charset="0"/>
                <a:ea typeface="MS Gothic" pitchFamily="49" charset="-128"/>
              </a:rPr>
              <a:t>  </a:t>
            </a:r>
            <a:r>
              <a:rPr lang="en-US" altLang="zh-CN" sz="1400" i="1" dirty="0" err="1" smtClean="0">
                <a:solidFill>
                  <a:srgbClr val="E88518"/>
                </a:solidFill>
                <a:latin typeface="Consolas" panose="020B0609020204030204" pitchFamily="49" charset="0"/>
                <a:ea typeface="MS Gothic" pitchFamily="49" charset="-128"/>
              </a:rPr>
              <a:t>v.value</a:t>
            </a:r>
            <a:r>
              <a:rPr lang="en-US" altLang="zh-CN" sz="1400" i="1" dirty="0" smtClean="0">
                <a:solidFill>
                  <a:srgbClr val="E88518"/>
                </a:solidFill>
                <a:latin typeface="Consolas" panose="020B0609020204030204" pitchFamily="49" charset="0"/>
                <a:ea typeface="MS Gothic" pitchFamily="49" charset="-128"/>
              </a:rPr>
              <a:t>(flags[2</a:t>
            </a:r>
            <a:r>
              <a:rPr lang="en-US" altLang="zh-CN" sz="1400" i="1" dirty="0">
                <a:solidFill>
                  <a:srgbClr val="E88518"/>
                </a:solidFill>
                <a:latin typeface="Consolas" panose="020B0609020204030204" pitchFamily="49" charset="0"/>
                <a:ea typeface="MS Gothic" pitchFamily="49" charset="-128"/>
              </a:rPr>
              <a:t>])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sz="1400" b="1" i="1" dirty="0">
                <a:solidFill>
                  <a:srgbClr val="E88518"/>
                </a:solidFill>
                <a:latin typeface="Consolas" panose="020B0609020204030204" pitchFamily="49" charset="0"/>
                <a:ea typeface="MS Gothic" pitchFamily="49" charset="-128"/>
              </a:rPr>
              <a:t>close #1</a:t>
            </a:r>
            <a:endParaRPr kumimoji="0" lang="zh-CN" altLang="en-US" sz="1400" b="1" i="1" u="none" strike="noStrike" cap="none" normalizeH="0" baseline="0" dirty="0" smtClean="0">
              <a:ln>
                <a:noFill/>
              </a:ln>
              <a:solidFill>
                <a:srgbClr val="E88518"/>
              </a:solidFill>
              <a:effectLst/>
              <a:latin typeface="Consolas" panose="020B0609020204030204" pitchFamily="49" charset="0"/>
              <a:ea typeface="MS Gothic" pitchFamily="49" charset="-128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5879976" y="1801848"/>
            <a:ext cx="0" cy="4363456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078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6184484" y="1801848"/>
            <a:ext cx="5010265" cy="37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414772" indent="-414772" algn="l" defTabSz="407571" rtl="0" eaLnBrk="1" fontAlgn="base" hangingPunct="1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F07800"/>
              </a:buClr>
              <a:buSzPct val="100000"/>
              <a:buFontTx/>
              <a:buBlip>
                <a:blip r:embed="rId2"/>
              </a:buBlip>
              <a:defRPr lang="zh-CN" altLang="en-US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9544" indent="-414772" algn="l" defTabSz="407571" rtl="0" eaLnBrk="1" fontAlgn="base" hangingPunct="1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F07800"/>
              </a:buClr>
              <a:buSzPct val="100000"/>
              <a:buFontTx/>
              <a:buBlip>
                <a:blip r:embed="rId2"/>
              </a:buBlip>
              <a:defRPr lang="zh-CN" altLang="en-US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623" indent="-311079" algn="l" defTabSz="407571" rtl="0" eaLnBrk="1" fontAlgn="base" hangingPunct="1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F07800"/>
              </a:buClr>
              <a:buSzPct val="100000"/>
              <a:buFontTx/>
              <a:buBlip>
                <a:blip r:embed="rId2"/>
              </a:buBlip>
              <a:defRPr lang="zh-CN" alt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5394" indent="-311079" algn="l" defTabSz="407571" rtl="0" eaLnBrk="1" fontAlgn="base" hangingPunct="1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F07800"/>
              </a:buClr>
              <a:buSzPct val="100000"/>
              <a:buFontTx/>
              <a:buBlip>
                <a:blip r:embed="rId2"/>
              </a:buBlip>
              <a:defRPr lang="zh-CN" alt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59087" indent="0" algn="l" defTabSz="407571" rtl="0" eaLnBrk="1" fontAlgn="base" hangingPunct="1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F07800"/>
              </a:buClr>
              <a:buSzPct val="100000"/>
              <a:buFont typeface="Wingdings" panose="05000000000000000000" pitchFamily="2" charset="2"/>
              <a:buNone/>
              <a:def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1245" indent="-207386" algn="l" defTabSz="407571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647"/>
              </a:spcAft>
              <a:buClr>
                <a:srgbClr val="000000"/>
              </a:buClr>
              <a:buSzPct val="100000"/>
              <a:buFont typeface="Times New Roman" pitchFamily="18" charset="0"/>
              <a:defRPr sz="2177">
                <a:solidFill>
                  <a:srgbClr val="4C4C4C"/>
                </a:solidFill>
                <a:latin typeface="+mn-lt"/>
                <a:ea typeface="+mn-ea"/>
              </a:defRPr>
            </a:lvl6pPr>
            <a:lvl7pPr marL="2696017" indent="-207386" algn="l" defTabSz="407571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647"/>
              </a:spcAft>
              <a:buClr>
                <a:srgbClr val="000000"/>
              </a:buClr>
              <a:buSzPct val="100000"/>
              <a:buFont typeface="Times New Roman" pitchFamily="18" charset="0"/>
              <a:defRPr sz="2177">
                <a:solidFill>
                  <a:srgbClr val="4C4C4C"/>
                </a:solidFill>
                <a:latin typeface="+mn-lt"/>
                <a:ea typeface="+mn-ea"/>
              </a:defRPr>
            </a:lvl7pPr>
            <a:lvl8pPr marL="3110789" indent="-207386" algn="l" defTabSz="407571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647"/>
              </a:spcAft>
              <a:buClr>
                <a:srgbClr val="000000"/>
              </a:buClr>
              <a:buSzPct val="100000"/>
              <a:buFont typeface="Times New Roman" pitchFamily="18" charset="0"/>
              <a:defRPr sz="2177">
                <a:solidFill>
                  <a:srgbClr val="4C4C4C"/>
                </a:solidFill>
                <a:latin typeface="+mn-lt"/>
                <a:ea typeface="+mn-ea"/>
              </a:defRPr>
            </a:lvl8pPr>
            <a:lvl9pPr marL="3525561" indent="-207386" algn="l" defTabSz="407571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647"/>
              </a:spcAft>
              <a:buClr>
                <a:srgbClr val="000000"/>
              </a:buClr>
              <a:buSzPct val="100000"/>
              <a:buFont typeface="Times New Roman" pitchFamily="18" charset="0"/>
              <a:defRPr sz="2177">
                <a:solidFill>
                  <a:srgbClr val="4C4C4C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e.g.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469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785281" y="946180"/>
            <a:ext cx="10788881" cy="409003"/>
          </a:xfrm>
        </p:spPr>
        <p:txBody>
          <a:bodyPr/>
          <a:lstStyle/>
          <a:p>
            <a:pPr defTabSz="407399">
              <a:defRPr/>
            </a:pPr>
            <a:r>
              <a:rPr lang="en-US" altLang="zh-CN" dirty="0" smtClean="0"/>
              <a:t>Grammar-Commands</a:t>
            </a:r>
            <a:endParaRPr dirty="0" smtClean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25695" y="1801848"/>
            <a:ext cx="10665601" cy="37294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I/O Commands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85278" y="2372654"/>
            <a:ext cx="6102809" cy="338554"/>
          </a:xfrm>
          <a:prstGeom prst="rect">
            <a:avLst/>
          </a:prstGeom>
          <a:solidFill>
            <a:srgbClr val="E8851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PRINT </a:t>
            </a:r>
            <a:r>
              <a:rPr lang="en-US" altLang="zh-CN" sz="1600" i="1" dirty="0">
                <a:latin typeface="Consolas" panose="020B0609020204030204" pitchFamily="49" charset="0"/>
              </a:rPr>
              <a:t>&lt;format&gt; &lt;</a:t>
            </a:r>
            <a:r>
              <a:rPr lang="en-US" altLang="zh-CN" sz="1600" i="1" dirty="0" err="1">
                <a:latin typeface="Consolas" panose="020B0609020204030204" pitchFamily="49" charset="0"/>
              </a:rPr>
              <a:t>parlist</a:t>
            </a:r>
            <a:r>
              <a:rPr lang="en-US" altLang="zh-CN" sz="1600" i="1" dirty="0">
                <a:latin typeface="Consolas" panose="020B0609020204030204" pitchFamily="49" charset="0"/>
              </a:rPr>
              <a:t>&gt;</a:t>
            </a:r>
            <a:endParaRPr lang="en-US" altLang="zh-CN" sz="1600" b="1" i="1" dirty="0" smtClean="0">
              <a:latin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85280" y="2970190"/>
            <a:ext cx="6102808" cy="338554"/>
          </a:xfrm>
          <a:prstGeom prst="rect">
            <a:avLst/>
          </a:prstGeom>
          <a:solidFill>
            <a:srgbClr val="E8851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i="1" dirty="0"/>
              <a:t>DIALOG.OK </a:t>
            </a:r>
            <a:r>
              <a:rPr lang="en-US" altLang="zh-CN" b="0" i="1" dirty="0">
                <a:solidFill>
                  <a:schemeClr val="bg1"/>
                </a:solidFill>
              </a:rPr>
              <a:t>&lt;message&gt;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85280" y="3584175"/>
            <a:ext cx="6102808" cy="338554"/>
          </a:xfrm>
          <a:prstGeom prst="rect">
            <a:avLst/>
          </a:prstGeom>
          <a:solidFill>
            <a:srgbClr val="E8851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i="1" dirty="0"/>
              <a:t>ENTER </a:t>
            </a:r>
            <a:r>
              <a:rPr lang="en-US" altLang="zh-CN" b="0" i="1" dirty="0">
                <a:solidFill>
                  <a:schemeClr val="bg1"/>
                </a:solidFill>
              </a:rPr>
              <a:t>&lt;</a:t>
            </a:r>
            <a:r>
              <a:rPr lang="en-US" altLang="zh-CN" b="0" i="1" dirty="0" err="1">
                <a:solidFill>
                  <a:schemeClr val="bg1"/>
                </a:solidFill>
              </a:rPr>
              <a:t>parlist</a:t>
            </a:r>
            <a:r>
              <a:rPr lang="en-US" altLang="zh-CN" b="0" i="1" dirty="0">
                <a:solidFill>
                  <a:schemeClr val="bg1"/>
                </a:solidFill>
              </a:rPr>
              <a:t>&gt; //Window based input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85278" y="4171894"/>
            <a:ext cx="6102810" cy="338554"/>
          </a:xfrm>
          <a:prstGeom prst="rect">
            <a:avLst/>
          </a:prstGeom>
          <a:solidFill>
            <a:srgbClr val="E8851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i="1" dirty="0"/>
              <a:t>INKEY </a:t>
            </a:r>
            <a:r>
              <a:rPr lang="en-US" altLang="zh-CN" b="0" i="1" dirty="0">
                <a:solidFill>
                  <a:schemeClr val="bg1"/>
                </a:solidFill>
              </a:rPr>
              <a:t>[&lt;par&gt;] //Input command (character)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472" y="2563527"/>
            <a:ext cx="2308369" cy="1315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文本框 10"/>
          <p:cNvSpPr txBox="1"/>
          <p:nvPr/>
        </p:nvSpPr>
        <p:spPr>
          <a:xfrm>
            <a:off x="785279" y="4795696"/>
            <a:ext cx="6102810" cy="338554"/>
          </a:xfrm>
          <a:prstGeom prst="rect">
            <a:avLst/>
          </a:prstGeom>
          <a:solidFill>
            <a:srgbClr val="E8851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r>
              <a:rPr lang="it-IT" altLang="zh-CN" i="1" dirty="0"/>
              <a:t>DIALOG.YESNO </a:t>
            </a:r>
            <a:r>
              <a:rPr lang="it-IT" altLang="zh-CN" b="0" i="1" dirty="0">
                <a:solidFill>
                  <a:schemeClr val="bg1"/>
                </a:solidFill>
              </a:rPr>
              <a:t>&lt;message&gt; //Create a standard dialog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85279" y="5484160"/>
            <a:ext cx="6102810" cy="338554"/>
          </a:xfrm>
          <a:prstGeom prst="rect">
            <a:avLst/>
          </a:prstGeom>
          <a:solidFill>
            <a:srgbClr val="E8851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i="1" dirty="0" err="1"/>
              <a:t>DIALOG.File</a:t>
            </a:r>
            <a:r>
              <a:rPr lang="en-US" altLang="zh-CN" i="1" dirty="0"/>
              <a:t> </a:t>
            </a:r>
            <a:r>
              <a:rPr lang="en-US" altLang="zh-CN" b="0" i="1" dirty="0">
                <a:solidFill>
                  <a:schemeClr val="bg1"/>
                </a:solidFill>
              </a:rPr>
              <a:t>&lt;message&gt; //Read a filename via a dialog</a:t>
            </a:r>
          </a:p>
        </p:txBody>
      </p:sp>
      <p:sp>
        <p:nvSpPr>
          <p:cNvPr id="5" name="右箭头 4"/>
          <p:cNvSpPr/>
          <p:nvPr/>
        </p:nvSpPr>
        <p:spPr bwMode="auto">
          <a:xfrm>
            <a:off x="8177120" y="2980252"/>
            <a:ext cx="432048" cy="281405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S Gothic" pitchFamily="49" charset="-128"/>
            </a:endParaRPr>
          </a:p>
        </p:txBody>
      </p:sp>
      <p:sp>
        <p:nvSpPr>
          <p:cNvPr id="13" name="右箭头 12"/>
          <p:cNvSpPr/>
          <p:nvPr/>
        </p:nvSpPr>
        <p:spPr bwMode="auto">
          <a:xfrm>
            <a:off x="8177120" y="4795696"/>
            <a:ext cx="432048" cy="281405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S Gothic" pitchFamily="49" charset="-128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084" y="4302812"/>
            <a:ext cx="2256638" cy="1286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直接连接符 13"/>
          <p:cNvCxnSpPr/>
          <p:nvPr/>
        </p:nvCxnSpPr>
        <p:spPr bwMode="auto">
          <a:xfrm>
            <a:off x="7824192" y="1928964"/>
            <a:ext cx="0" cy="4363456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078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336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785281" y="946180"/>
            <a:ext cx="10788881" cy="409003"/>
          </a:xfrm>
        </p:spPr>
        <p:txBody>
          <a:bodyPr/>
          <a:lstStyle/>
          <a:p>
            <a:pPr defTabSz="407399">
              <a:defRPr/>
            </a:pPr>
            <a:r>
              <a:rPr lang="en-US" altLang="zh-CN" dirty="0" smtClean="0"/>
              <a:t>Grammar-Commands</a:t>
            </a:r>
            <a:endParaRPr dirty="0" smtClean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25695" y="1801848"/>
            <a:ext cx="10665601" cy="37294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Window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85281" y="2420888"/>
            <a:ext cx="10351279" cy="3046988"/>
          </a:xfrm>
          <a:prstGeom prst="rect">
            <a:avLst/>
          </a:prstGeom>
          <a:solidFill>
            <a:srgbClr val="E8851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To open and assign an AREA window:</a:t>
            </a:r>
          </a:p>
          <a:p>
            <a:r>
              <a:rPr lang="en-US" altLang="zh-CN" b="0" dirty="0" smtClean="0">
                <a:solidFill>
                  <a:schemeClr val="bg1"/>
                </a:solidFill>
              </a:rPr>
              <a:t>1.Create </a:t>
            </a:r>
            <a:r>
              <a:rPr lang="en-US" altLang="zh-CN" b="0" dirty="0">
                <a:solidFill>
                  <a:schemeClr val="bg1"/>
                </a:solidFill>
              </a:rPr>
              <a:t>an AREA window</a:t>
            </a:r>
          </a:p>
          <a:p>
            <a:r>
              <a:rPr lang="en-US" altLang="zh-CN" dirty="0" err="1"/>
              <a:t>AREA.Create</a:t>
            </a:r>
            <a:r>
              <a:rPr lang="en-US" altLang="zh-CN" dirty="0"/>
              <a:t> [&lt;area&gt; ]</a:t>
            </a:r>
          </a:p>
          <a:p>
            <a:endParaRPr lang="en-US" altLang="zh-CN" dirty="0"/>
          </a:p>
          <a:p>
            <a:r>
              <a:rPr lang="en-US" altLang="zh-CN" b="0" dirty="0">
                <a:solidFill>
                  <a:schemeClr val="bg1"/>
                </a:solidFill>
              </a:rPr>
              <a:t>2. Select an AREA window for PRACTICE I/O.</a:t>
            </a:r>
          </a:p>
          <a:p>
            <a:r>
              <a:rPr lang="en-US" altLang="zh-CN" dirty="0" err="1"/>
              <a:t>AREA.Select</a:t>
            </a:r>
            <a:r>
              <a:rPr lang="en-US" altLang="zh-CN" dirty="0"/>
              <a:t> [&lt;area&gt;]</a:t>
            </a:r>
          </a:p>
          <a:p>
            <a:endParaRPr lang="en-US" altLang="zh-CN" dirty="0"/>
          </a:p>
          <a:p>
            <a:r>
              <a:rPr lang="en-US" altLang="zh-CN" b="0" dirty="0">
                <a:solidFill>
                  <a:schemeClr val="bg1"/>
                </a:solidFill>
              </a:rPr>
              <a:t>3. Select the screen position of the AREA window. </a:t>
            </a:r>
          </a:p>
          <a:p>
            <a:r>
              <a:rPr lang="en-US" altLang="zh-CN" dirty="0" err="1"/>
              <a:t>WinPOS</a:t>
            </a:r>
            <a:r>
              <a:rPr lang="en-US" altLang="zh-CN" dirty="0"/>
              <a:t> [&lt;</a:t>
            </a:r>
            <a:r>
              <a:rPr lang="en-US" altLang="zh-CN" dirty="0" err="1"/>
              <a:t>pos</a:t>
            </a:r>
            <a:r>
              <a:rPr lang="en-US" altLang="zh-CN" dirty="0"/>
              <a:t>&gt;] [&lt;size&gt;] [&lt;scale&gt;] [&lt;name&gt;] [&lt;state&gt;] [&lt;header&gt;]</a:t>
            </a:r>
          </a:p>
          <a:p>
            <a:endParaRPr lang="en-US" altLang="zh-CN" dirty="0"/>
          </a:p>
          <a:p>
            <a:r>
              <a:rPr lang="en-US" altLang="zh-CN" b="0" dirty="0">
                <a:solidFill>
                  <a:schemeClr val="bg1"/>
                </a:solidFill>
              </a:rPr>
              <a:t>4. Display AREA window</a:t>
            </a:r>
          </a:p>
          <a:p>
            <a:r>
              <a:rPr lang="en-US" altLang="zh-CN" dirty="0" err="1"/>
              <a:t>AREA.view</a:t>
            </a:r>
            <a:r>
              <a:rPr lang="en-US" altLang="zh-CN" dirty="0"/>
              <a:t> [&lt;area&gt;]</a:t>
            </a:r>
          </a:p>
        </p:txBody>
      </p:sp>
    </p:spTree>
    <p:extLst>
      <p:ext uri="{BB962C8B-B14F-4D97-AF65-F5344CB8AC3E}">
        <p14:creationId xmlns:p14="http://schemas.microsoft.com/office/powerpoint/2010/main" val="337682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785281" y="946180"/>
            <a:ext cx="10788881" cy="409003"/>
          </a:xfrm>
        </p:spPr>
        <p:txBody>
          <a:bodyPr/>
          <a:lstStyle/>
          <a:p>
            <a:pPr defTabSz="407399">
              <a:defRPr/>
            </a:pPr>
            <a:r>
              <a:rPr lang="en-US" altLang="zh-CN" dirty="0" smtClean="0"/>
              <a:t>Grammar-Commands</a:t>
            </a:r>
            <a:endParaRPr dirty="0" smtClean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25695" y="1801848"/>
            <a:ext cx="10665601" cy="37294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Window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85281" y="2492896"/>
            <a:ext cx="10410865" cy="1815882"/>
          </a:xfrm>
          <a:prstGeom prst="rect">
            <a:avLst/>
          </a:prstGeom>
          <a:solidFill>
            <a:srgbClr val="E8851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</a:rPr>
              <a:t>To remove AREA window:</a:t>
            </a:r>
          </a:p>
          <a:p>
            <a:r>
              <a:rPr lang="en-US" altLang="zh-CN" b="0" dirty="0">
                <a:solidFill>
                  <a:schemeClr val="bg1"/>
                </a:solidFill>
              </a:rPr>
              <a:t>1. Resets the AREA window settings to the default settings: the message area (AREA A000) is</a:t>
            </a:r>
          </a:p>
          <a:p>
            <a:r>
              <a:rPr lang="en-US" altLang="zh-CN" b="0" dirty="0">
                <a:solidFill>
                  <a:schemeClr val="bg1"/>
                </a:solidFill>
              </a:rPr>
              <a:t>used for error and system messages. No other AREA window is active.</a:t>
            </a:r>
          </a:p>
          <a:p>
            <a:r>
              <a:rPr lang="en-US" altLang="zh-CN" i="1" dirty="0" err="1"/>
              <a:t>AREA.RESet</a:t>
            </a:r>
            <a:endParaRPr lang="en-US" altLang="zh-CN" i="1" dirty="0"/>
          </a:p>
          <a:p>
            <a:endParaRPr lang="en-US" altLang="zh-CN" dirty="0"/>
          </a:p>
          <a:p>
            <a:r>
              <a:rPr lang="en-US" altLang="zh-CN" b="0" dirty="0">
                <a:solidFill>
                  <a:schemeClr val="bg1"/>
                </a:solidFill>
              </a:rPr>
              <a:t>2. Delete a specific window.</a:t>
            </a:r>
          </a:p>
          <a:p>
            <a:r>
              <a:rPr lang="en-US" altLang="zh-CN" i="1" dirty="0" err="1"/>
              <a:t>WinCLEAR</a:t>
            </a:r>
            <a:r>
              <a:rPr lang="en-US" altLang="zh-CN" i="1" dirty="0"/>
              <a:t> </a:t>
            </a:r>
            <a:r>
              <a:rPr lang="en-US" altLang="zh-CN" i="1" dirty="0">
                <a:solidFill>
                  <a:schemeClr val="bg1"/>
                </a:solidFill>
              </a:rPr>
              <a:t>[&lt;</a:t>
            </a:r>
            <a:r>
              <a:rPr lang="en-US" altLang="zh-CN" i="1" dirty="0" err="1">
                <a:solidFill>
                  <a:schemeClr val="bg1"/>
                </a:solidFill>
              </a:rPr>
              <a:t>pagename</a:t>
            </a:r>
            <a:r>
              <a:rPr lang="en-US" altLang="zh-CN" i="1" dirty="0">
                <a:solidFill>
                  <a:schemeClr val="bg1"/>
                </a:solidFill>
              </a:rPr>
              <a:t>&gt; | &lt;</a:t>
            </a:r>
            <a:r>
              <a:rPr lang="en-US" altLang="zh-CN" i="1" dirty="0" err="1">
                <a:solidFill>
                  <a:schemeClr val="bg1"/>
                </a:solidFill>
              </a:rPr>
              <a:t>windowname</a:t>
            </a:r>
            <a:r>
              <a:rPr lang="en-US" altLang="zh-CN" i="1" dirty="0">
                <a:solidFill>
                  <a:schemeClr val="bg1"/>
                </a:solidFill>
              </a:rPr>
              <a:t>&gt; | TOP]</a:t>
            </a:r>
          </a:p>
        </p:txBody>
      </p:sp>
    </p:spTree>
    <p:extLst>
      <p:ext uri="{BB962C8B-B14F-4D97-AF65-F5344CB8AC3E}">
        <p14:creationId xmlns:p14="http://schemas.microsoft.com/office/powerpoint/2010/main" val="227429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785281" y="946180"/>
            <a:ext cx="10788881" cy="409003"/>
          </a:xfrm>
        </p:spPr>
        <p:txBody>
          <a:bodyPr/>
          <a:lstStyle/>
          <a:p>
            <a:pPr defTabSz="407399">
              <a:defRPr/>
            </a:pPr>
            <a:r>
              <a:rPr lang="en-US" altLang="zh-CN" dirty="0" smtClean="0"/>
              <a:t>Grammar-Commands</a:t>
            </a:r>
            <a:endParaRPr dirty="0" smtClean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25695" y="1801848"/>
            <a:ext cx="10665601" cy="37294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Event Control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785281" y="2276872"/>
            <a:ext cx="10351279" cy="584775"/>
          </a:xfrm>
          <a:prstGeom prst="rect">
            <a:avLst/>
          </a:prstGeom>
          <a:solidFill>
            <a:srgbClr val="E8851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//Perform commands on PRACTICE runtime </a:t>
            </a:r>
            <a:r>
              <a:rPr lang="en-US" altLang="zh-CN" sz="1600" dirty="0" smtClean="0">
                <a:latin typeface="Consolas" panose="020B0609020204030204" pitchFamily="49" charset="0"/>
              </a:rPr>
              <a:t>error</a:t>
            </a:r>
            <a:endParaRPr lang="en-US" altLang="zh-CN" sz="1600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i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ON </a:t>
            </a:r>
            <a:r>
              <a:rPr lang="en-US" altLang="zh-CN" sz="1600" b="1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ERROR </a:t>
            </a:r>
            <a:r>
              <a:rPr lang="en-US" altLang="zh-CN" sz="1600" i="1" dirty="0">
                <a:latin typeface="Consolas" panose="020B0609020204030204" pitchFamily="49" charset="0"/>
              </a:rPr>
              <a:t>&lt;command</a:t>
            </a:r>
            <a:r>
              <a:rPr lang="en-US" altLang="zh-CN" sz="1600" i="1" dirty="0" smtClean="0">
                <a:latin typeface="Consolas" panose="020B0609020204030204" pitchFamily="49" charset="0"/>
              </a:rPr>
              <a:t>&gt;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2242" y="3298818"/>
            <a:ext cx="10351279" cy="584775"/>
          </a:xfrm>
          <a:prstGeom prst="rect">
            <a:avLst/>
          </a:prstGeom>
          <a:solidFill>
            <a:srgbClr val="E8851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b="0" dirty="0">
                <a:solidFill>
                  <a:schemeClr val="lt1"/>
                </a:solidFill>
              </a:rPr>
              <a:t>//Perform commands when the communication between debugger and CPU is established</a:t>
            </a:r>
          </a:p>
          <a:p>
            <a:r>
              <a:rPr lang="en-US" altLang="zh-CN" i="1" dirty="0" smtClean="0"/>
              <a:t>ON </a:t>
            </a:r>
            <a:r>
              <a:rPr lang="en-US" altLang="zh-CN" i="1" dirty="0"/>
              <a:t>SYSUP </a:t>
            </a:r>
            <a:r>
              <a:rPr lang="en-US" altLang="zh-CN" i="1" dirty="0">
                <a:solidFill>
                  <a:schemeClr val="bg1"/>
                </a:solidFill>
              </a:rPr>
              <a:t>&lt;command</a:t>
            </a:r>
            <a:r>
              <a:rPr lang="en-US" altLang="zh-CN" i="1" dirty="0" smtClean="0">
                <a:solidFill>
                  <a:schemeClr val="bg1"/>
                </a:solidFill>
              </a:rPr>
              <a:t>&gt;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752242" y="4320764"/>
            <a:ext cx="10351279" cy="584775"/>
          </a:xfrm>
          <a:prstGeom prst="rect">
            <a:avLst/>
          </a:prstGeom>
          <a:solidFill>
            <a:srgbClr val="E8851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</a:rPr>
              <a:t>//Perform commands on target power </a:t>
            </a:r>
            <a:r>
              <a:rPr lang="en-US" altLang="zh-CN" b="0" dirty="0" smtClean="0">
                <a:solidFill>
                  <a:schemeClr val="bg1"/>
                </a:solidFill>
              </a:rPr>
              <a:t>on</a:t>
            </a:r>
          </a:p>
          <a:p>
            <a:r>
              <a:rPr lang="en-US" altLang="zh-CN" i="1" dirty="0" smtClean="0"/>
              <a:t>ON </a:t>
            </a:r>
            <a:r>
              <a:rPr lang="en-US" altLang="zh-CN" i="1" dirty="0"/>
              <a:t>POWERUP </a:t>
            </a:r>
            <a:r>
              <a:rPr lang="en-US" altLang="zh-CN" i="1" dirty="0">
                <a:solidFill>
                  <a:schemeClr val="bg1"/>
                </a:solidFill>
              </a:rPr>
              <a:t>&lt;command</a:t>
            </a:r>
            <a:r>
              <a:rPr lang="en-US" altLang="zh-CN" i="1" dirty="0" smtClean="0">
                <a:solidFill>
                  <a:schemeClr val="bg1"/>
                </a:solidFill>
              </a:rPr>
              <a:t>&gt;</a:t>
            </a:r>
            <a:endParaRPr lang="en-US" altLang="zh-CN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81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Grammar--Functions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281" y="1802436"/>
            <a:ext cx="10665601" cy="3917211"/>
          </a:xfrm>
        </p:spPr>
        <p:txBody>
          <a:bodyPr/>
          <a:lstStyle/>
          <a:p>
            <a:r>
              <a:rPr lang="en-US" altLang="zh-CN" b="0" dirty="0" smtClean="0"/>
              <a:t>retrieve </a:t>
            </a:r>
            <a:r>
              <a:rPr lang="en-US" altLang="zh-CN" b="0" dirty="0"/>
              <a:t>information about the state of the target system </a:t>
            </a:r>
            <a:r>
              <a:rPr lang="en-US" altLang="zh-CN" b="0" dirty="0" smtClean="0"/>
              <a:t>/ debugger</a:t>
            </a:r>
          </a:p>
          <a:p>
            <a:r>
              <a:rPr lang="en-US" altLang="zh-CN" dirty="0" smtClean="0"/>
              <a:t>e.g.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sz="2000" b="1" i="1" kern="1200" dirty="0">
                <a:solidFill>
                  <a:srgbClr val="102672"/>
                </a:solidFill>
                <a:latin typeface="Consolas" panose="020B0609020204030204" pitchFamily="49" charset="0"/>
                <a:cs typeface="+mn-cs"/>
              </a:rPr>
              <a:t>Register(R5) </a:t>
            </a:r>
            <a:r>
              <a:rPr lang="en-US" altLang="zh-CN" dirty="0" smtClean="0"/>
              <a:t>		//Get the value of R5 register</a:t>
            </a:r>
          </a:p>
          <a:p>
            <a:pPr lvl="2"/>
            <a:r>
              <a:rPr lang="en-US" altLang="zh-CN" sz="2000" b="1" i="1" kern="1200" dirty="0">
                <a:solidFill>
                  <a:srgbClr val="102672"/>
                </a:solidFill>
                <a:latin typeface="Consolas" panose="020B0609020204030204" pitchFamily="49" charset="0"/>
                <a:cs typeface="+mn-cs"/>
              </a:rPr>
              <a:t>STATE.RUN()	</a:t>
            </a:r>
            <a:r>
              <a:rPr lang="en-US" altLang="zh-CN" dirty="0" smtClean="0">
                <a:latin typeface="Consolas" panose="020B0609020204030204" pitchFamily="49" charset="0"/>
              </a:rPr>
              <a:t>	</a:t>
            </a:r>
            <a:r>
              <a:rPr lang="en-US" altLang="zh-CN" dirty="0" smtClean="0"/>
              <a:t>	//If the CPU is running, return TRUE</a:t>
            </a:r>
          </a:p>
          <a:p>
            <a:pPr lvl="2"/>
            <a:r>
              <a:rPr lang="en-US" altLang="zh-CN" sz="2000" b="1" i="1" kern="1200" dirty="0" err="1">
                <a:solidFill>
                  <a:srgbClr val="102672"/>
                </a:solidFill>
                <a:latin typeface="Consolas" panose="020B0609020204030204" pitchFamily="49" charset="0"/>
                <a:cs typeface="+mn-cs"/>
              </a:rPr>
              <a:t>Var.VALUE</a:t>
            </a:r>
            <a:r>
              <a:rPr lang="en-US" altLang="zh-CN" sz="2000" b="1" i="1" kern="1200" dirty="0">
                <a:solidFill>
                  <a:srgbClr val="102672"/>
                </a:solidFill>
                <a:latin typeface="Consolas" panose="020B0609020204030204" pitchFamily="49" charset="0"/>
                <a:cs typeface="+mn-cs"/>
              </a:rPr>
              <a:t>(&lt;</a:t>
            </a:r>
            <a:r>
              <a:rPr lang="en-US" altLang="zh-CN" sz="2000" b="1" i="1" kern="1200" dirty="0" err="1">
                <a:solidFill>
                  <a:srgbClr val="102672"/>
                </a:solidFill>
                <a:latin typeface="Consolas" panose="020B0609020204030204" pitchFamily="49" charset="0"/>
                <a:cs typeface="+mn-cs"/>
              </a:rPr>
              <a:t>hll</a:t>
            </a:r>
            <a:r>
              <a:rPr lang="en-US" altLang="zh-CN" sz="2000" b="1" i="1" kern="1200" dirty="0">
                <a:solidFill>
                  <a:srgbClr val="102672"/>
                </a:solidFill>
                <a:latin typeface="Consolas" panose="020B0609020204030204" pitchFamily="49" charset="0"/>
                <a:cs typeface="+mn-cs"/>
              </a:rPr>
              <a:t> expression&gt;) </a:t>
            </a:r>
            <a:r>
              <a:rPr lang="en-US" altLang="zh-CN" dirty="0" smtClean="0"/>
              <a:t>//Get the value of C/C++ expression value</a:t>
            </a:r>
          </a:p>
          <a:p>
            <a:r>
              <a:rPr lang="en-US" altLang="zh-CN" dirty="0" smtClean="0"/>
              <a:t>More…</a:t>
            </a:r>
          </a:p>
          <a:p>
            <a:pPr lvl="2"/>
            <a:r>
              <a:rPr lang="en-US" altLang="zh-CN" dirty="0" smtClean="0"/>
              <a:t>Help </a:t>
            </a:r>
            <a:r>
              <a:rPr lang="en-US" altLang="zh-CN" dirty="0" smtClean="0">
                <a:sym typeface="Wingdings" panose="05000000000000000000" pitchFamily="2" charset="2"/>
              </a:rPr>
              <a:t> Index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205" y="4149080"/>
            <a:ext cx="5571875" cy="260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3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07399">
              <a:defRPr/>
            </a:pPr>
            <a:r>
              <a:rPr lang="en-US" altLang="zh-CN" dirty="0"/>
              <a:t>Grammar--Functions</a:t>
            </a:r>
            <a:endParaRPr dirty="0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609601" y="1639888"/>
            <a:ext cx="4550296" cy="444131"/>
          </a:xfrm>
        </p:spPr>
        <p:txBody>
          <a:bodyPr/>
          <a:lstStyle/>
          <a:p>
            <a:pPr marL="414597" indent="-414597" defTabSz="407399">
              <a:defRPr/>
            </a:pPr>
            <a:r>
              <a:rPr lang="en-US" dirty="0" smtClean="0"/>
              <a:t>String Handler Functions</a:t>
            </a:r>
            <a:endParaRPr dirty="0"/>
          </a:p>
        </p:txBody>
      </p:sp>
      <p:pic>
        <p:nvPicPr>
          <p:cNvPr id="28676" name="图片 6" descr="string.JPG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33"/>
          <a:stretch/>
        </p:blipFill>
        <p:spPr bwMode="auto">
          <a:xfrm>
            <a:off x="6828520" y="2443524"/>
            <a:ext cx="4950679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69256" y="2335012"/>
            <a:ext cx="5598752" cy="461665"/>
          </a:xfrm>
          <a:prstGeom prst="rect">
            <a:avLst/>
          </a:prstGeom>
          <a:solidFill>
            <a:srgbClr val="E8851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200" dirty="0">
                <a:latin typeface="Consolas" panose="020B0609020204030204" pitchFamily="49" charset="0"/>
              </a:rPr>
              <a:t>Extracts a character at the given index position of the string.</a:t>
            </a:r>
            <a:endParaRPr lang="en-US" altLang="zh-CN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1200" b="1" i="1" dirty="0" err="1">
                <a:solidFill>
                  <a:srgbClr val="102672"/>
                </a:solidFill>
                <a:latin typeface="Consolas" panose="020B0609020204030204" pitchFamily="49" charset="0"/>
              </a:rPr>
              <a:t>STRing.CHAR</a:t>
            </a:r>
            <a:r>
              <a:rPr lang="en-US" altLang="zh-CN" sz="1200" b="1" i="1" dirty="0">
                <a:solidFill>
                  <a:srgbClr val="102672"/>
                </a:solidFill>
                <a:latin typeface="Consolas" panose="020B0609020204030204" pitchFamily="49" charset="0"/>
              </a:rPr>
              <a:t>("&lt;string&gt;",&lt;index&gt;)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9256" y="3047670"/>
            <a:ext cx="5598752" cy="646331"/>
          </a:xfrm>
          <a:prstGeom prst="rect">
            <a:avLst/>
          </a:prstGeom>
          <a:solidFill>
            <a:srgbClr val="E8851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 i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b="0" i="0" dirty="0" smtClean="0">
                <a:solidFill>
                  <a:schemeClr val="bg1"/>
                </a:solidFill>
              </a:rPr>
              <a:t>//</a:t>
            </a:r>
            <a:r>
              <a:rPr lang="en-US" altLang="zh-CN" b="0" i="0" dirty="0">
                <a:solidFill>
                  <a:schemeClr val="bg1"/>
                </a:solidFill>
              </a:rPr>
              <a:t>Returns TRUE if the string matches the wildcard </a:t>
            </a:r>
            <a:r>
              <a:rPr lang="en-US" altLang="zh-CN" b="0" i="0" dirty="0" smtClean="0">
                <a:solidFill>
                  <a:schemeClr val="bg1"/>
                </a:solidFill>
              </a:rPr>
              <a:t>pattern //containing </a:t>
            </a:r>
            <a:r>
              <a:rPr lang="en-US" altLang="zh-CN" b="0" i="0" dirty="0">
                <a:solidFill>
                  <a:schemeClr val="bg1"/>
                </a:solidFill>
              </a:rPr>
              <a:t>'*' and '?'.</a:t>
            </a:r>
            <a:endParaRPr lang="en-US" altLang="zh-CN" b="0" i="0" dirty="0" smtClean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rgbClr val="102672"/>
                </a:solidFill>
              </a:rPr>
              <a:t>STRing.ComPare</a:t>
            </a:r>
            <a:r>
              <a:rPr lang="en-US" altLang="zh-CN" dirty="0">
                <a:solidFill>
                  <a:srgbClr val="102672"/>
                </a:solidFill>
              </a:rPr>
              <a:t>("&lt;string&gt;","&lt;pattern&gt;")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69256" y="3990978"/>
            <a:ext cx="5598752" cy="830997"/>
          </a:xfrm>
          <a:prstGeom prst="rect">
            <a:avLst/>
          </a:prstGeom>
          <a:solidFill>
            <a:srgbClr val="E8851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0" i="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//Extracts a part of a string. The string starting at position &lt;</a:t>
            </a:r>
            <a:r>
              <a:rPr lang="en-US" altLang="zh-CN" dirty="0" err="1"/>
              <a:t>start_at</a:t>
            </a:r>
            <a:r>
              <a:rPr lang="en-US" altLang="zh-CN" dirty="0"/>
              <a:t>&gt; with the &lt;length&gt; is extracted. The</a:t>
            </a:r>
          </a:p>
          <a:p>
            <a:r>
              <a:rPr lang="en-US" altLang="zh-CN" dirty="0"/>
              <a:t>first element has the offset 0.</a:t>
            </a:r>
          </a:p>
          <a:p>
            <a:r>
              <a:rPr lang="en-US" altLang="zh-CN" b="1" i="1" dirty="0">
                <a:solidFill>
                  <a:srgbClr val="102672"/>
                </a:solidFill>
              </a:rPr>
              <a:t>STRing.MID("&lt;string&gt;",&lt;</a:t>
            </a:r>
            <a:r>
              <a:rPr lang="en-US" altLang="zh-CN" b="1" i="1" dirty="0" err="1">
                <a:solidFill>
                  <a:srgbClr val="102672"/>
                </a:solidFill>
              </a:rPr>
              <a:t>start_at</a:t>
            </a:r>
            <a:r>
              <a:rPr lang="en-US" altLang="zh-CN" b="1" i="1" dirty="0">
                <a:solidFill>
                  <a:srgbClr val="102672"/>
                </a:solidFill>
              </a:rPr>
              <a:t>&gt;,&lt;length&gt;)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28" y="5646861"/>
            <a:ext cx="5534681" cy="58867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72266" y="5101783"/>
            <a:ext cx="5595742" cy="276999"/>
          </a:xfrm>
          <a:prstGeom prst="rect">
            <a:avLst/>
          </a:prstGeom>
          <a:solidFill>
            <a:srgbClr val="E8851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0" i="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dirty="0" smtClean="0"/>
              <a:t>//More </a:t>
            </a:r>
            <a:r>
              <a:rPr lang="en-US" altLang="zh-CN" dirty="0"/>
              <a:t>String Handler Functions in ide_func.pdf</a:t>
            </a: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6456040" y="1872078"/>
            <a:ext cx="0" cy="4363456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078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6672064" y="1690203"/>
            <a:ext cx="4550296" cy="444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14772" indent="-414772" algn="l" defTabSz="407571" rtl="0" eaLnBrk="1" fontAlgn="base" hangingPunct="1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F07800"/>
              </a:buClr>
              <a:buSzPct val="100000"/>
              <a:buFontTx/>
              <a:buBlip>
                <a:blip r:embed="rId4"/>
              </a:buBlip>
              <a:defRPr lang="zh-CN" altLang="en-US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9544" indent="-414772" algn="l" defTabSz="407571" rtl="0" eaLnBrk="1" fontAlgn="base" hangingPunct="1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F07800"/>
              </a:buClr>
              <a:buSzPct val="100000"/>
              <a:buFontTx/>
              <a:buBlip>
                <a:blip r:embed="rId4"/>
              </a:buBlip>
              <a:defRPr lang="zh-CN" altLang="en-US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623" indent="-311079" algn="l" defTabSz="407571" rtl="0" eaLnBrk="1" fontAlgn="base" hangingPunct="1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F07800"/>
              </a:buClr>
              <a:buSzPct val="100000"/>
              <a:buFontTx/>
              <a:buBlip>
                <a:blip r:embed="rId4"/>
              </a:buBlip>
              <a:defRPr lang="zh-CN" alt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5394" indent="-311079" algn="l" defTabSz="407571" rtl="0" eaLnBrk="1" fontAlgn="base" hangingPunct="1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F07800"/>
              </a:buClr>
              <a:buSzPct val="100000"/>
              <a:buFontTx/>
              <a:buBlip>
                <a:blip r:embed="rId4"/>
              </a:buBlip>
              <a:defRPr lang="zh-CN" alt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59087" indent="0" algn="l" defTabSz="407571" rtl="0" eaLnBrk="1" fontAlgn="base" hangingPunct="1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F07800"/>
              </a:buClr>
              <a:buSzPct val="100000"/>
              <a:buFont typeface="Wingdings" panose="05000000000000000000" pitchFamily="2" charset="2"/>
              <a:buNone/>
              <a:def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1245" indent="-207386" algn="l" defTabSz="407571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647"/>
              </a:spcAft>
              <a:buClr>
                <a:srgbClr val="000000"/>
              </a:buClr>
              <a:buSzPct val="100000"/>
              <a:buFont typeface="Times New Roman" pitchFamily="18" charset="0"/>
              <a:defRPr sz="2177">
                <a:solidFill>
                  <a:srgbClr val="4C4C4C"/>
                </a:solidFill>
                <a:latin typeface="+mn-lt"/>
                <a:ea typeface="+mn-ea"/>
              </a:defRPr>
            </a:lvl6pPr>
            <a:lvl7pPr marL="2696017" indent="-207386" algn="l" defTabSz="407571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647"/>
              </a:spcAft>
              <a:buClr>
                <a:srgbClr val="000000"/>
              </a:buClr>
              <a:buSzPct val="100000"/>
              <a:buFont typeface="Times New Roman" pitchFamily="18" charset="0"/>
              <a:defRPr sz="2177">
                <a:solidFill>
                  <a:srgbClr val="4C4C4C"/>
                </a:solidFill>
                <a:latin typeface="+mn-lt"/>
                <a:ea typeface="+mn-ea"/>
              </a:defRPr>
            </a:lvl7pPr>
            <a:lvl8pPr marL="3110789" indent="-207386" algn="l" defTabSz="407571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647"/>
              </a:spcAft>
              <a:buClr>
                <a:srgbClr val="000000"/>
              </a:buClr>
              <a:buSzPct val="100000"/>
              <a:buFont typeface="Times New Roman" pitchFamily="18" charset="0"/>
              <a:defRPr sz="2177">
                <a:solidFill>
                  <a:srgbClr val="4C4C4C"/>
                </a:solidFill>
                <a:latin typeface="+mn-lt"/>
                <a:ea typeface="+mn-ea"/>
              </a:defRPr>
            </a:lvl8pPr>
            <a:lvl9pPr marL="3525561" indent="-207386" algn="l" defTabSz="407571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647"/>
              </a:spcAft>
              <a:buClr>
                <a:srgbClr val="000000"/>
              </a:buClr>
              <a:buSzPct val="100000"/>
              <a:buFont typeface="Times New Roman" pitchFamily="18" charset="0"/>
              <a:defRPr sz="2177">
                <a:solidFill>
                  <a:srgbClr val="4C4C4C"/>
                </a:solidFill>
                <a:latin typeface="+mn-lt"/>
                <a:ea typeface="+mn-ea"/>
              </a:defRPr>
            </a:lvl9pPr>
          </a:lstStyle>
          <a:p>
            <a:pPr marL="0" indent="0" defTabSz="407399">
              <a:buNone/>
              <a:defRPr/>
            </a:pPr>
            <a:r>
              <a:rPr lang="en-US" dirty="0" smtClean="0"/>
              <a:t>e.g.  Check the SW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6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Practice 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What is Practice </a:t>
            </a:r>
          </a:p>
          <a:p>
            <a:r>
              <a:rPr lang="en-US" altLang="zh-CN" dirty="0" smtClean="0"/>
              <a:t>Area of Use </a:t>
            </a:r>
          </a:p>
          <a:p>
            <a:r>
              <a:rPr lang="en-US" altLang="zh-CN" dirty="0" smtClean="0"/>
              <a:t>Example</a:t>
            </a:r>
          </a:p>
          <a:p>
            <a:r>
              <a:rPr lang="en-US" altLang="zh-CN" dirty="0" smtClean="0"/>
              <a:t>Grammar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 smtClean="0"/>
              <a:t>Macros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 smtClean="0"/>
              <a:t>Comments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 smtClean="0"/>
              <a:t>Commands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 smtClean="0"/>
              <a:t>Labels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08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07399">
              <a:defRPr/>
            </a:pPr>
            <a:r>
              <a:rPr lang="en-US" altLang="zh-CN" dirty="0"/>
              <a:t>Grammar--Functions</a:t>
            </a:r>
            <a:endParaRPr dirty="0" smtClean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4597" indent="-414597" defTabSz="407399">
              <a:defRPr/>
            </a:pPr>
            <a:r>
              <a:rPr lang="en-US" dirty="0" smtClean="0"/>
              <a:t>Value Formatting</a:t>
            </a:r>
            <a:endParaRPr dirty="0"/>
          </a:p>
        </p:txBody>
      </p:sp>
      <p:sp>
        <p:nvSpPr>
          <p:cNvPr id="7" name="文本框 6"/>
          <p:cNvSpPr txBox="1"/>
          <p:nvPr/>
        </p:nvSpPr>
        <p:spPr>
          <a:xfrm>
            <a:off x="570248" y="2335194"/>
            <a:ext cx="5598752" cy="461665"/>
          </a:xfrm>
          <a:prstGeom prst="rect">
            <a:avLst/>
          </a:prstGeom>
          <a:solidFill>
            <a:srgbClr val="E8851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0" i="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//Numeric to binary value (leading spaces)</a:t>
            </a:r>
          </a:p>
          <a:p>
            <a:r>
              <a:rPr lang="en-US" altLang="zh-CN" b="1" i="1" dirty="0" err="1">
                <a:solidFill>
                  <a:srgbClr val="262699"/>
                </a:solidFill>
              </a:rPr>
              <a:t>FORMAT.BINary</a:t>
            </a:r>
            <a:r>
              <a:rPr lang="en-US" altLang="zh-CN" b="1" i="1" dirty="0">
                <a:solidFill>
                  <a:srgbClr val="262699"/>
                </a:solidFill>
              </a:rPr>
              <a:t>(&lt;width&gt;,&lt;number&gt;)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69256" y="3081564"/>
            <a:ext cx="5598752" cy="461665"/>
          </a:xfrm>
          <a:prstGeom prst="rect">
            <a:avLst/>
          </a:prstGeom>
          <a:solidFill>
            <a:srgbClr val="E8851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 i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b="0" i="0" dirty="0" smtClean="0">
                <a:solidFill>
                  <a:schemeClr val="bg1"/>
                </a:solidFill>
              </a:rPr>
              <a:t>//</a:t>
            </a:r>
            <a:r>
              <a:rPr lang="en-US" altLang="zh-CN" b="0" i="0" dirty="0">
                <a:solidFill>
                  <a:schemeClr val="bg1"/>
                </a:solidFill>
              </a:rPr>
              <a:t>Numeric to string (leading spaces</a:t>
            </a:r>
            <a:r>
              <a:rPr lang="en-US" altLang="zh-CN" b="0" i="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i="0" dirty="0" err="1" smtClean="0"/>
              <a:t>FORMAT.Decimal</a:t>
            </a:r>
            <a:r>
              <a:rPr lang="en-US" altLang="zh-CN" i="0" dirty="0"/>
              <a:t>(</a:t>
            </a:r>
            <a:r>
              <a:rPr lang="en-US" altLang="zh-CN" b="0" dirty="0"/>
              <a:t>&lt;width&gt;</a:t>
            </a:r>
            <a:r>
              <a:rPr lang="en-US" altLang="zh-CN" i="0" dirty="0"/>
              <a:t>,</a:t>
            </a:r>
            <a:r>
              <a:rPr lang="en-US" altLang="zh-CN" b="0" dirty="0"/>
              <a:t>&lt;number&gt;</a:t>
            </a:r>
            <a:r>
              <a:rPr lang="en-US" altLang="zh-CN" i="0" dirty="0"/>
              <a:t>)</a:t>
            </a:r>
            <a:endParaRPr lang="en-US" altLang="zh-CN" dirty="0">
              <a:solidFill>
                <a:srgbClr val="10267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9256" y="3813943"/>
            <a:ext cx="5598752" cy="461665"/>
          </a:xfrm>
          <a:prstGeom prst="rect">
            <a:avLst/>
          </a:prstGeom>
          <a:solidFill>
            <a:srgbClr val="E8851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0" i="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//Output string with fixed length</a:t>
            </a:r>
          </a:p>
          <a:p>
            <a:r>
              <a:rPr lang="en-US" altLang="zh-CN" b="1" i="1" dirty="0" err="1">
                <a:solidFill>
                  <a:srgbClr val="262699"/>
                </a:solidFill>
              </a:rPr>
              <a:t>FORMAT.STRing</a:t>
            </a:r>
            <a:r>
              <a:rPr lang="en-US" altLang="zh-CN" b="1" i="1" dirty="0">
                <a:solidFill>
                  <a:srgbClr val="262699"/>
                </a:solidFill>
              </a:rPr>
              <a:t>(&lt;</a:t>
            </a:r>
            <a:r>
              <a:rPr lang="en-US" altLang="zh-CN" b="1" i="1" dirty="0" err="1">
                <a:solidFill>
                  <a:srgbClr val="262699"/>
                </a:solidFill>
              </a:rPr>
              <a:t>source_string</a:t>
            </a:r>
            <a:r>
              <a:rPr lang="en-US" altLang="zh-CN" b="1" i="1" dirty="0">
                <a:solidFill>
                  <a:srgbClr val="262699"/>
                </a:solidFill>
              </a:rPr>
              <a:t>&gt;,&lt;width&gt;,&lt;</a:t>
            </a:r>
            <a:r>
              <a:rPr lang="en-US" altLang="zh-CN" b="1" i="1" dirty="0" err="1">
                <a:solidFill>
                  <a:srgbClr val="262699"/>
                </a:solidFill>
              </a:rPr>
              <a:t>fill_character</a:t>
            </a:r>
            <a:r>
              <a:rPr lang="en-US" altLang="zh-CN" b="1" i="1" dirty="0">
                <a:solidFill>
                  <a:srgbClr val="262699"/>
                </a:solidFill>
              </a:rPr>
              <a:t>&gt;)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2266" y="5038638"/>
            <a:ext cx="5595742" cy="276999"/>
          </a:xfrm>
          <a:prstGeom prst="rect">
            <a:avLst/>
          </a:prstGeom>
          <a:solidFill>
            <a:srgbClr val="E8851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0" i="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dirty="0" smtClean="0"/>
              <a:t>//More Value Formatting Functions </a:t>
            </a:r>
            <a:r>
              <a:rPr lang="en-US" altLang="zh-CN" dirty="0"/>
              <a:t>in ide_func.pdf</a:t>
            </a: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6456040" y="1872078"/>
            <a:ext cx="0" cy="4363456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078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47" y="5694033"/>
            <a:ext cx="6162780" cy="51811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auto">
          <a:xfrm>
            <a:off x="6968554" y="2335194"/>
            <a:ext cx="4618359" cy="1208035"/>
          </a:xfrm>
          <a:prstGeom prst="rect">
            <a:avLst/>
          </a:prstGeom>
          <a:solidFill>
            <a:srgbClr val="102672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sz="1400" dirty="0" smtClean="0">
                <a:latin typeface="Consolas" panose="020B0609020204030204" pitchFamily="49" charset="0"/>
              </a:rPr>
              <a:t>//</a:t>
            </a:r>
            <a:r>
              <a:rPr lang="en-US" altLang="zh-CN" sz="1400" dirty="0">
                <a:latin typeface="Consolas" panose="020B0609020204030204" pitchFamily="49" charset="0"/>
              </a:rPr>
              <a:t>result "00010000"</a:t>
            </a:r>
            <a:endParaRPr lang="en-US" altLang="zh-CN" sz="1400" dirty="0" smtClean="0">
              <a:latin typeface="Consolas" panose="020B0609020204030204" pitchFamily="49" charset="0"/>
            </a:endParaRP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sz="1400" i="1" dirty="0" smtClean="0">
                <a:solidFill>
                  <a:srgbClr val="F07800"/>
                </a:solidFill>
                <a:latin typeface="Consolas" panose="020B0609020204030204" pitchFamily="49" charset="0"/>
              </a:rPr>
              <a:t>PRINT </a:t>
            </a:r>
            <a:r>
              <a:rPr lang="en-US" altLang="zh-CN" sz="1400" i="1" dirty="0">
                <a:solidFill>
                  <a:srgbClr val="F07800"/>
                </a:solidFill>
                <a:latin typeface="Consolas" panose="020B0609020204030204" pitchFamily="49" charset="0"/>
              </a:rPr>
              <a:t>FORMAT.BINARY(8.,0x10</a:t>
            </a:r>
            <a:r>
              <a:rPr lang="en-US" altLang="zh-CN" sz="1400" i="1" dirty="0" smtClean="0">
                <a:solidFill>
                  <a:srgbClr val="F07800"/>
                </a:solidFill>
                <a:latin typeface="Consolas" panose="020B0609020204030204" pitchFamily="49" charset="0"/>
              </a:rPr>
              <a:t>)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kumimoji="0" lang="en-US" altLang="zh-CN" sz="1400" b="1" i="1" u="none" strike="noStrike" cap="none" normalizeH="0" baseline="0" dirty="0" smtClean="0">
              <a:ln>
                <a:noFill/>
              </a:ln>
              <a:solidFill>
                <a:srgbClr val="E88518"/>
              </a:solidFill>
              <a:effectLst/>
              <a:latin typeface="Consolas" panose="020B0609020204030204" pitchFamily="49" charset="0"/>
              <a:ea typeface="MS Gothic" pitchFamily="49" charset="-128"/>
            </a:endParaRP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sz="1400" dirty="0" smtClean="0">
                <a:latin typeface="Consolas" panose="020B0609020204030204" pitchFamily="49" charset="0"/>
              </a:rPr>
              <a:t>//result </a:t>
            </a:r>
            <a:r>
              <a:rPr lang="en-US" altLang="zh-CN" sz="1400" dirty="0">
                <a:latin typeface="Consolas" panose="020B0609020204030204" pitchFamily="49" charset="0"/>
              </a:rPr>
              <a:t>"10000" and not "0"</a:t>
            </a:r>
            <a:endParaRPr kumimoji="0" lang="en-US" altLang="zh-CN" sz="1400" b="1" i="1" u="none" strike="noStrike" cap="none" normalizeH="0" baseline="0" dirty="0">
              <a:ln>
                <a:noFill/>
              </a:ln>
              <a:solidFill>
                <a:srgbClr val="E88518"/>
              </a:solidFill>
              <a:effectLst/>
              <a:latin typeface="Consolas" panose="020B0609020204030204" pitchFamily="49" charset="0"/>
              <a:ea typeface="MS Gothic" pitchFamily="49" charset="-128"/>
            </a:endParaRP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sz="1400" i="1" dirty="0" smtClean="0">
                <a:solidFill>
                  <a:srgbClr val="F07800"/>
                </a:solidFill>
                <a:latin typeface="Consolas" panose="020B0609020204030204" pitchFamily="49" charset="0"/>
              </a:rPr>
              <a:t>PRINT FORMAT.BINARY(1</a:t>
            </a:r>
            <a:r>
              <a:rPr lang="en-US" altLang="zh-CN" sz="1400" i="1" dirty="0">
                <a:solidFill>
                  <a:srgbClr val="F07800"/>
                </a:solidFill>
                <a:latin typeface="Consolas" panose="020B0609020204030204" pitchFamily="49" charset="0"/>
              </a:rPr>
              <a:t>.,0x10)</a:t>
            </a:r>
            <a:endParaRPr kumimoji="0" lang="zh-CN" altLang="en-US" sz="1400" b="1" i="1" u="none" strike="noStrike" cap="none" normalizeH="0" baseline="0" dirty="0" smtClean="0">
              <a:ln>
                <a:noFill/>
              </a:ln>
              <a:solidFill>
                <a:srgbClr val="F07800"/>
              </a:solidFill>
              <a:effectLst/>
              <a:latin typeface="Consolas" panose="020B0609020204030204" pitchFamily="49" charset="0"/>
              <a:ea typeface="MS Gothic" pitchFamily="49" charset="-128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001375" y="3933056"/>
            <a:ext cx="4618359" cy="1903977"/>
          </a:xfrm>
          <a:prstGeom prst="rect">
            <a:avLst/>
          </a:prstGeom>
          <a:solidFill>
            <a:srgbClr val="102672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 smtClean="0">
                <a:latin typeface="Consolas" panose="020B0609020204030204" pitchFamily="49" charset="0"/>
              </a:rPr>
              <a:t>//result </a:t>
            </a:r>
            <a:r>
              <a:rPr lang="en-US" altLang="zh-CN" sz="1400" dirty="0">
                <a:latin typeface="Consolas" panose="020B0609020204030204" pitchFamily="49" charset="0"/>
              </a:rPr>
              <a:t>"a</a:t>
            </a:r>
            <a:r>
              <a:rPr lang="en-US" altLang="zh-CN" sz="1400" dirty="0" smtClean="0">
                <a:latin typeface="Consolas" panose="020B0609020204030204" pitchFamily="49" charset="0"/>
              </a:rPr>
              <a:t>*********"</a:t>
            </a:r>
          </a:p>
          <a:p>
            <a:r>
              <a:rPr lang="en-US" altLang="zh-CN" sz="1400" i="1" dirty="0" smtClean="0">
                <a:solidFill>
                  <a:srgbClr val="F07800"/>
                </a:solidFill>
                <a:latin typeface="Consolas" panose="020B0609020204030204" pitchFamily="49" charset="0"/>
              </a:rPr>
              <a:t>PRINT </a:t>
            </a:r>
            <a:r>
              <a:rPr lang="en-US" altLang="zh-CN" sz="1400" i="1" dirty="0">
                <a:solidFill>
                  <a:srgbClr val="F07800"/>
                </a:solidFill>
                <a:latin typeface="Consolas" panose="020B0609020204030204" pitchFamily="49" charset="0"/>
              </a:rPr>
              <a:t>FORMAT.CHAR(0x61,10.,'*') </a:t>
            </a:r>
            <a:endParaRPr lang="en-US" altLang="zh-CN" sz="1400" i="1" dirty="0" smtClean="0">
              <a:solidFill>
                <a:srgbClr val="F07800"/>
              </a:solidFill>
              <a:latin typeface="Consolas" panose="020B0609020204030204" pitchFamily="49" charset="0"/>
            </a:endParaRP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//</a:t>
            </a:r>
            <a:r>
              <a:rPr lang="en-US" altLang="zh-CN" sz="1400" dirty="0">
                <a:latin typeface="Consolas" panose="020B0609020204030204" pitchFamily="49" charset="0"/>
              </a:rPr>
              <a:t>result "*********a</a:t>
            </a:r>
            <a:r>
              <a:rPr lang="en-US" altLang="zh-CN" sz="14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1400" i="1" dirty="0" smtClean="0">
                <a:solidFill>
                  <a:srgbClr val="F07800"/>
                </a:solidFill>
                <a:latin typeface="Consolas" panose="020B0609020204030204" pitchFamily="49" charset="0"/>
              </a:rPr>
              <a:t>PRINT </a:t>
            </a:r>
            <a:r>
              <a:rPr lang="en-US" altLang="zh-CN" sz="1400" i="1" dirty="0">
                <a:solidFill>
                  <a:srgbClr val="F07800"/>
                </a:solidFill>
                <a:latin typeface="Consolas" panose="020B0609020204030204" pitchFamily="49" charset="0"/>
              </a:rPr>
              <a:t>FORMAT.CHAR(0x61,</a:t>
            </a:r>
            <a:r>
              <a:rPr lang="en-US" altLang="zh-CN" sz="1400" b="1" i="1" dirty="0">
                <a:solidFill>
                  <a:srgbClr val="F07800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400" i="1" dirty="0">
                <a:solidFill>
                  <a:srgbClr val="F07800"/>
                </a:solidFill>
                <a:latin typeface="Consolas" panose="020B0609020204030204" pitchFamily="49" charset="0"/>
              </a:rPr>
              <a:t>10.,'*') </a:t>
            </a:r>
            <a:endParaRPr lang="en-US" altLang="zh-CN" sz="1400" i="1" dirty="0" smtClean="0">
              <a:solidFill>
                <a:srgbClr val="F07800"/>
              </a:solidFill>
              <a:latin typeface="Consolas" panose="020B0609020204030204" pitchFamily="49" charset="0"/>
            </a:endParaRP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//result </a:t>
            </a:r>
            <a:r>
              <a:rPr lang="en-US" altLang="zh-CN" sz="1400" dirty="0">
                <a:latin typeface="Consolas" panose="020B0609020204030204" pitchFamily="49" charset="0"/>
              </a:rPr>
              <a:t>" a</a:t>
            </a:r>
            <a:r>
              <a:rPr lang="en-US" altLang="zh-CN" sz="1400" dirty="0" smtClean="0">
                <a:latin typeface="Consolas" panose="020B0609020204030204" pitchFamily="49" charset="0"/>
              </a:rPr>
              <a:t>"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i="1" dirty="0" smtClean="0">
                <a:solidFill>
                  <a:srgbClr val="F07800"/>
                </a:solidFill>
                <a:latin typeface="Consolas" panose="020B0609020204030204" pitchFamily="49" charset="0"/>
              </a:rPr>
              <a:t>PRINT </a:t>
            </a:r>
            <a:r>
              <a:rPr lang="en-US" altLang="zh-CN" sz="1400" i="1" dirty="0">
                <a:solidFill>
                  <a:srgbClr val="F07800"/>
                </a:solidFill>
                <a:latin typeface="Consolas" panose="020B0609020204030204" pitchFamily="49" charset="0"/>
              </a:rPr>
              <a:t>FORMAT.CHAR(0x61,-10.,' </a:t>
            </a:r>
            <a:r>
              <a:rPr lang="en-US" altLang="zh-CN" sz="1400" i="1" dirty="0" smtClean="0">
                <a:solidFill>
                  <a:srgbClr val="F07800"/>
                </a:solidFill>
                <a:latin typeface="Consolas" panose="020B0609020204030204" pitchFamily="49" charset="0"/>
              </a:rPr>
              <a:t>')</a:t>
            </a:r>
            <a:endParaRPr kumimoji="0" lang="zh-CN" altLang="en-US" sz="1400" b="1" i="1" u="none" strike="noStrike" cap="none" normalizeH="0" baseline="0" dirty="0" smtClean="0">
              <a:ln>
                <a:noFill/>
              </a:ln>
              <a:solidFill>
                <a:srgbClr val="F07800"/>
              </a:solidFill>
              <a:effectLst/>
              <a:latin typeface="Consolas" panose="020B0609020204030204" pitchFamily="49" charset="0"/>
              <a:ea typeface="MS Gothic" pitchFamily="49" charset="-128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6968554" y="1696149"/>
            <a:ext cx="4550296" cy="444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14772" indent="-414772" algn="l" defTabSz="407571" rtl="0" eaLnBrk="1" fontAlgn="base" hangingPunct="1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F07800"/>
              </a:buClr>
              <a:buSzPct val="100000"/>
              <a:buFontTx/>
              <a:buBlip>
                <a:blip r:embed="rId3"/>
              </a:buBlip>
              <a:defRPr lang="zh-CN" altLang="en-US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9544" indent="-414772" algn="l" defTabSz="407571" rtl="0" eaLnBrk="1" fontAlgn="base" hangingPunct="1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F07800"/>
              </a:buClr>
              <a:buSzPct val="100000"/>
              <a:buFontTx/>
              <a:buBlip>
                <a:blip r:embed="rId3"/>
              </a:buBlip>
              <a:defRPr lang="zh-CN" altLang="en-US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623" indent="-311079" algn="l" defTabSz="407571" rtl="0" eaLnBrk="1" fontAlgn="base" hangingPunct="1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F07800"/>
              </a:buClr>
              <a:buSzPct val="100000"/>
              <a:buFontTx/>
              <a:buBlip>
                <a:blip r:embed="rId3"/>
              </a:buBlip>
              <a:defRPr lang="zh-CN" alt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5394" indent="-311079" algn="l" defTabSz="407571" rtl="0" eaLnBrk="1" fontAlgn="base" hangingPunct="1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F07800"/>
              </a:buClr>
              <a:buSzPct val="100000"/>
              <a:buFontTx/>
              <a:buBlip>
                <a:blip r:embed="rId3"/>
              </a:buBlip>
              <a:defRPr lang="zh-CN" alt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59087" indent="0" algn="l" defTabSz="407571" rtl="0" eaLnBrk="1" fontAlgn="base" hangingPunct="1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F07800"/>
              </a:buClr>
              <a:buSzPct val="100000"/>
              <a:buFont typeface="Wingdings" panose="05000000000000000000" pitchFamily="2" charset="2"/>
              <a:buNone/>
              <a:def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1245" indent="-207386" algn="l" defTabSz="407571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647"/>
              </a:spcAft>
              <a:buClr>
                <a:srgbClr val="000000"/>
              </a:buClr>
              <a:buSzPct val="100000"/>
              <a:buFont typeface="Times New Roman" pitchFamily="18" charset="0"/>
              <a:defRPr sz="2177">
                <a:solidFill>
                  <a:srgbClr val="4C4C4C"/>
                </a:solidFill>
                <a:latin typeface="+mn-lt"/>
                <a:ea typeface="+mn-ea"/>
              </a:defRPr>
            </a:lvl6pPr>
            <a:lvl7pPr marL="2696017" indent="-207386" algn="l" defTabSz="407571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647"/>
              </a:spcAft>
              <a:buClr>
                <a:srgbClr val="000000"/>
              </a:buClr>
              <a:buSzPct val="100000"/>
              <a:buFont typeface="Times New Roman" pitchFamily="18" charset="0"/>
              <a:defRPr sz="2177">
                <a:solidFill>
                  <a:srgbClr val="4C4C4C"/>
                </a:solidFill>
                <a:latin typeface="+mn-lt"/>
                <a:ea typeface="+mn-ea"/>
              </a:defRPr>
            </a:lvl7pPr>
            <a:lvl8pPr marL="3110789" indent="-207386" algn="l" defTabSz="407571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647"/>
              </a:spcAft>
              <a:buClr>
                <a:srgbClr val="000000"/>
              </a:buClr>
              <a:buSzPct val="100000"/>
              <a:buFont typeface="Times New Roman" pitchFamily="18" charset="0"/>
              <a:defRPr sz="2177">
                <a:solidFill>
                  <a:srgbClr val="4C4C4C"/>
                </a:solidFill>
                <a:latin typeface="+mn-lt"/>
                <a:ea typeface="+mn-ea"/>
              </a:defRPr>
            </a:lvl8pPr>
            <a:lvl9pPr marL="3525561" indent="-207386" algn="l" defTabSz="407571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647"/>
              </a:spcAft>
              <a:buClr>
                <a:srgbClr val="000000"/>
              </a:buClr>
              <a:buSzPct val="100000"/>
              <a:buFont typeface="Times New Roman" pitchFamily="18" charset="0"/>
              <a:defRPr sz="2177">
                <a:solidFill>
                  <a:srgbClr val="4C4C4C"/>
                </a:solidFill>
                <a:latin typeface="+mn-lt"/>
                <a:ea typeface="+mn-ea"/>
              </a:defRPr>
            </a:lvl9pPr>
          </a:lstStyle>
          <a:p>
            <a:pPr marL="0" indent="0" defTabSz="407399">
              <a:buNone/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Grammar-</a:t>
            </a:r>
            <a:r>
              <a:rPr lang="en-US" altLang="zh-CN" dirty="0" smtClean="0"/>
              <a:t>-Labels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00" y="2281778"/>
            <a:ext cx="7676024" cy="19476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900" y="4437112"/>
            <a:ext cx="7610448" cy="2049785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25695" y="1801848"/>
            <a:ext cx="10665601" cy="372942"/>
          </a:xfrm>
        </p:spPr>
        <p:txBody>
          <a:bodyPr>
            <a:normAutofit lnSpcReduction="10000"/>
          </a:bodyPr>
          <a:lstStyle/>
          <a:p>
            <a:r>
              <a:rPr lang="en-US" altLang="zh-CN" b="0" dirty="0"/>
              <a:t>Labels have to be entered in the first column and they end with “:”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663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Grammar--Parameter </a:t>
            </a:r>
            <a:r>
              <a:rPr lang="en-US" altLang="zh-CN" dirty="0"/>
              <a:t>Passing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281" y="1731222"/>
            <a:ext cx="10665601" cy="575440"/>
          </a:xfrm>
        </p:spPr>
        <p:txBody>
          <a:bodyPr/>
          <a:lstStyle/>
          <a:p>
            <a:r>
              <a:rPr lang="en-US" altLang="zh-CN" dirty="0"/>
              <a:t>ENTRY </a:t>
            </a:r>
            <a:r>
              <a:rPr lang="en-US" altLang="zh-CN" b="0" dirty="0"/>
              <a:t>&lt;</a:t>
            </a:r>
            <a:r>
              <a:rPr lang="en-US" altLang="zh-CN" b="0" i="1" dirty="0" err="1" smtClean="0"/>
              <a:t>parlist</a:t>
            </a:r>
            <a:r>
              <a:rPr lang="en-US" altLang="zh-CN" b="0" dirty="0"/>
              <a:t>&gt;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0677" y="3030889"/>
            <a:ext cx="550251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Consolas" panose="020B0609020204030204" pitchFamily="49" charset="0"/>
              </a:rPr>
              <a:t>; PRACTICE script </a:t>
            </a:r>
            <a:r>
              <a:rPr lang="en-US" altLang="zh-CN" sz="1600" b="1" i="1" dirty="0" err="1">
                <a:latin typeface="Consolas" panose="020B0609020204030204" pitchFamily="49" charset="0"/>
              </a:rPr>
              <a:t>patch.cmm</a:t>
            </a:r>
            <a:endParaRPr lang="en-US" altLang="zh-CN" sz="1600" b="1" i="1" dirty="0">
              <a:latin typeface="Consolas" panose="020B0609020204030204" pitchFamily="49" charset="0"/>
            </a:endParaRPr>
          </a:p>
          <a:p>
            <a:r>
              <a:rPr lang="pt-BR" altLang="zh-CN" sz="1600" i="1" dirty="0">
                <a:latin typeface="Consolas" panose="020B0609020204030204" pitchFamily="49" charset="0"/>
              </a:rPr>
              <a:t>; DO patch.cmm </a:t>
            </a:r>
            <a:r>
              <a:rPr lang="pt-BR" altLang="zh-CN" sz="1600" i="1" dirty="0">
                <a:solidFill>
                  <a:srgbClr val="FF0000"/>
                </a:solidFill>
                <a:latin typeface="Consolas" panose="020B0609020204030204" pitchFamily="49" charset="0"/>
              </a:rPr>
              <a:t>0x1000++0xff </a:t>
            </a:r>
            <a:r>
              <a:rPr lang="pt-BR" altLang="zh-CN" sz="1600" i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0x01</a:t>
            </a:r>
            <a:endParaRPr lang="pt-BR" altLang="zh-CN" sz="1600" i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i="1" dirty="0">
                <a:latin typeface="Consolas" panose="020B0609020204030204" pitchFamily="49" charset="0"/>
              </a:rPr>
              <a:t>ENTRY </a:t>
            </a:r>
            <a:r>
              <a:rPr lang="en-US" altLang="zh-CN" sz="16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6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address_range</a:t>
            </a:r>
            <a:r>
              <a:rPr lang="en-US" altLang="zh-CN" sz="16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i="1" dirty="0">
                <a:solidFill>
                  <a:srgbClr val="FFC000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600" b="1" i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data</a:t>
            </a:r>
          </a:p>
          <a:p>
            <a:endParaRPr lang="en-US" altLang="zh-CN" sz="1600" b="1" i="1" dirty="0" smtClean="0">
              <a:latin typeface="Consolas" panose="020B0609020204030204" pitchFamily="49" charset="0"/>
            </a:endParaRPr>
          </a:p>
          <a:p>
            <a:r>
              <a:rPr lang="en-US" altLang="zh-CN" sz="1600" i="1" dirty="0" smtClean="0">
                <a:latin typeface="Consolas" panose="020B0609020204030204" pitchFamily="49" charset="0"/>
              </a:rPr>
              <a:t>IF </a:t>
            </a:r>
            <a:r>
              <a:rPr lang="en-US" altLang="zh-CN" sz="1600" i="1" dirty="0">
                <a:latin typeface="Consolas" panose="020B0609020204030204" pitchFamily="49" charset="0"/>
              </a:rPr>
              <a:t>"&amp;</a:t>
            </a:r>
            <a:r>
              <a:rPr lang="en-US" altLang="zh-CN" sz="1600" i="1" dirty="0" err="1">
                <a:latin typeface="Consolas" panose="020B0609020204030204" pitchFamily="49" charset="0"/>
              </a:rPr>
              <a:t>address_range</a:t>
            </a:r>
            <a:r>
              <a:rPr lang="en-US" altLang="zh-CN" sz="1600" i="1" dirty="0">
                <a:latin typeface="Consolas" panose="020B0609020204030204" pitchFamily="49" charset="0"/>
              </a:rPr>
              <a:t>"==""</a:t>
            </a:r>
          </a:p>
          <a:p>
            <a:r>
              <a:rPr lang="en-US" altLang="zh-CN" sz="1600" i="1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600" i="1" dirty="0">
                <a:latin typeface="Consolas" panose="020B0609020204030204" pitchFamily="49" charset="0"/>
              </a:rPr>
              <a:t>PRINT "Address range parameter is missing"</a:t>
            </a:r>
          </a:p>
          <a:p>
            <a:r>
              <a:rPr lang="en-US" altLang="zh-CN" sz="1600" i="1" dirty="0">
                <a:latin typeface="Consolas" panose="020B0609020204030204" pitchFamily="49" charset="0"/>
              </a:rPr>
              <a:t>ENDDO</a:t>
            </a:r>
          </a:p>
          <a:p>
            <a:r>
              <a:rPr lang="en-US" altLang="zh-CN" sz="1600" i="1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i="1" dirty="0">
                <a:latin typeface="Consolas" panose="020B0609020204030204" pitchFamily="49" charset="0"/>
              </a:rPr>
              <a:t>IF "&amp;</a:t>
            </a:r>
            <a:r>
              <a:rPr lang="en-US" altLang="zh-CN" sz="1600" i="1" dirty="0" smtClean="0">
                <a:latin typeface="Consolas" panose="020B0609020204030204" pitchFamily="49" charset="0"/>
              </a:rPr>
              <a:t>data"==""</a:t>
            </a:r>
            <a:endParaRPr lang="en-US" altLang="zh-CN" sz="1600" i="1" dirty="0">
              <a:latin typeface="Consolas" panose="020B0609020204030204" pitchFamily="49" charset="0"/>
            </a:endParaRPr>
          </a:p>
          <a:p>
            <a:r>
              <a:rPr lang="en-US" altLang="zh-CN" sz="1600" i="1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600" i="1" dirty="0">
                <a:latin typeface="Consolas" panose="020B0609020204030204" pitchFamily="49" charset="0"/>
              </a:rPr>
              <a:t>PRINT "Old data parameter is missing"</a:t>
            </a:r>
          </a:p>
          <a:p>
            <a:r>
              <a:rPr lang="en-US" altLang="zh-CN" sz="1600" i="1" dirty="0" smtClean="0">
                <a:latin typeface="Consolas" panose="020B0609020204030204" pitchFamily="49" charset="0"/>
              </a:rPr>
              <a:t>ENDDO</a:t>
            </a:r>
          </a:p>
          <a:p>
            <a:r>
              <a:rPr lang="en-US" altLang="zh-CN" sz="1600" i="1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5572369" y="2555734"/>
            <a:ext cx="0" cy="418123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07368" y="2313436"/>
            <a:ext cx="439094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Example 1: </a:t>
            </a:r>
            <a:r>
              <a:rPr lang="en-US" altLang="zh-CN" dirty="0"/>
              <a:t>Call script with passing </a:t>
            </a:r>
            <a:r>
              <a:rPr lang="en-US" altLang="zh-CN" dirty="0" err="1"/>
              <a:t>args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879976" y="2328875"/>
            <a:ext cx="555793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Example 2: </a:t>
            </a:r>
            <a:r>
              <a:rPr lang="en-US" altLang="zh-CN" dirty="0" err="1" smtClean="0"/>
              <a:t>Gosub</a:t>
            </a:r>
            <a:r>
              <a:rPr lang="en-US" altLang="zh-CN" dirty="0" smtClean="0"/>
              <a:t> with passing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. </a:t>
            </a:r>
            <a:r>
              <a:rPr lang="en-US" altLang="zh-CN" dirty="0"/>
              <a:t>/</a:t>
            </a:r>
            <a:r>
              <a:rPr lang="en-US" altLang="zh-CN" dirty="0" smtClean="0"/>
              <a:t>receiving rets.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75753" y="3030889"/>
            <a:ext cx="55025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i="1"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; PRACTICE script </a:t>
            </a:r>
            <a:r>
              <a:rPr lang="en-US" altLang="zh-CN" dirty="0" err="1" smtClean="0"/>
              <a:t>param.cmm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GOSUB test </a:t>
            </a:r>
            <a:r>
              <a:rPr lang="en-US" altLang="zh-CN" dirty="0">
                <a:solidFill>
                  <a:srgbClr val="FF0000"/>
                </a:solidFill>
              </a:rPr>
              <a:t>sieve++0x20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C000"/>
                </a:solidFill>
              </a:rPr>
              <a:t>0x01</a:t>
            </a:r>
          </a:p>
          <a:p>
            <a:r>
              <a:rPr lang="en-US" altLang="zh-CN" b="1" dirty="0"/>
              <a:t>ENTRY </a:t>
            </a:r>
            <a:r>
              <a:rPr lang="en-US" altLang="zh-CN" b="1" dirty="0">
                <a:solidFill>
                  <a:srgbClr val="00B050"/>
                </a:solidFill>
              </a:rPr>
              <a:t>&amp;found</a:t>
            </a:r>
          </a:p>
          <a:p>
            <a:r>
              <a:rPr lang="en-US" altLang="zh-CN" dirty="0"/>
              <a:t>PRINT "Data found at address " &amp;found</a:t>
            </a:r>
          </a:p>
          <a:p>
            <a:r>
              <a:rPr lang="en-US" altLang="zh-CN" dirty="0" smtClean="0"/>
              <a:t>ENDDO</a:t>
            </a:r>
          </a:p>
          <a:p>
            <a:endParaRPr lang="en-US" altLang="zh-CN" dirty="0"/>
          </a:p>
          <a:p>
            <a:r>
              <a:rPr lang="en-US" altLang="zh-CN" dirty="0"/>
              <a:t>test:</a:t>
            </a:r>
          </a:p>
          <a:p>
            <a:r>
              <a:rPr lang="en-US" altLang="zh-CN" b="1" dirty="0"/>
              <a:t>ENTRY </a:t>
            </a:r>
            <a:r>
              <a:rPr lang="en-US" altLang="zh-CN" b="1" dirty="0">
                <a:solidFill>
                  <a:srgbClr val="FF0000"/>
                </a:solidFill>
              </a:rPr>
              <a:t>&amp;</a:t>
            </a:r>
            <a:r>
              <a:rPr lang="en-US" altLang="zh-CN" b="1" dirty="0" err="1">
                <a:solidFill>
                  <a:srgbClr val="FF0000"/>
                </a:solidFill>
              </a:rPr>
              <a:t>address_range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C000"/>
                </a:solidFill>
              </a:rPr>
              <a:t>&amp;data</a:t>
            </a:r>
          </a:p>
          <a:p>
            <a:r>
              <a:rPr lang="en-US" altLang="zh-CN" dirty="0" err="1"/>
              <a:t>Data.Find</a:t>
            </a:r>
            <a:r>
              <a:rPr lang="en-US" altLang="zh-CN" dirty="0"/>
              <a:t> &amp;</a:t>
            </a:r>
            <a:r>
              <a:rPr lang="en-US" altLang="zh-CN" dirty="0" err="1"/>
              <a:t>address_range</a:t>
            </a:r>
            <a:r>
              <a:rPr lang="en-US" altLang="zh-CN" dirty="0"/>
              <a:t> &amp;data</a:t>
            </a:r>
          </a:p>
          <a:p>
            <a:r>
              <a:rPr lang="en-US" altLang="zh-CN" dirty="0"/>
              <a:t>&amp;result=ADDRESS.OFFSET(TRACK.ADDRESS())</a:t>
            </a:r>
          </a:p>
          <a:p>
            <a:r>
              <a:rPr lang="en-US" altLang="zh-CN" b="1" dirty="0"/>
              <a:t>RETURN </a:t>
            </a:r>
            <a:r>
              <a:rPr lang="en-US" altLang="zh-CN" b="1" dirty="0">
                <a:solidFill>
                  <a:srgbClr val="00B050"/>
                </a:solidFill>
              </a:rPr>
              <a:t>&amp;result</a:t>
            </a:r>
          </a:p>
        </p:txBody>
      </p:sp>
    </p:spTree>
    <p:extLst>
      <p:ext uri="{BB962C8B-B14F-4D97-AF65-F5344CB8AC3E}">
        <p14:creationId xmlns:p14="http://schemas.microsoft.com/office/powerpoint/2010/main" val="146127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Grammar—Paths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276877"/>
              </p:ext>
            </p:extLst>
          </p:nvPr>
        </p:nvGraphicFramePr>
        <p:xfrm>
          <a:off x="726831" y="1993574"/>
          <a:ext cx="11019692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8363"/>
                <a:gridCol w="2056437"/>
                <a:gridCol w="2625969"/>
                <a:gridCol w="55489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Abbr.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Practice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Meaning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Configuration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829544" rtl="0" eaLnBrk="1" latinLnBrk="0" hangingPunct="1"/>
                      <a:r>
                        <a:rPr lang="en-US" altLang="zh-CN" sz="1633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29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 smtClean="0">
                          <a:latin typeface="Consolas" panose="020B0609020204030204" pitchFamily="49" charset="0"/>
                        </a:rPr>
                        <a:t>OS.PWD()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33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working directory</a:t>
                      </a:r>
                      <a:endParaRPr lang="zh-CN" altLang="en-US" sz="1633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~/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29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 smtClean="0">
                          <a:latin typeface="Consolas" panose="020B0609020204030204" pitchFamily="49" charset="0"/>
                        </a:rPr>
                        <a:t>OS.PHD()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User’s HOME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sz="1633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endParaRPr lang="zh-CN" altLang="en-US" sz="1633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$HOME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~~/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29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33" i="1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OS.PSD()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Trace32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System</a:t>
                      </a:r>
                      <a:r>
                        <a:rPr lang="en-US" altLang="zh-CN" baseline="0" dirty="0" smtClean="0"/>
                        <a:t> 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T32Start </a:t>
                      </a:r>
                      <a:r>
                        <a:rPr lang="en-US" altLang="zh-CN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zh-CN" dirty="0" err="1" smtClean="0">
                          <a:sym typeface="Wingdings" panose="05000000000000000000" pitchFamily="2" charset="2"/>
                        </a:rPr>
                        <a:t>Adavanced</a:t>
                      </a:r>
                      <a:r>
                        <a:rPr lang="en-US" altLang="zh-CN" baseline="0" dirty="0" smtClean="0">
                          <a:sym typeface="Wingdings" panose="05000000000000000000" pitchFamily="2" charset="2"/>
                        </a:rPr>
                        <a:t> Settings  Paths  </a:t>
                      </a:r>
                      <a:r>
                        <a:rPr lang="en-US" altLang="zh-CN" baseline="0" dirty="0" err="1" smtClean="0">
                          <a:sym typeface="Wingdings" panose="05000000000000000000" pitchFamily="2" charset="2"/>
                        </a:rPr>
                        <a:t>SystemPath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~~~/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29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33" i="1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OS.PTD()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Trace32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Temp 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29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T32Start </a:t>
                      </a:r>
                      <a:r>
                        <a:rPr lang="en-US" altLang="zh-CN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zh-CN" dirty="0" err="1" smtClean="0">
                          <a:sym typeface="Wingdings" panose="05000000000000000000" pitchFamily="2" charset="2"/>
                        </a:rPr>
                        <a:t>Adavanced</a:t>
                      </a:r>
                      <a:r>
                        <a:rPr lang="en-US" altLang="zh-CN" baseline="0" dirty="0" smtClean="0">
                          <a:sym typeface="Wingdings" panose="05000000000000000000" pitchFamily="2" charset="2"/>
                        </a:rPr>
                        <a:t> Settings  Paths  </a:t>
                      </a:r>
                      <a:r>
                        <a:rPr lang="en-US" altLang="zh-CN" baseline="0" dirty="0" err="1" smtClean="0">
                          <a:sym typeface="Wingdings" panose="05000000000000000000" pitchFamily="2" charset="2"/>
                        </a:rPr>
                        <a:t>TempPath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~~~~/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29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33" i="1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OS.PPD()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33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Directory of current script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42128" y="4584463"/>
            <a:ext cx="7064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TRACE32 can handle forward slashes / on all operating systems</a:t>
            </a:r>
            <a:endParaRPr lang="en-US" altLang="zh-CN" i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i="1" dirty="0" smtClean="0"/>
              <a:t>Refer </a:t>
            </a:r>
            <a:r>
              <a:rPr lang="en-US" altLang="zh-CN" i="1" dirty="0"/>
              <a:t>Chapter. OS Functions </a:t>
            </a:r>
            <a:r>
              <a:rPr lang="en-US" altLang="zh-CN" i="1" dirty="0" smtClean="0"/>
              <a:t>in ide_func.pdf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12219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1 ——</a:t>
            </a:r>
            <a:r>
              <a:rPr lang="en-US" altLang="zh-CN" sz="3200" i="1" dirty="0">
                <a:latin typeface="Consolas" panose="020B0609020204030204" pitchFamily="49" charset="0"/>
              </a:rPr>
              <a:t>S</a:t>
            </a:r>
            <a:r>
              <a:rPr lang="en-US" altLang="zh-CN" sz="3200" i="1" dirty="0" smtClean="0">
                <a:latin typeface="Consolas" panose="020B0609020204030204" pitchFamily="49" charset="0"/>
              </a:rPr>
              <a:t>tart-up Script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5281" y="1772816"/>
            <a:ext cx="10900640" cy="445584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Methods to get scripts :</a:t>
            </a:r>
          </a:p>
          <a:p>
            <a:pPr lvl="1"/>
            <a:r>
              <a:rPr lang="en-US" altLang="zh-CN" dirty="0" smtClean="0"/>
              <a:t>Find in your demo directory </a:t>
            </a:r>
          </a:p>
          <a:p>
            <a:pPr marL="414772" lvl="1" indent="0">
              <a:buNone/>
            </a:pPr>
            <a:r>
              <a:rPr lang="en-US" altLang="zh-CN" sz="2500" i="1" dirty="0">
                <a:latin typeface="Consolas" panose="020B0609020204030204" pitchFamily="49" charset="0"/>
              </a:rPr>
              <a:t>	</a:t>
            </a:r>
            <a:r>
              <a:rPr lang="en-US" altLang="zh-CN" sz="2500" i="1" dirty="0" smtClean="0">
                <a:latin typeface="Consolas" panose="020B0609020204030204" pitchFamily="49" charset="0"/>
              </a:rPr>
              <a:t>~~\</a:t>
            </a:r>
            <a:r>
              <a:rPr lang="en-US" altLang="zh-CN" sz="2500" i="1" dirty="0">
                <a:latin typeface="Consolas" panose="020B0609020204030204" pitchFamily="49" charset="0"/>
              </a:rPr>
              <a:t>demo\&lt;CPU</a:t>
            </a:r>
            <a:r>
              <a:rPr lang="en-US" altLang="zh-CN" sz="2500" i="1" dirty="0" smtClean="0">
                <a:latin typeface="Consolas" panose="020B0609020204030204" pitchFamily="49" charset="0"/>
              </a:rPr>
              <a:t>&gt;\hardware\&lt;board&gt;</a:t>
            </a:r>
            <a:r>
              <a:rPr lang="zh-CN" altLang="en-US" sz="2500" i="1" dirty="0" smtClean="0">
                <a:latin typeface="Consolas" panose="020B0609020204030204" pitchFamily="49" charset="0"/>
              </a:rPr>
              <a:t> </a:t>
            </a:r>
            <a:endParaRPr lang="en-US" altLang="zh-CN" sz="2500" i="1" dirty="0" smtClean="0">
              <a:latin typeface="Consolas" panose="020B0609020204030204" pitchFamily="49" charset="0"/>
            </a:endParaRPr>
          </a:p>
          <a:p>
            <a:pPr marL="414772" lvl="1" indent="0">
              <a:buNone/>
            </a:pPr>
            <a:r>
              <a:rPr lang="en-US" altLang="zh-CN" sz="2500" i="1" dirty="0">
                <a:latin typeface="Consolas" panose="020B0609020204030204" pitchFamily="49" charset="0"/>
              </a:rPr>
              <a:t>	</a:t>
            </a:r>
            <a:r>
              <a:rPr lang="en-US" altLang="zh-CN" dirty="0" smtClean="0"/>
              <a:t>e.g.</a:t>
            </a:r>
          </a:p>
          <a:p>
            <a:pPr marL="414772" lvl="1" indent="0">
              <a:buNone/>
            </a:pPr>
            <a:r>
              <a:rPr lang="en-US" altLang="zh-CN" dirty="0"/>
              <a:t>	</a:t>
            </a:r>
            <a:r>
              <a:rPr lang="en-US" altLang="zh-CN" i="1" dirty="0" smtClean="0">
                <a:latin typeface="Consolas" panose="020B0609020204030204" pitchFamily="49" charset="0"/>
              </a:rPr>
              <a:t>demo\</a:t>
            </a:r>
            <a:r>
              <a:rPr lang="en-US" altLang="zh-CN" i="1" dirty="0" err="1" smtClean="0">
                <a:latin typeface="Consolas" panose="020B0609020204030204" pitchFamily="49" charset="0"/>
              </a:rPr>
              <a:t>tricore</a:t>
            </a:r>
            <a:r>
              <a:rPr lang="en-US" altLang="zh-CN" i="1" dirty="0" smtClean="0">
                <a:latin typeface="Consolas" panose="020B0609020204030204" pitchFamily="49" charset="0"/>
              </a:rPr>
              <a:t>\hardware\triboard-tc3x7\tc397x-astep\</a:t>
            </a:r>
            <a:r>
              <a:rPr lang="en-US" altLang="zh-CN" i="1" dirty="0" err="1" smtClean="0">
                <a:latin typeface="Consolas" panose="020B0609020204030204" pitchFamily="49" charset="0"/>
              </a:rPr>
              <a:t>demo.cmm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Get the latest from website</a:t>
            </a:r>
          </a:p>
          <a:p>
            <a:pPr marL="414772" lvl="1" indent="0">
              <a:buNone/>
            </a:pPr>
            <a:r>
              <a:rPr lang="en-US" altLang="zh-CN" i="1" dirty="0" smtClean="0">
                <a:hlinkClick r:id="rId2"/>
              </a:rPr>
              <a:t>http</a:t>
            </a:r>
            <a:r>
              <a:rPr lang="en-US" altLang="zh-CN" i="1" dirty="0">
                <a:hlinkClick r:id="rId2"/>
              </a:rPr>
              <a:t>://</a:t>
            </a:r>
            <a:r>
              <a:rPr lang="en-US" altLang="zh-CN" i="1" dirty="0" smtClean="0">
                <a:hlinkClick r:id="rId2"/>
              </a:rPr>
              <a:t>www.lauterbach.com/scripts.html</a:t>
            </a:r>
            <a:endParaRPr lang="en-US" altLang="zh-CN" i="1" dirty="0"/>
          </a:p>
          <a:p>
            <a:pPr lvl="1"/>
            <a:r>
              <a:rPr lang="en-US" altLang="zh-CN" dirty="0" smtClean="0"/>
              <a:t>Generate scripts after manual configuration</a:t>
            </a:r>
          </a:p>
          <a:p>
            <a:pPr marL="414772" lvl="1" indent="0">
              <a:buNone/>
            </a:pPr>
            <a:endParaRPr lang="en-US" altLang="zh-CN" dirty="0" smtClean="0"/>
          </a:p>
          <a:p>
            <a:pPr marL="414772" lvl="1" indent="0">
              <a:buNone/>
            </a:pPr>
            <a:r>
              <a:rPr lang="en-US" altLang="zh-CN" dirty="0" smtClean="0"/>
              <a:t>	</a:t>
            </a:r>
            <a:endParaRPr lang="en-US" altLang="zh-CN" i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i="1" dirty="0">
              <a:latin typeface="Consolas" panose="020B06090202040302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668" y="5229200"/>
            <a:ext cx="3192387" cy="14739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88" y="5134022"/>
            <a:ext cx="6461399" cy="156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2 </a:t>
            </a:r>
            <a:r>
              <a:rPr lang="en-US" altLang="zh-CN" dirty="0" smtClean="0"/>
              <a:t>—— Flashing Script</a:t>
            </a:r>
            <a:endParaRPr lang="en-US" altLang="zh-CN" dirty="0"/>
          </a:p>
        </p:txBody>
      </p:sp>
      <p:sp>
        <p:nvSpPr>
          <p:cNvPr id="4" name="内容占位符 4"/>
          <p:cNvSpPr txBox="1">
            <a:spLocks/>
          </p:cNvSpPr>
          <p:nvPr/>
        </p:nvSpPr>
        <p:spPr bwMode="auto">
          <a:xfrm>
            <a:off x="794190" y="1916832"/>
            <a:ext cx="10900640" cy="4455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695" rIns="0" bIns="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414772" indent="-414772" algn="l" defTabSz="407571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1293"/>
              </a:spcAft>
              <a:buClr>
                <a:srgbClr val="F07800"/>
              </a:buClr>
              <a:buSzPct val="100000"/>
              <a:buFontTx/>
              <a:buBlip>
                <a:blip r:embed="rId2"/>
              </a:buBlip>
              <a:defRPr sz="2540" b="1">
                <a:solidFill>
                  <a:srgbClr val="4C4C4C"/>
                </a:solidFill>
                <a:latin typeface="+mn-lt"/>
                <a:ea typeface="+mn-ea"/>
                <a:cs typeface="+mn-cs"/>
              </a:defRPr>
            </a:lvl1pPr>
            <a:lvl2pPr marL="829544" indent="-414772" algn="l" defTabSz="407571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1293"/>
              </a:spcAft>
              <a:buClr>
                <a:srgbClr val="F07800"/>
              </a:buClr>
              <a:buSzPct val="100000"/>
              <a:buFontTx/>
              <a:buBlip>
                <a:blip r:embed="rId2"/>
              </a:buBlip>
              <a:defRPr sz="254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2pPr>
            <a:lvl3pPr marL="1140623" indent="-311079" algn="l" defTabSz="407571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647"/>
              </a:spcAft>
              <a:buClr>
                <a:srgbClr val="F07800"/>
              </a:buClr>
              <a:buSzPct val="100000"/>
              <a:buFontTx/>
              <a:buBlip>
                <a:blip r:embed="rId2"/>
              </a:buBlip>
              <a:defRPr sz="2177" baseline="0">
                <a:solidFill>
                  <a:srgbClr val="4C4C4C"/>
                </a:solidFill>
                <a:latin typeface="+mn-lt"/>
                <a:ea typeface="+mn-ea"/>
              </a:defRPr>
            </a:lvl3pPr>
            <a:lvl4pPr marL="1555394" indent="-311079" algn="l" defTabSz="407571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647"/>
              </a:spcAft>
              <a:buClr>
                <a:srgbClr val="F07800"/>
              </a:buClr>
              <a:buSzPct val="100000"/>
              <a:buFontTx/>
              <a:buBlip>
                <a:blip r:embed="rId2"/>
              </a:buBlip>
              <a:defRPr sz="2177" baseline="0">
                <a:solidFill>
                  <a:srgbClr val="4C4C4C"/>
                </a:solidFill>
                <a:latin typeface="+mn-lt"/>
                <a:ea typeface="+mn-ea"/>
              </a:defRPr>
            </a:lvl4pPr>
            <a:lvl5pPr marL="1659087" indent="0" algn="l" defTabSz="407571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647"/>
              </a:spcAft>
              <a:buClr>
                <a:srgbClr val="F07800"/>
              </a:buClr>
              <a:buSzPct val="100000"/>
              <a:buFont typeface="Wingdings" panose="05000000000000000000" pitchFamily="2" charset="2"/>
              <a:buNone/>
              <a:defRPr sz="2177">
                <a:solidFill>
                  <a:srgbClr val="4C4C4C"/>
                </a:solidFill>
                <a:latin typeface="+mn-lt"/>
                <a:ea typeface="+mn-ea"/>
              </a:defRPr>
            </a:lvl5pPr>
            <a:lvl6pPr marL="2281245" indent="-207386" algn="l" defTabSz="407571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647"/>
              </a:spcAft>
              <a:buClr>
                <a:srgbClr val="000000"/>
              </a:buClr>
              <a:buSzPct val="100000"/>
              <a:buFont typeface="Times New Roman" pitchFamily="18" charset="0"/>
              <a:defRPr sz="2177">
                <a:solidFill>
                  <a:srgbClr val="4C4C4C"/>
                </a:solidFill>
                <a:latin typeface="+mn-lt"/>
                <a:ea typeface="+mn-ea"/>
              </a:defRPr>
            </a:lvl6pPr>
            <a:lvl7pPr marL="2696017" indent="-207386" algn="l" defTabSz="407571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647"/>
              </a:spcAft>
              <a:buClr>
                <a:srgbClr val="000000"/>
              </a:buClr>
              <a:buSzPct val="100000"/>
              <a:buFont typeface="Times New Roman" pitchFamily="18" charset="0"/>
              <a:defRPr sz="2177">
                <a:solidFill>
                  <a:srgbClr val="4C4C4C"/>
                </a:solidFill>
                <a:latin typeface="+mn-lt"/>
                <a:ea typeface="+mn-ea"/>
              </a:defRPr>
            </a:lvl7pPr>
            <a:lvl8pPr marL="3110789" indent="-207386" algn="l" defTabSz="407571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647"/>
              </a:spcAft>
              <a:buClr>
                <a:srgbClr val="000000"/>
              </a:buClr>
              <a:buSzPct val="100000"/>
              <a:buFont typeface="Times New Roman" pitchFamily="18" charset="0"/>
              <a:defRPr sz="2177">
                <a:solidFill>
                  <a:srgbClr val="4C4C4C"/>
                </a:solidFill>
                <a:latin typeface="+mn-lt"/>
                <a:ea typeface="+mn-ea"/>
              </a:defRPr>
            </a:lvl8pPr>
            <a:lvl9pPr marL="3525561" indent="-207386" algn="l" defTabSz="407571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647"/>
              </a:spcAft>
              <a:buClr>
                <a:srgbClr val="000000"/>
              </a:buClr>
              <a:buSzPct val="100000"/>
              <a:buFont typeface="Times New Roman" pitchFamily="18" charset="0"/>
              <a:defRPr sz="2177">
                <a:solidFill>
                  <a:srgbClr val="4C4C4C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500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Methods to get scripts :</a:t>
            </a:r>
          </a:p>
          <a:p>
            <a:pPr lvl="1"/>
            <a:r>
              <a:rPr lang="en-US" altLang="zh-CN" kern="0" dirty="0" smtClean="0"/>
              <a:t>Find in your demo directory </a:t>
            </a:r>
          </a:p>
          <a:p>
            <a:pPr lvl="2"/>
            <a:r>
              <a:rPr lang="en-US" altLang="zh-CN" kern="0" dirty="0" err="1" smtClean="0"/>
              <a:t>NorFlash</a:t>
            </a:r>
            <a:endParaRPr lang="en-US" altLang="zh-CN" kern="0" dirty="0" smtClean="0"/>
          </a:p>
          <a:p>
            <a:pPr marL="829544" lvl="2" indent="0">
              <a:buNone/>
            </a:pPr>
            <a:r>
              <a:rPr lang="en-US" altLang="zh-CN" sz="2400" dirty="0" smtClean="0"/>
              <a:t>demo/&lt;architecture&gt;/flash/&lt;CPU&gt;.</a:t>
            </a:r>
            <a:r>
              <a:rPr lang="en-US" altLang="zh-CN" sz="2400" dirty="0" err="1" smtClean="0"/>
              <a:t>cmm</a:t>
            </a:r>
            <a:endParaRPr lang="en-US" altLang="zh-CN" sz="2400" dirty="0" smtClean="0"/>
          </a:p>
          <a:p>
            <a:pPr marL="829544" lvl="2" indent="0">
              <a:buNone/>
            </a:pPr>
            <a:endParaRPr lang="en-US" altLang="zh-CN" sz="2400" dirty="0"/>
          </a:p>
          <a:p>
            <a:pPr lvl="2"/>
            <a:r>
              <a:rPr lang="en-US" altLang="zh-CN" kern="0" dirty="0" err="1" smtClean="0"/>
              <a:t>NandFlash</a:t>
            </a:r>
            <a:endParaRPr lang="en-US" altLang="zh-CN" kern="0" dirty="0" smtClean="0"/>
          </a:p>
          <a:p>
            <a:pPr marL="829544" lvl="2" indent="0">
              <a:buNone/>
            </a:pPr>
            <a:r>
              <a:rPr lang="en-US" altLang="zh-CN" dirty="0" smtClean="0"/>
              <a:t>demo</a:t>
            </a:r>
            <a:r>
              <a:rPr lang="en-US" altLang="zh-CN" dirty="0"/>
              <a:t>/</a:t>
            </a:r>
            <a:r>
              <a:rPr lang="en-US" altLang="zh-CN" i="1" dirty="0"/>
              <a:t>&lt;architecture&gt;</a:t>
            </a:r>
            <a:r>
              <a:rPr lang="en-US" altLang="zh-CN" dirty="0"/>
              <a:t>/flash/</a:t>
            </a:r>
            <a:r>
              <a:rPr lang="en-US" altLang="zh-CN" i="1" dirty="0"/>
              <a:t>&lt;</a:t>
            </a:r>
            <a:r>
              <a:rPr lang="en-US" altLang="zh-CN" i="1" dirty="0" err="1"/>
              <a:t>cpu_name</a:t>
            </a:r>
            <a:r>
              <a:rPr lang="en-US" altLang="zh-CN" i="1" dirty="0"/>
              <a:t>&gt;</a:t>
            </a:r>
            <a:r>
              <a:rPr lang="en-US" altLang="zh-CN" dirty="0"/>
              <a:t>-</a:t>
            </a:r>
            <a:r>
              <a:rPr lang="en-US" altLang="zh-CN" i="1" dirty="0"/>
              <a:t>&lt;</a:t>
            </a:r>
            <a:r>
              <a:rPr lang="en-US" altLang="zh-CN" i="1" dirty="0" err="1"/>
              <a:t>nand_flash_code</a:t>
            </a:r>
            <a:r>
              <a:rPr lang="en-US" altLang="zh-CN" i="1" dirty="0"/>
              <a:t>&gt;</a:t>
            </a:r>
            <a:r>
              <a:rPr lang="en-US" altLang="zh-CN" dirty="0"/>
              <a:t>.</a:t>
            </a:r>
            <a:r>
              <a:rPr lang="en-US" altLang="zh-CN" dirty="0" err="1"/>
              <a:t>cmm</a:t>
            </a:r>
            <a:endParaRPr lang="en-US" altLang="zh-CN" kern="0" dirty="0" smtClean="0"/>
          </a:p>
          <a:p>
            <a:pPr lvl="2"/>
            <a:endParaRPr lang="en-US" altLang="zh-CN" kern="0" dirty="0" smtClean="0"/>
          </a:p>
          <a:p>
            <a:pPr marL="414772" lvl="1" indent="0">
              <a:buNone/>
            </a:pPr>
            <a:r>
              <a:rPr lang="en-US" altLang="zh-CN" sz="2500" i="1" kern="0" dirty="0" smtClean="0">
                <a:latin typeface="Consolas" panose="020B0609020204030204" pitchFamily="49" charset="0"/>
              </a:rPr>
              <a:t>	</a:t>
            </a:r>
            <a:r>
              <a:rPr lang="en-US" altLang="zh-CN" sz="2000" b="0" i="1" kern="0" dirty="0" smtClean="0">
                <a:latin typeface="Consolas" panose="020B0609020204030204" pitchFamily="49" charset="0"/>
              </a:rPr>
              <a:t>	</a:t>
            </a:r>
            <a:r>
              <a:rPr lang="en-US" altLang="zh-CN" sz="2500" i="1" kern="0" dirty="0" smtClean="0">
                <a:latin typeface="Consolas" panose="020B0609020204030204" pitchFamily="49" charset="0"/>
              </a:rPr>
              <a:t>	</a:t>
            </a:r>
          </a:p>
          <a:p>
            <a:pPr lvl="1"/>
            <a:r>
              <a:rPr lang="en-US" altLang="zh-CN" kern="0" dirty="0" smtClean="0"/>
              <a:t>Get the latest scripts from official website</a:t>
            </a:r>
          </a:p>
          <a:p>
            <a:pPr marL="414772" lvl="1" indent="0">
              <a:buFontTx/>
              <a:buNone/>
            </a:pPr>
            <a:r>
              <a:rPr lang="en-US" altLang="zh-CN" i="1" kern="0" dirty="0" smtClean="0">
                <a:hlinkClick r:id="rId3"/>
              </a:rPr>
              <a:t>http://www.lauterbach.com/scripts.html</a:t>
            </a:r>
            <a:endParaRPr lang="en-US" altLang="zh-CN" i="1" kern="0" dirty="0" smtClean="0"/>
          </a:p>
          <a:p>
            <a:pPr marL="414772" lvl="1" indent="0">
              <a:buFontTx/>
              <a:buNone/>
            </a:pPr>
            <a:endParaRPr lang="en-US" altLang="zh-CN" i="1" kern="0" dirty="0" smtClean="0"/>
          </a:p>
          <a:p>
            <a:pPr lvl="1"/>
            <a:r>
              <a:rPr lang="en-US" altLang="zh-CN" kern="0" dirty="0" smtClean="0"/>
              <a:t>Write your own </a:t>
            </a:r>
            <a:r>
              <a:rPr lang="en-US" altLang="zh-CN" kern="0" dirty="0" err="1" smtClean="0"/>
              <a:t>nandflash</a:t>
            </a:r>
            <a:r>
              <a:rPr lang="en-US" altLang="zh-CN" kern="0" dirty="0" smtClean="0"/>
              <a:t> programming scripts</a:t>
            </a:r>
          </a:p>
          <a:p>
            <a:pPr marL="414772" lvl="1" indent="0">
              <a:buNone/>
            </a:pPr>
            <a:r>
              <a:rPr lang="en-US" altLang="zh-CN" kern="0" dirty="0" smtClean="0"/>
              <a:t>	</a:t>
            </a:r>
            <a:r>
              <a:rPr lang="en-US" altLang="zh-CN" i="1" kern="0" dirty="0" err="1" smtClean="0"/>
              <a:t>nandflash.pdf</a:t>
            </a:r>
            <a:r>
              <a:rPr lang="en-US" altLang="zh-CN" i="1" kern="0" dirty="0" err="1" smtClean="0">
                <a:sym typeface="Wingdings" panose="05000000000000000000" pitchFamily="2" charset="2"/>
              </a:rPr>
              <a:t>Standard</a:t>
            </a:r>
            <a:r>
              <a:rPr lang="en-US" altLang="zh-CN" i="1" kern="0" dirty="0" smtClean="0">
                <a:sym typeface="Wingdings" panose="05000000000000000000" pitchFamily="2" charset="2"/>
              </a:rPr>
              <a:t> Approach If there is no script</a:t>
            </a:r>
            <a:endParaRPr lang="en-US" altLang="zh-CN" i="1" kern="0" dirty="0" smtClean="0"/>
          </a:p>
          <a:p>
            <a:pPr marL="414772" lvl="1" indent="0">
              <a:buFontTx/>
              <a:buNone/>
            </a:pPr>
            <a:endParaRPr lang="en-US" altLang="zh-CN" i="1" kern="0" dirty="0" smtClean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endParaRPr lang="zh-CN" altLang="en-US" i="1" kern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50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3 </a:t>
            </a:r>
            <a:r>
              <a:rPr lang="en-US" altLang="zh-CN" dirty="0" smtClean="0"/>
              <a:t>——Customize User’s Interface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Custiomize</a:t>
            </a:r>
            <a:r>
              <a:rPr lang="en-US" altLang="zh-CN" dirty="0" smtClean="0"/>
              <a:t> Menu/Toolbar/Windows</a:t>
            </a:r>
          </a:p>
          <a:p>
            <a:pPr lvl="1"/>
            <a:r>
              <a:rPr lang="en-US" altLang="zh-CN" dirty="0" smtClean="0"/>
              <a:t>e.g. Add new menu in </a:t>
            </a:r>
            <a:r>
              <a:rPr lang="en-US" altLang="zh-CN" dirty="0" err="1" smtClean="0"/>
              <a:t>PowerView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8000" y="3118338"/>
            <a:ext cx="40249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latin typeface="Consolas" panose="020B0609020204030204" pitchFamily="49" charset="0"/>
              </a:rPr>
              <a:t>; </a:t>
            </a:r>
            <a:r>
              <a:rPr lang="en-US" altLang="zh-CN" sz="1200" b="1" i="1" dirty="0">
                <a:latin typeface="Consolas" panose="020B0609020204030204" pitchFamily="49" charset="0"/>
              </a:rPr>
              <a:t>MENU file interrupts</a:t>
            </a:r>
          </a:p>
          <a:p>
            <a:r>
              <a:rPr lang="en-US" altLang="zh-CN" sz="1200" i="1" dirty="0">
                <a:latin typeface="Consolas" panose="020B0609020204030204" pitchFamily="49" charset="0"/>
              </a:rPr>
              <a:t>ADD</a:t>
            </a:r>
          </a:p>
          <a:p>
            <a:r>
              <a:rPr lang="en-US" altLang="zh-CN" sz="1200" i="1" dirty="0">
                <a:latin typeface="Consolas" panose="020B0609020204030204" pitchFamily="49" charset="0"/>
              </a:rPr>
              <a:t>MENU</a:t>
            </a:r>
          </a:p>
          <a:p>
            <a:r>
              <a:rPr lang="en-US" altLang="zh-CN" sz="1200" i="1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200" i="1" dirty="0" smtClean="0">
                <a:latin typeface="Consolas" panose="020B0609020204030204" pitchFamily="49" charset="0"/>
              </a:rPr>
              <a:t>	POPUP </a:t>
            </a:r>
            <a:r>
              <a:rPr lang="en-US" altLang="zh-CN" sz="1200" i="1" dirty="0">
                <a:latin typeface="Consolas" panose="020B0609020204030204" pitchFamily="49" charset="0"/>
              </a:rPr>
              <a:t>"&amp;Interrupts"</a:t>
            </a:r>
          </a:p>
          <a:p>
            <a:r>
              <a:rPr lang="en-US" altLang="zh-CN" sz="1200" i="1" dirty="0" smtClean="0">
                <a:latin typeface="Consolas" panose="020B0609020204030204" pitchFamily="49" charset="0"/>
              </a:rPr>
              <a:t>	(</a:t>
            </a:r>
            <a:endParaRPr lang="en-US" altLang="zh-CN" sz="1200" i="1" dirty="0">
              <a:latin typeface="Consolas" panose="020B0609020204030204" pitchFamily="49" charset="0"/>
            </a:endParaRPr>
          </a:p>
          <a:p>
            <a:r>
              <a:rPr lang="en-US" altLang="zh-CN" sz="1200" i="1" dirty="0" smtClean="0">
                <a:latin typeface="Consolas" panose="020B0609020204030204" pitchFamily="49" charset="0"/>
              </a:rPr>
              <a:t>	MENUITEM </a:t>
            </a:r>
            <a:r>
              <a:rPr lang="en-US" altLang="zh-CN" sz="1200" i="1" dirty="0">
                <a:latin typeface="Consolas" panose="020B0609020204030204" pitchFamily="49" charset="0"/>
              </a:rPr>
              <a:t>"&amp;Disable Int."</a:t>
            </a:r>
          </a:p>
          <a:p>
            <a:r>
              <a:rPr lang="en-US" altLang="zh-CN" sz="1200" i="1" dirty="0" smtClean="0">
                <a:latin typeface="Consolas" panose="020B0609020204030204" pitchFamily="49" charset="0"/>
              </a:rPr>
              <a:t>		(</a:t>
            </a:r>
            <a:endParaRPr lang="en-US" altLang="zh-CN" sz="1200" i="1" dirty="0">
              <a:latin typeface="Consolas" panose="020B0609020204030204" pitchFamily="49" charset="0"/>
            </a:endParaRPr>
          </a:p>
          <a:p>
            <a:r>
              <a:rPr lang="en-US" altLang="zh-CN" sz="1200" i="1" dirty="0" smtClean="0">
                <a:latin typeface="Consolas" panose="020B0609020204030204" pitchFamily="49" charset="0"/>
              </a:rPr>
              <a:t>		SETUP.IMASKASM </a:t>
            </a:r>
            <a:r>
              <a:rPr lang="en-US" altLang="zh-CN" sz="1200" i="1" dirty="0">
                <a:latin typeface="Consolas" panose="020B0609020204030204" pitchFamily="49" charset="0"/>
              </a:rPr>
              <a:t>ON</a:t>
            </a:r>
          </a:p>
          <a:p>
            <a:r>
              <a:rPr lang="en-US" altLang="zh-CN" sz="1200" i="1" dirty="0" smtClean="0">
                <a:latin typeface="Consolas" panose="020B0609020204030204" pitchFamily="49" charset="0"/>
              </a:rPr>
              <a:t>		SETUP.IMASKHLL </a:t>
            </a:r>
            <a:r>
              <a:rPr lang="en-US" altLang="zh-CN" sz="1200" i="1" dirty="0">
                <a:latin typeface="Consolas" panose="020B0609020204030204" pitchFamily="49" charset="0"/>
              </a:rPr>
              <a:t>ON</a:t>
            </a:r>
          </a:p>
          <a:p>
            <a:r>
              <a:rPr lang="en-US" altLang="zh-CN" sz="1200" i="1" dirty="0" smtClean="0">
                <a:latin typeface="Consolas" panose="020B0609020204030204" pitchFamily="49" charset="0"/>
              </a:rPr>
              <a:t>		)</a:t>
            </a:r>
            <a:endParaRPr lang="en-US" altLang="zh-CN" sz="1200" i="1" dirty="0">
              <a:latin typeface="Consolas" panose="020B0609020204030204" pitchFamily="49" charset="0"/>
            </a:endParaRPr>
          </a:p>
          <a:p>
            <a:r>
              <a:rPr lang="en-US" altLang="zh-CN" sz="1200" i="1" dirty="0" smtClean="0">
                <a:latin typeface="Consolas" panose="020B0609020204030204" pitchFamily="49" charset="0"/>
              </a:rPr>
              <a:t>	MENUITEM </a:t>
            </a:r>
            <a:r>
              <a:rPr lang="en-US" altLang="zh-CN" sz="1200" i="1" dirty="0">
                <a:latin typeface="Consolas" panose="020B0609020204030204" pitchFamily="49" charset="0"/>
              </a:rPr>
              <a:t>"&amp;Enable Int."</a:t>
            </a:r>
          </a:p>
          <a:p>
            <a:r>
              <a:rPr lang="en-US" altLang="zh-CN" sz="1200" i="1" dirty="0" smtClean="0">
                <a:latin typeface="Consolas" panose="020B0609020204030204" pitchFamily="49" charset="0"/>
              </a:rPr>
              <a:t>		(</a:t>
            </a:r>
            <a:endParaRPr lang="en-US" altLang="zh-CN" sz="1200" i="1" dirty="0">
              <a:latin typeface="Consolas" panose="020B0609020204030204" pitchFamily="49" charset="0"/>
            </a:endParaRPr>
          </a:p>
          <a:p>
            <a:r>
              <a:rPr lang="en-US" altLang="zh-CN" sz="1200" i="1" dirty="0" smtClean="0">
                <a:latin typeface="Consolas" panose="020B0609020204030204" pitchFamily="49" charset="0"/>
              </a:rPr>
              <a:t>		SETUP.IMASKASM </a:t>
            </a:r>
            <a:r>
              <a:rPr lang="en-US" altLang="zh-CN" sz="1200" i="1" dirty="0">
                <a:latin typeface="Consolas" panose="020B0609020204030204" pitchFamily="49" charset="0"/>
              </a:rPr>
              <a:t>OFF</a:t>
            </a:r>
          </a:p>
          <a:p>
            <a:r>
              <a:rPr lang="en-US" altLang="zh-CN" sz="1200" i="1" dirty="0" smtClean="0">
                <a:latin typeface="Consolas" panose="020B0609020204030204" pitchFamily="49" charset="0"/>
              </a:rPr>
              <a:t>		SETUP.IMASKHLL </a:t>
            </a:r>
            <a:r>
              <a:rPr lang="en-US" altLang="zh-CN" sz="1200" i="1" dirty="0">
                <a:latin typeface="Consolas" panose="020B0609020204030204" pitchFamily="49" charset="0"/>
              </a:rPr>
              <a:t>OFF</a:t>
            </a:r>
          </a:p>
          <a:p>
            <a:r>
              <a:rPr lang="en-US" altLang="zh-CN" sz="1200" i="1" dirty="0" smtClean="0">
                <a:latin typeface="Consolas" panose="020B0609020204030204" pitchFamily="49" charset="0"/>
              </a:rPr>
              <a:t>		)</a:t>
            </a:r>
            <a:endParaRPr lang="en-US" altLang="zh-CN" sz="1200" i="1" dirty="0">
              <a:latin typeface="Consolas" panose="020B0609020204030204" pitchFamily="49" charset="0"/>
            </a:endParaRPr>
          </a:p>
          <a:p>
            <a:r>
              <a:rPr lang="en-US" altLang="zh-CN" sz="1200" i="1" dirty="0" smtClean="0">
                <a:latin typeface="Consolas" panose="020B0609020204030204" pitchFamily="49" charset="0"/>
              </a:rPr>
              <a:t>	)</a:t>
            </a:r>
            <a:endParaRPr lang="en-US" altLang="zh-CN" sz="1200" i="1" dirty="0">
              <a:latin typeface="Consolas" panose="020B0609020204030204" pitchFamily="49" charset="0"/>
            </a:endParaRPr>
          </a:p>
          <a:p>
            <a:r>
              <a:rPr lang="en-US" altLang="zh-CN" sz="1200" i="1" dirty="0">
                <a:latin typeface="Consolas" panose="020B0609020204030204" pitchFamily="49" charset="0"/>
              </a:rPr>
              <a:t>)</a:t>
            </a:r>
            <a:endParaRPr lang="zh-CN" altLang="en-US" sz="1200" i="1" dirty="0">
              <a:latin typeface="Consolas" panose="020B06090202040302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124" y="4048976"/>
            <a:ext cx="6204838" cy="82795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 bwMode="auto">
          <a:xfrm>
            <a:off x="4532923" y="4506966"/>
            <a:ext cx="369145" cy="18757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S Gothic" pitchFamily="49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04112" y="5873234"/>
            <a:ext cx="4839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262699"/>
                </a:solidFill>
                <a:hlinkClick r:id="rId3" action="ppaction://hlinkfile"/>
              </a:rPr>
              <a:t>More information in pdf\training_menu.pdf</a:t>
            </a:r>
            <a:endParaRPr lang="zh-CN" altLang="en-US" b="1" i="1" dirty="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85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</a:t>
            </a:r>
            <a:r>
              <a:rPr lang="en-US" altLang="zh-CN" dirty="0" smtClean="0"/>
              <a:t> 3 </a:t>
            </a:r>
            <a:r>
              <a:rPr lang="en-US" altLang="zh-CN" dirty="0"/>
              <a:t>——Customize User’s Interface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5281" y="1909853"/>
            <a:ext cx="10665601" cy="598885"/>
          </a:xfrm>
        </p:spPr>
        <p:txBody>
          <a:bodyPr/>
          <a:lstStyle/>
          <a:p>
            <a:r>
              <a:rPr lang="en-US" altLang="zh-CN" dirty="0" smtClean="0"/>
              <a:t>Dialog Programming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068" y="3708273"/>
            <a:ext cx="2331000" cy="155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232966" y="3091870"/>
            <a:ext cx="563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DIALOG.MESSAGE</a:t>
            </a:r>
            <a:r>
              <a:rPr lang="en-US" altLang="zh-CN" i="1" dirty="0">
                <a:latin typeface="Consolas" panose="020B0609020204030204" pitchFamily="49" charset="0"/>
              </a:rPr>
              <a:t> "This message is irrelevant"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6635688" y="3091870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DIALOG.OK</a:t>
            </a:r>
            <a:r>
              <a:rPr lang="en-US" altLang="zh-CN" i="1" dirty="0">
                <a:latin typeface="Consolas" panose="020B0609020204030204" pitchFamily="49" charset="0"/>
              </a:rPr>
              <a:t> "Test Succeeded!"</a:t>
            </a:r>
            <a:endParaRPr lang="zh-CN" altLang="en-US" i="1" dirty="0">
              <a:latin typeface="Consolas" panose="020B06090202040302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224" y="3747192"/>
            <a:ext cx="1864800" cy="155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直接连接符 9"/>
          <p:cNvCxnSpPr/>
          <p:nvPr/>
        </p:nvCxnSpPr>
        <p:spPr bwMode="auto">
          <a:xfrm>
            <a:off x="6110266" y="2735384"/>
            <a:ext cx="0" cy="3118339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50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</a:t>
            </a:r>
            <a:r>
              <a:rPr lang="en-US" altLang="zh-CN" dirty="0" smtClean="0"/>
              <a:t> 3 </a:t>
            </a:r>
            <a:r>
              <a:rPr lang="en-US" altLang="zh-CN" dirty="0"/>
              <a:t>——Customize User’s Interface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3360" y="1925484"/>
            <a:ext cx="10665601" cy="606702"/>
          </a:xfrm>
        </p:spPr>
        <p:txBody>
          <a:bodyPr/>
          <a:lstStyle/>
          <a:p>
            <a:r>
              <a:rPr lang="en-US" altLang="zh-CN" dirty="0" smtClean="0"/>
              <a:t>Dialog Programming</a:t>
            </a:r>
          </a:p>
        </p:txBody>
      </p:sp>
      <p:sp>
        <p:nvSpPr>
          <p:cNvPr id="4" name="矩形 3"/>
          <p:cNvSpPr/>
          <p:nvPr/>
        </p:nvSpPr>
        <p:spPr>
          <a:xfrm>
            <a:off x="679937" y="2770668"/>
            <a:ext cx="43375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i="1" dirty="0">
                <a:latin typeface="Consolas" panose="020B0609020204030204" pitchFamily="49" charset="0"/>
              </a:rPr>
              <a:t>LOCAL &amp;result</a:t>
            </a:r>
          </a:p>
          <a:p>
            <a:pPr>
              <a:lnSpc>
                <a:spcPct val="150000"/>
              </a:lnSpc>
            </a:pPr>
            <a:r>
              <a:rPr lang="en-US" altLang="zh-CN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DIALOG.YESNO</a:t>
            </a:r>
            <a:r>
              <a:rPr lang="en-US" altLang="zh-CN" i="1" dirty="0">
                <a:latin typeface="Consolas" panose="020B0609020204030204" pitchFamily="49" charset="0"/>
              </a:rPr>
              <a:t> "Program the FLASH?"</a:t>
            </a:r>
          </a:p>
          <a:p>
            <a:pPr>
              <a:lnSpc>
                <a:spcPct val="150000"/>
              </a:lnSpc>
            </a:pPr>
            <a:r>
              <a:rPr lang="en-US" altLang="zh-CN" i="1" dirty="0">
                <a:latin typeface="Consolas" panose="020B0609020204030204" pitchFamily="49" charset="0"/>
              </a:rPr>
              <a:t>ENTRY &amp;result</a:t>
            </a:r>
          </a:p>
          <a:p>
            <a:pPr>
              <a:lnSpc>
                <a:spcPct val="150000"/>
              </a:lnSpc>
            </a:pPr>
            <a:r>
              <a:rPr lang="en-US" altLang="zh-CN" i="1" dirty="0">
                <a:latin typeface="Consolas" panose="020B0609020204030204" pitchFamily="49" charset="0"/>
              </a:rPr>
              <a:t>if &amp;result</a:t>
            </a:r>
          </a:p>
          <a:p>
            <a:pPr>
              <a:lnSpc>
                <a:spcPct val="150000"/>
              </a:lnSpc>
            </a:pPr>
            <a:r>
              <a:rPr lang="en-US" altLang="zh-CN" i="1" dirty="0" smtClean="0">
                <a:latin typeface="Consolas" panose="020B0609020204030204" pitchFamily="49" charset="0"/>
              </a:rPr>
              <a:t>	GOSUB </a:t>
            </a:r>
            <a:r>
              <a:rPr lang="en-US" altLang="zh-CN" i="1" dirty="0" err="1">
                <a:latin typeface="Consolas" panose="020B0609020204030204" pitchFamily="49" charset="0"/>
              </a:rPr>
              <a:t>prog_flash</a:t>
            </a:r>
            <a:endParaRPr lang="en-US" altLang="zh-CN" i="1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i="1" dirty="0">
                <a:latin typeface="Consolas" panose="020B0609020204030204" pitchFamily="49" charset="0"/>
              </a:rPr>
              <a:t>ENDDO</a:t>
            </a:r>
            <a:endParaRPr lang="zh-CN" altLang="en-US" i="1" dirty="0">
              <a:latin typeface="Consolas" panose="020B060902020403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122" y="3279893"/>
            <a:ext cx="2348493" cy="1566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直接连接符 6"/>
          <p:cNvCxnSpPr/>
          <p:nvPr/>
        </p:nvCxnSpPr>
        <p:spPr bwMode="auto">
          <a:xfrm>
            <a:off x="8243866" y="2532186"/>
            <a:ext cx="0" cy="3118339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596923" y="3279893"/>
            <a:ext cx="3236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More…</a:t>
            </a:r>
          </a:p>
          <a:p>
            <a:r>
              <a:rPr lang="en-US" altLang="zh-CN" dirty="0" smtClean="0"/>
              <a:t>ide_user.pdf</a:t>
            </a:r>
          </a:p>
          <a:p>
            <a:r>
              <a:rPr lang="en-US" altLang="zh-CN" dirty="0" smtClean="0"/>
              <a:t>Chapter: Dialog Programming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43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3 ——</a:t>
            </a:r>
            <a:r>
              <a:rPr lang="en-US" altLang="zh-CN" sz="3200" i="1" dirty="0" smtClean="0">
                <a:latin typeface="Consolas" panose="020B0609020204030204" pitchFamily="49" charset="0"/>
              </a:rPr>
              <a:t>Multicore Debugging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38576" y="1906423"/>
            <a:ext cx="4088504" cy="1143477"/>
          </a:xfrm>
        </p:spPr>
        <p:txBody>
          <a:bodyPr/>
          <a:lstStyle/>
          <a:p>
            <a:r>
              <a:rPr lang="en-US" altLang="zh-CN" i="1" dirty="0" smtClean="0">
                <a:latin typeface="Consolas" panose="020B0609020204030204" pitchFamily="49" charset="0"/>
              </a:rPr>
              <a:t>SMP configuration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76" y="3098039"/>
            <a:ext cx="5109352" cy="30869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b="15350"/>
          <a:stretch/>
        </p:blipFill>
        <p:spPr>
          <a:xfrm>
            <a:off x="6095999" y="3098039"/>
            <a:ext cx="5836491" cy="3087851"/>
          </a:xfrm>
          <a:prstGeom prst="rect">
            <a:avLst/>
          </a:prstGeom>
        </p:spPr>
      </p:pic>
      <p:sp>
        <p:nvSpPr>
          <p:cNvPr id="7" name="内容占位符 4"/>
          <p:cNvSpPr txBox="1">
            <a:spLocks/>
          </p:cNvSpPr>
          <p:nvPr/>
        </p:nvSpPr>
        <p:spPr bwMode="auto">
          <a:xfrm>
            <a:off x="6136120" y="1835771"/>
            <a:ext cx="4088504" cy="1143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695" rIns="0" bIns="0" numCol="1" anchor="t" anchorCtr="0" compatLnSpc="1">
            <a:prstTxWarp prst="textNoShape">
              <a:avLst/>
            </a:prstTxWarp>
            <a:normAutofit/>
          </a:bodyPr>
          <a:lstStyle>
            <a:lvl1pPr marL="414772" indent="-414772" algn="l" defTabSz="407571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1293"/>
              </a:spcAft>
              <a:buClr>
                <a:srgbClr val="F07800"/>
              </a:buClr>
              <a:buSzPct val="100000"/>
              <a:buFontTx/>
              <a:buBlip>
                <a:blip r:embed="rId4"/>
              </a:buBlip>
              <a:defRPr sz="2540" b="1">
                <a:solidFill>
                  <a:srgbClr val="4C4C4C"/>
                </a:solidFill>
                <a:latin typeface="+mn-lt"/>
                <a:ea typeface="+mn-ea"/>
                <a:cs typeface="+mn-cs"/>
              </a:defRPr>
            </a:lvl1pPr>
            <a:lvl2pPr marL="829544" indent="-414772" algn="l" defTabSz="407571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1293"/>
              </a:spcAft>
              <a:buClr>
                <a:srgbClr val="F07800"/>
              </a:buClr>
              <a:buSzPct val="100000"/>
              <a:buFontTx/>
              <a:buBlip>
                <a:blip r:embed="rId4"/>
              </a:buBlip>
              <a:defRPr sz="254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2pPr>
            <a:lvl3pPr marL="1140623" indent="-311079" algn="l" defTabSz="407571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647"/>
              </a:spcAft>
              <a:buClr>
                <a:srgbClr val="F07800"/>
              </a:buClr>
              <a:buSzPct val="100000"/>
              <a:buFontTx/>
              <a:buBlip>
                <a:blip r:embed="rId4"/>
              </a:buBlip>
              <a:defRPr sz="2177" baseline="0">
                <a:solidFill>
                  <a:srgbClr val="4C4C4C"/>
                </a:solidFill>
                <a:latin typeface="+mn-lt"/>
                <a:ea typeface="+mn-ea"/>
              </a:defRPr>
            </a:lvl3pPr>
            <a:lvl4pPr marL="1555394" indent="-311079" algn="l" defTabSz="407571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647"/>
              </a:spcAft>
              <a:buClr>
                <a:srgbClr val="F07800"/>
              </a:buClr>
              <a:buSzPct val="100000"/>
              <a:buFontTx/>
              <a:buBlip>
                <a:blip r:embed="rId4"/>
              </a:buBlip>
              <a:defRPr sz="2177" baseline="0">
                <a:solidFill>
                  <a:srgbClr val="4C4C4C"/>
                </a:solidFill>
                <a:latin typeface="+mn-lt"/>
                <a:ea typeface="+mn-ea"/>
              </a:defRPr>
            </a:lvl4pPr>
            <a:lvl5pPr marL="1659087" indent="0" algn="l" defTabSz="407571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647"/>
              </a:spcAft>
              <a:buClr>
                <a:srgbClr val="F07800"/>
              </a:buClr>
              <a:buSzPct val="100000"/>
              <a:buFont typeface="Wingdings" panose="05000000000000000000" pitchFamily="2" charset="2"/>
              <a:buNone/>
              <a:defRPr sz="2177">
                <a:solidFill>
                  <a:srgbClr val="4C4C4C"/>
                </a:solidFill>
                <a:latin typeface="+mn-lt"/>
                <a:ea typeface="+mn-ea"/>
              </a:defRPr>
            </a:lvl5pPr>
            <a:lvl6pPr marL="2281245" indent="-207386" algn="l" defTabSz="407571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647"/>
              </a:spcAft>
              <a:buClr>
                <a:srgbClr val="000000"/>
              </a:buClr>
              <a:buSzPct val="100000"/>
              <a:buFont typeface="Times New Roman" pitchFamily="18" charset="0"/>
              <a:defRPr sz="2177">
                <a:solidFill>
                  <a:srgbClr val="4C4C4C"/>
                </a:solidFill>
                <a:latin typeface="+mn-lt"/>
                <a:ea typeface="+mn-ea"/>
              </a:defRPr>
            </a:lvl6pPr>
            <a:lvl7pPr marL="2696017" indent="-207386" algn="l" defTabSz="407571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647"/>
              </a:spcAft>
              <a:buClr>
                <a:srgbClr val="000000"/>
              </a:buClr>
              <a:buSzPct val="100000"/>
              <a:buFont typeface="Times New Roman" pitchFamily="18" charset="0"/>
              <a:defRPr sz="2177">
                <a:solidFill>
                  <a:srgbClr val="4C4C4C"/>
                </a:solidFill>
                <a:latin typeface="+mn-lt"/>
                <a:ea typeface="+mn-ea"/>
              </a:defRPr>
            </a:lvl7pPr>
            <a:lvl8pPr marL="3110789" indent="-207386" algn="l" defTabSz="407571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647"/>
              </a:spcAft>
              <a:buClr>
                <a:srgbClr val="000000"/>
              </a:buClr>
              <a:buSzPct val="100000"/>
              <a:buFont typeface="Times New Roman" pitchFamily="18" charset="0"/>
              <a:defRPr sz="2177">
                <a:solidFill>
                  <a:srgbClr val="4C4C4C"/>
                </a:solidFill>
                <a:latin typeface="+mn-lt"/>
                <a:ea typeface="+mn-ea"/>
              </a:defRPr>
            </a:lvl8pPr>
            <a:lvl9pPr marL="3525561" indent="-207386" algn="l" defTabSz="407571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647"/>
              </a:spcAft>
              <a:buClr>
                <a:srgbClr val="000000"/>
              </a:buClr>
              <a:buSzPct val="100000"/>
              <a:buFont typeface="Times New Roman" pitchFamily="18" charset="0"/>
              <a:defRPr sz="2177">
                <a:solidFill>
                  <a:srgbClr val="4C4C4C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i="1" kern="0" dirty="0" smtClean="0">
                <a:latin typeface="Consolas" panose="020B0609020204030204" pitchFamily="49" charset="0"/>
              </a:rPr>
              <a:t>AMP configuration</a:t>
            </a:r>
          </a:p>
          <a:p>
            <a:pPr marL="0" indent="0">
              <a:buFontTx/>
              <a:buNone/>
            </a:pPr>
            <a:endParaRPr lang="zh-CN" altLang="en-US" i="1" kern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5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</a:t>
            </a:r>
            <a:r>
              <a:rPr lang="en-US" altLang="zh-CN" smtClean="0"/>
              <a:t>is Practice?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281" y="1862960"/>
            <a:ext cx="10665601" cy="2934192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Script Language of Lauterbach </a:t>
            </a:r>
            <a:r>
              <a:rPr lang="en-US" altLang="zh-CN" sz="2400" dirty="0" err="1" smtClean="0"/>
              <a:t>PowerView</a:t>
            </a:r>
            <a:endParaRPr lang="en-US" altLang="zh-CN" sz="2400" dirty="0" smtClean="0"/>
          </a:p>
          <a:p>
            <a:r>
              <a:rPr lang="en-US" altLang="zh-CN" sz="2400" dirty="0" smtClean="0"/>
              <a:t>First </a:t>
            </a:r>
            <a:r>
              <a:rPr lang="en-US" altLang="zh-CN" sz="2400" dirty="0"/>
              <a:t>developed </a:t>
            </a:r>
            <a:r>
              <a:rPr lang="en-US" altLang="zh-CN" sz="2400" dirty="0" smtClean="0"/>
              <a:t>in 1984 </a:t>
            </a:r>
            <a:r>
              <a:rPr lang="en-US" altLang="zh-CN" sz="2400" dirty="0"/>
              <a:t>for in-circuit emulators</a:t>
            </a:r>
            <a:endParaRPr lang="en-US" altLang="zh-CN" sz="2400" dirty="0" smtClean="0"/>
          </a:p>
          <a:p>
            <a:r>
              <a:rPr lang="en-US" altLang="zh-CN" sz="2400" dirty="0"/>
              <a:t>I</a:t>
            </a:r>
            <a:r>
              <a:rPr lang="en-US" altLang="zh-CN" sz="2400" dirty="0" smtClean="0"/>
              <a:t>nterpreted</a:t>
            </a:r>
            <a:r>
              <a:rPr lang="en-US" altLang="zh-CN" sz="2400" dirty="0"/>
              <a:t>  Language </a:t>
            </a:r>
            <a:endParaRPr lang="en-US" altLang="zh-CN" sz="2400" dirty="0" smtClean="0"/>
          </a:p>
          <a:p>
            <a:r>
              <a:rPr lang="en-US" altLang="zh-CN" sz="2400" dirty="0" smtClean="0"/>
              <a:t>Extended suffix *.</a:t>
            </a:r>
            <a:r>
              <a:rPr lang="en-US" altLang="zh-CN" sz="2400" dirty="0" err="1" smtClean="0"/>
              <a:t>cmm</a:t>
            </a:r>
            <a:endParaRPr lang="en-US" altLang="zh-CN" sz="2400" dirty="0" smtClean="0"/>
          </a:p>
          <a:p>
            <a:r>
              <a:rPr lang="en-US" altLang="zh-CN" sz="2400" dirty="0"/>
              <a:t>Easy to use and write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 descr="Reference Ca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81" y="4365104"/>
            <a:ext cx="7620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46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</a:t>
            </a:r>
            <a:r>
              <a:rPr lang="en-US" altLang="zh-CN" dirty="0" smtClean="0"/>
              <a:t> 4 —— Test Automation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80646" y="1764934"/>
            <a:ext cx="8229600" cy="4310062"/>
          </a:xfrm>
        </p:spPr>
        <p:txBody>
          <a:bodyPr/>
          <a:lstStyle/>
          <a:p>
            <a:pPr marL="0" indent="0" defTabSz="407399">
              <a:buNone/>
              <a:defRPr/>
            </a:pPr>
            <a:endParaRPr lang="en-US" altLang="zh-CN" dirty="0" smtClean="0"/>
          </a:p>
          <a:p>
            <a:pPr marL="0" indent="0" defTabSz="407399">
              <a:buNone/>
              <a:defRPr/>
            </a:pPr>
            <a:endParaRPr lang="en-US" altLang="zh-CN" dirty="0"/>
          </a:p>
          <a:p>
            <a:pPr marL="829194" lvl="1" indent="-414597" defTabSz="407399">
              <a:defRPr/>
            </a:pPr>
            <a:r>
              <a:rPr lang="en-US" altLang="zh-CN" dirty="0" smtClean="0"/>
              <a:t>Realize Automatic Test GUI </a:t>
            </a:r>
          </a:p>
          <a:p>
            <a:pPr marL="829194" lvl="1" indent="-414597" defTabSz="407399">
              <a:defRPr/>
            </a:pPr>
            <a:r>
              <a:rPr lang="en-US" altLang="zh-CN" dirty="0" smtClean="0"/>
              <a:t>Based on event trigger</a:t>
            </a:r>
            <a:endParaRPr lang="en-US" altLang="zh-CN" dirty="0"/>
          </a:p>
          <a:p>
            <a:pPr marL="829194" lvl="1" indent="-414597" defTabSz="407399">
              <a:defRPr/>
            </a:pPr>
            <a:r>
              <a:rPr lang="en-US" dirty="0" smtClean="0"/>
              <a:t>Based on complex breakpoints </a:t>
            </a:r>
            <a:endParaRPr lang="en-US" altLang="zh-CN" dirty="0"/>
          </a:p>
          <a:p>
            <a:pPr marL="829194" lvl="1" indent="-414597" defTabSz="407399">
              <a:defRPr/>
            </a:pPr>
            <a:r>
              <a:rPr lang="en-US" dirty="0" smtClean="0"/>
              <a:t>Integrated with Python/Shell/Jenkins</a:t>
            </a:r>
            <a:endParaRPr dirty="0"/>
          </a:p>
        </p:txBody>
      </p:sp>
      <p:pic>
        <p:nvPicPr>
          <p:cNvPr id="6" name="Picture 2" descr="http://www.lauterbach.com/pic/news_parasoft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91"/>
          <a:stretch/>
        </p:blipFill>
        <p:spPr bwMode="auto">
          <a:xfrm>
            <a:off x="7824192" y="1844825"/>
            <a:ext cx="3600400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See the sourc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74" y="1733371"/>
            <a:ext cx="4248472" cy="101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See the source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131" y="4868888"/>
            <a:ext cx="1381944" cy="138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5013176"/>
            <a:ext cx="1991945" cy="121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ython automation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90"/>
          <a:stretch/>
        </p:blipFill>
        <p:spPr bwMode="auto">
          <a:xfrm>
            <a:off x="5591944" y="5013176"/>
            <a:ext cx="2066925" cy="119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58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Scenario4 —— Test Automation</a:t>
            </a:r>
            <a:endParaRPr lang="zh-CN" altLang="en-US" dirty="0"/>
          </a:p>
        </p:txBody>
      </p:sp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30" y="3789040"/>
            <a:ext cx="542925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e the source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" t="9450" b="22826"/>
          <a:stretch/>
        </p:blipFill>
        <p:spPr bwMode="auto">
          <a:xfrm>
            <a:off x="6861103" y="2200265"/>
            <a:ext cx="1512168" cy="78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e the source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223" y="4978618"/>
            <a:ext cx="1368152" cy="103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ee the source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27" y="3336080"/>
            <a:ext cx="1381944" cy="138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ee the source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1828104"/>
            <a:ext cx="4248472" cy="101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ee the source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822" y="2955650"/>
            <a:ext cx="2489574" cy="248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标注 5"/>
          <p:cNvSpPr/>
          <p:nvPr/>
        </p:nvSpPr>
        <p:spPr bwMode="auto">
          <a:xfrm>
            <a:off x="6168008" y="1844824"/>
            <a:ext cx="2880320" cy="4536504"/>
          </a:xfrm>
          <a:prstGeom prst="wedgeRoundRectCallout">
            <a:avLst>
              <a:gd name="adj1" fmla="val -113757"/>
              <a:gd name="adj2" fmla="val -150"/>
              <a:gd name="adj3" fmla="val 16667"/>
            </a:avLst>
          </a:prstGeom>
          <a:noFill/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S Gothic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127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 bwMode="auto">
          <a:xfrm>
            <a:off x="1281723" y="1847688"/>
            <a:ext cx="9175262" cy="4282830"/>
          </a:xfrm>
          <a:prstGeom prst="roundRect">
            <a:avLst>
              <a:gd name="adj" fmla="val 4988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Gothic" pitchFamily="49" charset="-128"/>
              </a:rPr>
              <a:t>Jenkins CI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Gothic" pitchFamily="49" charset="-128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Scenario4 —— Test Automation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723483275"/>
              </p:ext>
            </p:extLst>
          </p:nvPr>
        </p:nvGraphicFramePr>
        <p:xfrm>
          <a:off x="1805354" y="1847688"/>
          <a:ext cx="8128000" cy="4429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469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199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Area of Use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i="1" dirty="0" smtClean="0"/>
              <a:t>Provide </a:t>
            </a:r>
            <a:r>
              <a:rPr lang="en-US" altLang="zh-CN" sz="2000" i="1" dirty="0"/>
              <a:t>the proper start-up sequence for the development tool</a:t>
            </a:r>
          </a:p>
          <a:p>
            <a:r>
              <a:rPr lang="en-US" altLang="zh-CN" sz="2000" i="1" dirty="0"/>
              <a:t>A</a:t>
            </a:r>
            <a:r>
              <a:rPr lang="en-US" altLang="zh-CN" sz="2000" i="1" dirty="0" smtClean="0"/>
              <a:t>utomate </a:t>
            </a:r>
            <a:r>
              <a:rPr lang="en-US" altLang="zh-CN" sz="2000" i="1" dirty="0"/>
              <a:t>FLASH programming</a:t>
            </a:r>
          </a:p>
          <a:p>
            <a:r>
              <a:rPr lang="en-US" altLang="zh-CN" sz="2000" i="1" dirty="0"/>
              <a:t>C</a:t>
            </a:r>
            <a:r>
              <a:rPr lang="en-US" altLang="zh-CN" sz="2000" i="1" dirty="0" smtClean="0"/>
              <a:t>ustomize </a:t>
            </a:r>
            <a:r>
              <a:rPr lang="en-US" altLang="zh-CN" sz="2000" i="1" dirty="0"/>
              <a:t>the user interface</a:t>
            </a:r>
          </a:p>
          <a:p>
            <a:r>
              <a:rPr lang="en-US" altLang="zh-CN" sz="2000" i="1" dirty="0" smtClean="0"/>
              <a:t>Store </a:t>
            </a:r>
            <a:r>
              <a:rPr lang="en-US" altLang="zh-CN" sz="2000" i="1" dirty="0"/>
              <a:t>and reactivate specific TRACE32 settings</a:t>
            </a:r>
          </a:p>
          <a:p>
            <a:r>
              <a:rPr lang="en-US" altLang="zh-CN" sz="2000" i="1" smtClean="0"/>
              <a:t>Run </a:t>
            </a:r>
            <a:r>
              <a:rPr lang="en-US" altLang="zh-CN" sz="2000" i="1" dirty="0"/>
              <a:t>automatic tests</a:t>
            </a:r>
            <a:endParaRPr lang="zh-CN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3914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>
                <a:latin typeface="Consolas" panose="020B0609020204030204" pitchFamily="49" charset="0"/>
              </a:rPr>
              <a:t>~~\</a:t>
            </a:r>
            <a:r>
              <a:rPr lang="en-US" altLang="zh-CN" i="1" dirty="0">
                <a:latin typeface="Consolas" panose="020B0609020204030204" pitchFamily="49" charset="0"/>
              </a:rPr>
              <a:t>demo\&lt;CPU&gt;\compiler\&lt;compiler&gt; </a:t>
            </a:r>
            <a:r>
              <a:rPr lang="zh-CN" altLang="en-US" i="1" dirty="0">
                <a:latin typeface="Consolas" panose="020B0609020204030204" pitchFamily="49" charset="0"/>
              </a:rPr>
              <a:t>    </a:t>
            </a:r>
            <a:r>
              <a:rPr lang="en-US" altLang="zh-CN" i="1" dirty="0" smtClean="0">
                <a:latin typeface="Consolas" panose="020B0609020204030204" pitchFamily="49" charset="0"/>
              </a:rPr>
              <a:t>//simple </a:t>
            </a:r>
            <a:r>
              <a:rPr lang="en-US" altLang="zh-CN" i="1" dirty="0">
                <a:latin typeface="Consolas" panose="020B0609020204030204" pitchFamily="49" charset="0"/>
              </a:rPr>
              <a:t>demos</a:t>
            </a:r>
          </a:p>
          <a:p>
            <a:r>
              <a:rPr lang="en-US" altLang="zh-CN" i="1" dirty="0" smtClean="0">
                <a:latin typeface="Consolas" panose="020B0609020204030204" pitchFamily="49" charset="0"/>
              </a:rPr>
              <a:t>~~\</a:t>
            </a:r>
            <a:r>
              <a:rPr lang="en-US" altLang="zh-CN" i="1" dirty="0">
                <a:latin typeface="Consolas" panose="020B0609020204030204" pitchFamily="49" charset="0"/>
              </a:rPr>
              <a:t>demo\&lt;CPU&gt;\kernel\&lt;RTOS&gt; </a:t>
            </a:r>
            <a:r>
              <a:rPr lang="zh-CN" altLang="en-US" i="1" dirty="0">
                <a:latin typeface="Consolas" panose="020B0609020204030204" pitchFamily="49" charset="0"/>
              </a:rPr>
              <a:t>          </a:t>
            </a:r>
            <a:r>
              <a:rPr lang="en-US" altLang="zh-CN" i="1" dirty="0" smtClean="0">
                <a:latin typeface="Consolas" panose="020B0609020204030204" pitchFamily="49" charset="0"/>
              </a:rPr>
              <a:t>//RTOS </a:t>
            </a:r>
            <a:r>
              <a:rPr lang="en-US" altLang="zh-CN" i="1" dirty="0">
                <a:latin typeface="Consolas" panose="020B0609020204030204" pitchFamily="49" charset="0"/>
              </a:rPr>
              <a:t>awareness</a:t>
            </a:r>
          </a:p>
          <a:p>
            <a:r>
              <a:rPr lang="en-US" altLang="zh-CN" i="1" dirty="0" smtClean="0">
                <a:latin typeface="Consolas" panose="020B0609020204030204" pitchFamily="49" charset="0"/>
              </a:rPr>
              <a:t>~~\</a:t>
            </a:r>
            <a:r>
              <a:rPr lang="en-US" altLang="zh-CN" i="1" dirty="0">
                <a:latin typeface="Consolas" panose="020B0609020204030204" pitchFamily="49" charset="0"/>
              </a:rPr>
              <a:t>demo\&lt;CPU&gt;\flash\&lt;CPU&gt; </a:t>
            </a:r>
            <a:r>
              <a:rPr lang="zh-CN" altLang="en-US" i="1" dirty="0">
                <a:latin typeface="Consolas" panose="020B0609020204030204" pitchFamily="49" charset="0"/>
              </a:rPr>
              <a:t>            </a:t>
            </a:r>
            <a:r>
              <a:rPr lang="en-US" altLang="zh-CN" i="1" dirty="0" smtClean="0">
                <a:latin typeface="Consolas" panose="020B0609020204030204" pitchFamily="49" charset="0"/>
              </a:rPr>
              <a:t>//flash </a:t>
            </a:r>
            <a:r>
              <a:rPr lang="en-US" altLang="zh-CN" i="1" dirty="0">
                <a:latin typeface="Consolas" panose="020B0609020204030204" pitchFamily="49" charset="0"/>
              </a:rPr>
              <a:t>scripts</a:t>
            </a:r>
          </a:p>
          <a:p>
            <a:r>
              <a:rPr lang="en-US" altLang="zh-CN" i="1" dirty="0" smtClean="0">
                <a:latin typeface="Consolas" panose="020B0609020204030204" pitchFamily="49" charset="0"/>
              </a:rPr>
              <a:t>~~\</a:t>
            </a:r>
            <a:r>
              <a:rPr lang="en-US" altLang="zh-CN" i="1" dirty="0">
                <a:latin typeface="Consolas" panose="020B0609020204030204" pitchFamily="49" charset="0"/>
              </a:rPr>
              <a:t>demo\&lt;theme&gt;\ </a:t>
            </a:r>
            <a:r>
              <a:rPr lang="zh-CN" altLang="en-US" i="1" dirty="0">
                <a:latin typeface="Consolas" panose="020B0609020204030204" pitchFamily="49" charset="0"/>
              </a:rPr>
              <a:t>                   </a:t>
            </a:r>
            <a:r>
              <a:rPr lang="zh-CN" altLang="en-US" i="1" dirty="0" smtClean="0">
                <a:latin typeface="Consolas" panose="020B0609020204030204" pitchFamily="49" charset="0"/>
              </a:rPr>
              <a:t>  </a:t>
            </a:r>
            <a:r>
              <a:rPr lang="en-US" altLang="zh-CN" i="1" dirty="0" smtClean="0">
                <a:latin typeface="Consolas" panose="020B0609020204030204" pitchFamily="49" charset="0"/>
              </a:rPr>
              <a:t>//CPU </a:t>
            </a:r>
            <a:r>
              <a:rPr lang="en-US" altLang="zh-CN" i="1" dirty="0">
                <a:latin typeface="Consolas" panose="020B0609020204030204" pitchFamily="49" charset="0"/>
              </a:rPr>
              <a:t>independent</a:t>
            </a:r>
          </a:p>
        </p:txBody>
      </p:sp>
    </p:spTree>
    <p:extLst>
      <p:ext uri="{BB962C8B-B14F-4D97-AF65-F5344CB8AC3E}">
        <p14:creationId xmlns:p14="http://schemas.microsoft.com/office/powerpoint/2010/main" val="236329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Create/Edit/Run/Debug 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191" y="1916832"/>
            <a:ext cx="10665601" cy="468052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Create</a:t>
            </a:r>
          </a:p>
          <a:p>
            <a:pPr lvl="2"/>
            <a:r>
              <a:rPr lang="en-US" altLang="zh-CN" dirty="0" smtClean="0"/>
              <a:t>Generate automatically</a:t>
            </a:r>
          </a:p>
          <a:p>
            <a:pPr lvl="3"/>
            <a:r>
              <a:rPr lang="en-US" altLang="zh-CN" dirty="0"/>
              <a:t>Convert TRACE32 Settings to a </a:t>
            </a:r>
            <a:r>
              <a:rPr lang="en-US" altLang="zh-CN" dirty="0" smtClean="0"/>
              <a:t>Script</a:t>
            </a:r>
          </a:p>
          <a:p>
            <a:pPr marL="2001987" lvl="4" indent="-342900">
              <a:buFont typeface="Wingdings" panose="05000000000000000000" pitchFamily="2" charset="2"/>
              <a:buChar char="l"/>
            </a:pPr>
            <a:r>
              <a:rPr lang="en-US" altLang="zh-CN" sz="1700" b="1" i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STORE</a:t>
            </a:r>
          </a:p>
          <a:p>
            <a:pPr marL="2001987" lvl="4" indent="-342900">
              <a:buFont typeface="Wingdings" panose="05000000000000000000" pitchFamily="2" charset="2"/>
              <a:buChar char="l"/>
            </a:pPr>
            <a:r>
              <a:rPr lang="en-US" altLang="zh-CN" sz="1700" b="1" i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CLIPSTORE</a:t>
            </a:r>
          </a:p>
          <a:p>
            <a:pPr lvl="3"/>
            <a:r>
              <a:rPr lang="en-US" altLang="zh-CN" b="1" dirty="0"/>
              <a:t>Command </a:t>
            </a:r>
            <a:r>
              <a:rPr lang="en-US" altLang="zh-CN" b="1" dirty="0" smtClean="0"/>
              <a:t>LOG</a:t>
            </a:r>
          </a:p>
          <a:p>
            <a:pPr marL="2001987" lvl="4" indent="-342900">
              <a:buFont typeface="Wingdings" panose="05000000000000000000" pitchFamily="2" charset="2"/>
              <a:buChar char="l"/>
            </a:pPr>
            <a:r>
              <a:rPr lang="en-US" altLang="zh-CN" sz="1700" b="1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	LOG.OPEN</a:t>
            </a:r>
          </a:p>
          <a:p>
            <a:pPr marL="2001987" lvl="4" indent="-342900">
              <a:buFont typeface="Wingdings" panose="05000000000000000000" pitchFamily="2" charset="2"/>
              <a:buChar char="l"/>
            </a:pPr>
            <a:r>
              <a:rPr lang="en-US" altLang="zh-CN" sz="1700" b="1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	LOG.CLOSE</a:t>
            </a:r>
          </a:p>
          <a:p>
            <a:pPr marL="2001987" lvl="4" indent="-342900">
              <a:buFont typeface="Wingdings" panose="05000000000000000000" pitchFamily="2" charset="2"/>
              <a:buChar char="l"/>
            </a:pPr>
            <a:r>
              <a:rPr lang="en-US" altLang="zh-CN" sz="1700" b="1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	LOG.OFF</a:t>
            </a:r>
          </a:p>
          <a:p>
            <a:pPr marL="2001987" lvl="4" indent="-342900">
              <a:buFont typeface="Wingdings" panose="05000000000000000000" pitchFamily="2" charset="2"/>
              <a:buChar char="l"/>
            </a:pPr>
            <a:r>
              <a:rPr lang="en-US" altLang="zh-CN" sz="1700" b="1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	LOG.ON</a:t>
            </a:r>
          </a:p>
          <a:p>
            <a:pPr lvl="3"/>
            <a:r>
              <a:rPr lang="en-US" altLang="zh-CN" b="1" dirty="0" smtClean="0"/>
              <a:t>Command: </a:t>
            </a:r>
            <a:r>
              <a:rPr lang="en-US" altLang="zh-CN" b="1" i="1" dirty="0" smtClean="0">
                <a:solidFill>
                  <a:srgbClr val="262699"/>
                </a:solidFill>
                <a:latin typeface="Consolas" panose="020B0609020204030204" pitchFamily="49" charset="0"/>
              </a:rPr>
              <a:t>History</a:t>
            </a:r>
          </a:p>
          <a:p>
            <a:pPr lvl="4"/>
            <a:endParaRPr lang="en-US" altLang="zh-CN" b="1" dirty="0" smtClean="0"/>
          </a:p>
          <a:p>
            <a:pPr marL="1244315" lvl="3" indent="0">
              <a:buNone/>
            </a:pPr>
            <a:endParaRPr lang="en-US" altLang="zh-CN" dirty="0"/>
          </a:p>
          <a:p>
            <a:pPr lvl="2"/>
            <a:r>
              <a:rPr lang="en-US" altLang="zh-CN" dirty="0" smtClean="0"/>
              <a:t> Write a new one / Modify a existing one</a:t>
            </a:r>
          </a:p>
          <a:p>
            <a:pPr lvl="3"/>
            <a:r>
              <a:rPr lang="en-US" altLang="zh-CN" dirty="0" smtClean="0"/>
              <a:t>See next page</a:t>
            </a:r>
          </a:p>
          <a:p>
            <a:pPr lvl="3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123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Create/Edit/Run/Debug 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191" y="1916832"/>
            <a:ext cx="10665601" cy="216024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Edit</a:t>
            </a:r>
          </a:p>
          <a:p>
            <a:pPr lvl="1"/>
            <a:r>
              <a:rPr lang="en-US" altLang="zh-CN" dirty="0" smtClean="0"/>
              <a:t>Choose your favorite editor, e.g. Notepad++, VIM, </a:t>
            </a:r>
            <a:r>
              <a:rPr lang="en-US" altLang="zh-CN" dirty="0" err="1" smtClean="0"/>
              <a:t>UltraEdit</a:t>
            </a:r>
            <a:r>
              <a:rPr lang="en-US" altLang="zh-CN" dirty="0" smtClean="0"/>
              <a:t>, …</a:t>
            </a:r>
          </a:p>
          <a:p>
            <a:pPr lvl="1"/>
            <a:r>
              <a:rPr lang="en-US" altLang="zh-CN" dirty="0" smtClean="0"/>
              <a:t>Edit in </a:t>
            </a:r>
            <a:r>
              <a:rPr lang="en-US" altLang="zh-CN" dirty="0" err="1" smtClean="0"/>
              <a:t>PowerView</a:t>
            </a:r>
            <a:r>
              <a:rPr lang="en-US" altLang="zh-CN" dirty="0" smtClean="0"/>
              <a:t>:</a:t>
            </a:r>
          </a:p>
          <a:p>
            <a:pPr lvl="2"/>
            <a:r>
              <a:rPr lang="en-US" altLang="zh-CN" i="1" dirty="0" smtClean="0">
                <a:latin typeface="Consolas" panose="020B0609020204030204" pitchFamily="49" charset="0"/>
              </a:rPr>
              <a:t>EDIT &lt;</a:t>
            </a:r>
            <a:r>
              <a:rPr lang="en-US" altLang="zh-CN" i="1" dirty="0" err="1" smtClean="0">
                <a:latin typeface="Consolas" panose="020B0609020204030204" pitchFamily="49" charset="0"/>
              </a:rPr>
              <a:t>your_script.cmm</a:t>
            </a:r>
            <a:r>
              <a:rPr lang="en-US" altLang="zh-CN" i="1" dirty="0" smtClean="0"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altLang="zh-CN" i="1" dirty="0" smtClean="0">
                <a:latin typeface="Consolas" panose="020B0609020204030204" pitchFamily="49" charset="0"/>
              </a:rPr>
              <a:t>PEDIT &lt;</a:t>
            </a:r>
            <a:r>
              <a:rPr lang="en-US" altLang="zh-CN" i="1" dirty="0" err="1" smtClean="0">
                <a:latin typeface="Consolas" panose="020B0609020204030204" pitchFamily="49" charset="0"/>
              </a:rPr>
              <a:t>your_script.cmm</a:t>
            </a:r>
            <a:r>
              <a:rPr lang="en-US" altLang="zh-CN" i="1" dirty="0" smtClean="0"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altLang="zh-CN" i="1" dirty="0" smtClean="0">
                <a:latin typeface="Consolas" panose="020B0609020204030204" pitchFamily="49" charset="0"/>
              </a:rPr>
              <a:t>CD.PEDIT &lt;</a:t>
            </a:r>
            <a:r>
              <a:rPr lang="en-US" altLang="zh-CN" i="1" dirty="0" err="1" smtClean="0">
                <a:latin typeface="Consolas" panose="020B0609020204030204" pitchFamily="49" charset="0"/>
              </a:rPr>
              <a:t>your_script.cmm</a:t>
            </a:r>
            <a:r>
              <a:rPr lang="en-US" altLang="zh-CN" i="1" dirty="0" smtClean="0">
                <a:latin typeface="Consolas" panose="020B0609020204030204" pitchFamily="49" charset="0"/>
              </a:rPr>
              <a:t>&gt;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20" y="2780928"/>
            <a:ext cx="5814221" cy="396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4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Create/Edit/Run/Debug 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191" y="1916832"/>
            <a:ext cx="10665601" cy="2160240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Run</a:t>
            </a:r>
          </a:p>
          <a:p>
            <a:pPr lvl="1"/>
            <a:r>
              <a:rPr lang="en-US" altLang="zh-CN" dirty="0" smtClean="0"/>
              <a:t>Method A: In </a:t>
            </a:r>
            <a:r>
              <a:rPr lang="en-US" altLang="zh-CN" dirty="0"/>
              <a:t>TRACE32, choose </a:t>
            </a:r>
            <a:r>
              <a:rPr lang="en-US" altLang="zh-CN" i="1" dirty="0">
                <a:latin typeface="Consolas" panose="020B0609020204030204" pitchFamily="49" charset="0"/>
              </a:rPr>
              <a:t>File</a:t>
            </a:r>
            <a:r>
              <a:rPr lang="en-US" altLang="zh-CN" dirty="0"/>
              <a:t> menu → </a:t>
            </a:r>
            <a:r>
              <a:rPr lang="en-US" altLang="zh-CN" i="1" dirty="0">
                <a:latin typeface="Consolas" panose="020B0609020204030204" pitchFamily="49" charset="0"/>
              </a:rPr>
              <a:t>Run Script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lvl="1"/>
            <a:r>
              <a:rPr lang="en-US" altLang="zh-CN" dirty="0"/>
              <a:t>Method </a:t>
            </a:r>
            <a:r>
              <a:rPr lang="en-US" altLang="zh-CN" dirty="0" smtClean="0"/>
              <a:t>B: </a:t>
            </a:r>
            <a:r>
              <a:rPr lang="en-US" altLang="zh-CN" dirty="0"/>
              <a:t>At </a:t>
            </a:r>
            <a:r>
              <a:rPr lang="en-US" altLang="zh-CN" dirty="0" smtClean="0"/>
              <a:t>the </a:t>
            </a:r>
            <a:r>
              <a:rPr lang="en-US" altLang="zh-CN" dirty="0"/>
              <a:t>TRACE32 command line, type </a:t>
            </a:r>
            <a:r>
              <a:rPr lang="en-US" altLang="zh-CN" b="0" i="1" dirty="0">
                <a:latin typeface="Consolas" panose="020B0609020204030204" pitchFamily="49" charset="0"/>
              </a:rPr>
              <a:t>DO </a:t>
            </a:r>
            <a:r>
              <a:rPr lang="en-US" altLang="zh-CN" b="0" i="1" dirty="0" err="1">
                <a:latin typeface="Consolas" panose="020B0609020204030204" pitchFamily="49" charset="0"/>
              </a:rPr>
              <a:t>file.cmm</a:t>
            </a:r>
            <a:r>
              <a:rPr lang="en-US" altLang="zh-CN" b="0" i="1" dirty="0">
                <a:latin typeface="Consolas" panose="020B0609020204030204" pitchFamily="49" charset="0"/>
              </a:rPr>
              <a:t> 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Method </a:t>
            </a:r>
            <a:r>
              <a:rPr lang="en-US" altLang="zh-CN" dirty="0" smtClean="0"/>
              <a:t>C: </a:t>
            </a:r>
            <a:r>
              <a:rPr lang="en-US" altLang="zh-CN" dirty="0"/>
              <a:t>Drag and drop the PRACTICE file into the command line.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3939707"/>
            <a:ext cx="5303912" cy="291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0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uterbach-Template-2017">
  <a:themeElements>
    <a:clrScheme name="Benutzerdefiniert 3">
      <a:dk1>
        <a:sysClr val="windowText" lastClr="000000"/>
      </a:dk1>
      <a:lt1>
        <a:sysClr val="window" lastClr="FFFFFF"/>
      </a:lt1>
      <a:dk2>
        <a:srgbClr val="142878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07800"/>
      </a:accent6>
      <a:hlink>
        <a:srgbClr val="0000FF"/>
      </a:hlink>
      <a:folHlink>
        <a:srgbClr val="800080"/>
      </a:folHlink>
    </a:clrScheme>
    <a:fontScheme name="刘栋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uterbach-template-2017-2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刘栋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MS Gothic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MS Gothic" pitchFamily="49" charset="-128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uterbach-template-2017-3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MS Gothic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MS Gothic" pitchFamily="49" charset="-128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uterbach-template-2017-end-02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Lauterbach2018模板_自己优化</Template>
  <TotalTime>3866</TotalTime>
  <Words>1919</Words>
  <Application>Microsoft Office PowerPoint</Application>
  <PresentationFormat>宽屏</PresentationFormat>
  <Paragraphs>526</Paragraphs>
  <Slides>43</Slides>
  <Notes>1</Notes>
  <HiddenSlides>2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43</vt:i4>
      </vt:variant>
    </vt:vector>
  </HeadingPairs>
  <TitlesOfParts>
    <vt:vector size="57" baseType="lpstr">
      <vt:lpstr>HelveticaNeue LT 67 MdCn</vt:lpstr>
      <vt:lpstr>MS Gothic</vt:lpstr>
      <vt:lpstr>方正舒体</vt:lpstr>
      <vt:lpstr>宋体</vt:lpstr>
      <vt:lpstr>微软雅黑</vt:lpstr>
      <vt:lpstr>Arial</vt:lpstr>
      <vt:lpstr>Calibri</vt:lpstr>
      <vt:lpstr>Consolas</vt:lpstr>
      <vt:lpstr>Times New Roman</vt:lpstr>
      <vt:lpstr>Wingdings</vt:lpstr>
      <vt:lpstr>Lauterbach-Template-2017</vt:lpstr>
      <vt:lpstr>lauterbach-template-2017-2</vt:lpstr>
      <vt:lpstr>lauterbach-template-2017-3</vt:lpstr>
      <vt:lpstr>Lauterbach-template-2017-end-02</vt:lpstr>
      <vt:lpstr>Application of Advanced Trace32 Script </vt:lpstr>
      <vt:lpstr>Agenda</vt:lpstr>
      <vt:lpstr>Practice Overview</vt:lpstr>
      <vt:lpstr>What is Practice?</vt:lpstr>
      <vt:lpstr>Area of Use</vt:lpstr>
      <vt:lpstr>Example</vt:lpstr>
      <vt:lpstr>Create/Edit/Run/Debug Script</vt:lpstr>
      <vt:lpstr>Create/Edit/Run/Debug Script</vt:lpstr>
      <vt:lpstr>Create/Edit/Run/Debug Script</vt:lpstr>
      <vt:lpstr>Create/Edit/Run/Debug Script</vt:lpstr>
      <vt:lpstr>Grammar--Macros</vt:lpstr>
      <vt:lpstr>Grammar--Macros</vt:lpstr>
      <vt:lpstr>Grammar--Macros</vt:lpstr>
      <vt:lpstr>Grammar--Macro Handling</vt:lpstr>
      <vt:lpstr>Grammar--Macros</vt:lpstr>
      <vt:lpstr>Grammar--Macros</vt:lpstr>
      <vt:lpstr>Grammar--Scope of  Macros</vt:lpstr>
      <vt:lpstr>Grammar--Comments</vt:lpstr>
      <vt:lpstr>Grammar--Command</vt:lpstr>
      <vt:lpstr>Grammar-Commands</vt:lpstr>
      <vt:lpstr>Grammar-Commands</vt:lpstr>
      <vt:lpstr>Grammar-Commands</vt:lpstr>
      <vt:lpstr>Grammar-Commands</vt:lpstr>
      <vt:lpstr>Grammar-Commands</vt:lpstr>
      <vt:lpstr>Grammar-Commands</vt:lpstr>
      <vt:lpstr>Grammar-Commands</vt:lpstr>
      <vt:lpstr>Grammar-Commands</vt:lpstr>
      <vt:lpstr>Grammar--Functions</vt:lpstr>
      <vt:lpstr>Grammar--Functions</vt:lpstr>
      <vt:lpstr>Grammar--Functions</vt:lpstr>
      <vt:lpstr>Grammar--Labels</vt:lpstr>
      <vt:lpstr>Grammar--Parameter Passing</vt:lpstr>
      <vt:lpstr>Grammar—Paths</vt:lpstr>
      <vt:lpstr>Application 1 ——Start-up Script</vt:lpstr>
      <vt:lpstr>Application 2 —— Flashing Script</vt:lpstr>
      <vt:lpstr>Application 3 ——Customize User’s Interface</vt:lpstr>
      <vt:lpstr>Application  3 ——Customize User’s Interface</vt:lpstr>
      <vt:lpstr>Application  3 ——Customize User’s Interface</vt:lpstr>
      <vt:lpstr>Application 3 ——Multicore Debugging</vt:lpstr>
      <vt:lpstr>Application  4 —— Test Automation</vt:lpstr>
      <vt:lpstr>Scenario4 —— Test Automation</vt:lpstr>
      <vt:lpstr>Scenario4 —— Test Automation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栋</dc:creator>
  <cp:lastModifiedBy>刘 栋</cp:lastModifiedBy>
  <cp:revision>267</cp:revision>
  <dcterms:created xsi:type="dcterms:W3CDTF">2018-03-05T07:36:05Z</dcterms:created>
  <dcterms:modified xsi:type="dcterms:W3CDTF">2018-04-27T02:38:43Z</dcterms:modified>
</cp:coreProperties>
</file>