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605" r:id="rId3"/>
    <p:sldId id="603" r:id="rId4"/>
    <p:sldId id="638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8" r:id="rId15"/>
    <p:sldId id="615" r:id="rId16"/>
    <p:sldId id="616" r:id="rId17"/>
    <p:sldId id="620" r:id="rId18"/>
    <p:sldId id="621" r:id="rId19"/>
    <p:sldId id="622" r:id="rId20"/>
    <p:sldId id="623" r:id="rId21"/>
    <p:sldId id="624" r:id="rId22"/>
    <p:sldId id="627" r:id="rId23"/>
    <p:sldId id="626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6" r:id="rId32"/>
    <p:sldId id="637" r:id="rId33"/>
    <p:sldId id="617" r:id="rId34"/>
    <p:sldId id="619" r:id="rId35"/>
    <p:sldId id="635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 userDrawn="1">
          <p15:clr>
            <a:srgbClr val="A4A3A4"/>
          </p15:clr>
        </p15:guide>
        <p15:guide id="2" pos="2225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CSC" initials="U" lastIdx="1" clrIdx="0">
    <p:extLst>
      <p:ext uri="{19B8F6BF-5375-455C-9EA6-DF929625EA0E}">
        <p15:presenceInfo xmlns:p15="http://schemas.microsoft.com/office/powerpoint/2012/main" userId="UC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9" d="100"/>
          <a:sy n="109" d="100"/>
        </p:scale>
        <p:origin x="1632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814" y="-96"/>
      </p:cViewPr>
      <p:guideLst>
        <p:guide orient="horz" pos="2702"/>
        <p:guide pos="2225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909DD10E-8A41-4650-A9C2-5B0E44994D2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C420B887-F12F-450F-A124-A362557B1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7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02F11F5B-FFFE-4D2F-80B6-DF214C89FD15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19" rIns="99039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1"/>
          </a:xfrm>
          <a:prstGeom prst="rect">
            <a:avLst/>
          </a:prstGeom>
        </p:spPr>
        <p:txBody>
          <a:bodyPr vert="horz" lIns="99039" tIns="49519" rIns="99039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A11514E6-99DD-455A-804A-EA5BA3BC13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9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514E6-99DD-455A-804A-EA5BA3BC13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-&gt; </a:t>
            </a:r>
            <a:r>
              <a:rPr lang="en-US" dirty="0" err="1"/>
              <a:t>Compliter</a:t>
            </a:r>
            <a:r>
              <a:rPr lang="en-US" dirty="0"/>
              <a:t> Options</a:t>
            </a:r>
          </a:p>
          <a:p>
            <a:r>
              <a:rPr lang="en-US" dirty="0"/>
              <a:t>Paste  -std=c11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514E6-99DD-455A-804A-EA5BA3BC13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IS1201: 5. Conditions and Loops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A2F59BD-8058-469D-AD63-A2210D7FD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4800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IS1201: 5. Conditions and Loops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7A2F59BD-8058-469D-AD63-A2210D7FD9B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152400"/>
            <a:ext cx="5791200" cy="365125"/>
          </a:xfrm>
        </p:spPr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7A2F59BD-8058-469D-AD63-A2210D7FD9B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2F59BD-8058-469D-AD63-A2210D7FD9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1524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IS1201: 5. Conditions and Loops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7" name="Picture 6" descr="UCSC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8600" y="5791200"/>
            <a:ext cx="876300" cy="914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14400" y="6170612"/>
            <a:ext cx="7696200" cy="1588"/>
          </a:xfrm>
          <a:prstGeom prst="line">
            <a:avLst/>
          </a:prstGeom>
          <a:ln w="222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630362"/>
          </a:xfrm>
        </p:spPr>
        <p:txBody>
          <a:bodyPr anchor="t" anchorCtr="0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IS1201</a:t>
            </a:r>
            <a:r>
              <a:rPr lang="en-US" dirty="0"/>
              <a:t>: Programming &amp; Problem Solving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0"/>
            <a:ext cx="8229600" cy="990600"/>
          </a:xfrm>
          <a:prstGeom prst="rect">
            <a:avLst/>
          </a:prstGeom>
        </p:spPr>
        <p:txBody>
          <a:bodyPr anchor="t" anchorCtr="0"/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5. Conditions and Loops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57800" y="5733499"/>
            <a:ext cx="3886200" cy="6095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Bradley Hand ITC" panose="03070402050302030203" pitchFamily="66" charset="0"/>
              </a:rPr>
              <a:t>Viraj Welgama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xmlns="" id="{5E2CFDB4-CD00-46AF-AAFC-FFC4AAFF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8" y="3975242"/>
            <a:ext cx="1427804" cy="175825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1CAD9-B624-4DCE-B271-48BF199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449F3-7A5C-450C-95B3-AAA9042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B27D64-7641-40E8-A789-98B2579D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430537" cy="41058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03933-106B-47EE-B001-E332838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6B8D5-C176-4B38-A15C-F500B86B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give the grade when you enter your mark of a subject.</a:t>
            </a:r>
          </a:p>
          <a:p>
            <a:r>
              <a:rPr lang="en-US" dirty="0"/>
              <a:t>The grade of the mark is defined as follows.</a:t>
            </a:r>
          </a:p>
          <a:p>
            <a:pPr lvl="1"/>
            <a:r>
              <a:rPr lang="en-US" dirty="0"/>
              <a:t>00 – 24: E</a:t>
            </a:r>
          </a:p>
          <a:p>
            <a:pPr lvl="1"/>
            <a:r>
              <a:rPr lang="en-US" dirty="0"/>
              <a:t>25 – 34: D</a:t>
            </a:r>
          </a:p>
          <a:p>
            <a:pPr lvl="1"/>
            <a:r>
              <a:rPr lang="en-US" dirty="0"/>
              <a:t>35 – 49: C</a:t>
            </a:r>
          </a:p>
          <a:p>
            <a:pPr lvl="1"/>
            <a:r>
              <a:rPr lang="en-US" dirty="0"/>
              <a:t>50 – 69: B</a:t>
            </a:r>
          </a:p>
          <a:p>
            <a:pPr lvl="1"/>
            <a:r>
              <a:rPr lang="en-US" dirty="0"/>
              <a:t>70 – 100: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0B06E3-DA9E-4BCC-A70F-3CAA9332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03933-106B-47EE-B001-E332838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0B06E3-DA9E-4BCC-A70F-3CAA9332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1B1A9C-30CC-4F58-B1EE-E823C44C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525"/>
            <a:ext cx="4934639" cy="658269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924F0-028C-437B-85AD-6121F692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E3798-8404-4B71-B1E5-53907B63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88456"/>
            <a:ext cx="8229600" cy="215101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if..else..if</a:t>
            </a:r>
            <a:r>
              <a:rPr lang="en-US" dirty="0"/>
              <a:t> ladder allows you to execute a block code among many alternatives.</a:t>
            </a:r>
          </a:p>
          <a:p>
            <a:r>
              <a:rPr lang="en-US" dirty="0"/>
              <a:t>If you are checking on the value of a single variable in if...else...if, it is better to use switch statement.</a:t>
            </a:r>
          </a:p>
          <a:p>
            <a:r>
              <a:rPr lang="en-US" dirty="0"/>
              <a:t>The switch statement is often faster than multiple if...else.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1E4C60-B7A5-49FB-8F2C-FF9300AD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5479AA-9417-434B-B4AB-7315AC3F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95600" y="1494939"/>
            <a:ext cx="2351778" cy="215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EBA475-B324-42A9-BC2D-28F0A7B282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91355" y="136525"/>
            <a:ext cx="2510378" cy="35287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B8175-B1AF-4420-B950-C28554CB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DC89BF-2335-4437-B141-E20B9D7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F1CF99-D7C1-4000-8002-47C4D0FBD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4354"/>
            <a:ext cx="4763165" cy="672558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BC300-2F45-4928-BB92-B3DB623A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21459-010B-4C1C-A7D7-CCFA683C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expression</a:t>
            </a:r>
            <a:r>
              <a:rPr lang="en-US" sz="1600" dirty="0"/>
              <a:t> used in a </a:t>
            </a:r>
            <a:r>
              <a:rPr lang="en-US" sz="1600" b="1" dirty="0"/>
              <a:t>switch</a:t>
            </a:r>
            <a:r>
              <a:rPr lang="en-US" sz="1600" dirty="0"/>
              <a:t> statement must have an integral or enumerated type, or be of a class type in which the class has a single conversion function to an integral or enumerated type.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You can have any number of case statements within a switch. Each case is followed by the value to be compared to and a colon.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constant-expression</a:t>
            </a:r>
            <a:r>
              <a:rPr lang="en-US" sz="1600" dirty="0"/>
              <a:t> for a case must be the same data type as the variable in the switch, and it must be a constant or a literal.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When the variable being switched on is equal to a case, the statements following that case will execute until a </a:t>
            </a:r>
            <a:r>
              <a:rPr lang="en-US" sz="1600" b="1" dirty="0"/>
              <a:t>break</a:t>
            </a:r>
            <a:r>
              <a:rPr lang="en-US" sz="1600" dirty="0"/>
              <a:t> statement is reached.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When a </a:t>
            </a:r>
            <a:r>
              <a:rPr lang="en-US" sz="1600" b="1" dirty="0"/>
              <a:t>break</a:t>
            </a:r>
            <a:r>
              <a:rPr lang="en-US" sz="1600" dirty="0"/>
              <a:t> statement is reached, the switch terminates, and the flow of control jumps to the next line following the switch statement.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Not every case needs to contain a </a:t>
            </a:r>
            <a:r>
              <a:rPr lang="en-US" sz="1600" b="1" dirty="0"/>
              <a:t>break</a:t>
            </a:r>
            <a:r>
              <a:rPr lang="en-US" sz="1600" dirty="0"/>
              <a:t>. If no </a:t>
            </a:r>
            <a:r>
              <a:rPr lang="en-US" sz="1600" b="1" dirty="0"/>
              <a:t>break</a:t>
            </a:r>
            <a:r>
              <a:rPr lang="en-US" sz="1600" dirty="0"/>
              <a:t> appears, the flow of control will fall through to subsequent cases until a break is reached.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 </a:t>
            </a:r>
            <a:r>
              <a:rPr lang="en-US" sz="1600" b="1" dirty="0"/>
              <a:t>switch</a:t>
            </a:r>
            <a:r>
              <a:rPr lang="en-US" sz="1600" dirty="0"/>
              <a:t> statement can have an optional </a:t>
            </a:r>
            <a:r>
              <a:rPr lang="en-US" sz="1600" b="1" dirty="0"/>
              <a:t>default</a:t>
            </a:r>
            <a:r>
              <a:rPr lang="en-US" sz="1600" dirty="0"/>
              <a:t> case, which must appear at the end of the switch. The default case can be used for performing a task when none of the cases is true. No </a:t>
            </a:r>
            <a:r>
              <a:rPr lang="en-US" sz="1600" b="1" dirty="0"/>
              <a:t>break</a:t>
            </a:r>
            <a:r>
              <a:rPr lang="en-US" sz="1600" dirty="0"/>
              <a:t> is needed in the default case.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33BDB4-7CA3-4F22-B180-97A4C266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72593-0214-4776-AE7C-85961E98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DAB7CF-54D4-4D99-996D-D12821B7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D46DA70-10A1-44A1-AF67-464B2921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94" y="76200"/>
            <a:ext cx="4525006" cy="675416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47B68-4EE4-4825-A976-E296B8CB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17B5BD-5FB6-49BF-A778-EB942252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in programming to repeat a specific block of code.</a:t>
            </a:r>
          </a:p>
          <a:p>
            <a:r>
              <a:rPr lang="en-US" dirty="0"/>
              <a:t>There are three loops in C programming: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do...while loop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ADBEF-F30B-4C3B-9E16-9D09C5E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CA0E-7E0C-44DB-B6B4-4AC226C8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2814D-0398-4328-8D49-4135A064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46482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initialization statement </a:t>
            </a:r>
            <a:r>
              <a:rPr lang="en-US" sz="2000" dirty="0"/>
              <a:t>is executed only once.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Then, the </a:t>
            </a:r>
            <a:r>
              <a:rPr lang="en-US" sz="2000" dirty="0">
                <a:solidFill>
                  <a:srgbClr val="0000FF"/>
                </a:solidFill>
              </a:rPr>
              <a:t>test expression</a:t>
            </a:r>
            <a:r>
              <a:rPr lang="en-US" sz="2000" dirty="0"/>
              <a:t> is evaluated. If the test expression is false (0), the loop is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test expression is true (nonzero), codes inside the body of the loop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Then, the </a:t>
            </a:r>
            <a:r>
              <a:rPr lang="en-US" sz="2000" dirty="0">
                <a:solidFill>
                  <a:srgbClr val="0000FF"/>
                </a:solidFill>
              </a:rPr>
              <a:t>update statement</a:t>
            </a:r>
            <a:r>
              <a:rPr lang="en-US" sz="2000" dirty="0"/>
              <a:t> is executed and update the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process repeats </a:t>
            </a:r>
            <a:r>
              <a:rPr lang="en-US" sz="2000" b="1" dirty="0"/>
              <a:t>until the test expression is false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for loop is commonly used </a:t>
            </a:r>
            <a:r>
              <a:rPr lang="en-US" sz="2000" b="1" dirty="0"/>
              <a:t>when the number of iterations is known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835F54-C6F1-4EB8-B16D-BBDA763E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D177E1C-DAA0-4C63-AD53-74ED99B693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05400" y="1181619"/>
            <a:ext cx="3907651" cy="502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DFB143C-7B95-4294-8230-CC2C4F17C4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8900" y="252887"/>
            <a:ext cx="6313714" cy="108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ECB71-D574-4632-ADAF-05F8DD8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08B23B-6033-4D4D-9D4C-3430B1F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31F17-28DA-4D31-B2D2-11D156D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EEB46-559E-42FE-993A-6745D21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decision making is used to specify the order in which statements are executed.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15F8C5-1F83-48B6-A182-8A6EB971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603E55-A893-4A4F-BD1F-F3DFB8E2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38400" y="2635152"/>
            <a:ext cx="3957960" cy="27750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ECB71-D574-4632-ADAF-05F8DD8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08B23B-6033-4D4D-9D4C-3430B1F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C229FD-E9B2-4830-A97F-07089FB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6897063" cy="42582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A1AD2-0FCE-46F9-A36D-10AAB1B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6262E2-E593-4EB1-A635-27981FC0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3657600" cy="4525963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/>
              <a:t> loop evaluates the test expression.</a:t>
            </a:r>
          </a:p>
          <a:p>
            <a:r>
              <a:rPr lang="en-US" sz="2000" dirty="0"/>
              <a:t>If the test expression is true (nonzero), codes inside the body of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/>
              <a:t> loop are executed</a:t>
            </a:r>
          </a:p>
          <a:p>
            <a:r>
              <a:rPr lang="en-US" sz="2000" dirty="0"/>
              <a:t>The test expression is evaluated again. The process goes on until the test expression is false.</a:t>
            </a:r>
          </a:p>
          <a:p>
            <a:r>
              <a:rPr lang="en-US" sz="2000" dirty="0"/>
              <a:t>When the test expression is false, the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/>
              <a:t> loop is terminated.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A5525D-8CE6-4FD4-8364-49F40C7A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0D9366-2B27-49B6-86A7-B2169159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24402" y="274638"/>
            <a:ext cx="3505200" cy="126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46D025-63CE-4041-B381-FEB81EDC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05400" y="1672111"/>
            <a:ext cx="3352200" cy="42146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B3BB4-7EA9-4997-9ACC-F695D848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DE3B5-D673-4055-8B6D-FD2F0EDA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452741"/>
            <a:ext cx="1656806" cy="4525963"/>
          </a:xfrm>
        </p:spPr>
        <p:txBody>
          <a:bodyPr/>
          <a:lstStyle/>
          <a:p>
            <a:r>
              <a:rPr lang="en-US" sz="1800" dirty="0"/>
              <a:t>Finding factors of numbers till you feel enough!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D45812-62F7-4BB4-9888-541CB41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B3BB4-7EA9-4997-9ACC-F695D848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DE3B5-D673-4055-8B6D-FD2F0EDA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452741"/>
            <a:ext cx="1656806" cy="4525963"/>
          </a:xfrm>
        </p:spPr>
        <p:txBody>
          <a:bodyPr/>
          <a:lstStyle/>
          <a:p>
            <a:r>
              <a:rPr lang="en-US" sz="1800" dirty="0"/>
              <a:t>Finding factors of numbers till you feel enough!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D45812-62F7-4BB4-9888-541CB41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3E11F0-AB2F-4F65-8A97-A847336D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02825"/>
            <a:ext cx="6515647" cy="462579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4EE5-2C0D-4ED3-9E4B-B1FAE4E9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do...while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6BDFF0-E69D-411F-BAB2-8CFD4E30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35052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do...while </a:t>
            </a:r>
            <a:r>
              <a:rPr lang="en-US" dirty="0"/>
              <a:t>loop is similar to the while loop with one important difference.</a:t>
            </a:r>
          </a:p>
          <a:p>
            <a:r>
              <a:rPr lang="en-US" dirty="0"/>
              <a:t> The body of </a:t>
            </a:r>
            <a:r>
              <a:rPr lang="en-US" dirty="0">
                <a:solidFill>
                  <a:srgbClr val="0000FF"/>
                </a:solidFill>
              </a:rPr>
              <a:t>do...while </a:t>
            </a:r>
            <a:r>
              <a:rPr lang="en-US" dirty="0"/>
              <a:t>loop is executed once, before checking the test expression.</a:t>
            </a:r>
          </a:p>
          <a:p>
            <a:r>
              <a:rPr lang="en-US" dirty="0"/>
              <a:t>Hence, the </a:t>
            </a:r>
            <a:r>
              <a:rPr lang="en-US" b="1" dirty="0"/>
              <a:t>do...while loop is executed at least once.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229237-05A1-4092-881D-6245D0A8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C415B-C0A8-42CA-9CE4-75C8D674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53000" y="362427"/>
            <a:ext cx="2640392" cy="129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F1E3E4-1DBE-45E2-812E-71DC579B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05623" y="2133600"/>
            <a:ext cx="2932130" cy="39822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0D979-B50F-4922-BC80-2461F1D4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EAACC-BBEE-4B33-B996-22FA2227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Nesting of loops is the feature in C that allows the looping of statements inside another loop.</a:t>
            </a:r>
          </a:p>
          <a:p>
            <a:r>
              <a:rPr lang="en-US" dirty="0"/>
              <a:t>Any number of loops can be defined inside another loop, i.e., there is no restriction for defining any number of loops.</a:t>
            </a:r>
          </a:p>
          <a:p>
            <a:r>
              <a:rPr lang="en-US" dirty="0"/>
              <a:t>The nesting level can be defined at n times.</a:t>
            </a:r>
          </a:p>
          <a:p>
            <a:r>
              <a:rPr lang="en-US" dirty="0"/>
              <a:t>You can define any type of loop inside another loop;</a:t>
            </a:r>
          </a:p>
          <a:p>
            <a:pPr lvl="1"/>
            <a:r>
              <a:rPr lang="en-US" dirty="0"/>
              <a:t>for example, you can define </a:t>
            </a:r>
            <a:r>
              <a:rPr lang="en-US" b="1" dirty="0"/>
              <a:t>'while</a:t>
            </a:r>
            <a:r>
              <a:rPr lang="en-US" dirty="0"/>
              <a:t>' loop inside a </a:t>
            </a:r>
            <a:r>
              <a:rPr lang="en-US" b="1" dirty="0"/>
              <a:t>'for</a:t>
            </a:r>
            <a:r>
              <a:rPr lang="en-US" dirty="0"/>
              <a:t>'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9B4882-BE35-494F-9C0B-3FE986EC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1AD6A3-84B1-4F34-A263-F59E40AA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95800"/>
            <a:ext cx="4010712" cy="155153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B75CC-1FF3-44DE-BA2E-80B24B5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Pyramids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E3F472-9995-4445-95AD-3F2E554A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the following pattern for given number of rows form the character given by the user.</a:t>
            </a:r>
          </a:p>
          <a:p>
            <a:pPr lvl="1"/>
            <a:r>
              <a:rPr lang="en-US" dirty="0"/>
              <a:t>Ex: if user enters 5 as no of rows and ‘*’ as the character, following pattern should be printed in the console.</a:t>
            </a:r>
          </a:p>
          <a:p>
            <a:pPr lvl="1"/>
            <a:endParaRPr lang="en-US" dirty="0"/>
          </a:p>
          <a:p>
            <a:pPr marL="1314450" lvl="3" indent="0">
              <a:buNone/>
            </a:pPr>
            <a:r>
              <a:rPr lang="en-US" dirty="0"/>
              <a:t>*</a:t>
            </a:r>
          </a:p>
          <a:p>
            <a:pPr marL="1314450" lvl="3" indent="0">
              <a:buNone/>
            </a:pPr>
            <a:r>
              <a:rPr lang="en-US" dirty="0"/>
              <a:t>**</a:t>
            </a:r>
          </a:p>
          <a:p>
            <a:pPr marL="1314450" lvl="3" indent="0">
              <a:buNone/>
            </a:pPr>
            <a:r>
              <a:rPr lang="en-US" dirty="0"/>
              <a:t>***</a:t>
            </a:r>
          </a:p>
          <a:p>
            <a:pPr marL="1314450" lvl="3" indent="0">
              <a:buNone/>
            </a:pPr>
            <a:r>
              <a:rPr lang="en-US" dirty="0"/>
              <a:t>****</a:t>
            </a:r>
          </a:p>
          <a:p>
            <a:pPr marL="1314450" lvl="3" indent="0">
              <a:buNone/>
            </a:pPr>
            <a:r>
              <a:rPr lang="en-US" dirty="0"/>
              <a:t>*****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E12954-9016-4296-8B7E-8987BFE4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994DA-FE01-4E35-8DFB-309E2389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C855E-EA11-4FE4-B0C8-6B4630EB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  <a:r>
              <a:rPr lang="en-US" sz="2000" dirty="0"/>
              <a:t> statement terminates the loop (for, while and do...while loop) immediately when it is encountered.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  <a:r>
              <a:rPr lang="en-US" sz="2000" dirty="0"/>
              <a:t> statement is used with decision making statement such as if...else.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A037B-49E6-469F-9432-A6F8186E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56EBB5-E365-474F-956B-1CC3545A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24000" y="2743200"/>
            <a:ext cx="2610338" cy="3137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D76F8E-2292-4F23-A9C3-17414DBF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470867"/>
            <a:ext cx="3550921" cy="42456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2B172-5ADB-44F9-9FA4-C3A1978E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5A416A-3FA8-4460-B7A8-10C32F1A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4D129A-DF97-44C1-AACA-DC697DBA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3373"/>
            <a:ext cx="5953956" cy="44964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F3B8B-FF31-4F6E-9B6C-381766F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0EE1D-9C63-45B4-87A8-D1AA140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continue</a:t>
            </a:r>
            <a:r>
              <a:rPr lang="en-US" sz="2000" dirty="0"/>
              <a:t> statement skips some statements inside the loop.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continue</a:t>
            </a:r>
            <a:r>
              <a:rPr lang="en-US" sz="2000" dirty="0"/>
              <a:t> statement is used with decision making statement such as if...else.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A326ED-1FAB-4526-BD8A-80C6D2D9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8A51CF-119C-4D06-8DAD-3BAD99C2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42644" y="2509645"/>
            <a:ext cx="2963111" cy="3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150F45-B4E9-406B-9232-BFFEDFB7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399" y="2429406"/>
            <a:ext cx="3200400" cy="3952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BBD8-3861-4995-BD28-D11E5118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Ternary Operator (?:)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66ACC-6FC1-48A7-AB0D-8FFEF67D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conditional operator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first expression </a:t>
            </a:r>
            <a:r>
              <a:rPr lang="en-US" dirty="0" err="1"/>
              <a:t>conditionalExpression</a:t>
            </a:r>
            <a:r>
              <a:rPr lang="en-US" dirty="0"/>
              <a:t> is evaluated first. This expression evaluates to 1 if it's true and evaluates to 0 if it's false.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conditionalExpression</a:t>
            </a:r>
            <a:r>
              <a:rPr lang="en-US" dirty="0"/>
              <a:t> is true, expression1 is evaluated.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conditionalExpression</a:t>
            </a:r>
            <a:r>
              <a:rPr lang="en-US" dirty="0"/>
              <a:t> is false, expression2 is evaluated.</a:t>
            </a:r>
          </a:p>
          <a:p>
            <a:endParaRPr lang="en-US" dirty="0"/>
          </a:p>
          <a:p>
            <a:r>
              <a:rPr lang="en-US" dirty="0"/>
              <a:t>A conditional operator is a ternary operator, that is, it works on 3 operands.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5D969A-ABA7-4CE7-B9AB-A6E4CFB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720046-7CA3-466A-B921-609D751A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19200" y="1600200"/>
            <a:ext cx="649071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680EC-447E-4C9A-8BE9-9C567BE5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7FDFD-601B-4A4B-8236-ACF05F7D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2667000" cy="4525963"/>
          </a:xfrm>
        </p:spPr>
        <p:txBody>
          <a:bodyPr/>
          <a:lstStyle/>
          <a:p>
            <a:r>
              <a:rPr lang="en-US" sz="2000" dirty="0"/>
              <a:t>Write a program to print numbers divided by 5, but not 10 between 1-100.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A6FC8C-6DC7-411F-BCB0-CA6330E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680EC-447E-4C9A-8BE9-9C567BE5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7FDFD-601B-4A4B-8236-ACF05F7D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2667000" cy="4525963"/>
          </a:xfrm>
        </p:spPr>
        <p:txBody>
          <a:bodyPr/>
          <a:lstStyle/>
          <a:p>
            <a:r>
              <a:rPr lang="en-US" sz="2000" dirty="0"/>
              <a:t>Write a program to print numbers divided by 5, but not 10 between 1-100.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A6FC8C-6DC7-411F-BCB0-CA6330E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09511D-B627-4E64-B192-754E9202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4635205" cy="2895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680EC-447E-4C9A-8BE9-9C567BE5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7FDFD-601B-4A4B-8236-ACF05F7D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2667000" cy="4525963"/>
          </a:xfrm>
        </p:spPr>
        <p:txBody>
          <a:bodyPr/>
          <a:lstStyle/>
          <a:p>
            <a:r>
              <a:rPr lang="en-US" sz="2000" dirty="0"/>
              <a:t>Write a program to print numbers divided by 5, but not 10 between 1-100.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'for' loop initial declarations are only allowed in C99 or C11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A6FC8C-6DC7-411F-BCB0-CA6330E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09511D-B627-4E64-B192-754E9202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4635205" cy="2895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BED36AED-0B0A-4A31-803E-3E93DEDEB9E0}"/>
              </a:ext>
            </a:extLst>
          </p:cNvPr>
          <p:cNvSpPr/>
          <p:nvPr/>
        </p:nvSpPr>
        <p:spPr>
          <a:xfrm>
            <a:off x="4537166" y="2362200"/>
            <a:ext cx="1295400" cy="611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282C79F-C636-489C-87F4-5B84CE4E0E88}"/>
              </a:ext>
            </a:extLst>
          </p:cNvPr>
          <p:cNvCxnSpPr/>
          <p:nvPr/>
        </p:nvCxnSpPr>
        <p:spPr>
          <a:xfrm flipH="1">
            <a:off x="2895600" y="2895600"/>
            <a:ext cx="1641566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4F76F-828B-4A84-B8B2-5C960F92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66941C-ACD1-4ABD-849B-3D6A237A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351444"/>
            <a:ext cx="3505200" cy="4525963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 err="1">
                <a:solidFill>
                  <a:srgbClr val="0000FF"/>
                </a:solidFill>
              </a:rPr>
              <a:t>goto</a:t>
            </a:r>
            <a:r>
              <a:rPr lang="en-US" sz="1800" dirty="0"/>
              <a:t> statement is used to alter the normal sequence of a C program.</a:t>
            </a:r>
          </a:p>
          <a:p>
            <a:r>
              <a:rPr lang="en-US" sz="1800" dirty="0"/>
              <a:t>When </a:t>
            </a:r>
            <a:r>
              <a:rPr lang="en-US" sz="1800" dirty="0" err="1">
                <a:solidFill>
                  <a:srgbClr val="0000FF"/>
                </a:solidFill>
              </a:rPr>
              <a:t>goto</a:t>
            </a:r>
            <a:r>
              <a:rPr lang="en-US" sz="1800" dirty="0"/>
              <a:t> statement is encountered, control of the program jumps to label: and starts executing the code.</a:t>
            </a:r>
          </a:p>
          <a:p>
            <a:r>
              <a:rPr lang="en-US" sz="1800" dirty="0"/>
              <a:t>However, The </a:t>
            </a:r>
            <a:r>
              <a:rPr lang="en-US" sz="1800" dirty="0" err="1">
                <a:solidFill>
                  <a:srgbClr val="0000FF"/>
                </a:solidFill>
              </a:rPr>
              <a:t>goto</a:t>
            </a:r>
            <a:r>
              <a:rPr lang="en-US" sz="1800" dirty="0"/>
              <a:t> statement is rarely used because it makes program confusing, less readable and complex. </a:t>
            </a:r>
          </a:p>
          <a:p>
            <a:pPr lvl="1"/>
            <a:r>
              <a:rPr lang="en-US" sz="1600" dirty="0"/>
              <a:t>Also, when this is used, the control of the program won’t be easy to trace, hence it makes testing and debugging difficult.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ED7023-4E9D-4DFD-8775-75285C91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2F3CDD-A749-4C6E-97BB-AAAE14D89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1232212"/>
            <a:ext cx="4764426" cy="476442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A63AB-A102-468D-A1E8-2F2C00EE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goto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D3BF8DE-85F7-45D9-B97B-397B4A72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8"/>
            <a:ext cx="6256792" cy="47510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DE4D31-3178-4421-974B-92CD53F2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74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32B94-999B-4B0F-A12C-A21B3FC9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8288C-EFE5-4FEF-AD30-F23923F8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 program to take a positive integer (let say n) as an  input from the user and calculate the sum of all integers up to 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to determine the given number is prime number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to return the largest Integer from the given set of numbers.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reverse a 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B516B8-27BC-4E0C-9561-B027EF43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02E19-CACF-451E-AEDA-C82F0ED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Ternary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F41C652-23D1-4A60-845C-6472CA1F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229600" cy="35850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4A5876-D0E2-4B36-8BA4-D12D6685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6DE13-149D-4709-9535-648112C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CA7C4-FA96-4814-A884-CB54ACDF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53340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if statement evaluates the expression inside the parenthesis.</a:t>
            </a:r>
          </a:p>
          <a:p>
            <a:r>
              <a:rPr lang="en-US" sz="2000" dirty="0"/>
              <a:t>If the test expression is evaluated to true (nonzero), statements inside the body of if is executed.</a:t>
            </a:r>
          </a:p>
          <a:p>
            <a:r>
              <a:rPr lang="en-US" sz="2000" dirty="0"/>
              <a:t>If the test expression is evaluated to false (0), statements inside the body of if is skipped from execution.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5217B5-5195-45EE-BD7F-A1429D29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9C4019-D7CD-4AB4-8C58-80D2A135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77" y="1524000"/>
            <a:ext cx="2476846" cy="10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EC5481-7C9C-4544-87E7-C186852F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75589" y="1261987"/>
            <a:ext cx="3310200" cy="4827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9EF59-D7F6-400F-AC5D-B3D271B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FE528E-6AAA-4655-87BA-D6EE1706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4114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test expression is true, codes inside the body of if statement is executed and, codes inside the body of else statement is skipped.</a:t>
            </a:r>
          </a:p>
          <a:p>
            <a:r>
              <a:rPr lang="en-US" sz="2000" dirty="0"/>
              <a:t>If test expression is false, codes inside the body of else statement is executed and, codes inside the body of if statement is skipped.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B86ECC-F581-4CD7-A759-A16F1A16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7560CD-3D72-4D73-8927-6590C7FFD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417638"/>
            <a:ext cx="3486637" cy="1838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A7C3B3-67F3-4656-B3A8-BD33EAB1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63042" y="960120"/>
            <a:ext cx="425844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450BE-BD99-406B-B925-B446B1D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&amp; Even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5FEA7A-F027-4CD2-BF20-D9C8DE90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724EB-84BA-41DC-8770-41531AE5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&amp; Even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77EB9-A5E8-448F-9BE5-BAB210E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522A90-34DF-431E-A6FC-863C639D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8148"/>
            <a:ext cx="6216563" cy="388170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724EB-84BA-41DC-8770-41531AE5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&amp;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3DB7A-D124-40A5-9A1D-55988AD8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10200"/>
            <a:ext cx="8229600" cy="56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you need to print done! after printing the massage?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477EB9-A5E8-448F-9BE5-BAB210E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UCSC - 2024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522A90-34DF-431E-A6FC-863C639D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8148"/>
            <a:ext cx="6216563" cy="388170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IS1201: 5. Conditions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17680</TotalTime>
  <Words>1627</Words>
  <Application>Microsoft Office PowerPoint</Application>
  <PresentationFormat>On-screen Show (4:3)</PresentationFormat>
  <Paragraphs>206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Bradley Hand ITC</vt:lpstr>
      <vt:lpstr>Calibri</vt:lpstr>
      <vt:lpstr>Office Theme</vt:lpstr>
      <vt:lpstr> IS1201: Programming &amp; Problem Solving  </vt:lpstr>
      <vt:lpstr>Conditions</vt:lpstr>
      <vt:lpstr>C Ternary Operator (?:)</vt:lpstr>
      <vt:lpstr>Example: Ternary Operator</vt:lpstr>
      <vt:lpstr>if Statement</vt:lpstr>
      <vt:lpstr>if…else Statement</vt:lpstr>
      <vt:lpstr>Odd &amp; Even Numbers</vt:lpstr>
      <vt:lpstr>Odd &amp; Even Numbers</vt:lpstr>
      <vt:lpstr>Odd &amp; Even Numbers</vt:lpstr>
      <vt:lpstr>else if…</vt:lpstr>
      <vt:lpstr>Example: Grades</vt:lpstr>
      <vt:lpstr>Example: Grades</vt:lpstr>
      <vt:lpstr>case Statement</vt:lpstr>
      <vt:lpstr>Example:</vt:lpstr>
      <vt:lpstr>Rules of case statement</vt:lpstr>
      <vt:lpstr>Example: Grades</vt:lpstr>
      <vt:lpstr>Loops</vt:lpstr>
      <vt:lpstr>for Loop</vt:lpstr>
      <vt:lpstr>Example: Finding Factors</vt:lpstr>
      <vt:lpstr>Example: Finding Factors</vt:lpstr>
      <vt:lpstr>while Loop</vt:lpstr>
      <vt:lpstr>Example: while</vt:lpstr>
      <vt:lpstr>Example: while</vt:lpstr>
      <vt:lpstr>do...while Loop</vt:lpstr>
      <vt:lpstr>Nested Loops</vt:lpstr>
      <vt:lpstr>Example: Pyramids</vt:lpstr>
      <vt:lpstr>break</vt:lpstr>
      <vt:lpstr>Example: break</vt:lpstr>
      <vt:lpstr>continue</vt:lpstr>
      <vt:lpstr>Example: continue</vt:lpstr>
      <vt:lpstr>Example: continue</vt:lpstr>
      <vt:lpstr>Example: continue</vt:lpstr>
      <vt:lpstr>goto</vt:lpstr>
      <vt:lpstr>Example: goto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IS1101: Programming &amp; Problem Solving</dc:title>
  <dc:creator>Viraj Welgama</dc:creator>
  <cp:lastModifiedBy>Microsoft account</cp:lastModifiedBy>
  <cp:revision>80</cp:revision>
  <dcterms:created xsi:type="dcterms:W3CDTF">2022-06-21T03:46:17Z</dcterms:created>
  <dcterms:modified xsi:type="dcterms:W3CDTF">2024-07-09T06:55:20Z</dcterms:modified>
</cp:coreProperties>
</file>