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7" r:id="rId5"/>
    <p:sldId id="265" r:id="rId6"/>
    <p:sldId id="258" r:id="rId7"/>
    <p:sldId id="276" r:id="rId8"/>
    <p:sldId id="279" r:id="rId9"/>
    <p:sldId id="277" r:id="rId10"/>
    <p:sldId id="278" r:id="rId11"/>
    <p:sldId id="269" r:id="rId12"/>
    <p:sldId id="270" r:id="rId13"/>
    <p:sldId id="271" r:id="rId14"/>
    <p:sldId id="272" r:id="rId15"/>
    <p:sldId id="273" r:id="rId16"/>
    <p:sldId id="274" r:id="rId17"/>
    <p:sldId id="275"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0" d="100"/>
          <a:sy n="80" d="100"/>
        </p:scale>
        <p:origin x="136" y="44"/>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E2AAA-2CC7-4F9C-A8C6-8B9F2A3E9EF0}" type="datetimeFigureOut">
              <a:rPr lang="en-US" smtClean="0"/>
              <a:t>10-Mar-19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AD62A-9EE1-43E3-A7E5-D268F71DF3EB}" type="slidenum">
              <a:rPr lang="en-US" smtClean="0"/>
              <a:t>‹#›</a:t>
            </a:fld>
            <a:endParaRPr lang="en-US"/>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ADBA-1AC7-4CD6-8AFF-4E8087BA5487}" type="datetimeFigureOut">
              <a:rPr lang="en-US" smtClean="0"/>
              <a:t>10-Mar-19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C2EF-8A97-4DAF-B099-E567883644D6}" type="slidenum">
              <a:rPr lang="en-US" smtClean="0"/>
              <a:t>‹#›</a:t>
            </a:fld>
            <a:endParaRPr lang="en-US"/>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r>
              <a:rPr lang="en-US" baseline="0" dirty="0"/>
              <a:t> </a:t>
            </a:r>
            <a:r>
              <a:rPr lang="en-US" dirty="0"/>
              <a:t>in the placeholder to insert your own image.</a:t>
            </a:r>
          </a:p>
        </p:txBody>
      </p:sp>
      <p:sp>
        <p:nvSpPr>
          <p:cNvPr id="4" name="Slide Number Placeholder 3"/>
          <p:cNvSpPr>
            <a:spLocks noGrp="1"/>
          </p:cNvSpPr>
          <p:nvPr>
            <p:ph type="sldNum" sz="quarter" idx="10"/>
          </p:nvPr>
        </p:nvSpPr>
        <p:spPr/>
        <p:txBody>
          <a:bodyPr/>
          <a:lstStyle/>
          <a:p>
            <a:fld id="{5534C2EF-8A97-4DAF-B099-E567883644D6}" type="slidenum">
              <a:rPr lang="en-US" smtClean="0"/>
              <a:t>2</a:t>
            </a:fld>
            <a:endParaRPr lang="en-US"/>
          </a:p>
        </p:txBody>
      </p:sp>
    </p:spTree>
    <p:extLst>
      <p:ext uri="{BB962C8B-B14F-4D97-AF65-F5344CB8AC3E}">
        <p14:creationId xmlns:p14="http://schemas.microsoft.com/office/powerpoint/2010/main" val="3886014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anchor="b">
            <a:norm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838200" y="2438400"/>
            <a:ext cx="7086600" cy="914400"/>
          </a:xfrm>
        </p:spPr>
        <p:txBody>
          <a:bodyPr>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791200"/>
            <a:ext cx="8115419" cy="701674"/>
          </a:xfrm>
        </p:spPr>
        <p:txBody>
          <a:bodyPr vert="horz" lIns="91440" tIns="45720" rIns="91440" bIns="45720" rtlCol="0" anchor="b">
            <a:normAutofit/>
          </a:bodyPr>
          <a:lstStyle>
            <a:lvl1pPr>
              <a:defRPr lang="en-US" sz="2400">
                <a:solidFill>
                  <a:schemeClr val="accent1"/>
                </a:solidFill>
              </a:defRPr>
            </a:lvl1pPr>
          </a:lstStyle>
          <a:p>
            <a:pPr lvl="0"/>
            <a:r>
              <a:rPr lang="en-US"/>
              <a:t>Click to edit Master title style</a:t>
            </a:r>
            <a:endParaRPr lang="en-US" dirty="0"/>
          </a:p>
        </p:txBody>
      </p:sp>
      <p:sp>
        <p:nvSpPr>
          <p:cNvPr id="7" name="Freeform 5"/>
          <p:cNvSpPr>
            <a:spLocks/>
          </p:cNvSpPr>
          <p:nvPr/>
        </p:nvSpPr>
        <p:spPr bwMode="gray">
          <a:xfrm>
            <a:off x="762000"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p>
        </p:txBody>
      </p:sp>
      <p:sp>
        <p:nvSpPr>
          <p:cNvPr id="17" name="Text Placeholder 16"/>
          <p:cNvSpPr>
            <a:spLocks noGrp="1"/>
          </p:cNvSpPr>
          <p:nvPr>
            <p:ph type="body" sz="quarter" idx="14"/>
          </p:nvPr>
        </p:nvSpPr>
        <p:spPr>
          <a:xfrm>
            <a:off x="1028581" y="5181600"/>
            <a:ext cx="356616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Edit Master text styles</a:t>
            </a:r>
          </a:p>
        </p:txBody>
      </p:sp>
      <p:sp>
        <p:nvSpPr>
          <p:cNvPr id="18" name="Freeform 5"/>
          <p:cNvSpPr>
            <a:spLocks/>
          </p:cNvSpPr>
          <p:nvPr/>
        </p:nvSpPr>
        <p:spPr bwMode="gray">
          <a:xfrm>
            <a:off x="5300133"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Picture Placeholder 18" descr="An empty placeholder to add an image. Click on the placeholder and select the image that you wish to add"/>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
        <p:nvSpPr>
          <p:cNvPr id="20" name="Text Placeholder 16"/>
          <p:cNvSpPr>
            <a:spLocks noGrp="1"/>
          </p:cNvSpPr>
          <p:nvPr>
            <p:ph type="body" sz="quarter" idx="16"/>
          </p:nvPr>
        </p:nvSpPr>
        <p:spPr>
          <a:xfrm>
            <a:off x="5566714" y="5181600"/>
            <a:ext cx="356616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Edit Master text styles</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a:normAutofit/>
          </a:bodyPr>
          <a:lstStyle>
            <a:lvl1pPr>
              <a:defRPr sz="2400">
                <a:solidFill>
                  <a:schemeClr val="accent1"/>
                </a:solidFill>
              </a:defRPr>
            </a:lvl1pPr>
          </a:lstStyle>
          <a:p>
            <a:r>
              <a:rPr lang="en-US"/>
              <a:t>Click to edit Master title style</a:t>
            </a:r>
            <a:endParaRPr lang="en-US"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dirty="0"/>
          </a:p>
        </p:txBody>
      </p:sp>
      <p:sp>
        <p:nvSpPr>
          <p:cNvPr id="17" name="Text Placeholder 16"/>
          <p:cNvSpPr>
            <a:spLocks noGrp="1"/>
          </p:cNvSpPr>
          <p:nvPr>
            <p:ph type="body" sz="quarter" idx="14"/>
          </p:nvPr>
        </p:nvSpPr>
        <p:spPr>
          <a:xfrm>
            <a:off x="1028581" y="5919255"/>
            <a:ext cx="8104082" cy="497420"/>
          </a:xfrm>
        </p:spPr>
        <p:txBody>
          <a:bodyPr>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2" name="Title 1"/>
          <p:cNvSpPr>
            <a:spLocks noGrp="1"/>
          </p:cNvSpPr>
          <p:nvPr>
            <p:ph type="title"/>
          </p:nvPr>
        </p:nvSpPr>
        <p:spPr>
          <a:xfrm>
            <a:off x="9677400" y="365126"/>
            <a:ext cx="2133600" cy="1539874"/>
          </a:xfrm>
        </p:spPr>
        <p:txBody>
          <a:bodyPr vert="horz" lIns="91440" tIns="45720" rIns="91440" bIns="45720" rtlCol="0" anchor="b">
            <a:normAutofit/>
          </a:bodyPr>
          <a:lstStyle>
            <a:lvl1pPr>
              <a:defRPr lang="en-US" sz="2400">
                <a:solidFill>
                  <a:schemeClr val="accent1"/>
                </a:solidFill>
              </a:defRPr>
            </a:lvl1pPr>
          </a:lstStyle>
          <a:p>
            <a:pPr lvl="0"/>
            <a:r>
              <a:rPr lang="en-US"/>
              <a:t>Click to edit Master title style</a:t>
            </a:r>
          </a:p>
        </p:txBody>
      </p:sp>
      <p:sp>
        <p:nvSpPr>
          <p:cNvPr id="8" name="Freeform 5"/>
          <p:cNvSpPr>
            <a:spLocks/>
          </p:cNvSpPr>
          <p:nvPr/>
        </p:nvSpPr>
        <p:spPr bwMode="gray">
          <a:xfrm>
            <a:off x="4182533" y="265044"/>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Picture Placeholder 8" descr="An empty placeholder to add an image. Click on the placeholder and select the image that you wish to add"/>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
        <p:nvSpPr>
          <p:cNvPr id="10" name="Freeform 5"/>
          <p:cNvSpPr>
            <a:spLocks/>
          </p:cNvSpPr>
          <p:nvPr/>
        </p:nvSpPr>
        <p:spPr bwMode="gray">
          <a:xfrm>
            <a:off x="816188" y="384723"/>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Picture Placeholder 10" descr="An empty placeholder to add an image. Click on the placeholder and select the image that you wish to add"/>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p>
        </p:txBody>
      </p:sp>
      <p:sp>
        <p:nvSpPr>
          <p:cNvPr id="12" name="Freeform 5"/>
          <p:cNvSpPr>
            <a:spLocks/>
          </p:cNvSpPr>
          <p:nvPr/>
        </p:nvSpPr>
        <p:spPr bwMode="gray">
          <a:xfrm>
            <a:off x="816188" y="2478361"/>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descr="An empty placeholder to add an image. Click on the placeholder and select the image that you wish to add"/>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p>
        </p:txBody>
      </p:sp>
      <p:sp>
        <p:nvSpPr>
          <p:cNvPr id="14" name="Freeform 5"/>
          <p:cNvSpPr>
            <a:spLocks/>
          </p:cNvSpPr>
          <p:nvPr/>
        </p:nvSpPr>
        <p:spPr bwMode="gray">
          <a:xfrm>
            <a:off x="816188" y="4571999"/>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dirty="0"/>
          </a:p>
        </p:txBody>
      </p:sp>
      <p:sp>
        <p:nvSpPr>
          <p:cNvPr id="20" name="Freeform 5"/>
          <p:cNvSpPr>
            <a:spLocks/>
          </p:cNvSpPr>
          <p:nvPr/>
        </p:nvSpPr>
        <p:spPr bwMode="gray">
          <a:xfrm>
            <a:off x="4182533" y="3448511"/>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1" name="Picture Placeholder 20" descr="An empty placeholder to add an image. Click on the placeholder and select the image that you wish to add"/>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t>10-Mar-19</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24000" y="365125"/>
            <a:ext cx="6858000" cy="4940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t>10-Mar-19</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t>10-Mar-19</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2" name="Title 1"/>
          <p:cNvSpPr>
            <a:spLocks noGrp="1"/>
          </p:cNvSpPr>
          <p:nvPr>
            <p:ph type="title"/>
          </p:nvPr>
        </p:nvSpPr>
        <p:spPr>
          <a:xfrm>
            <a:off x="3352800" y="533400"/>
            <a:ext cx="7315200" cy="1828800"/>
          </a:xfrm>
        </p:spPr>
        <p:txBody>
          <a:bodyPr anchor="b">
            <a:normAutofit/>
          </a:bodyPr>
          <a:lstStyle>
            <a:lvl1pPr>
              <a:defRPr sz="4400"/>
            </a:lvl1pPr>
          </a:lstStyle>
          <a:p>
            <a:r>
              <a:rPr lang="en-US"/>
              <a:t>Click to edit Master title style</a:t>
            </a:r>
          </a:p>
        </p:txBody>
      </p:sp>
      <p:sp>
        <p:nvSpPr>
          <p:cNvPr id="3" name="Text Placeholder 2"/>
          <p:cNvSpPr>
            <a:spLocks noGrp="1"/>
          </p:cNvSpPr>
          <p:nvPr>
            <p:ph type="body" idx="1"/>
          </p:nvPr>
        </p:nvSpPr>
        <p:spPr>
          <a:xfrm>
            <a:off x="3352800" y="2438400"/>
            <a:ext cx="5486400" cy="914400"/>
          </a:xfrm>
        </p:spPr>
        <p:txBody>
          <a:bodyPr>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89120" cy="34747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880" y="1825625"/>
            <a:ext cx="4389120" cy="34747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t>10-Mar-19</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400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4000" y="2624666"/>
            <a:ext cx="4389120" cy="26754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7888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624666"/>
            <a:ext cx="4389120" cy="26754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7FC8593D-7C47-471E-A8DF-97AC4FFD13F5}" type="datetimeFigureOut">
              <a:rPr lang="en-US" smtClean="0"/>
              <a:t>10-Mar-19</a:t>
            </a:fld>
            <a:endParaRPr lang="en-US"/>
          </a:p>
        </p:txBody>
      </p:sp>
      <p:sp>
        <p:nvSpPr>
          <p:cNvPr id="9" name="Slide Number Placeholder 8"/>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C8593D-7C47-471E-A8DF-97AC4FFD13F5}" type="datetimeFigureOut">
              <a:rPr lang="en-US" smtClean="0"/>
              <a:t>10-Mar-19</a:t>
            </a:fld>
            <a:endParaRPr lang="en-US"/>
          </a:p>
        </p:txBody>
      </p:sp>
      <p:sp>
        <p:nvSpPr>
          <p:cNvPr id="5" name="Slide Number Placeholder 4"/>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7FC8593D-7C47-471E-A8DF-97AC4FFD13F5}" type="datetimeFigureOut">
              <a:rPr lang="en-US" smtClean="0"/>
              <a:t>10-Mar-19</a:t>
            </a:fld>
            <a:endParaRPr lang="en-US"/>
          </a:p>
        </p:txBody>
      </p:sp>
      <p:sp>
        <p:nvSpPr>
          <p:cNvPr id="4" name="Slide Number Placeholder 3"/>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4400" y="1828800"/>
            <a:ext cx="5943600" cy="3476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23999" y="1828800"/>
            <a:ext cx="2926080" cy="3476625"/>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t>10-Mar-19</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010400" y="2245995"/>
            <a:ext cx="3657600" cy="219456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t>10-Mar-19</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fld id="{7FC8593D-7C47-471E-A8DF-97AC4FFD13F5}" type="datetimeFigureOut">
              <a:rPr lang="en-US" smtClean="0"/>
              <a:pPr/>
              <a:t>10-Mar-19</a:t>
            </a:fld>
            <a:endParaRPr lang="en-US"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fld id="{289D71E3-7D81-4C24-B9D8-6B108755C64C}" type="slidenum">
              <a:rPr lang="en-US" smtClean="0"/>
              <a:pPr/>
              <a:t>‹#›</a:t>
            </a:fld>
            <a:endParaRPr lang="en-US"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00400" y="2286000"/>
            <a:ext cx="7086600" cy="1905000"/>
          </a:xfrm>
        </p:spPr>
        <p:txBody>
          <a:bodyPr>
            <a:normAutofit fontScale="85000" lnSpcReduction="20000"/>
          </a:bodyPr>
          <a:lstStyle/>
          <a:p>
            <a:r>
              <a:rPr lang="en-US" b="1" dirty="0">
                <a:latin typeface="Bradley Hand ITC" panose="03070402050302030203" pitchFamily="66" charset="0"/>
              </a:rPr>
              <a:t>Team name : 	_</a:t>
            </a:r>
            <a:r>
              <a:rPr lang="en-US" b="1" dirty="0" err="1">
                <a:latin typeface="Bradley Hand ITC" panose="03070402050302030203" pitchFamily="66" charset="0"/>
              </a:rPr>
              <a:t>init</a:t>
            </a:r>
            <a:r>
              <a:rPr lang="en-US" b="1" dirty="0">
                <a:latin typeface="Bradley Hand ITC" panose="03070402050302030203" pitchFamily="66" charset="0"/>
              </a:rPr>
              <a:t>_</a:t>
            </a:r>
          </a:p>
          <a:p>
            <a:r>
              <a:rPr lang="en-US" b="1" dirty="0">
                <a:latin typeface="Bradley Hand ITC" panose="03070402050302030203" pitchFamily="66" charset="0"/>
              </a:rPr>
              <a:t>Team members :  </a:t>
            </a:r>
            <a:r>
              <a:rPr lang="en-US" b="1" dirty="0" err="1">
                <a:latin typeface="Bradley Hand ITC" panose="03070402050302030203" pitchFamily="66" charset="0"/>
              </a:rPr>
              <a:t>Rohit</a:t>
            </a:r>
            <a:r>
              <a:rPr lang="en-US" b="1" dirty="0">
                <a:latin typeface="Bradley Hand ITC" panose="03070402050302030203" pitchFamily="66" charset="0"/>
              </a:rPr>
              <a:t> </a:t>
            </a:r>
            <a:r>
              <a:rPr lang="en-US" b="1" dirty="0" err="1">
                <a:latin typeface="Bradley Hand ITC" panose="03070402050302030203" pitchFamily="66" charset="0"/>
              </a:rPr>
              <a:t>kumar</a:t>
            </a:r>
            <a:endParaRPr lang="en-US" b="1" dirty="0">
              <a:latin typeface="Bradley Hand ITC" panose="03070402050302030203" pitchFamily="66" charset="0"/>
            </a:endParaRPr>
          </a:p>
          <a:p>
            <a:r>
              <a:rPr lang="en-US" b="1" dirty="0">
                <a:latin typeface="Bradley Hand ITC" panose="03070402050302030203" pitchFamily="66" charset="0"/>
              </a:rPr>
              <a:t>		Aditya </a:t>
            </a:r>
            <a:r>
              <a:rPr lang="en-US" b="1" dirty="0" err="1">
                <a:latin typeface="Bradley Hand ITC" panose="03070402050302030203" pitchFamily="66" charset="0"/>
              </a:rPr>
              <a:t>shekhar</a:t>
            </a:r>
            <a:endParaRPr lang="en-US" b="1" dirty="0">
              <a:latin typeface="Bradley Hand ITC" panose="03070402050302030203" pitchFamily="66" charset="0"/>
            </a:endParaRPr>
          </a:p>
          <a:p>
            <a:r>
              <a:rPr lang="en-US" b="1" dirty="0">
                <a:latin typeface="Bradley Hand ITC" panose="03070402050302030203" pitchFamily="66" charset="0"/>
              </a:rPr>
              <a:t>		Sarthak jha</a:t>
            </a:r>
          </a:p>
          <a:p>
            <a:r>
              <a:rPr lang="en-US" b="1" dirty="0">
                <a:latin typeface="Bradley Hand ITC" panose="03070402050302030203" pitchFamily="66" charset="0"/>
              </a:rPr>
              <a:t>		</a:t>
            </a:r>
            <a:r>
              <a:rPr lang="en-US" b="1" dirty="0" err="1">
                <a:latin typeface="Bradley Hand ITC" panose="03070402050302030203" pitchFamily="66" charset="0"/>
              </a:rPr>
              <a:t>Supriya</a:t>
            </a:r>
            <a:r>
              <a:rPr lang="en-US" b="1" dirty="0">
                <a:latin typeface="Bradley Hand ITC" panose="03070402050302030203" pitchFamily="66" charset="0"/>
              </a:rPr>
              <a:t> </a:t>
            </a:r>
            <a:r>
              <a:rPr lang="en-US" b="1" dirty="0" err="1">
                <a:latin typeface="Bradley Hand ITC" panose="03070402050302030203" pitchFamily="66" charset="0"/>
              </a:rPr>
              <a:t>kumari</a:t>
            </a:r>
            <a:endParaRPr lang="en-US" b="1" dirty="0">
              <a:latin typeface="Bradley Hand ITC" panose="03070402050302030203" pitchFamily="66" charset="0"/>
            </a:endParaRPr>
          </a:p>
        </p:txBody>
      </p:sp>
      <p:sp>
        <p:nvSpPr>
          <p:cNvPr id="4" name="Rectangle 3"/>
          <p:cNvSpPr/>
          <p:nvPr/>
        </p:nvSpPr>
        <p:spPr>
          <a:xfrm>
            <a:off x="838200" y="609600"/>
            <a:ext cx="899457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MOZILLA HACKATHON 3.0</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798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829800" cy="1082674"/>
          </a:xfrm>
        </p:spPr>
        <p:txBody>
          <a:bodyPr/>
          <a:lstStyle/>
          <a:p>
            <a:r>
              <a:rPr lang="en-US" dirty="0">
                <a:latin typeface="Comic Sans MS" panose="030F0702030302020204" pitchFamily="66" charset="0"/>
              </a:rPr>
              <a:t>Game Walkthrough</a:t>
            </a:r>
          </a:p>
        </p:txBody>
      </p:sp>
      <p:sp>
        <p:nvSpPr>
          <p:cNvPr id="3" name="Text Placeholder 2"/>
          <p:cNvSpPr>
            <a:spLocks noGrp="1"/>
          </p:cNvSpPr>
          <p:nvPr>
            <p:ph type="body" idx="1"/>
          </p:nvPr>
        </p:nvSpPr>
        <p:spPr>
          <a:xfrm>
            <a:off x="1524000" y="1905000"/>
            <a:ext cx="4389120" cy="886098"/>
          </a:xfrm>
        </p:spPr>
        <p:txBody>
          <a:bodyPr/>
          <a:lstStyle/>
          <a:p>
            <a:r>
              <a:rPr lang="en-US" sz="1800" dirty="0">
                <a:solidFill>
                  <a:schemeClr val="tx1"/>
                </a:solidFill>
                <a:latin typeface="Comic Sans MS" panose="030F0702030302020204" pitchFamily="66" charset="0"/>
              </a:rPr>
              <a:t>Level 1 : Here we will teach about move forward function</a:t>
            </a:r>
          </a:p>
          <a:p>
            <a:endParaRPr lang="en-US" dirty="0"/>
          </a:p>
        </p:txBody>
      </p:sp>
      <p:sp>
        <p:nvSpPr>
          <p:cNvPr id="5" name="Text Placeholder 4"/>
          <p:cNvSpPr>
            <a:spLocks noGrp="1"/>
          </p:cNvSpPr>
          <p:nvPr>
            <p:ph type="body" sz="quarter" idx="3"/>
          </p:nvPr>
        </p:nvSpPr>
        <p:spPr>
          <a:xfrm>
            <a:off x="6278880" y="1828799"/>
            <a:ext cx="4389120" cy="914401"/>
          </a:xfrm>
        </p:spPr>
        <p:txBody>
          <a:bodyPr>
            <a:normAutofit/>
          </a:bodyPr>
          <a:lstStyle/>
          <a:p>
            <a:r>
              <a:rPr lang="en-US" sz="1800" dirty="0">
                <a:solidFill>
                  <a:schemeClr val="tx1"/>
                </a:solidFill>
                <a:latin typeface="Comic Sans MS" panose="030F0702030302020204" pitchFamily="66" charset="0"/>
              </a:rPr>
              <a:t>Level 2 : Here we will teach how to use turn left/right and move forward together.</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91098"/>
            <a:ext cx="2743572" cy="270437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038" y="2743201"/>
            <a:ext cx="2767315" cy="2752276"/>
          </a:xfrm>
          <a:prstGeom prst="rect">
            <a:avLst/>
          </a:prstGeom>
        </p:spPr>
      </p:pic>
    </p:spTree>
    <p:extLst>
      <p:ext uri="{BB962C8B-B14F-4D97-AF65-F5344CB8AC3E}">
        <p14:creationId xmlns:p14="http://schemas.microsoft.com/office/powerpoint/2010/main" val="145773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1371600" y="1066800"/>
            <a:ext cx="4389120" cy="795867"/>
          </a:xfrm>
          <a:prstGeom prst="rect">
            <a:avLst/>
          </a:prstGeom>
        </p:spPr>
        <p:txBody>
          <a:bodyPr/>
          <a:lst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latin typeface="Comic Sans MS" panose="030F0702030302020204" pitchFamily="66" charset="0"/>
              </a:rPr>
              <a:t>Level 3 : Here we will teach about looping in single statement.</a:t>
            </a:r>
          </a:p>
        </p:txBody>
      </p:sp>
      <p:sp>
        <p:nvSpPr>
          <p:cNvPr id="6" name="Text Placeholder 2"/>
          <p:cNvSpPr txBox="1">
            <a:spLocks/>
          </p:cNvSpPr>
          <p:nvPr/>
        </p:nvSpPr>
        <p:spPr>
          <a:xfrm>
            <a:off x="6553200" y="990599"/>
            <a:ext cx="4389120" cy="795867"/>
          </a:xfrm>
          <a:prstGeom prst="rect">
            <a:avLst/>
          </a:prstGeom>
        </p:spPr>
        <p:txBody>
          <a:bodyPr/>
          <a:lst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latin typeface="Comic Sans MS" panose="030F0702030302020204" pitchFamily="66" charset="0"/>
              </a:rPr>
              <a:t>Level 4 : Here we will teach about looping with a combination of forward and left/right.</a:t>
            </a:r>
            <a:r>
              <a:rPr lang="en-US" dirty="0"/>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362200"/>
            <a:ext cx="2994342" cy="273065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2362200"/>
            <a:ext cx="3048000" cy="2723029"/>
          </a:xfrm>
          <a:prstGeom prst="rect">
            <a:avLst/>
          </a:prstGeom>
        </p:spPr>
      </p:pic>
    </p:spTree>
    <p:extLst>
      <p:ext uri="{BB962C8B-B14F-4D97-AF65-F5344CB8AC3E}">
        <p14:creationId xmlns:p14="http://schemas.microsoft.com/office/powerpoint/2010/main" val="309357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371600" y="914399"/>
            <a:ext cx="4389120" cy="795867"/>
          </a:xfrm>
          <a:prstGeom prst="rect">
            <a:avLst/>
          </a:prstGeom>
        </p:spPr>
        <p:txBody>
          <a:bodyPr/>
          <a:lst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latin typeface="Comic Sans MS" panose="030F0702030302020204" pitchFamily="66" charset="0"/>
              </a:rPr>
              <a:t>Level 5 : Here we will teach about combination of basic functions with looping in single statement.</a:t>
            </a:r>
          </a:p>
        </p:txBody>
      </p:sp>
      <p:sp>
        <p:nvSpPr>
          <p:cNvPr id="3" name="Text Placeholder 2"/>
          <p:cNvSpPr txBox="1">
            <a:spLocks/>
          </p:cNvSpPr>
          <p:nvPr/>
        </p:nvSpPr>
        <p:spPr>
          <a:xfrm>
            <a:off x="6553200" y="914399"/>
            <a:ext cx="4389120" cy="795867"/>
          </a:xfrm>
          <a:prstGeom prst="rect">
            <a:avLst/>
          </a:prstGeom>
        </p:spPr>
        <p:txBody>
          <a:bodyPr/>
          <a:lst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latin typeface="Comic Sans MS" panose="030F0702030302020204" pitchFamily="66" charset="0"/>
              </a:rPr>
              <a:t>Level 6 : Here we will teach about conditional statements</a:t>
            </a:r>
            <a:r>
              <a:rPr lang="en-US" dirty="0">
                <a:latin typeface="Comic Sans MS" panose="030F0702030302020204" pitchFamily="66" charset="0"/>
              </a:rPr>
              <a:t> with in a loop.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362200"/>
            <a:ext cx="3120464" cy="2914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2362200"/>
            <a:ext cx="3052704" cy="2914800"/>
          </a:xfrm>
          <a:prstGeom prst="rect">
            <a:avLst/>
          </a:prstGeom>
        </p:spPr>
      </p:pic>
    </p:spTree>
    <p:extLst>
      <p:ext uri="{BB962C8B-B14F-4D97-AF65-F5344CB8AC3E}">
        <p14:creationId xmlns:p14="http://schemas.microsoft.com/office/powerpoint/2010/main" val="187501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71600" y="1752600"/>
            <a:ext cx="4389120" cy="795867"/>
          </a:xfrm>
          <a:prstGeom prst="rect">
            <a:avLst/>
          </a:prstGeom>
        </p:spPr>
        <p:txBody>
          <a:bodyPr/>
          <a:lst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latin typeface="Comic Sans MS" panose="030F0702030302020204" pitchFamily="66" charset="0"/>
              </a:rPr>
              <a:t>Level 7  : </a:t>
            </a:r>
          </a:p>
        </p:txBody>
      </p:sp>
      <p:sp>
        <p:nvSpPr>
          <p:cNvPr id="7" name="Text Placeholder 2"/>
          <p:cNvSpPr txBox="1">
            <a:spLocks/>
          </p:cNvSpPr>
          <p:nvPr/>
        </p:nvSpPr>
        <p:spPr>
          <a:xfrm>
            <a:off x="6553200" y="1752599"/>
            <a:ext cx="4389120" cy="795867"/>
          </a:xfrm>
          <a:prstGeom prst="rect">
            <a:avLst/>
          </a:prstGeom>
        </p:spPr>
        <p:txBody>
          <a:bodyPr/>
          <a:lst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latin typeface="Comic Sans MS" panose="030F0702030302020204" pitchFamily="66" charset="0"/>
              </a:rPr>
              <a:t>Level 8 : </a:t>
            </a:r>
          </a:p>
          <a:p>
            <a:pPr marL="0" indent="0">
              <a:buNone/>
            </a:pPr>
            <a:endParaRPr lang="en-US" dirty="0"/>
          </a:p>
        </p:txBody>
      </p:sp>
      <p:sp>
        <p:nvSpPr>
          <p:cNvPr id="8" name="TextBox 7"/>
          <p:cNvSpPr txBox="1"/>
          <p:nvPr/>
        </p:nvSpPr>
        <p:spPr>
          <a:xfrm>
            <a:off x="1371600" y="304800"/>
            <a:ext cx="9372600" cy="923330"/>
          </a:xfrm>
          <a:prstGeom prst="rect">
            <a:avLst/>
          </a:prstGeom>
          <a:noFill/>
        </p:spPr>
        <p:txBody>
          <a:bodyPr wrap="square" rtlCol="0">
            <a:spAutoFit/>
          </a:bodyPr>
          <a:lstStyle/>
          <a:p>
            <a:r>
              <a:rPr lang="en-US" dirty="0">
                <a:latin typeface="Comic Sans MS" panose="030F0702030302020204" pitchFamily="66" charset="0"/>
              </a:rPr>
              <a:t>After level 6 kids would have learned basics about every functions .Herby Now onwards We would be increasing the Difficulty of the game by restrict number of statements and require more loops to complete that level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558" y="2438401"/>
            <a:ext cx="3139659" cy="28385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630" y="2438400"/>
            <a:ext cx="3086259" cy="2838596"/>
          </a:xfrm>
          <a:prstGeom prst="rect">
            <a:avLst/>
          </a:prstGeom>
        </p:spPr>
      </p:pic>
    </p:spTree>
    <p:extLst>
      <p:ext uri="{BB962C8B-B14F-4D97-AF65-F5344CB8AC3E}">
        <p14:creationId xmlns:p14="http://schemas.microsoft.com/office/powerpoint/2010/main" val="303294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71600" y="1066800"/>
            <a:ext cx="4389120" cy="795867"/>
          </a:xfrm>
          <a:prstGeom prst="rect">
            <a:avLst/>
          </a:prstGeom>
        </p:spPr>
        <p:txBody>
          <a:bodyPr/>
          <a:lst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latin typeface="Comic Sans MS" panose="030F0702030302020204" pitchFamily="66" charset="0"/>
              </a:rPr>
              <a:t>Level 9 :  </a:t>
            </a:r>
          </a:p>
        </p:txBody>
      </p:sp>
      <p:sp>
        <p:nvSpPr>
          <p:cNvPr id="7" name="Text Placeholder 2"/>
          <p:cNvSpPr txBox="1">
            <a:spLocks/>
          </p:cNvSpPr>
          <p:nvPr/>
        </p:nvSpPr>
        <p:spPr>
          <a:xfrm>
            <a:off x="6553200" y="990599"/>
            <a:ext cx="4389120" cy="795867"/>
          </a:xfrm>
          <a:prstGeom prst="rect">
            <a:avLst/>
          </a:prstGeom>
        </p:spPr>
        <p:txBody>
          <a:bodyPr/>
          <a:lst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latin typeface="Comic Sans MS" panose="030F0702030302020204" pitchFamily="66" charset="0"/>
              </a:rPr>
              <a:t>Level 10 : </a:t>
            </a:r>
          </a:p>
          <a:p>
            <a:pPr marL="0" indent="0">
              <a:buNone/>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399" y="1926771"/>
            <a:ext cx="3297881" cy="290779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926771"/>
            <a:ext cx="3289469" cy="2965602"/>
          </a:xfrm>
          <a:prstGeom prst="rect">
            <a:avLst/>
          </a:prstGeom>
        </p:spPr>
      </p:pic>
    </p:spTree>
    <p:extLst>
      <p:ext uri="{BB962C8B-B14F-4D97-AF65-F5344CB8AC3E}">
        <p14:creationId xmlns:p14="http://schemas.microsoft.com/office/powerpoint/2010/main" val="66076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14800" y="2590800"/>
            <a:ext cx="366016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1641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Going From Formal To Casual</a:t>
            </a:r>
          </a:p>
        </p:txBody>
      </p:sp>
      <p:pic>
        <p:nvPicPr>
          <p:cNvPr id="8" name="Picture Placeholder 7" descr="A woman and girl gardening"/>
          <p:cNvPicPr>
            <a:picLocks noGrp="1" noChangeAspect="1"/>
          </p:cNvPicPr>
          <p:nvPr>
            <p:ph type="pic" idx="1"/>
          </p:nvPr>
        </p:nvPicPr>
        <p:blipFill rotWithShape="1">
          <a:blip r:embed="rId3" cstate="print">
            <a:extLst>
              <a:ext uri="{28A0092B-C50C-407E-A947-70E740481C1C}">
                <a14:useLocalDpi xmlns:a14="http://schemas.microsoft.com/office/drawing/2010/main" val="0"/>
              </a:ext>
            </a:extLst>
          </a:blip>
          <a:srcRect/>
          <a:stretch/>
        </p:blipFill>
        <p:spPr/>
      </p:pic>
      <p:sp>
        <p:nvSpPr>
          <p:cNvPr id="3" name="Text Placeholder 2"/>
          <p:cNvSpPr>
            <a:spLocks noGrp="1"/>
          </p:cNvSpPr>
          <p:nvPr>
            <p:ph type="body" sz="half" idx="2"/>
          </p:nvPr>
        </p:nvSpPr>
        <p:spPr>
          <a:xfrm>
            <a:off x="7391400" y="2362200"/>
            <a:ext cx="3048000" cy="2221230"/>
          </a:xfrm>
        </p:spPr>
        <p:txBody>
          <a:bodyPr/>
          <a:lstStyle/>
          <a:p>
            <a:r>
              <a:rPr lang="en-US" dirty="0">
                <a:latin typeface="Comic Sans MS" panose="030F0702030302020204" pitchFamily="66" charset="0"/>
              </a:rPr>
              <a:t>Traditional  methods to learn code are boring for kids. Hence , we are providing some interesting games helping them to learn in an easy way.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364" y="1752599"/>
            <a:ext cx="5655436" cy="3182995"/>
          </a:xfrm>
          <a:prstGeom prst="rect">
            <a:avLst/>
          </a:prstGeom>
        </p:spPr>
      </p:pic>
    </p:spTree>
    <p:extLst>
      <p:ext uri="{BB962C8B-B14F-4D97-AF65-F5344CB8AC3E}">
        <p14:creationId xmlns:p14="http://schemas.microsoft.com/office/powerpoint/2010/main" val="233389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914400"/>
            <a:ext cx="7315200" cy="685800"/>
          </a:xfrm>
        </p:spPr>
        <p:txBody>
          <a:bodyPr>
            <a:normAutofit fontScale="90000"/>
          </a:bodyPr>
          <a:lstStyle/>
          <a:p>
            <a:r>
              <a:rPr lang="en-US" dirty="0">
                <a:latin typeface="Comic Sans MS" panose="030F0702030302020204" pitchFamily="66" charset="0"/>
              </a:rPr>
              <a:t>Idea</a:t>
            </a:r>
            <a:r>
              <a:rPr lang="en-US" dirty="0"/>
              <a:t> </a:t>
            </a:r>
            <a:r>
              <a:rPr lang="en-US" dirty="0">
                <a:latin typeface="Comic Sans MS" panose="030F0702030302020204" pitchFamily="66" charset="0"/>
              </a:rPr>
              <a:t>Description</a:t>
            </a:r>
          </a:p>
        </p:txBody>
      </p:sp>
      <p:sp>
        <p:nvSpPr>
          <p:cNvPr id="3" name="Text Placeholder 2"/>
          <p:cNvSpPr>
            <a:spLocks noGrp="1"/>
          </p:cNvSpPr>
          <p:nvPr>
            <p:ph type="body" idx="1"/>
          </p:nvPr>
        </p:nvSpPr>
        <p:spPr>
          <a:xfrm>
            <a:off x="3200400" y="1905000"/>
            <a:ext cx="5486400" cy="2971800"/>
          </a:xfrm>
        </p:spPr>
        <p:txBody>
          <a:bodyPr>
            <a:normAutofit fontScale="92500" lnSpcReduction="10000"/>
          </a:bodyPr>
          <a:lstStyle/>
          <a:p>
            <a:r>
              <a:rPr lang="en-IN" sz="2100" dirty="0">
                <a:latin typeface="Comic Sans MS" panose="030F0702030302020204" pitchFamily="66" charset="0"/>
              </a:rPr>
              <a:t>We propose an idea to create a child friendly Website that will be teaching children to code in such way that they won’t feel any overhead involved in the Coding. In Our Website the Children would be learning the basic concepts of Coding through playing Games without any prior knowledge. We will teaching them basics about looping, Control &amp; Flow Statements, Loop Statements through some interacting games like a maze game .</a:t>
            </a:r>
          </a:p>
          <a:p>
            <a:r>
              <a:rPr lang="en-IN" dirty="0"/>
              <a:t> </a:t>
            </a:r>
          </a:p>
          <a:p>
            <a:endParaRPr lang="en-US" dirty="0"/>
          </a:p>
        </p:txBody>
      </p:sp>
    </p:spTree>
    <p:extLst>
      <p:ext uri="{BB962C8B-B14F-4D97-AF65-F5344CB8AC3E}">
        <p14:creationId xmlns:p14="http://schemas.microsoft.com/office/powerpoint/2010/main" val="68434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Objective</a:t>
            </a:r>
            <a:endParaRPr lang="en-IN" dirty="0">
              <a:latin typeface="Comic Sans MS" panose="030F0702030302020204" pitchFamily="66" charset="0"/>
            </a:endParaRPr>
          </a:p>
        </p:txBody>
      </p:sp>
      <p:sp>
        <p:nvSpPr>
          <p:cNvPr id="3" name="Content Placeholder 2"/>
          <p:cNvSpPr>
            <a:spLocks noGrp="1"/>
          </p:cNvSpPr>
          <p:nvPr>
            <p:ph idx="1"/>
          </p:nvPr>
        </p:nvSpPr>
        <p:spPr>
          <a:xfrm>
            <a:off x="1447800" y="1828800"/>
            <a:ext cx="4267200" cy="3476625"/>
          </a:xfrm>
        </p:spPr>
        <p:txBody>
          <a:bodyPr>
            <a:normAutofit lnSpcReduction="10000"/>
          </a:bodyPr>
          <a:lstStyle/>
          <a:p>
            <a:r>
              <a:rPr lang="en-US" sz="1800" dirty="0">
                <a:latin typeface="Comic Sans MS" panose="030F0702030302020204" pitchFamily="66" charset="0"/>
              </a:rPr>
              <a:t>In the Age o Information Coding is one of the trendiest and most interesting field. </a:t>
            </a:r>
          </a:p>
          <a:p>
            <a:r>
              <a:rPr lang="en-US" sz="1800" dirty="0">
                <a:latin typeface="Comic Sans MS" panose="030F0702030302020204" pitchFamily="66" charset="0"/>
              </a:rPr>
              <a:t>Gone are the days when children dream only of becoming astronauts, pilots, military and doctor.</a:t>
            </a:r>
            <a:endParaRPr lang="en-IN" sz="1800" dirty="0">
              <a:latin typeface="Comic Sans MS" panose="030F0702030302020204" pitchFamily="66" charset="0"/>
            </a:endParaRPr>
          </a:p>
          <a:p>
            <a:r>
              <a:rPr lang="en-IN" sz="1800" dirty="0">
                <a:latin typeface="Comic Sans MS" panose="030F0702030302020204" pitchFamily="66" charset="0"/>
              </a:rPr>
              <a:t>Coding as we all know is not Child friendly.</a:t>
            </a:r>
          </a:p>
          <a:p>
            <a:r>
              <a:rPr lang="en-IN" sz="1800" dirty="0">
                <a:latin typeface="Comic Sans MS" panose="030F0702030302020204" pitchFamily="66" charset="0"/>
              </a:rPr>
              <a:t> As mostly the editor consists of Black window with a set of instructions without any GUI.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1828800"/>
            <a:ext cx="4572000" cy="3429000"/>
          </a:xfrm>
          <a:prstGeom prst="rect">
            <a:avLst/>
          </a:prstGeom>
        </p:spPr>
      </p:pic>
    </p:spTree>
    <p:extLst>
      <p:ext uri="{BB962C8B-B14F-4D97-AF65-F5344CB8AC3E}">
        <p14:creationId xmlns:p14="http://schemas.microsoft.com/office/powerpoint/2010/main" val="109062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143000" y="1429062"/>
            <a:ext cx="3962400" cy="3762375"/>
          </a:xfrm>
        </p:spPr>
        <p:txBody>
          <a:bodyPr>
            <a:normAutofit/>
          </a:bodyPr>
          <a:lstStyle/>
          <a:p>
            <a:r>
              <a:rPr lang="en-IN" sz="1800" dirty="0">
                <a:latin typeface="Comic Sans MS" panose="030F0702030302020204" pitchFamily="66" charset="0"/>
              </a:rPr>
              <a:t>In order to just get a simple code running in a system they need to go through the process of installing compilers, interpreters, editors.</a:t>
            </a:r>
          </a:p>
          <a:p>
            <a:endParaRPr lang="en-US" sz="1800" dirty="0">
              <a:latin typeface="Comic Sans MS" panose="030F0702030302020204" pitchFamily="66" charset="0"/>
            </a:endParaRPr>
          </a:p>
          <a:p>
            <a:endParaRPr lang="en-IN" sz="1800" dirty="0">
              <a:latin typeface="Comic Sans MS" panose="030F0702030302020204" pitchFamily="66" charset="0"/>
            </a:endParaRPr>
          </a:p>
          <a:p>
            <a:r>
              <a:rPr lang="en-US" sz="1800" dirty="0">
                <a:latin typeface="Comic Sans MS" panose="030F0702030302020204" pitchFamily="66" charset="0"/>
              </a:rPr>
              <a:t>Converting the complex terminal to a playful and interacting window.</a:t>
            </a:r>
            <a:endParaRPr lang="en-IN" sz="1800" dirty="0">
              <a:latin typeface="Comic Sans MS" panose="030F0702030302020204" pitchFamily="66" charset="0"/>
            </a:endParaRPr>
          </a:p>
        </p:txBody>
      </p:sp>
      <p:sp>
        <p:nvSpPr>
          <p:cNvPr id="7" name="Title 1"/>
          <p:cNvSpPr>
            <a:spLocks noGrp="1"/>
          </p:cNvSpPr>
          <p:nvPr>
            <p:ph type="title"/>
          </p:nvPr>
        </p:nvSpPr>
        <p:spPr>
          <a:xfrm>
            <a:off x="838200" y="365126"/>
            <a:ext cx="9829800" cy="549274"/>
          </a:xfrm>
        </p:spPr>
        <p:txBody>
          <a:bodyPr/>
          <a:lstStyle/>
          <a:p>
            <a:r>
              <a:rPr lang="en-US" dirty="0">
                <a:latin typeface="Comic Sans MS" panose="030F0702030302020204" pitchFamily="66" charset="0"/>
              </a:rPr>
              <a:t>Objective</a:t>
            </a:r>
            <a:endParaRPr lang="en-IN" dirty="0">
              <a:latin typeface="Comic Sans MS" panose="030F0702030302020204" pitchFamily="66"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429062"/>
            <a:ext cx="5486400" cy="3762375"/>
          </a:xfrm>
          <a:prstGeom prst="rect">
            <a:avLst/>
          </a:prstGeom>
        </p:spPr>
      </p:pic>
    </p:spTree>
    <p:extLst>
      <p:ext uri="{BB962C8B-B14F-4D97-AF65-F5344CB8AC3E}">
        <p14:creationId xmlns:p14="http://schemas.microsoft.com/office/powerpoint/2010/main" val="39489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701674"/>
          </a:xfrm>
        </p:spPr>
        <p:txBody>
          <a:bodyPr/>
          <a:lstStyle/>
          <a:p>
            <a:r>
              <a:rPr lang="en-US" dirty="0">
                <a:latin typeface="Comic Sans MS" panose="030F0702030302020204" pitchFamily="66" charset="0"/>
              </a:rPr>
              <a:t>Objective</a:t>
            </a:r>
            <a:endParaRPr lang="en-IN" dirty="0">
              <a:latin typeface="Comic Sans MS" panose="030F0702030302020204" pitchFamily="66" charset="0"/>
            </a:endParaRPr>
          </a:p>
        </p:txBody>
      </p:sp>
      <p:sp>
        <p:nvSpPr>
          <p:cNvPr id="3" name="Content Placeholder 2"/>
          <p:cNvSpPr>
            <a:spLocks noGrp="1"/>
          </p:cNvSpPr>
          <p:nvPr>
            <p:ph idx="1"/>
          </p:nvPr>
        </p:nvSpPr>
        <p:spPr>
          <a:xfrm>
            <a:off x="844446" y="1447800"/>
            <a:ext cx="5257800" cy="3476625"/>
          </a:xfrm>
        </p:spPr>
        <p:txBody>
          <a:bodyPr>
            <a:noAutofit/>
          </a:bodyPr>
          <a:lstStyle/>
          <a:p>
            <a:r>
              <a:rPr lang="en-US" sz="1800" dirty="0">
                <a:latin typeface="Comic Sans MS" panose="030F0702030302020204" pitchFamily="66" charset="0"/>
              </a:rPr>
              <a:t>We are providing a simple and user friendly GUI for coding.</a:t>
            </a:r>
          </a:p>
          <a:p>
            <a:endParaRPr lang="en-US" sz="1800" dirty="0">
              <a:latin typeface="Comic Sans MS" panose="030F0702030302020204" pitchFamily="66" charset="0"/>
            </a:endParaRPr>
          </a:p>
          <a:p>
            <a:r>
              <a:rPr lang="en-US" sz="1800" dirty="0">
                <a:latin typeface="Comic Sans MS" panose="030F0702030302020204" pitchFamily="66" charset="0"/>
              </a:rPr>
              <a:t>Our aim is to combine fun and learning which could not have been achieved in a way better than games.</a:t>
            </a:r>
          </a:p>
          <a:p>
            <a:endParaRPr lang="en-US" sz="1800" dirty="0">
              <a:latin typeface="Comic Sans MS" panose="030F0702030302020204" pitchFamily="66" charset="0"/>
            </a:endParaRPr>
          </a:p>
          <a:p>
            <a:r>
              <a:rPr lang="en-US" sz="1800" dirty="0">
                <a:latin typeface="Comic Sans MS" panose="030F0702030302020204" pitchFamily="66" charset="0"/>
              </a:rPr>
              <a:t>By doing so we are reducing the threshold of age to learn coding as well as exploring the talents of children at a much younger age.</a:t>
            </a:r>
            <a:endParaRPr lang="en-IN" sz="1800" dirty="0">
              <a:latin typeface="Comic Sans MS" panose="030F0702030302020204" pitchFamily="66"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676400"/>
            <a:ext cx="5430923" cy="2880560"/>
          </a:xfrm>
          <a:prstGeom prst="rect">
            <a:avLst/>
          </a:prstGeom>
        </p:spPr>
      </p:pic>
    </p:spTree>
    <p:extLst>
      <p:ext uri="{BB962C8B-B14F-4D97-AF65-F5344CB8AC3E}">
        <p14:creationId xmlns:p14="http://schemas.microsoft.com/office/powerpoint/2010/main" val="79341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Why Coding??</a:t>
            </a:r>
            <a:endParaRPr lang="en-IN" dirty="0">
              <a:latin typeface="Comic Sans MS" panose="030F0702030302020204" pitchFamily="66" charset="0"/>
            </a:endParaRPr>
          </a:p>
        </p:txBody>
      </p:sp>
      <p:sp>
        <p:nvSpPr>
          <p:cNvPr id="3" name="Content Placeholder 2"/>
          <p:cNvSpPr>
            <a:spLocks noGrp="1"/>
          </p:cNvSpPr>
          <p:nvPr>
            <p:ph idx="1"/>
          </p:nvPr>
        </p:nvSpPr>
        <p:spPr>
          <a:xfrm>
            <a:off x="1447800" y="1828800"/>
            <a:ext cx="9220200" cy="3476625"/>
          </a:xfrm>
        </p:spPr>
        <p:txBody>
          <a:bodyPr/>
          <a:lstStyle/>
          <a:p>
            <a:r>
              <a:rPr lang="en-US" dirty="0">
                <a:latin typeface="Comic Sans MS" panose="030F0702030302020204" pitchFamily="66" charset="0"/>
              </a:rPr>
              <a:t>Coding helps in improving creativity.</a:t>
            </a:r>
          </a:p>
          <a:p>
            <a:r>
              <a:rPr lang="en-US" dirty="0">
                <a:latin typeface="Comic Sans MS" panose="030F0702030302020204" pitchFamily="66" charset="0"/>
              </a:rPr>
              <a:t>Coding improves problem solving.</a:t>
            </a:r>
          </a:p>
          <a:p>
            <a:pPr>
              <a:lnSpc>
                <a:spcPct val="200000"/>
              </a:lnSpc>
            </a:pPr>
            <a:r>
              <a:rPr lang="en-US" dirty="0">
                <a:latin typeface="Comic Sans MS" panose="030F0702030302020204" pitchFamily="66" charset="0"/>
              </a:rPr>
              <a:t>Coding improves persistence [debugging].</a:t>
            </a:r>
          </a:p>
          <a:p>
            <a:r>
              <a:rPr lang="en-US" dirty="0">
                <a:latin typeface="Comic Sans MS" panose="030F0702030302020204" pitchFamily="66" charset="0"/>
              </a:rPr>
              <a:t>It helps in improving communication and collaboration.</a:t>
            </a:r>
          </a:p>
          <a:p>
            <a:pPr marL="0" indent="0">
              <a:buNone/>
            </a:pPr>
            <a:endParaRPr lang="en-US" dirty="0">
              <a:latin typeface="Comic Sans MS" panose="030F0702030302020204" pitchFamily="66" charset="0"/>
            </a:endParaRPr>
          </a:p>
          <a:p>
            <a:pPr marL="0" indent="0">
              <a:buNone/>
            </a:pPr>
            <a:endParaRPr lang="en-IN" dirty="0">
              <a:latin typeface="Comic Sans MS" panose="030F0702030302020204" pitchFamily="66" charset="0"/>
            </a:endParaRPr>
          </a:p>
        </p:txBody>
      </p:sp>
    </p:spTree>
    <p:extLst>
      <p:ext uri="{BB962C8B-B14F-4D97-AF65-F5344CB8AC3E}">
        <p14:creationId xmlns:p14="http://schemas.microsoft.com/office/powerpoint/2010/main" val="130970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About The Game</a:t>
            </a:r>
          </a:p>
        </p:txBody>
      </p:sp>
      <p:sp>
        <p:nvSpPr>
          <p:cNvPr id="3" name="Content Placeholder 2"/>
          <p:cNvSpPr>
            <a:spLocks noGrp="1"/>
          </p:cNvSpPr>
          <p:nvPr>
            <p:ph idx="1"/>
          </p:nvPr>
        </p:nvSpPr>
        <p:spPr>
          <a:xfrm>
            <a:off x="1524000" y="1828800"/>
            <a:ext cx="5410200" cy="3474720"/>
          </a:xfrm>
        </p:spPr>
        <p:txBody>
          <a:bodyPr/>
          <a:lstStyle/>
          <a:p>
            <a:pPr marL="0" indent="0">
              <a:buNone/>
            </a:pPr>
            <a:r>
              <a:rPr lang="en-US" dirty="0">
                <a:latin typeface="Comic Sans MS" panose="030F0702030302020204" pitchFamily="66" charset="0"/>
              </a:rPr>
              <a:t>The children will be learning to code[ basics of if else and while ] via a maze game. The maze game has certain levels, with every level the child learns a new concept on top of the previous one. The task is to move the man using three basic action functions [predefined], move forward, turn right and turn left and help him reach the destination.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1828800"/>
            <a:ext cx="2133600" cy="2743200"/>
          </a:xfrm>
          <a:prstGeom prst="rect">
            <a:avLst/>
          </a:prstGeom>
        </p:spPr>
      </p:pic>
    </p:spTree>
    <p:extLst>
      <p:ext uri="{BB962C8B-B14F-4D97-AF65-F5344CB8AC3E}">
        <p14:creationId xmlns:p14="http://schemas.microsoft.com/office/powerpoint/2010/main" val="220033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Learning elements</a:t>
            </a:r>
          </a:p>
        </p:txBody>
      </p:sp>
      <p:sp>
        <p:nvSpPr>
          <p:cNvPr id="3" name="Content Placeholder 2"/>
          <p:cNvSpPr>
            <a:spLocks noGrp="1"/>
          </p:cNvSpPr>
          <p:nvPr>
            <p:ph sz="half" idx="1"/>
          </p:nvPr>
        </p:nvSpPr>
        <p:spPr>
          <a:xfrm>
            <a:off x="1524000" y="1825625"/>
            <a:ext cx="5181600" cy="3474720"/>
          </a:xfrm>
        </p:spPr>
        <p:txBody>
          <a:bodyPr>
            <a:normAutofit lnSpcReduction="10000"/>
          </a:bodyPr>
          <a:lstStyle/>
          <a:p>
            <a:pPr marL="0" indent="0">
              <a:buNone/>
            </a:pPr>
            <a:r>
              <a:rPr lang="en-US" sz="1900" dirty="0">
                <a:latin typeface="Comic Sans MS" panose="030F0702030302020204" pitchFamily="66" charset="0"/>
              </a:rPr>
              <a:t>In higher levels[Level 1 – 10] kids will be learning about some complex functions like only-if , if-else and while loop.</a:t>
            </a:r>
            <a:endParaRPr lang="en-US" dirty="0"/>
          </a:p>
          <a:p>
            <a:r>
              <a:rPr lang="en-US" dirty="0">
                <a:latin typeface="Comic Sans MS" panose="030F0702030302020204" pitchFamily="66" charset="0"/>
              </a:rPr>
              <a:t>Until : similar to the while statement repeats a certain task until the destination is reached </a:t>
            </a:r>
          </a:p>
          <a:p>
            <a:r>
              <a:rPr lang="en-US" dirty="0">
                <a:latin typeface="Comic Sans MS" panose="030F0702030302020204" pitchFamily="66" charset="0"/>
              </a:rPr>
              <a:t>If : condition check and move If its right.</a:t>
            </a:r>
          </a:p>
          <a:p>
            <a:r>
              <a:rPr lang="en-US" dirty="0">
                <a:latin typeface="Comic Sans MS" panose="030F0702030302020204" pitchFamily="66" charset="0"/>
              </a:rPr>
              <a:t>If-else: condition check and do things if its right or not accordingly</a:t>
            </a:r>
            <a:r>
              <a:rPr lang="en-US" dirty="0"/>
              <a: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67600" y="1676401"/>
            <a:ext cx="1577695" cy="3429000"/>
          </a:xfrm>
        </p:spPr>
      </p:pic>
    </p:spTree>
    <p:extLst>
      <p:ext uri="{BB962C8B-B14F-4D97-AF65-F5344CB8AC3E}">
        <p14:creationId xmlns:p14="http://schemas.microsoft.com/office/powerpoint/2010/main" val="135999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hoolyard kids education presentation, album (widescreen).potx" id="{B61009BD-7448-452D-9EB3-A92629EDAAF7}" vid="{D5A61431-CA5A-45CA-9A81-30AAFC8F1B2C}"/>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2.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15C6C-6BB6-4DB6-B7D6-7F14EAB2CC5C}">
  <ds:schemaRefs>
    <ds:schemaRef ds:uri="http://purl.org/dc/dcmitype/"/>
    <ds:schemaRef ds:uri="a4f35948-e619-41b3-aa29-22878b09cfd2"/>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 ds:uri="40262f94-9f35-4ac3-9a90-690165a166b7"/>
    <ds:schemaRef ds:uri="http://purl.org/dc/terms/"/>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252</TotalTime>
  <Words>630</Words>
  <Application>Microsoft Office PowerPoint</Application>
  <PresentationFormat>Widescreen</PresentationFormat>
  <Paragraphs>54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Bradley Hand ITC</vt:lpstr>
      <vt:lpstr>Comic Sans MS</vt:lpstr>
      <vt:lpstr>Times New Roman</vt:lpstr>
      <vt:lpstr>Children Friends 16x9</vt:lpstr>
      <vt:lpstr>PowerPoint Presentation</vt:lpstr>
      <vt:lpstr>Going From Formal To Casual</vt:lpstr>
      <vt:lpstr>Idea Description</vt:lpstr>
      <vt:lpstr>Objective</vt:lpstr>
      <vt:lpstr>Objective</vt:lpstr>
      <vt:lpstr>Objective</vt:lpstr>
      <vt:lpstr>Why Coding??</vt:lpstr>
      <vt:lpstr>About The Game</vt:lpstr>
      <vt:lpstr>Learning elements</vt:lpstr>
      <vt:lpstr>Game Walkthrough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jha</dc:creator>
  <cp:keywords/>
  <cp:lastModifiedBy>ROHIT KUMAR</cp:lastModifiedBy>
  <cp:revision>23</cp:revision>
  <dcterms:created xsi:type="dcterms:W3CDTF">2019-03-10T00:14:34Z</dcterms:created>
  <dcterms:modified xsi:type="dcterms:W3CDTF">2019-03-10T10:08:35Z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