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4" r:id="rId19"/>
    <p:sldId id="261" r:id="rId20"/>
    <p:sldId id="262" r:id="rId21"/>
    <p:sldId id="26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2EBFF"/>
    <a:srgbClr val="FFFFFF"/>
    <a:srgbClr val="79A2FF"/>
    <a:srgbClr val="C7D9FF"/>
    <a:srgbClr val="011253"/>
    <a:srgbClr val="26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F49250-620D-8AB6-FE63-5DEAE6947C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6C90A-B90D-8D9F-9BFF-1C9B320D8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4D44A-9DE8-4907-B31C-6F584305397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DEA66-4BEC-3280-8E73-BA2DE03CD0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0A056-4181-6F2D-41AD-A1F784470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4FDAF-9B7E-4C12-82D0-7B850EE18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77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16:47:56.739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1021.46497"/>
      <inkml:brushProperty name="anchorY" value="-924.00916"/>
      <inkml:brushProperty name="scaleFactor" value="0.5"/>
    </inkml:brush>
  </inkml:definitions>
  <inkml:trace contextRef="#ctx0" brushRef="#br0">95 271 24575,'0'0'0,"0"2"0,0 1 0,0 2 0,0 2 0,0 0 0,0 1 0,0-1 0,0 0 0,0-1 0,0 1 0,0-1 0,0 0 0,0 0 0,0-1 0,0 1 0,0 0 0,0 0 0,0 0 0,0 0 0,0-1 0,0 1 0,0 0 0,0 0 0,0-2 0,0-3 0,0-4 0,0-1 0,0-2 0,0-1 0,0 0 0,0 1 0,0-1 0,0 1 0,-1 1 0,0 0 0,0 0 0,-2 1 0,2 0 0,-1 0 0,1 2 0,0 2 0,-1 2 0,1 1 0,0 2 0,0 0 0,-1 0 0,0 0 0,1 0 0,0 1 0,0-1 0,-1-1 0,1 1 0,0 0 0,0 0 0,-1-1 0,0 0 0,1 0 0,-1 1 0,0 0 0,0 1 0,1-1 0,-1 0 0,0 0 0,1-1 0,-1 0 0,-1-1 0,0-2 0,1-2 0,0-3 0,1 0 0,0-1 0,1-1 0,0 5 0,0 3 0,0 3 0,0 1 0,0 1 0,0-1 0,0 1 0,0 0 0,0-1 0,0 1 0,0-1 0,0-1 0,-1 0 0,0-3 0,0-2 0,0 0 0,0 1 0,1 1 0,-1 1 0,1 2 0,0 0 0,0 1 0,0 0 0,1 0 0,-1 0 0,-2-1 0,1-3 0,-1-1 0,0-2 0,-2 0 0,2-2 0,0-1 0,-1 0 0,1 0 0,0 0 0,1-1 0,-1 0 0,0 1 0,1-1 0,0 0 0,0 2 0,1 3 0,0 1 0,0 3 0,0 0 0,0 2 0,0 0 0,0 0 0,0 0 0,0 1 0,0-1 0,0 0 0,0 0 0,0 0 0,0 0 0,1-1 0,1-1 0,-1 1 0,1-1 0,0-1 0,-1 2 0,1-1 0,0 0 0,1 0 0,-1 1 0,0 0 0,0 0 0,0-1 0,0 1 0,0-1 0,0 0 0,0 0 0,-1 0 0,2 1 0,-1 0 0,0-1 0,1 1 0,-1 0 0,0-2 0,0 1 0,1 0 0,0-1 0,-1 1 0,0-1 0,0 1 0,0 0 0,0 0 0,0 0 0,1 0 0,-1 1 0,1-1 0,0 0 0,0-1 0,0 1 0,-1 0 0,1-1 0,-1 1 0,0-1 0,2-1 0,0 0 0,1-1 0,1-1 0,-1 0 0,1 0 0,-1-1 0,0 0 0,0-1 0,0 1 0,0-1 0,0 1 0,1-1 0,-1 0 0,0 0 0,1 0 0,1 1 0,-1-1 0,0 0 0,0 1 0,0 0 0,0 0 0,0 1 0,0 0 0,0 0 0,0 0 0,0 0 0,-1 0 0,1 0 0,0 0 0,-1 1 0,0 1 0,-1-1 0,1 0 0,0-1 0,1 1 0,-2 0 0,0-1 0,-2-1 0,-1-1 0,0-2 0,-1-1 0,0-1 0,0 0 0,-1 0 0,1 0 0,0 0 0,-1 1 0,0 0 0,-1 0 0,1 1 0,1-2 0,-1 1 0,0 0 0,0 1 0,-1-1 0,1 0 0,0 1 0,-1 0 0,0 0 0,0-1 0,0 0 0,1-1 0,0 1 0,0-1 0,0 0 0,0 0 0,-1 1 0,-1 0 0,1 1 0,-1 0 0,1 0 0,-1 1 0,0-1 0,0 2 0,1-2 0,-2 2 0,2-1 0,-2 0 0,1 1 0,-2 1 0,0 0 0,0 1 0,-1-1 0,0 1 0,0 0 0,0 1 0,0-1 0,1 1 0,2 1 0,0 2 0,1-1 0,0 2 0,1-1 0,0 1 0,0 0 0,0 0 0,0 0 0,0-1 0,-2 0 0,2 0 0,-1 0 0,0 0 0,0 0 0,0 0 0,1 1 0,0 0 0,1 0 0,0 1 0,0 0 0,0 0 0,0 0 0,0 0 0,1-1 0,0-3 0,2-1 0,-1-2 0,0-2 0,0 0 0,2 0 0,-1 0 0,-1-1 0,1 0 0,-1-1 0,1 0 0,0 1 0,0 0 0,1 2 0,0 0 0,1 1 0,1 0 0,-2 3 0,1-1 0,-1 2 0,-1-1 0,0 1 0,1 0 0,-2 0 0,1 0 0,1-1 0,0 0 0,0 0 0,-1 1 0,-1 1 0,0 0 0,-2 1 0,1 1 0,-1 0 0,-2-1 0,1-1 0,-2 0 0,1 0 0,0 0 0,0 1 0,0-2 0,-1 0 0,-1-1 0,0 0 0,-1-2 0,-1 0 0,0 0 0,0 0 0,0 0 0,0 0 0,0 0 0,0 0 0,0 0 0,0 0 0,0 0 0,0 0 0,1 0 0,-1 0 0,0 0 0,1-2 0,0 1 0,1 0 0,-1 0 0,0-1 0,-1 0 0,1 1 0,0-1 0,0 0 0,2-1 0,-1 1 0,0 0 0,1-1 0,-1 1 0,0 0 0,0 0 0,2-1 0,0-1 0,1-1 0,0 0 0,1-1 0,-1 1 0,0 0 0,0 1 0,0-1 0,0-1 0,1 1 0,0-1 0,0 0 0,0 0 0,0 1 0,0-1 0,0 0 0,0 0 0,0 0 0,0 0 0,0 0 0,0 0 0,0 0 0,1 2 0,0-1 0,2 1 0,-1 1 0,1-1 0,0-1 0,0 2 0,0-2 0,-1 1 0,1 0 0,0 2 0,0-2 0,0 2 0,0-1 0,1 1 0,-1 0 0,2 1 0,0 0 0,1 2 0,-1 0 0,1 0 0,-1 1 0,0 0 0,0 0 0,0 0 0,-1 2 0,-1 0 0,0-1 0,-1 2 0,1-2 0,0 1 0,0-1 0,-1 0 0,1 0 0,0 0 0,0 1 0,0 0 0,-1 1 0,0-1 0,1 1 0,-2-1 0,1 0 0,0 0 0,0 1 0,-1-1 0,0 2 0,-1-1 0,0 1 0,0 0 0,0-1 0,-1 0 0,0 0 0,-2-1 0,1-1 0,-1 0 0,-1-1 0,1 1 0,-1-1 0,-1-1 0,0 0 0,1-1 0,0-1 0,-1-1 0,2-2 0,-1 1 0,1-1 0,-1 1 0,1-1 0,0 1 0,1 0 0,-1-1 0,2-1 0,0 0 0,1 0 0,0-1 0,0 0 0,0 0 0,1 1 0,1 1 0,0 0 0,0 0 0,1 1 0,0 0 0,-1 0 0,1-1 0,0 2 0,1-1 0,1 1 0,1 0 0,-1-1 0,1 2 0,0-1 0,-1 0 0,0 0 0,-2-1 0,0 0 0,-3-1 0,0 1 0,-2 0 0,0-1 0,-1 1 0,0 0 0,0-1 0,1-1 0,-1 1 0,0-1 0,1 1 0,-1 0 0,0 0 0,1 0 0,1 0 0,0-1 0,-1 1 0,1-1 0,2 2 0,1 0 0,2 3 0,0 1 0,0 1 0,0 1 0,1 0 0,-2 1 0,0 0 0,-1 0 0,1 0 0,-1-1 0,1 1 0,0-1 0,-1 0 0,0 1 0,1 0 0,0 0 0,0 0 0,-1 1 0,1-1 0,-1 0 0,0 0 0,-1 1 0,0 0 0,1-1 0,0-1 0,1 1 0,-1 0 0,1-1 0,-1 0 0,0 1 0,-1 1 0,0 0 0,-2-1 0,-1 4 0,-1 1 0,0-2 0,0 0 0,-1-2 0,1 0 0,0-1 0,0-1 0,0 0 0,0 0 0,1 1 0,-1-1 0,1 0 0,0 0 0,-1 1 0,0-2 0,-1 1 0,1-1 0,1 1 0,-2 0 0,2 1 0,-1-1 0,1 0 0,-2 0 0,2 0 0,-1 0 0,0-2 0,0-2 0,0-2 0,1-1 0,-1-4 0,1 0 0,1 0 0,0 0 0,-1 0 0,0 1 0,1 0 0,0 1 0,0 0 0,1 0 0,0-1 0,0 0 0,0 0 0,0 0 0,0 1 0,0 0 0,0-1 0,0 1 0,0 1 0,0-1 0,0 0 0,0 0 0,0 0 0,0 0 0,0 0 0,0 1 0,0-1 0,0 0 0,0 0 0,0 0 0,0 0 0,0 0 0,0 0 0,0 1 0,0-1 0,0 0 0,0 0 0,0 0 0,1 1 0,0 1 0,1-1 0,-1 0 0,0 1 0,1 0 0,0-1 0,-1 1 0,-1-1 0,1-1 0,-1 0 0,1 2 0,0-1 0,0 0 0,2 1 0,-1 0 0,0 1 0,1 0 0,-1-1 0,0 1 0,0-1 0,1 1 0,0 0 0,-1-1 0,0 0 0,0 1 0,0-2 0,0 2 0,0-1 0,1 1 0,-1-1 0,0 0 0,1 1 0,0 0 0,0 0 0,-1 0 0,1 0 0,1 0 0,-1 1 0,-1-2 0,0 0 0,0 0 0,0 0 0,0 0 0,-1-1 0,0 1 0,2 1 0,0-1 0,-1 1 0,-1-2 0,0 1 0,0-2 0,-1 1 0,2 0 0,-1 0 0,0 1 0,0-1 0,-1-1 0,1 1 0,-1-1 0,0 0 0,0 1 0,0-1 0,0 0 0,0 0 0,0 0 0,0 0 0,0 0 0,0 0 0,0 0 0,0 0 0,0 1 0,0-1 0,0 0 0,0 0 0,0 0 0,0 0 0,0 0 0,0 0 0,0 1 0,0-1 0,0 0 0,0 0 0,0 0 0,0 0 0,0 0 0,0 0 0,0 0 0,0 1 0,0 1 0,0 3 0,0 2 0,0 3 0,0 0 0,0 2 0,0 0 0,0 0 0,0 1 0,0-1 0,0 0 0,0 0 0,-1 0 0,0 0 0,-1 0 0,1 0 0,-1 0 0,1 0 0,-1-1 0,1 1 0,-1-1 0,1 0 0,-1-1 0,1 1 0,1 0 0,-1 1 0,1 0 0,-1-2 0,0 1 0,-1-1 0,1 1 0,1 1 0,-2-2 0,1 0 0,-1 1 0,1 0 0,0 0 0,-1 1 0,1-1 0,0 1 0,-1-1 0,0 0 0,1-1 0,-2 1 0,2 0 0,-2 0 0,0-1 0,2 1 0,-1 0 0,1 0 0,1 0 0,-1 1 0,1 0 0,-1-1 0,0-1 0,0 1 0,0 0 0,-1-1 0,1 0 0,-1 1 0,1-1 0,-1 0 0,1 1 0,-1-1 0,1 1 0,-1-1 0,1 0 0,-1 1 0,1 0 0,1 0 0,-1 0 0,1 1 0,-1-1 0,0-1 0,0 1 0,-1-1 0,0 0 0,0 0 0,1 1 0,0 0 0,1 0 0,-1 1 0,1 0 0,0 0 0,0 0 0,0-3 0,0-2 0,2-1 0,-1-2 0,0-1 0,1-1 0,0 0 0,1 1 0,0-1 0,0 0 0,0-1 0,-1 0 0,0 0 0,0 1 0,0 1 0,-1 3 0,0 2 0,-2 2 0,-1 1 0,-2-1 0,1 1 0,-1-1 0,0 0 0,0-1 0,1 1 0,1 0 0,-1-1 0,1 1 0,-1-1 0,0-1 0,0 1 0,-1-1 0,0-1 0,-1 1 0,0-2 0,-1 1 0,1-1 0,-1 0 0,0 0 0,0-1 0,0 1 0,0-1 0,0 0 0,1-2 0,1 1 0,0-1 0,0 0 0,2 0 0,-1-1 0,1 1 0,0-1 0,-1 1 0,1-1 0,-1 0 0,1 0 0,-1-1 0,2-1 0,-1 2 0,0-1 0,1 0 0,0 0 0,0 0 0,1-1 0,0 1 0,0-1 0,1 0 0,0 0 0,2 0 0,-1 0 0,1 2 0,0-1 0,-1 0 0,0 0 0,0 1 0,0 0 0,0 1 0,0-1 0,1 2 0,0-2 0,0 2 0,1 0 0,0 0 0,1 2 0,1-1 0,0 1 0,-2 1 0,1 1 0,0-1 0,-1 1 0,-1 1 0,-1 1 0,0 0 0,0 0 0,0 0 0,1-2 0,0 1 0,1-1 0,-1 1 0,-1 1 0,1-1 0,-1 1 0,1-1 0,0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16:48:15.452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2159.3894"/>
      <inkml:brushProperty name="anchorY" value="-2267.75635"/>
      <inkml:brushProperty name="scaleFactor" value="0.5"/>
    </inkml:brush>
  </inkml:definitions>
  <inkml:trace contextRef="#ctx0" brushRef="#br0">189 1 24575,'0'0'0,"0"1"0,0 1 0,0 3 0,0 1 0,0 0 0,1 0 0,0-1 0,0 1 0,0-1 0,0 0 0,1 0 0,-1-1 0,1 1 0,-1 0 0,-1 0 0,1 0 0,-1 1 0,0 0 0,0 0 0,0 0 0,0-1 0,-1 0 0,-1 0 0,1 0 0,0 0 0,0 0 0,1 0 0,-2 1 0,1 0 0,0-1 0,0 1 0,0 0 0,1 0 0,-1 0 0,1 0 0,0 0 0,-1 0 0,0 0 0,0 0 0,0-1 0,0 1 0,1 0 0,0 0 0,0 0 0,0 0 0,0 0 0,-1-1 0,-1-1 0,1 1 0,0 0 0,1 0 0,-1 0 0,1 1 0,0 0 0,0 0 0,0-1 0,0 1 0,0 0 0,0 0 0,0 0 0,0 0 0,0 0 0,0 0 0,0 0 0,0 0 0,0-1 0,-1 0 0,-2-1 0,0-2 0,-2-1 0,0 0 0,-1-2 0,1-2 0,0 1 0,2-2 0,-1 1 0,1-1 0,0 1 0,0 0 0,0-1 0,0-1 0,0 1 0,1 0 0,-2 1 0,2 1 0,0 3 0,0 2 0,0 1 0,1 1 0,-1 1 0,1 0 0,1 0 0,-2-1 0,1 0 0,0 0 0,0 0 0,-1-1 0,0-2 0,1-2 0,-1-1 0,-2-1 0,2-1 0,-1 0 0,0-1 0,1 1 0,-1-1 0,1 1 0,0-1 0,-1 0 0,1 0 0,-1 1 0,1 0 0,0-1 0,-1 0 0,1 1 0,1-2 0,-2 2 0,1-1 0,0 1 0,-1-1 0,0 2 0,1 1 0,-1 2 0,2 1 0,0 4 0,1 0 0,-1 1 0,1 0 0,1 0 0,-1 0 0,0-1 0,0 0 0,0 0 0,0 0 0,0 0 0,0 0 0,0 0 0,1-1 0,0-1 0,1 1 0,0-2 0,1 0 0,0-2 0,5-4 0,1-1 0,-1-2 0,-1 0 0,-1 1 0,-1-1 0,-1 2 0,0 0 0,-1 0 0,0 0 0,0 0 0,-1 0 0,1 1 0,-1-1 0,-1 0 0,2 0 0,-1 0 0,-1 0 0,0-1 0,1 1 0,0 2 0,-1 3 0,1 1 0,0 2 0,0 1 0,-1 1 0,1-1 0,0 0 0,-1 0 0,1 0 0,0 1 0,0-1 0,-1 1 0,1 0 0,-1 0 0,1-1 0,-1 1 0,-1 0 0,1 0 0,-1 0 0,0 0 0,0 0 0,0 0 0,0 0 0,0 0 0,-2-2 0,0 0 0,0-1 0,-2 0 0,0-1 0,1 0 0,-2 0 0,1-1 0,-1 0 0,2 0 0,2-1 0,3 0 0,3-1 0,2 0 0,1-1 0,-1 0 0,0 0 0,-1 0 0,-2 0 0,1 0 0,-1 0 0,1 1 0,-1-1 0,0 1 0,0-1 0,0 0 0,-1-1 0,0 0 0,-1 0 0,0-2 0,-1 1 0,0-1 0,-1-1 0,-1 1 0,-2 1 0,1-1 0,0 0 0,-1 1 0,0-1 0,1 1 0,0 0 0,-2 1 0,1 0 0,0 0 0,-1 0 0,0-1 0,0 2 0,1-2 0,0 2 0,-1-1 0,-1 1 0,0 0 0,0 0 0,-1 1 0,1-1 0,1 0 0,-1 1 0,0 0 0,0 0 0,-1 1 0,0 0 0,1 0 0,-1 0 0,0 0 0,0 0 0,1 1 0,0 1 0,1-1 0,0 1 0,0 1 0,0 0 0,-1 1 0,1 0 0,0 0 0,1 0 0,0 0 0,1 0 0,-1 0 0,1-1 0,-1 0 0,1 1 0,1 1 0,-1-2 0,1 2 0,-1-1 0,1 1 0,0-1 0,-1 0 0,1 1 0,0 0 0,0 0 0,2-1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16:48:02.242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1936.27002"/>
      <inkml:brushProperty name="anchorY" value="-1825.00366"/>
      <inkml:brushProperty name="scaleFactor" value="0.5"/>
    </inkml:brush>
  </inkml:definitions>
  <inkml:trace contextRef="#ctx0" brushRef="#br0">218 0 24575,'0'0'0,"0"1"0,0 2 0,0 0 0,0 2 0,0 0 0,0 1 0,0 0 0,0 0 0,0 0 0,0 0 0,0 0 0,0 0 0,0 0 0,0 0 0,0 0 0,0 0 0,0 0 0,0 0 0,0-1 0,0 1 0,0 0 0,0 0 0,0 0 0,0 0 0,0 0 0,0 0 0,0 0 0,0-1 0,0 1 0,0 0 0,0 0 0,0 0 0,0 0 0,0 0 0,0 0 0,0-1 0,0 1 0,0 0 0,0 0 0,0 0 0,0 0 0,0 0 0,0 0 0,0-1 0,0 1 0,0 0 0,0 0 0,0 0 0,0 0 0,0 0 0,0 0 0,0 0 0,0-1 0,0 1 0,0 0 0,0 0 0,0 0 0,0 0 0,-1-1 0,0-1 0,-1 1 0,1 0 0,1 0 0,-2-1 0,1 1 0,-2-2 0,0-1 0,-2 0 0,0-1 0,0-1 0,0-1 0,1 0 0,0-2 0,0 0 0,1-2 0,0 1 0,-1 0 0,1-1 0,0 0 0,1 0 0,1-1 0,0 2 0,-1-1 0,1 0 0,0 0 0,0 0 0,1 0 0,0-1 0,0 0 0,0 0 0,0 0 0,0 3 0,-1 0 0,0 3 0,-1 1 0,-1 2 0,0 1 0,1 0 0,-2 0 0,2 1 0,-2-1 0,1 0 0,1 0 0,0-1 0,0 1 0,0 0 0,0 0 0,0 0 0,0 0 0,0 0 0,0-1 0,-1 1 0,1-1 0,0 1 0,1 1 0,-1-2 0,0 2 0,0-1 0,0 0 0,0 0 0,1 0 0,0 1 0,0 0 0,0 0 0,1 1 0,0 0 0,0 0 0,0 0 0,0 0 0,1 0 0,-1 0 0,0 0 0,0 0 0,0-1 0,0 1 0,0 0 0,0 0 0,0 0 0,0 0 0,0 0 0,0 0 0,0-1 0,0 1 0,0 0 0,0 0 0,0 0 0,0 0 0,0 0 0,0 0 0,0-1 0,0 1 0,0 0 0,1-1 0,0 0 0,0-1 0,0 1 0,0 0 0,-1 1 0,1-1 0,-1 1 0,0 0 0,0 0 0,0 0 0,0 0 0,0 0 0,0 0 0,0 0 0,0-1 0,0 1 0,-2-1 0,1-3 0,-1-1 0,-2 0 0,1-3 0,-1-1 0,1-1 0,1-1 0,-1-1 0,1 0 0,-1 1 0,0 0 0,2 0 0,-1 0 0,1 0 0,0 1 0,-1-1 0,1 1 0,0-1 0,1-2 0,-1 1 0,1-1 0,-1 0 0,0 0 0,-2 1 0,1 0 0,0 0 0,1 0 0,0 0 0,-1 1 0,1 1 0,0-1 0,0 0 0,0 0 0,0 1 0,-1-1 0,1 1 0,0-1 0,2 1 0,-1 2 0,1 2 0,0 3 0,1-1 0,0 2 0,-1 1 0,0 0 0,0 1 0,1-2 0,-1 1 0,1 0 0,-1 0 0,-1 0 0,1 1 0,-1-1 0,0 1 0,0 0 0,0 0 0,0 0 0,1 0 0,0 0 0,0 0 0,0 0 0,1-1 0,0 1 0,-1 0 0,0 0 0,1-1 0,0 0 0,-1-1 0,0 1 0,0 0 0,1 0 0,-1-1 0,0 1 0,1-2 0,0 1 0,0 0 0,0 0 0,0 0 0,0 0 0,-1 1 0,1-1 0,-1 0 0,2-1 0,-1 1 0,0 0 0,1-1 0,-1 1 0,1-1 0,-1 1 0,1-2 0,0 2 0,0-2 0,1 0 0,0 0 0,1-1 0,1-1 0,0 0 0,-2-1 0,1 0 0,0-1 0,-1 0 0,0 0 0,0 0 0,-1 0 0,1 0 0,1-1 0,-2-1 0,1 1 0,0 1 0,1-2 0,0 2 0,1 0 0,-2 0 0,1 0 0,-2-1 0,1 1 0,-1-1 0,0 0 0,0 0 0,0 0 0,0 0 0,0 0 0,-1 0 0,1 0 0,0 0 0,0 1 0,0-2 0,-1 0 0,1 1 0,-1-1 0,-1 0 0,1-1 0,-2 0 0,2 1 0,-1-1 0,0 1 0,0-1 0,0-1 0,-2 2 0,0-1 0,0 1 0,0-1 0,-1 1 0,-1 0 0,0-1 0,0 2 0,0-1 0,-1 0 0,1 1 0,0-1 0,-1 0 0,1-1 0,0-1 0,1 1 0,0 0 0,0 0 0,-1 0 0,1 0 0,-1 1 0,1 0 0,0 0 0,-1 0 0,1 0 0,0 2 0,1 2 0,0 2 0,1 2 0,0 1 0,0 0 0,0 2 0,0-1 0,0 0 0,0 0 0,0 0 0,0 0 0,0 0 0,0 0 0,0 0 0,0 0 0,0 0 0,0 0 0,0 0 0,0 0 0,0-1 0,0 1 0,0 0 0,0 0 0,0 0 0,-1-1 0,0-1 0,0 1 0,0 0 0,-1-1 0,0-2 0,1-2 0,0-3 0,0-1 0,1-1 0,-1-1 0,1 0 0,0-1 0,0-1 0,0 1 0,1-1 0,-1 2 0,0-1 0,0 1 0,1 1 0,0-1 0,0 1 0,0-1 0,0-2 0,-1 1 0,2 0 0,-1 0 0,0 0 0,0 1 0,1 0 0,0 0 0,-1 0 0,0 0 0,0 0 0,-1 0 0,1 0 0,-1 1 0,1-1 0,0 0 0,0 0 0,0 0 0,0 0 0,-1 0 0,0 0 0,2 2 0,-1-1 0,0 0 0,0 0 0,-1 0 0,1 0 0,-1-1 0,1 2 0,1 1 0,-1 3 0,0 3 0,-1 1 0,1 1 0,-1 1 0,0 0 0,0 0 0,0 0 0,0 1 0,0-1 0,0 0 0,0 0 0,0 0 0,0 0 0,0-1 0,0 1 0,0 0 0,0 0 0,0 0 0,0 0 0,0 0 0,0 0 0,0-1 0,0 1 0,0 0 0,0 0 0,0 0 0,-1-1 0,-2-2 0,0-1 0,-1-1 0,0-2 0,1-1 0,-1-1 0,1 0 0,1-1 0,0-1 0,1 0 0,0 0 0,-1 1 0,1-1 0,0 0 0,1 0 0,0-1 0,-2 2 0,1-1 0,0 0 0,0 0 0,-1 0 0,1 0 0,-2-1 0,1 0 0,0 0 0,-1 2 0,1-1 0,0 0 0,1 0 0,-1 0 0,1 0 0,-1-1 0,2 1 0,2 2 0,0 2 0,0 2 0,1 0 0,-1 3 0,0 0 0,0 1 0,-1 0 0,-1 1 0,0 0 0,0 0 0,0 0 0,1-1 0,1 0 0,-1 0 0,0 0 0,-1 0 0,1 0 0,-1 1 0,0 0 0,0 0 0,0 0 0,0-1 0,0 1 0,0 0 0,0 0 0,0 0 0,0 0 0,0 0 0,0 0 0,0-3 0,0-2 0,0-2 0,0-2 0,0-2 0,0-1 0,0 0 0,0 0 0,0 0 0,0-1 0,0 1 0,1 1 0,1 2 0,2 0 0,1 2 0,0 1 0,1-1 0,0 2 0,0-1 0,0 0 0,0 0 0,0 0 0,0 1 0,-1-3 0,-1 1 0,0-1 0,0 0 0,-1 0 0,1-1 0,-1 1 0,1 0 0,1 1 0,-1-1 0,0-1 0,1 0 0,-1 0 0,-2-1 0,1 0 0,0 1 0,-1-2 0,0 2 0,0-1 0,-1-1 0,2 2 0,-2-1 0,1-1 0,-1 1 0,0-2 0,-1 1 0,0-1 0,0 0 0,0 0 0,0 0 0,0 1 0,0-1 0,0 0 0,0 0 0,0 0 0,0 0 0,0 0 0,1 1 0,0 1 0,1-1 0,-1 0 0,0 1 0,1 0 0,0-1 0,-1 1 0,0 0 0,1 0 0,0-1 0,0 1 0,0 3 0,-1 1 0,1 3 0,-2 1 0,1 1 0,-1 1 0,0 0 0,0 0 0,0 0 0,0 1 0,0-1 0,0 0 0,0 0 0,0 0 0,0 0 0,0-1 0,0 1 0,0 0 0,0 0 0,0 0 0,0 0 0,0 0 0,0-1 0,0 1 0,0-6 0,0-2 0,0-3 0,0-1 0,0-1 0,0 0 0,0 0 0,0 0 0,0 1 0,1 1 0,0 0 0,1 1 0,0 1 0,0-1 0,0 0 0,0 0 0,0 0 0,0 1 0,1-1 0,0 1 0,-1 0 0,2 0 0,-2 0 0,2-1 0,-2 0 0,2 0 0,-2 0 0,1 1 0,0-1 0,0 1 0,0 0 0,0 0 0,1 1 0,-1-1 0,0 0 0,0 0 0,0 1 0,2 0 0,-1 1 0,2 1 0,-1-1 0,1 1 0,0 0 0,-1-1 0,0 0 0,0 0 0,0 0 0,-1 2 0,-1 1 0,-1 1 0,-1 2 0,-1 0 0,1 1 0,-2 0 0,0-1 0,0 0 0,-2 0 0,1 0 0,0 0 0,-1-1 0,0 0 0,0-1 0,-1-1 0,0 1 0,-1 1 0,1 0 0,0 0 0,1 0 0,-1 0 0,0 0 0,-1-1 0,1 0 0,0 0 0,1-1 0,-1 2 0,0-1 0,1 1 0,0 0 0,0-1 0,1 1 0,-1 0 0,1-1 0,-1 1 0,-1 1 0,1 0 0,-1-1 0,1 0 0,-1 0 0,2 0 0,-2-1 0,2 0 0,0 1 0,0 0 0,1 1 0,0-1 0,-1 1 0,1-1 0,0 1 0,1 1 0,-1-1 0,1 1 0,0 0 0,0 0 0,-1 0 0,0-1 0,0 1 0,-1-1 0,-1-1 0,-1-2 0,-1-2 0,-1-2 0,1 0 0,0-1 0,0-1 0,0 1 0,1-2 0,1 0 0,1 0 0,0 0 0,-1 0 0,1 0 0,-2 2 0,0-1 0,0 1 0,0 0 0,1-1 0,-1 0 0,2-1 0,0-1 0,0 2 0,-2 0 0,1 2 0,-2 2 0,0 1 0,0 3 0,1 0 0,0 2 0,0 0 0,0-1 0,-1-1 0,2 0 0,-2 0 0,1 0 0,0 1 0,0-1 0,1 0 0,0 1 0,-1 0 0,1 0 0,-1-1 0,0 1 0,0-1 0,0 1 0,0-1 0,0 1 0,1-1 0,0 1 0,0 0 0,-1 0 0,0 1 0,0-1 0,0 0 0,0-1 0,1 1 0,1 0 0,1 1 0,-1-2 0,1 1 0,-2-1 0,1-3 0,1-2 0,-1-2 0,2-1 0,-1-1 0,1-1 0,0 0 0,0 0 0,0-1 0,0 1 0,0 0 0,0 0 0,0 0 0,0 0 0,0 0 0,0 0 0,0 1 0,0-1 0,1 1 0,1 3 0,-1 2 0,0 2 0,-1 2 0,1 1 0,-1 1 0,0 0 0,0 1 0,0-1 0,0 0 0,0 0 0,0 0 0,0 0 0,0 0 0,0 0 0,0 0 0,0 0 0,-1-1 0,0-1 0,-1 1 0,2 0 0,-1 0 0,0 0 0,1 1 0,-1-1 0,0-1 0,-1 1 0,1 0 0,0 0 0,-1 1 0,1-1 0,0 1 0,-1-1 0,0-1 0,1 1 0,-2-1 0,1-2 0,1-3 0,-1 0 0,0-2 0,0-1 0,1-1 0,0 0 0,1-1 0,0 0 0,0 0 0,0 0 0,1 1 0,1 1 0,2 2 0,1 0 0,0 2 0,1 1 0,-2 1 0,1 1 0,-1-2 0,0 0 0,-1-2 0,-1-2 0,1 1 0,-1-2 0,-1 0 0,1 0 0,1 1 0,0-1 0,-1 1 0,0-2 0,-1 0 0,1 0 0,-1 0 0,2 0 0,-1 0 0,1 0 0,0 1 0,0-2 0,-1 1 0,1-1 0,-1 1 0,2 1 0,-2-1 0,1 0 0,-1 0 0,-1-1 0,-1 1 0,1-1 0,-1 0 0,1 1 0,0 1 0,0-1 0,-1 0 0,2 1 0,0 2 0,-1 2 0,0 3 0,0 1 0,0 1 0,-1 1 0,0 0 0,0 0 0,0 1 0,0-1 0,0 0 0,0 0 0,0 0 0,0 0 0,0 0 0,-2 0 0,1 1 0,0 0 0,0 0 0,0 0 0,1-1 0,-1 0 0,1 1 0,0-1 0,0-1 0,0 1 0,1 0 0,-3-1 0,1-1 0,0 1 0,0 0 0,1 0 0,-1 1 0,1-1 0,0 1 0,-1-1 0,-1-1 0,1 1 0,0 0 0,0 0 0,0 0 0,-1-1 0,1 1 0,0-1 0,-1 2 0,1-1 0,-2 0 0,0-1 0,-2 0 0,2-1 0,-2 0 0,1-1 0,-1 0 0,-1-2 0,1 1 0,-1-1 0,0 0 0,0 1 0,0 0 0,0 0 0,0 0 0,0 0 0,0-1 0,1 0 0,0-1 0,0 0 0,1 0 0,-1 0 0,-1 0 0,1-1 0,-1 1 0,1-1 0,-2 1 0,1-1 0,0 1 0,0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16:48:04.552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872.22693"/>
      <inkml:brushProperty name="anchorY" value="-1696.62573"/>
      <inkml:brushProperty name="scaleFactor" value="0.5"/>
    </inkml:brush>
  </inkml:definitions>
  <inkml:trace contextRef="#ctx0" brushRef="#br0">83 288 24575,'0'0'0,"1"0"0,0 1 0,0 1 0,0 2 0,0 0 0,-1 2 0,1-1 0,-1 1 0,0 0 0,0 1 0,0-1 0,0 0 0,0 0 0,0 0 0,0-1 0,-2 0 0,1 0 0,0 0 0,-1-2 0,-1-1 0,0-3 0,1-1 0,-1-1 0,0-1 0,1-1 0,1 0 0,0-1 0,1 1 0,0-1 0,-1 1 0,-1 0 0,1 0 0,0 0 0,1 0 0,-1 0 0,1-1 0,0 0 0,0 0 0,0 0 0,0 0 0,0 1 0,0-1 0,0 2 0,0 3 0,0 2 0,0 2 0,0 2 0,0 1 0,0 0 0,1-1 0,1 0 0,-1 0 0,0 1 0,0-1 0,-1 0 0,0 1 0,1 0 0,-3-1 0,1-3 0,-1-2 0,-1-2 0,0-1 0,1-1 0,-1-1 0,2 0 0,0-1 0,-1 2 0,1-1 0,-1 0 0,1 0 0,1 0 0,0-1 0,-1 1 0,1-1 0,0 0 0,-1 1 0,0 0 0,0 1 0,0-1 0,0 0 0,1-1 0,0 1 0,0-1 0,0 0 0,0 0 0,0 0 0,0 0 0,0 0 0,0 0 0,0 0 0,0 0 0,0 1 0,0-1 0,0 0 0,0 0 0,0 0 0,0 0 0,0 0 0,0 0 0,0 1 0,0-1 0,1 1 0,0 0 0,0 1 0,0-1 0,0 0 0,-1-1 0,2 2 0,-1-1 0,0 1 0,0-1 0,0-1 0,0 1 0,0 0 0,0 1 0,1-1 0,-2 0 0,1 0 0,0-1 0,-1 1 0,0-1 0,0 0 0,0 0 0,0 3 0,0 1 0,0 4 0,0 1 0,0 2 0,0 0 0,0 1 0,0 1 0,0-1 0,0 0 0,0 0 0,0 1 0,0-1 0,0 0 0,0-1 0,0 1 0,0 0 0,0 0 0,0 0 0,0 0 0,0 0 0,0 0 0,0-1 0,0 1 0,0 0 0,0 0 0,-2-1 0,1-1 0,-1 1 0,-1 0 0,2 0 0,-2-1 0,1 1 0,0-1 0,1 1 0,-1-1 0,-1 1 0,0-1 0,1 1 0,0 0 0,0-1 0,0 1 0,0-2 0,0 1 0,-1-1 0,0-2 0,0-1 0,0-2 0,1-1 0,1-1 0,0-1 0,0-1 0,1 0 0,0 0 0,0 0 0,0 0 0,2 1 0,-1 0 0,0 0 0,0 1 0,1 0 0,1 1 0,0 2 0,0 1 0,1 1 0,0 3 0,-2 0 0,2 0 0,-2 1 0,0-1 0,0 0 0,0 1 0,1-2 0,-1 1 0,1-2 0,0 2 0,-1-1 0,0 2 0,-2 0 0,2-1 0,1-1 0,-1 1 0,1-1 0,0 2 0,1-2 0,-2 1 0,2 1 0,-2 0 0,2-1 0,-2 0 0,2-1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16:48:25.052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1126.8905"/>
      <inkml:brushProperty name="anchorY" value="-1870.26843"/>
      <inkml:brushProperty name="scaleFactor" value="0.5"/>
    </inkml:brush>
  </inkml:definitions>
  <inkml:trace contextRef="#ctx0" brushRef="#br0">430 197 24575,'0'0'0,"0"-1"0,-1-1 0,-2 1 0,0 0 0,-2 0 0,0 1 0,-1-1 0,0 1 0,0 0 0,0 0 0,0 0 0,0 0 0,1 2 0,1 0 0,1 1 0,0 0 0,2 1 0,-1 1 0,1-1 0,-1 0 0,1 1 0,0 0 0,1 0 0,-1 1 0,0 0 0,0-1 0,0 1 0,0 0 0,0 0 0,1 0 0,-1 0 0,1 0 0,0 0 0,0 0 0,0 0 0,1 0 0,-1-1 0,0 1 0,1-1 0,1 0 0,1-1 0,0 0 0,1-1 0,0 0 0,0-1 0,0 0 0,1-1 0,0-1 0,1 1 0,0-1 0,0 0 0,-1 0 0,1-1 0,0 1 0,0 0 0,0-1 0,-1-1 0,0-1 0,-1 0 0,0-1 0,-1-1 0,0 1 0,-1 0 0,0-1 0,-1 0 0,-1 0 0,1-1 0,-1 0 0,1 2 0,0-1 0,0 0 0,0 0 0,0 0 0,-2 1 0,-1 2 0,-2 2 0,0 1 0,0 2 0,-1-1 0,1 2 0,0-1 0,1 1 0,1 0 0,1 1 0,0 0 0,0 0 0,1-1 0,0-3 0,2-1 0,-1-2 0,0-2 0,2 1 0,-1-1 0,0 0 0,1 1 0,0-2 0,0 1 0,-1-2 0,1 2 0,-1 0 0,-1-1 0,1 0 0,-2 0 0,1-1 0,-1 1 0,0-1 0,0 0 0,0 0 0,-2 2 0,0 2 0,-2 1 0,1 2 0,0 1 0,0 1 0,-1 1 0,0 0 0,2 1 0,-1-1 0,1 1 0,-1-2 0,0 1 0,1 0 0,0 0 0,0-1 0,-1 0 0,1 1 0,0 0 0,2-1 0,0-1 0,2-2 0,0-1 0,1-1 0,0-1 0,0 1 0,0-2 0,0 1 0,0 0 0,1 0 0,0 1 0,-1-1 0,1 1 0,-1-1 0,0 1 0,0-1 0,0 0 0,1 2 0,1 2 0,0 1 0,-1 1 0,0-1 0,0 2 0,0-1 0,-2 1 0,1 0 0,-2 0 0,0 1 0,-1 1 0,0 0 0,0 0 0,0 0 0,0 0 0,0-3 0,0-2 0,0-2 0,0-2 0,0-2 0,0 0 0,1-2 0,0 1 0,0 0 0,1-1 0,0 1 0,0 0 0,0 1 0,0 1 0,0-1 0,0 0 0,0 0 0,2-1 0,0 1 0,-1-1 0,1 0 0,-1 0 0,-1 0 0,-1 0 0,0 0 0,-1 1 0,2 0 0,-1 0 0,0 1 0,0-1 0,-1-1 0,1 1 0,-1-1 0,0 1 0,0-1 0,0 0 0,0 0 0,0 0 0,0 0 0,0 0 0,0 0 0,0 0 0,0 1 0,0-1 0,0 0 0,0 0 0,0 0 0,0 0 0,0 0 0,0 0 0,-2 2 0,1-1 0,0 0 0,-1 2 0,0-1 0,-1 1 0,1-1 0,0 0 0,-1 1 0,1 2 0,0 1 0,0 3 0,0 1 0,-1 4 0,1 2 0,0 0 0,0-1 0,0-2 0,1-1 0,-1 0 0,0-1 0,0 1 0,1-1 0,0 1 0,-1-1 0,0 1 0,-1 0 0,1-1 0,-1 1 0,1 0 0,0 0 0,0 0 0,1 0 0,1 0 0,-2-1 0,1-1 0,0 1 0,0 0 0,0 0 0,1 0 0,0 1 0,0 0 0,0 0 0,-1-2 0,0 1 0,-1 0 0,1 0 0,0 0 0,-1 0 0,1 1 0,-1 0 0,1-1 0,-1-1 0,1 1 0,-2-1 0,1 0 0,1 0 0,0 1 0,0 0 0,-1-1 0,1 0 0,0 1 0,0 0 0,0 0 0,1 1 0,-1-1 0,0 0 0,0 0 0,0-1 0,0 1 0,0 1 0,1-1 0,-1 0 0,-1-1 0,1 1 0,0 0 0,0 0 0,1 1 0,0-1 0,0 1 0,0 0 0,0 0 0,0 0 0,0 0 0,0 0 0,0-1 0,0 1 0,0 0 0,0 0 0,0 0 0,0 0 0,0 0 0,0 0 0,0 0 0,0-1 0,0 1 0,-1-1 0,0 0 0,-1-1 0,1 1 0,1 0 0,-1 1 0,1-1 0,0 1 0,-1-1 0,-2-2 0,1-1 0,-1-3 0,0-2 0,0-2 0,2 0 0,0-1 0,-1 1 0,0 0 0,1 0 0,-1 1 0,0-1 0,1 1 0,-1 0 0,0 1 0,-1-2 0,0 1 0,1-1 0,0-1 0,0 1 0,0-1 0,0 1 0,0 0 0,0 0 0,1 0 0,0 0 0,0 1 0,-1-1 0,1 1 0,0 1 0,1 3 0,-1 2 0,1 1 0,0 2 0,0 1 0,0 0 0,0 0 0,0 0 0,0 0 0,-1 0 0,0-2 0,0 1 0,0 0 0,0 0 0,0 1 0,1-1 0,0 1 0,-1-1 0,0-1 0,0 1 0,0 0 0,0 0 0,1 1 0,-2-2 0,1-2 0,0-2 0,0-2 0,0-2 0,1-1 0,-1-1 0,1 0 0,0 0 0,0-1 0,0 1 0,1 0 0,-1 0 0,0 0 0,0 0 0,0 0 0,0 3 0,0 1 0,0 4 0,0 1 0,0 2 0,0 0 0,0 2 0,0-1 0,0 0 0,0 1 0,0-1 0,0 0 0,0 0 0,0 0 0,0 0 0,0 0 0,0-1 0,0 1 0,0 0 0,0 0 0,0 0 0,0 0 0,0 0 0,0-1 0,0 1 0,0 0 0,0 0 0,0 0 0,0 0 0,0 0 0,0 0 0,0-1 0,0 1 0,1-1 0,0 0 0,1-2 0,2 0 0,-1-3 0,0-1 0,0-1 0,-1-2 0,1 1 0,0-1 0,0 1 0,0 0 0,0-1 0,1 0 0,-1 0 0,1 1 0,-1 0 0,-1-1 0,0-1 0,0 0 0,-1 0 0,2 0 0,-1 1 0,0-1 0,0 0 0,2 0 0,-2-1 0,2 0 0,-1 1 0,0 0 0,0 0 0,0 0 0,-2 1 0,0-2 0,1 2 0,-1 0 0,1-1 0,0 0 0,1 1 0,0 0 0,-1-1 0,1 2 0,-1-1 0,1-1 0,-1 1 0,0-1 0,-1-1 0,0 1 0,1 0 0,-1 0 0,1 2 0,1-1 0,-2 0 0,1-1 0,-1 0 0,0 1 0,1 0 0,-1-1 0,1 1 0,0 0 0,-1 0 0,1-1 0,0 1 0,-1 0 0,2 1 0,-1 2 0,0 1 0,-1 3 0,0 1 0,0 1 0,-1 1 0,1 0 0,0 1 0,0-1 0,0 0 0,1 0 0,0 0 0,-1 0 0,0 0 0,0 0 0,-1 0 0,2 0 0,-1 0 0,0-1 0,0 1 0,0 0 0,-1 0 0,0 0 0,2-1 0,-1-1 0,0 1 0,0 0 0,-1 0 0,1 0 0,0 1 0,1 0 0,-1 0 0,1-2 0,0 1 0,0 0 0,-1 0 0,0 0 0,-1 0 0,0 1 0,0 0 0,0 0 0,0-3 0,0-2 0,0-2 0,0-2 0,0-2 0,0 0 0,0-1 0,0-1 0,0 1 0,0 0 0,0-1 0,0 1 0,0 0 0,0 0 0,0 1 0,0-1 0,0 0 0,0 0 0,0 0 0,0 0 0,0 0 0,0 0 0,0 1 0,0-1 0,0 0 0,0 0 0,0 0 0,0 0 0,0 0 0,0 0 0,0 1 0,0-1 0,0 0 0,0 0 0,0 0 0,0 0 0,0 0 0,0 0 0,0 0 0,0 1 0,0-1 0,0 0 0,0 0 0,0 0 0,0 0 0,0 3 0,0 2 0,0 2 0,0 2 0,0 2 0,0 0 0,0 2 0,0-1 0,0 0 0,0-2 0,0-2 0,0-3 0,0-3 0,0 0 0,0-2 0,0 0 0,0 0 0,0-1 0,0 1 0,0 0 0,0 2 0,0 3 0,0 2 0,1 10 0,1 3 0,1 0 0,-1-1 0,0-2 0,-1-1 0,0-2 0,0-2 0,0-1 0,1-1 0,-2 1 0,1 0 0,-1 0 0,0 0 0,1-2 0,-1-2 0,-1-2 0,1-2 0,0-2 0,0 0 0,0-2 0,0 1 0,0 0 0,0-1 0,0 1 0,0 0 0,0 0 0,0 0 0,0 0 0,0 1 0,0-1 0,0 0 0,0 0 0,0 0 0,0 0 0,0 0 0,0 0 0,0 1 0,0-1 0,0 2 0,0 3 0,0 2 0,0 3 0,0 0 0,0 2 0,0 0 0,0 0 0,0 1 0,0-1 0,0 0 0,0 0 0,0 0 0,0 0 0,0 0 0,0 0 0,0 0 0,1 0 0,1 0 0,-1-1 0,0 1 0,0 0 0,-1 0 0,0 0 0,1 0 0,-1 0 0,1-1 0,0-1 0,0 1 0,0 0 0,0 0 0,-1 0 0,0 1 0,1 0 0,0-2 0,0 1 0,0 0 0,0 0 0,-1 0 0,1 0 0,-1 1 0,0 0 0,0 0 0,0 0 0,0 0 0,1-2 0,0 1 0,1 0 0,-1 0 0,-1 0 0,1 0 0,-1 1 0,-1-2 0,-1 1 0,-2-1 0,-1-2 0,1 1 0,0-1 0,-1 0 0,1 0 0,0 0 0,-1-1 0,0 0 0,0 0 0,0-1 0,-1 0 0,1 1 0,1 1 0,-1-1 0,0 0 0,0-1 0,0 0 0,2-3 0,1 0 0,1-2 0,0-1 0,1-1 0,0 0 0,0-1 0,0 2 0,-1 0 0,-1 2 0,-1 2 0,-2 1 0,0 0 0,-1 1 0,0 0 0,0 0 0,0 1 0,0 0 0,0 0 0,0 1 0,1 0 0,0 0 0,2 1 0,-1-1 0,0 0 0,1 1 0,-1-1 0,0 0 0,0 0 0,-2 0 0,1 0 0,0 0 0,1 0 0,1-1 0,3-1 0,6-1 0,1-3 0,1 1 0,1-1 0,-1 1 0,0 0 0,-2 0 0,-1 1 0,0 0 0,-1-1 0,0 2 0,0-1 0,-1 2 0,0 2 0,-1 1 0,-1 1 0,-1 2 0,-1-2 0,0 1 0,0 0 0,-1 0 0,0 0 0,-1-1 0,1 1 0,-2-2 0,0 1 0,-1-1 0,1 1 0,0-1 0,0 0 0,2 1 0,-1-1 0,0 1 0,-1-1 0,0 0 0,0 0 0,0-1 0,0 1 0,1-2 0,1-2 0,1-2 0,0-1 0,1-1 0,0 0 0,0-1 0,1 0 0,-1-1 0,0 1 0,1 1 0,0 0 0,1 1 0,0 0 0,0 0 0,1 0 0,-1-1 0,1 0 0,0 0 0,-1-1 0,0 0 0,-2 0 0,2 1 0,-1 1 0,1-1 0,0 1 0,-1 0 0,1 0 0,-1-1 0,0 0 0,1 1 0,-1 0 0,0-1 0,0 0 0,0 0 0,-1-1 0,1 1 0,-1-1 0,0 0 0,-1 0 0,1 0 0,0 0 0,0 0 0,0 0 0,0 0 0,0 0 0,0 1 0,0-1 0,-1 1 0,0 0 0,0 1 0,-2 0 0,1 2 0,0 2 0,-1 1 0,0 1 0,0 1 0,0-1 0,0 2 0,0-1 0,-1-1 0,0 1 0,0 0 0,0 0 0,-1 1 0,0 0 0,0 1 0,-1 0 0,1-1 0,0 1 0,0-1 0,0 0 0,1 0 0,-1 1 0,1-2 0,0 1 0,-1 0 0,0 0 0,-1 0 0,1 0 0,-1 0 0,1-1 0,0 1 0,2-1 0,0 1 0,0-1 0,0 0 0,-1 0 0,0-1 0,-2 1 0,2 1 0,0-1 0,0 1 0,1 0 0,0-1 0,0 1 0,-1-1 0,-1 0 0,1 0 0,0-1 0,1 1 0,0 0 0,0 0 0,1 1 0,0 0 0,2 0 0,2-2 0,3 0 0,-1-2 0,1 0 0,1-1 0,0-1 0,0 0 0,0 0 0,0 0 0,0 1 0,-1 0 0,-1-1 0,1 1 0,0-1 0,0 0 0,0 0 0,1 1 0,0 0 0,0 0 0,0-1 0,0 1 0,0-1 0,-1 0 0,1-1 0,0 1 0,0-1 0,0 0 0,-1 0 0,-1 0 0,1 0 0,0 0 0,0 1 0,-1 0 0,1-1 0,-1 1 0,1-1 0,0 0 0,0 0 0,-1-2 0,1 1 0,0 0 0,0 1 0,-1-1 0,1 1 0,-2 0 0,1-1 0,-1-1 0,-1 0 0,0 1 0,2 1 0,-2-1 0,2 2 0,-1 1 0,-1 2 0,-1 2 0,0 1 0,0 2 0,-1-1 0,0 2 0,0-1 0,0 0 0,-1 0 0,1 0 0,0 0 0,0 0 0,0 0 0,-1 1 0,0 0 0,0 0 0,0 0 0,0 0 0,0-1 0,-1 0 0,1 0 0,0 0 0,-1-1 0,0-1 0,0 0 0,-1 0 0,0-2 0,-1 2 0,0-2 0,0 1 0,0 0 0,-1 0 0,0-1 0,0 1 0,-1-2 0,1 1 0,-1 0 0,0-1 0,0 0 0,0-1 0,0 1 0,0-1 0,0 0 0,1 1 0,1 0 0,-1 0 0,1 2 0,0-2 0,0 1 0,1 0 0,-1 0 0,0 0 0,0 0 0,0 0 0,2 0 0,2-1 0,3 0 0,0-1 0,2 1 0,1-1 0,0 0 0,0-1 0,0 1 0,0 0 0,1 0 0,-1 0 0,0 0 0,0 0 0,-1 0 0,1 0 0,0 0 0,0 0 0,0 0 0,0 0 0,0 0 0,0 0 0,-1 0 0,1 0 0,0 0 0,0 0 0,0 0 0,0 0 0,0 0 0,0 0 0,-1 0 0,1 0 0,0 0 0,0 0 0,0 0 0,-1-1 0,-1 0 0,1 0 0,0 0 0,-1-1 0,0 0 0,1 1 0,-1 0 0,0-1 0,-1-1 0,1 0 0,-1 1 0,0-1 0,0 0 0,-2-2 0,1 2 0,0-2 0,0 1 0,0 0 0,1 1 0,-1 0 0,1 0 0,0 0 0,-1-1 0,0 0 0,0 1 0,0-1 0,0 0 0,0 0 0,1 1 0,0 0 0,-1-1 0,1 1 0,0 0 0,-1-1 0,-1-1 0,0 0 0,-1 0 0,0-1 0,0 0 0,0 0 0,0 0 0,0 0 0,0 0 0,0 0 0,0 0 0,-2 2 0,1-1 0,0 0 0,-1 0 0,0 0 0,0 0 0,1-1 0,0 0 0,-1 0 0,1 1 0,0-1 0,0 0 0,0 0 0,1 0 0,0 0 0,0 0 0,-1 1 0,-1 1 0,1-1 0,0 0 0,-1 1 0,1 0 0,-1-1 0,1 1 0,0-1 0,1-1 0,0 4 0,0 2 0,0 4 0,0 1 0,0 2 0,0 0 0,0 0 0,0 1 0,0 0 0,0-1 0,0 0 0,0 0 0,0-1 0,0 0 0,0 0 0,0 0 0,0 0 0,0 0 0,0 0 0,0-1 0,0 1 0,0 0 0,0 0 0,0 0 0,0 0 0,0 0 0,0 0 0,0-1 0,0 1 0,0 0 0,0 1 0,0 0 0,0 0 0,0 0 0,0 0 0,0-1 0,0 0 0,0 0 0,0 0 0,0 0 0,0 0 0,1 0 0,0 0 0,1-1 0,-1 1 0,-1 0 0,0-1 0,-2-2 0,-1 1 0,0-2 0,-1 0 0,0 0 0,0 0 0,-1 0 0,1-1 0,-2-1 0,2 2 0,-1-1 0,1 0 0,-1 0 0,1 1 0,-1 0 0,1-1 0,-1 0 0,0 0 0,-1-1 0,1 0 0,-1 1 0,0-1 0,0-1 0,0 1 0,0 0 0,0 0 0,0 0 0,0 0 0,0 0 0,1 0 0,-1 0 0,0 0 0,0 0 0,0 0 0,0 0 0,0 0 0,0 0 0,2 1 0,-1 1 0,0-1 0,0 0 0,0-1 0,0 1 0,-1-1 0,1 0 0,-1 0 0,0 0 0,0 0 0,0 0 0,0 0 0,0 1 0,0 0 0,0 1 0,0-1 0,0-1 0,1 1 0,-1-1 0,0 0 0,0 0 0,0 0 0,0 0 0,0 0 0,0 0 0,1 0 0,0 1 0,0 0 0,1 0 0,-1 0 0,-1 0 0,1-1 0,-1 1 0,1-1 0,-1 0 0,0 0 0,0 0 0,0 0 0,0 0 0,0 0 0,0 0 0,2 1 0,-1 0 0,0 0 0,0 0 0,0 0 0,0-1 0,-1 1 0,0-1 0,2 1 0,-1 0 0,0 0 0,0 0 0,0 0 0,0-1 0,-1 1 0,0-1 0,0 0 0,0 0 0,0 0 0,1 0 0,0 1 0,0 0 0,0 0 0,0 0 0,0 0 0,0-1 0,-1 0 0,3-2 0,2-1 0,1-2 0,3 0 0,1 1 0,-1-2 0,0 1 0,0 1 0,-1-1 0,1 2 0,0-1 0,0 0 0,0 0 0,0 0 0,-1 0 0,1-1 0,-1 1 0,1-1 0,0 1 0,0 0 0,-1 0 0,1 0 0,-2 0 0,2 0 0,-1 0 0,0 1 0,1 0 0,0 0 0,-1 0 0,2 0 0,0 0 0,-1-1 0,1 1 0,0 0 0,1 2 0,0-1 0,1 2 0,-1 0 0,0 1 0,0 0 0,-1 0 0,1 2 0,1-1 0,-1 1 0,1 0 0,0 0 0,-2 1 0,1 0 0,-1-1 0,-1 0 0,0 0 0,0 0 0,1-1 0,0-1 0,0 1 0,0 0 0,1 1 0,0-1 0,-1 1 0,0-1 0,1 0 0,-2 1 0,1-1 0,-1 1 0,0 1 0,-1-1 0,2-1 0,-1 1 0,0 0 0,0 0 0,-1 0 0,1 0 0,-1 1 0,0 0 0,-1 1 0,-2-1 0,-1-1 0,-1 0 0,-2-2 0,0 0 0,-1 0 0,0 0 0,0 0 0,-1 0 0,1-1 0,0 1 0,0-1 0,0 0 0,0 0 0,1 0 0,-1 0 0,0 0 0,0 0 0,0-2 0,0 1 0,0 0 0,0 0 0,1 0 0,-1 1 0,1-1 0,0-1 0,1 1 0,0-1 0,0 0 0,1-1 0,1 0 0,-1-1 0,1 1 0,-1-2 0,1 1 0,-1-2 0,0 1 0,1-1 0,0 1 0,0 0 0,-1 2 0,1-1 0,0 0 0,0 0 0,1-1 0,1-1 0,0 1 0,0-1 0,0 0 0,0 0 0,0 0 0,0 0 0,0 0 0,0 0 0,0 0 0,0 0 0,0 0 0,0 1 0,0-1 0,0 0 0,0 0 0,0 0 0,0 0 0,0 0 0,0 0 0,0 1 0,0-1 0,0 0 0,0 0 0,0 0 0,0 0 0,-1 2 0,-1 1 0,-1 3 0,0 3 0,0 1 0,0 1 0,0 1 0,-1-1 0,0 0 0,1 0 0,0 0 0,1 1 0,0-2 0,0 0 0,0 0 0,-2-2 0,0 0 0,0-2 0,1-2 0,0-1 0,0 0 0,2-1 0,-2-1 0,1-1 0,0 0 0,1 0 0,1 0 0,-1 0 0,1 0 0,0 0 0,0 0 0,0 1 0,0-1 0,1 0 0,-1 0 0,0 0 0,0 0 0,0 0 0,0 0 0,0 0 0,0 1 0,0-1 0,0 0 0,0 0 0,0 0 0,0 0 0,1 0 0,0 0 0,0 1 0,0-1 0,1 1 0,1 1 0,0 3 0,-1 2 0,0 2 0,-1 2 0,-1 0 0,1 1 0,-1 1 0,0-1 0,0 0 0,0 0 0,-1 0 0,1 0 0,0 0 0,-1-1 0,0 0 0,0-1 0,0 1 0,0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8C45-48A2-4F89-A54C-8BF85E7296B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3CF2B-D69E-4DFF-B46C-642216826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456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C8D3-E1C3-F42C-2397-1E63AAEEC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6D357-4601-D84F-3584-C5061B4EE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F06C-F6C5-EAD7-9BA4-ED3D8BC5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16D6-54B2-490F-8283-1A132851C2D9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C3C1-19A6-94B3-C555-33A20A2C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2553-4F95-088C-DCFD-FA6584E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5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7A8B-DC6E-B75C-73FB-C6216DBC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E88EC-0051-4BDC-121E-FF140D66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1C8C-74DE-A161-5B2B-EBD26C5E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C100-209C-4848-B2D6-C7D823887812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6549-E762-9E6B-1C17-EE7E4DA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F6B6-58E9-173D-2726-6318E46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E7FE7-BF27-8B5D-8544-A4783C41D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0368A-8FAD-C5DA-2671-F6172CA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4593-DE47-D991-8DB0-ECAB9495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9A66-7F62-4317-B553-FB238228442F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76E5-14FB-9E53-9D1F-17756CB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8B60-C431-AA6B-D3AE-6A9368F5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9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6DA9-63D9-C7DF-8352-324215B0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92BA-B839-58DF-BCFF-3C69CD08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F0D6-0527-94D5-47BC-DAEF6AA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4956-9BD2-4B54-B289-512D5142E6D7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121B-3B1B-914A-2599-40F8AC9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6593-A7B4-9BF7-8F9F-18840A55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64E4-8CD6-9239-C335-EA7228D5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427B-D47E-77C2-6674-BB307A4C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E09F-E4EC-3505-3338-DB896168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548D-F3CA-4DF4-B639-0119581FF3BF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0D05-F153-2683-ECF6-611DC17E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6122-0BD5-CB93-3126-9D26D44B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0125-953D-C3CE-1A13-00907F8A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F83A-3C9A-A3EE-C19F-2B8DF7B4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30433-8400-9106-B27C-61D21B363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4A3E-5CF9-A708-56F1-F42BFF95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C84B-914B-4BFE-A643-533E0B21A9BB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2194-9902-02F5-1525-14A6CE5F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F056-D742-C66D-5A63-96F7380B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8CFF-18AA-A170-D799-027DE6D5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B94F-5B32-FA6D-813E-6DF1A84D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36524-A133-8A79-DAE1-DD3EAE94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3429A-41D7-6B4D-77B2-10166565B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B3C7F-20AC-F11B-642A-CACF20168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6E5F6-1A65-AB68-1A3D-9DF4AA09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E77F-737F-46D1-9B4E-8C3176131872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D03F-8292-8F9D-62A1-B48D82C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23F24-C4F4-46BD-21A2-95317BCE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D35-65EB-A894-764B-37E969A6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2B93F-5C87-FB2E-985A-5D84F93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1EF3-AFAF-4B2B-81F7-F094345E3244}" type="datetime1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97E8C-C946-3CBE-9C47-DF21B58D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4195F-2424-9DDE-8CD6-0486EDDD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2D00-FEB7-8EA1-C65A-A735E84A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D28A-34F4-4430-AE77-748F8800682F}" type="datetime1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96F1A-0BB0-E4B3-9AC3-0FDAE365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5EF3-39E4-9AAB-7495-9656F70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81D2-4068-E70A-5D3D-161B0BB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276E-890F-B31F-8D79-0DAE3583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F439-74F6-EAB3-3614-ED3F12EDE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50DE-72AA-021E-2CBE-1B10E9AE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761C-229B-4E71-A748-8B27068238AE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F8E4-6E2B-84AC-9B86-45AD2EE0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AC27-6881-341E-ECAF-18B7DE8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4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22CC-F81D-CAB7-EFA6-83B9BEF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2C8AF-D419-94FB-6470-55DD7997B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339F-3E14-7426-40E7-8BAE0449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AAE12-5D06-6577-3887-147B142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DBD1-6229-4399-B512-EBF37ED1551C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6003-D948-6A50-BCD0-FC7B407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7643-9E3E-8525-DA9D-6322501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C2508-FA28-592E-90A0-D02AE40C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80B2-7C3D-1988-ED31-AFA6C1EC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15BD-AFED-AA8E-0892-BA5F6D25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ED4E-E218-44EB-8B1C-90EDF6B22B94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D107-853D-8169-1FDA-132526ABF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76D8-7A91-3EC4-EAED-22AF55C1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FEFA-0CE3-41D3-8FD0-BB91B0A0B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3.jpg"/><Relationship Id="rId7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9.jpg"/><Relationship Id="rId5" Type="http://schemas.openxmlformats.org/officeDocument/2006/relationships/image" Target="../media/image5.jpg"/><Relationship Id="rId10" Type="http://schemas.openxmlformats.org/officeDocument/2006/relationships/image" Target="../media/image8.jpg"/><Relationship Id="rId4" Type="http://schemas.openxmlformats.org/officeDocument/2006/relationships/image" Target="../media/image4.jpg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hyperlink" Target="https://arxiv.org/abs/2106.1323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abs/2103.14030" TargetMode="External"/><Relationship Id="rId4" Type="http://schemas.openxmlformats.org/officeDocument/2006/relationships/hyperlink" Target="https://arxiv.org/abs/2010.1192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2421465" y="783459"/>
            <a:ext cx="7349068" cy="970848"/>
          </a:xfrm>
          <a:prstGeom prst="roundRect">
            <a:avLst>
              <a:gd name="adj" fmla="val 34109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IN" sz="40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4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EA8CCD-10A9-D281-01D6-BA4098B790E1}"/>
              </a:ext>
            </a:extLst>
          </p:cNvPr>
          <p:cNvSpPr/>
          <p:nvPr/>
        </p:nvSpPr>
        <p:spPr>
          <a:xfrm>
            <a:off x="4741331" y="2165589"/>
            <a:ext cx="2709336" cy="52426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Seminar ADQ 413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5B150-7792-7801-33C7-CD7155E63FDE}"/>
              </a:ext>
            </a:extLst>
          </p:cNvPr>
          <p:cNvSpPr txBox="1"/>
          <p:nvPr/>
        </p:nvSpPr>
        <p:spPr>
          <a:xfrm>
            <a:off x="4403068" y="2974126"/>
            <a:ext cx="3385863" cy="84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sz="20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Presented By</a:t>
            </a:r>
          </a:p>
          <a:p>
            <a:pPr algn="ctr"/>
            <a:r>
              <a:rPr lang="en-IN" sz="2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DON SABU SJC21AD024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BAD59-964B-E36E-CDEE-5A3A9DB74B4C}"/>
              </a:ext>
            </a:extLst>
          </p:cNvPr>
          <p:cNvSpPr txBox="1"/>
          <p:nvPr/>
        </p:nvSpPr>
        <p:spPr>
          <a:xfrm>
            <a:off x="3943808" y="4094283"/>
            <a:ext cx="4304383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sz="20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Guided By</a:t>
            </a:r>
          </a:p>
          <a:p>
            <a:pPr algn="ctr"/>
            <a:r>
              <a:rPr lang="en-IN" sz="2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Ms. RASHMI ANNAMMA GEORGE</a:t>
            </a:r>
          </a:p>
          <a:p>
            <a:pPr algn="ctr"/>
            <a:r>
              <a:rPr lang="en-IN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Asst. Prof. AD Department</a:t>
            </a:r>
            <a:endParaRPr lang="en-IN" sz="20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C1D0B-4A6B-4F3A-8F9D-996D3B124590}"/>
              </a:ext>
            </a:extLst>
          </p:cNvPr>
          <p:cNvSpPr txBox="1"/>
          <p:nvPr/>
        </p:nvSpPr>
        <p:spPr>
          <a:xfrm>
            <a:off x="4805424" y="5454213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46E358-4E17-8EEE-D905-CF2ABF359B51}"/>
              </a:ext>
            </a:extLst>
          </p:cNvPr>
          <p:cNvGrpSpPr/>
          <p:nvPr/>
        </p:nvGrpSpPr>
        <p:grpSpPr>
          <a:xfrm>
            <a:off x="0" y="6375400"/>
            <a:ext cx="12192000" cy="482600"/>
            <a:chOff x="0" y="6375400"/>
            <a:chExt cx="12192000" cy="482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A29A3C-84B3-9FBB-2FB7-7C88B8111AE7}"/>
                </a:ext>
              </a:extLst>
            </p:cNvPr>
            <p:cNvSpPr/>
            <p:nvPr/>
          </p:nvSpPr>
          <p:spPr>
            <a:xfrm>
              <a:off x="0" y="6375400"/>
              <a:ext cx="12192000" cy="482600"/>
            </a:xfrm>
            <a:prstGeom prst="rect">
              <a:avLst/>
            </a:prstGeom>
            <a:solidFill>
              <a:srgbClr val="C7D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93663"/>
              <a:r>
                <a:rPr lang="en-IN" sz="1400" b="1" dirty="0">
                  <a:solidFill>
                    <a:srgbClr val="01125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Artificial Intelligence and Data Science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BCEEF-F731-2695-70B5-D504C1820ACB}"/>
                </a:ext>
              </a:extLst>
            </p:cNvPr>
            <p:cNvSpPr txBox="1"/>
            <p:nvPr/>
          </p:nvSpPr>
          <p:spPr>
            <a:xfrm>
              <a:off x="9770533" y="6462811"/>
              <a:ext cx="2319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01125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01/21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626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E28CBD-DE67-A8BB-36D0-F5D265A59D67}"/>
              </a:ext>
            </a:extLst>
          </p:cNvPr>
          <p:cNvGrpSpPr/>
          <p:nvPr/>
        </p:nvGrpSpPr>
        <p:grpSpPr>
          <a:xfrm>
            <a:off x="6801975" y="5211030"/>
            <a:ext cx="789935" cy="724567"/>
            <a:chOff x="5867954" y="5264360"/>
            <a:chExt cx="789935" cy="72456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32E4A36-9582-7241-0624-80FD6FB28941}"/>
                </a:ext>
              </a:extLst>
            </p:cNvPr>
            <p:cNvGrpSpPr/>
            <p:nvPr/>
          </p:nvGrpSpPr>
          <p:grpSpPr>
            <a:xfrm>
              <a:off x="5867954" y="5264360"/>
              <a:ext cx="574262" cy="578762"/>
              <a:chOff x="6818657" y="5459509"/>
              <a:chExt cx="574262" cy="578762"/>
            </a:xfrm>
            <a:scene3d>
              <a:camera prst="isometricOffAxis1Right"/>
              <a:lightRig rig="threePt" dir="t"/>
            </a:scene3d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40FB150-E520-BC3D-A5A1-2E46B31DB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8658" y="5464010"/>
                <a:ext cx="574261" cy="574261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4882E2A-DE84-E80E-21F5-9F06BFBA65BB}"/>
                  </a:ext>
                </a:extLst>
              </p:cNvPr>
              <p:cNvSpPr/>
              <p:nvPr/>
            </p:nvSpPr>
            <p:spPr>
              <a:xfrm>
                <a:off x="6818657" y="5459509"/>
                <a:ext cx="574261" cy="57426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BD2926C-A29A-0579-BD1E-7033747854F4}"/>
                </a:ext>
              </a:extLst>
            </p:cNvPr>
            <p:cNvGrpSpPr/>
            <p:nvPr/>
          </p:nvGrpSpPr>
          <p:grpSpPr>
            <a:xfrm>
              <a:off x="5960532" y="5342159"/>
              <a:ext cx="574262" cy="574262"/>
              <a:chOff x="6857999" y="5443344"/>
              <a:chExt cx="574262" cy="574262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D10E7033-6E73-0C7B-D1D9-203755E35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0" y="5443345"/>
                <a:ext cx="574261" cy="574261"/>
              </a:xfrm>
              <a:prstGeom prst="rect">
                <a:avLst/>
              </a:prstGeom>
              <a:effectLst/>
              <a:scene3d>
                <a:camera prst="isometricOffAxis1Right"/>
                <a:lightRig rig="threePt" dir="t"/>
              </a:scene3d>
            </p:spPr>
          </p:pic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1508924-5467-0ADF-0A9D-B0FC52C4BCF5}"/>
                  </a:ext>
                </a:extLst>
              </p:cNvPr>
              <p:cNvSpPr/>
              <p:nvPr/>
            </p:nvSpPr>
            <p:spPr>
              <a:xfrm>
                <a:off x="6857999" y="5443344"/>
                <a:ext cx="574261" cy="574261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C6973F-5178-18D6-78CD-74223DE37310}"/>
                </a:ext>
              </a:extLst>
            </p:cNvPr>
            <p:cNvGrpSpPr/>
            <p:nvPr/>
          </p:nvGrpSpPr>
          <p:grpSpPr>
            <a:xfrm>
              <a:off x="6083627" y="5414666"/>
              <a:ext cx="574262" cy="574261"/>
              <a:chOff x="8990815" y="5547454"/>
              <a:chExt cx="574262" cy="574261"/>
            </a:xfrm>
            <a:scene3d>
              <a:camera prst="isometricOffAxis1Right"/>
              <a:lightRig rig="threePt" dir="t"/>
            </a:scene3d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4909306-3FBE-A890-E6E5-544A7013B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0816" y="5547454"/>
                <a:ext cx="574261" cy="574261"/>
              </a:xfrm>
              <a:prstGeom prst="rect">
                <a:avLst/>
              </a:prstGeom>
              <a:effectLst/>
            </p:spPr>
          </p:pic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202371F-0202-EA4C-C0CF-BA2C80DF0B8B}"/>
                  </a:ext>
                </a:extLst>
              </p:cNvPr>
              <p:cNvSpPr/>
              <p:nvPr/>
            </p:nvSpPr>
            <p:spPr>
              <a:xfrm>
                <a:off x="8990815" y="5547454"/>
                <a:ext cx="574261" cy="57426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6759754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Architecture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C8621E-0A8C-549C-37E3-A5BEA991DCB5}"/>
              </a:ext>
            </a:extLst>
          </p:cNvPr>
          <p:cNvSpPr/>
          <p:nvPr/>
        </p:nvSpPr>
        <p:spPr>
          <a:xfrm>
            <a:off x="411780" y="2366436"/>
            <a:ext cx="985220" cy="3767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DDD50C-D460-AB37-ADCA-5928244C6BEF}"/>
              </a:ext>
            </a:extLst>
          </p:cNvPr>
          <p:cNvSpPr/>
          <p:nvPr/>
        </p:nvSpPr>
        <p:spPr>
          <a:xfrm>
            <a:off x="1698714" y="1773777"/>
            <a:ext cx="401019" cy="156209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Partition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35FAD4-0A4A-B3A4-61F8-7ECEA6BEE146}"/>
              </a:ext>
            </a:extLst>
          </p:cNvPr>
          <p:cNvSpPr/>
          <p:nvPr/>
        </p:nvSpPr>
        <p:spPr>
          <a:xfrm>
            <a:off x="2232111" y="1409699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8A1BB-2511-708D-9D7D-E5134477CEC6}"/>
              </a:ext>
            </a:extLst>
          </p:cNvPr>
          <p:cNvSpPr/>
          <p:nvPr/>
        </p:nvSpPr>
        <p:spPr>
          <a:xfrm>
            <a:off x="2401447" y="1773773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Linear Embedding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5EFAD-C8D7-C785-D4BF-1BCEFA346B5F}"/>
              </a:ext>
            </a:extLst>
          </p:cNvPr>
          <p:cNvSpPr/>
          <p:nvPr/>
        </p:nvSpPr>
        <p:spPr>
          <a:xfrm>
            <a:off x="3036447" y="1773773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8FC4B7-0951-F27E-FE9C-6785AD3C107E}"/>
              </a:ext>
            </a:extLst>
          </p:cNvPr>
          <p:cNvSpPr/>
          <p:nvPr/>
        </p:nvSpPr>
        <p:spPr>
          <a:xfrm>
            <a:off x="4611244" y="1409699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117BBF-7C43-F93B-AEB8-F8C141D87F96}"/>
              </a:ext>
            </a:extLst>
          </p:cNvPr>
          <p:cNvSpPr/>
          <p:nvPr/>
        </p:nvSpPr>
        <p:spPr>
          <a:xfrm>
            <a:off x="4780580" y="1773773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Merging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6EC1A-AF55-7E89-EA53-EF15CB76A07E}"/>
              </a:ext>
            </a:extLst>
          </p:cNvPr>
          <p:cNvSpPr/>
          <p:nvPr/>
        </p:nvSpPr>
        <p:spPr>
          <a:xfrm>
            <a:off x="5415580" y="1773773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84382E-2E2E-7329-0FD3-078254B02F41}"/>
              </a:ext>
            </a:extLst>
          </p:cNvPr>
          <p:cNvSpPr/>
          <p:nvPr/>
        </p:nvSpPr>
        <p:spPr>
          <a:xfrm>
            <a:off x="6985001" y="1409699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III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67C457-8B91-BB24-FC10-F4432D4FCB8E}"/>
              </a:ext>
            </a:extLst>
          </p:cNvPr>
          <p:cNvSpPr/>
          <p:nvPr/>
        </p:nvSpPr>
        <p:spPr>
          <a:xfrm>
            <a:off x="7154337" y="1773773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Merging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5833D1-80A1-6820-34E0-79DD720EFFE3}"/>
              </a:ext>
            </a:extLst>
          </p:cNvPr>
          <p:cNvSpPr/>
          <p:nvPr/>
        </p:nvSpPr>
        <p:spPr>
          <a:xfrm>
            <a:off x="7789337" y="1773773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034D34-3112-5EA8-817B-FC008245EB22}"/>
              </a:ext>
            </a:extLst>
          </p:cNvPr>
          <p:cNvSpPr/>
          <p:nvPr/>
        </p:nvSpPr>
        <p:spPr>
          <a:xfrm>
            <a:off x="9361848" y="1409699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4BFE72-19B3-39B2-4489-DFE9173BFE3F}"/>
              </a:ext>
            </a:extLst>
          </p:cNvPr>
          <p:cNvSpPr/>
          <p:nvPr/>
        </p:nvSpPr>
        <p:spPr>
          <a:xfrm>
            <a:off x="9531184" y="1773773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Merging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D00BD6-6744-6A0E-3A45-70751219EC29}"/>
              </a:ext>
            </a:extLst>
          </p:cNvPr>
          <p:cNvSpPr/>
          <p:nvPr/>
        </p:nvSpPr>
        <p:spPr>
          <a:xfrm>
            <a:off x="10166184" y="1773773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DE025-585B-C02E-98ED-35F2599737B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97000" y="2554820"/>
            <a:ext cx="301714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03C38B-4714-A54F-24EA-666255B6E2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99733" y="2554820"/>
            <a:ext cx="301714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7CCEDC-0F8C-9574-31A2-EB007A8BEA6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81599" y="2554820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D7E658-DA8F-A88F-8825-9A5EA8C5913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070890" y="2554820"/>
            <a:ext cx="46029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36508-D76E-5BEF-C2FC-BAF59A959E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02466" y="2554820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280018-5156-1771-CFEB-1617AEB54AE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97133" y="2554820"/>
            <a:ext cx="45720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413DF5-F2E1-CA93-770E-0B39D474A94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932203" y="2554820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04F584-5431-9DA3-C908-BEB83B094AA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18000" y="2554820"/>
            <a:ext cx="46258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DD0C9C-F6DF-18D2-AB94-35E89FC29D4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555356" y="2554820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F58B66-8532-0053-DAED-1D088A861F1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447737" y="2554820"/>
            <a:ext cx="32093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660792D-280B-C918-FF23-1E904EF25535}"/>
              </a:ext>
            </a:extLst>
          </p:cNvPr>
          <p:cNvSpPr/>
          <p:nvPr/>
        </p:nvSpPr>
        <p:spPr>
          <a:xfrm>
            <a:off x="383303" y="2065342"/>
            <a:ext cx="1042174" cy="22542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 x W x 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70B1574-4815-B2B5-D54C-C18B19CF74F5}"/>
              </a:ext>
            </a:extLst>
          </p:cNvPr>
          <p:cNvSpPr/>
          <p:nvPr/>
        </p:nvSpPr>
        <p:spPr>
          <a:xfrm>
            <a:off x="3554136" y="4004734"/>
            <a:ext cx="5906613" cy="961281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1                    2                  3                  4                   5                                         15               16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A0A9F5D-B453-B64F-E038-32CA7AEE1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64" y="4278537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2B7E2BF-E95A-1188-A50C-705DCC4BB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86" y="4269719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F64EBF-66BC-CFA2-310B-13161CFA0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08" y="4262810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FDFB76D-17D0-96E4-7B95-C58281556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29" y="4254759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F85539-EBD6-5504-E00F-2B2E34470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0" y="426281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DDE2470-C51C-019C-18AF-BBFA35D7F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12" y="425302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2649D12-6B87-FD3C-58E4-A8B7C4B99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4" y="425302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E48FDDB-ED67-BBCA-51D1-BE1B55DC6852}"/>
              </a:ext>
            </a:extLst>
          </p:cNvPr>
          <p:cNvSpPr txBox="1"/>
          <p:nvPr/>
        </p:nvSpPr>
        <p:spPr>
          <a:xfrm>
            <a:off x="7207529" y="429974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. . .</a:t>
            </a:r>
            <a:endParaRPr lang="en-IN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5CB5544-FAEE-2660-C97D-6BDBC5290D59}"/>
              </a:ext>
            </a:extLst>
          </p:cNvPr>
          <p:cNvSpPr/>
          <p:nvPr/>
        </p:nvSpPr>
        <p:spPr>
          <a:xfrm>
            <a:off x="2099733" y="4295471"/>
            <a:ext cx="985220" cy="3767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Image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23E1EC-665A-D5BA-6845-6C0EFAB74EFD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>
            <a:off x="3084953" y="4483855"/>
            <a:ext cx="469183" cy="152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5F350F0-A0C8-0CC0-0C90-072E99308B2A}"/>
              </a:ext>
            </a:extLst>
          </p:cNvPr>
          <p:cNvSpPr/>
          <p:nvPr/>
        </p:nvSpPr>
        <p:spPr>
          <a:xfrm>
            <a:off x="5872541" y="3741445"/>
            <a:ext cx="1269802" cy="20484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Partition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C6A32C4-0808-E18F-F613-1920BA55696B}"/>
              </a:ext>
            </a:extLst>
          </p:cNvPr>
          <p:cNvCxnSpPr>
            <a:cxnSpLocks/>
            <a:stCxn id="55" idx="2"/>
            <a:endCxn id="71" idx="1"/>
          </p:cNvCxnSpPr>
          <p:nvPr/>
        </p:nvCxnSpPr>
        <p:spPr>
          <a:xfrm rot="16200000" flipH="1">
            <a:off x="5259184" y="4988326"/>
            <a:ext cx="737495" cy="434984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B3772076-B878-6373-33CE-44272739A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23" y="5287435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B885A43D-D89E-A6B6-338C-6321EF2CD8EE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>
            <a:off x="6419684" y="5574566"/>
            <a:ext cx="474869" cy="1394"/>
          </a:xfrm>
          <a:prstGeom prst="curvedConnector3">
            <a:avLst>
              <a:gd name="adj1" fmla="val 49554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A262CC1-EECF-31B3-831B-CD1BD36E474E}"/>
              </a:ext>
            </a:extLst>
          </p:cNvPr>
          <p:cNvSpPr/>
          <p:nvPr/>
        </p:nvSpPr>
        <p:spPr>
          <a:xfrm>
            <a:off x="5755489" y="5918249"/>
            <a:ext cx="720262" cy="2124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4x4 </a:t>
            </a:r>
            <a:r>
              <a:rPr lang="en-IN" sz="1200" dirty="0" err="1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px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6E4874A-E4C4-AD4D-8397-D68859ECC9BE}"/>
              </a:ext>
            </a:extLst>
          </p:cNvPr>
          <p:cNvSpPr/>
          <p:nvPr/>
        </p:nvSpPr>
        <p:spPr>
          <a:xfrm>
            <a:off x="6644114" y="5987991"/>
            <a:ext cx="996458" cy="23334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4x4x3 = 48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30A213B-CCA8-0C19-E265-E4C9848A9E18}"/>
              </a:ext>
            </a:extLst>
          </p:cNvPr>
          <p:cNvCxnSpPr>
            <a:cxnSpLocks/>
            <a:stCxn id="78" idx="3"/>
            <a:endCxn id="100" idx="1"/>
          </p:cNvCxnSpPr>
          <p:nvPr/>
        </p:nvCxnSpPr>
        <p:spPr>
          <a:xfrm>
            <a:off x="7591909" y="5648467"/>
            <a:ext cx="373491" cy="547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C31BDCF-026D-4933-1C9A-9E01388D3921}"/>
              </a:ext>
            </a:extLst>
          </p:cNvPr>
          <p:cNvGrpSpPr/>
          <p:nvPr/>
        </p:nvGrpSpPr>
        <p:grpSpPr>
          <a:xfrm>
            <a:off x="7965400" y="5488990"/>
            <a:ext cx="1315514" cy="328935"/>
            <a:chOff x="7234779" y="5509687"/>
            <a:chExt cx="1315514" cy="32893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34645B-EB54-BA50-94DF-1BEB6A18C6FF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191BA2-877A-79D9-B238-C9048370113F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4A418F-C135-BCD0-4DBA-2EBDEC81E860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2DE2745-5583-6836-222B-6CA8EAC6DAF1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165EE77-65AC-0148-F9CC-42B368C4B598}"/>
              </a:ext>
            </a:extLst>
          </p:cNvPr>
          <p:cNvSpPr/>
          <p:nvPr/>
        </p:nvSpPr>
        <p:spPr>
          <a:xfrm>
            <a:off x="7972812" y="5851718"/>
            <a:ext cx="1315514" cy="30852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Vector Entry for each Patch (c=4)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0B76A5-31F6-6AB7-5A90-02029FC0D823}"/>
              </a:ext>
            </a:extLst>
          </p:cNvPr>
          <p:cNvSpPr/>
          <p:nvPr/>
        </p:nvSpPr>
        <p:spPr>
          <a:xfrm>
            <a:off x="4581296" y="5974910"/>
            <a:ext cx="4151644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6. SWIN Transformer Architecture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C1569-48E5-27DF-5584-86D964C2CDE6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10/21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145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531128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Block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70B1574-4815-B2B5-D54C-C18B19CF74F5}"/>
              </a:ext>
            </a:extLst>
          </p:cNvPr>
          <p:cNvSpPr/>
          <p:nvPr/>
        </p:nvSpPr>
        <p:spPr>
          <a:xfrm>
            <a:off x="1697071" y="1542913"/>
            <a:ext cx="8190490" cy="961281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1                   2                  3                  4                  5                  6                  7                  8                                                    15                16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A0A9F5D-B453-B64F-E038-32CA7AEE1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5" y="1803958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2B7E2BF-E95A-1188-A50C-705DCC4BB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13" y="1803958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F64EBF-66BC-CFA2-310B-13161CFA0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11" y="1803958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FDFB76D-17D0-96E4-7B95-C58281556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09" y="1803958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F85539-EBD6-5504-E00F-2B2E34470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07" y="1803088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DDE2470-C51C-019C-18AF-BBFA35D7F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68" y="1803088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2649D12-6B87-FD3C-58E4-A8B7C4B99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120" y="1803088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E48FDDB-ED67-BBCA-51D1-BE1B55DC6852}"/>
              </a:ext>
            </a:extLst>
          </p:cNvPr>
          <p:cNvSpPr txBox="1"/>
          <p:nvPr/>
        </p:nvSpPr>
        <p:spPr>
          <a:xfrm>
            <a:off x="7496891" y="183792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. . .</a:t>
            </a:r>
            <a:endParaRPr lang="en-IN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C31BDCF-026D-4933-1C9A-9E01388D3921}"/>
              </a:ext>
            </a:extLst>
          </p:cNvPr>
          <p:cNvGrpSpPr/>
          <p:nvPr/>
        </p:nvGrpSpPr>
        <p:grpSpPr>
          <a:xfrm>
            <a:off x="1729729" y="3151147"/>
            <a:ext cx="763184" cy="190830"/>
            <a:chOff x="7234779" y="5509687"/>
            <a:chExt cx="1315514" cy="32893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34645B-EB54-BA50-94DF-1BEB6A18C6FF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191BA2-877A-79D9-B238-C9048370113F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4A418F-C135-BCD0-4DBA-2EBDEC81E860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2DE2745-5583-6836-222B-6CA8EAC6DAF1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8B8F65-BE3F-C6F9-5318-41DA4FD8FCC3}"/>
              </a:ext>
            </a:extLst>
          </p:cNvPr>
          <p:cNvGrpSpPr/>
          <p:nvPr/>
        </p:nvGrpSpPr>
        <p:grpSpPr>
          <a:xfrm>
            <a:off x="2598066" y="3151147"/>
            <a:ext cx="763184" cy="190830"/>
            <a:chOff x="7234779" y="5509687"/>
            <a:chExt cx="1315514" cy="3289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0CC730-31B0-9511-CF2F-BA05B5C3A63A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761459-6CA7-7D7A-8D2F-7A64162C18A3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905FCC-FBD5-AA36-AE5F-7FAAF3EF0DE5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A69965-7AC0-87A7-7ECB-317A3EAE4D8D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BE9369-3A2F-77ED-12D8-0E82EDE6B66B}"/>
              </a:ext>
            </a:extLst>
          </p:cNvPr>
          <p:cNvGrpSpPr/>
          <p:nvPr/>
        </p:nvGrpSpPr>
        <p:grpSpPr>
          <a:xfrm>
            <a:off x="3466403" y="3151147"/>
            <a:ext cx="763184" cy="190830"/>
            <a:chOff x="7234779" y="5509687"/>
            <a:chExt cx="1315514" cy="3289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A193C90-C62F-5D20-7D30-54EDC467698C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DFDFFF-F155-841A-71B4-EB0BE76E0453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6CA9F1-F3BE-7D03-0218-79310D5DD7FA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22A00D-276E-AA45-A047-8F4E0CFE2E1D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28CA44E-9195-5633-66DC-15E87BD7FD98}"/>
              </a:ext>
            </a:extLst>
          </p:cNvPr>
          <p:cNvGrpSpPr/>
          <p:nvPr/>
        </p:nvGrpSpPr>
        <p:grpSpPr>
          <a:xfrm>
            <a:off x="4334740" y="3151147"/>
            <a:ext cx="763184" cy="190830"/>
            <a:chOff x="7234779" y="5509687"/>
            <a:chExt cx="1315514" cy="3289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BFC514-4035-FB48-CADC-8276A3495B87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B8F6432-E770-4830-D68E-D1DB9CCCB9E2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7C23474-D7DC-C9DC-549B-ACC30C4DF3F5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DE1DB67-1B72-A391-49C3-FAFAF7237507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0C11D93-303A-BFAC-9A7A-457B731DCEFB}"/>
              </a:ext>
            </a:extLst>
          </p:cNvPr>
          <p:cNvGrpSpPr/>
          <p:nvPr/>
        </p:nvGrpSpPr>
        <p:grpSpPr>
          <a:xfrm>
            <a:off x="5203077" y="3151147"/>
            <a:ext cx="763184" cy="190830"/>
            <a:chOff x="7234779" y="5509687"/>
            <a:chExt cx="1315514" cy="3289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76CF44F-28B1-5CC1-7AD8-BABCAB2C305B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F6D45E-E51E-E7BD-D752-0A27ED20B488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C3333BC-B22F-B03F-42C0-4FDAAD779CEA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6EB134-7623-AF8E-CD45-664F52ED2EFA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926BF9-E719-D8AC-5FBC-2556173175AA}"/>
              </a:ext>
            </a:extLst>
          </p:cNvPr>
          <p:cNvGrpSpPr/>
          <p:nvPr/>
        </p:nvGrpSpPr>
        <p:grpSpPr>
          <a:xfrm>
            <a:off x="6071414" y="3151147"/>
            <a:ext cx="763184" cy="190830"/>
            <a:chOff x="7234779" y="5509687"/>
            <a:chExt cx="1315514" cy="32893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766208D-A893-E58F-42B4-BB9986418AE1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D7177F2-5794-4184-B16F-CEE7D7E1EF13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680D0F3-5C56-623A-C335-EB42A23FD58D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DB7B0D8-D95F-F6AF-EB0F-261AC022186A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B8C981-FAC5-AAC5-5A2D-679FE5F5FE92}"/>
              </a:ext>
            </a:extLst>
          </p:cNvPr>
          <p:cNvGrpSpPr/>
          <p:nvPr/>
        </p:nvGrpSpPr>
        <p:grpSpPr>
          <a:xfrm>
            <a:off x="6939750" y="3151147"/>
            <a:ext cx="763184" cy="190830"/>
            <a:chOff x="7234779" y="5509687"/>
            <a:chExt cx="1315514" cy="32893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73082FB-57A3-0EFC-97D4-0172F6EFDC99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6B15DF1-9086-1B5A-3962-EE6197C1D52B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79EB1D-CDB7-F35B-3836-8130BADEBA14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46176EF-8716-04E4-33EA-37CEB054CEFE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B225235-A54F-DAC1-A981-0B7B07CA91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44" y="1803088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9C968E5-30C8-4703-50F9-5B1D71D6C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1" y="1803088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D4B6711-5DB9-89B4-BD7F-58A2719734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15" y="1803088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3473F90-C259-0F69-5D69-516B3D450124}"/>
              </a:ext>
            </a:extLst>
          </p:cNvPr>
          <p:cNvGrpSpPr/>
          <p:nvPr/>
        </p:nvGrpSpPr>
        <p:grpSpPr>
          <a:xfrm>
            <a:off x="7808086" y="3150589"/>
            <a:ext cx="763184" cy="190830"/>
            <a:chOff x="7234779" y="5509687"/>
            <a:chExt cx="1315514" cy="32893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FD52357-1981-CED5-3E57-389201575B6B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22A153-641C-D220-1AB6-FDDA3A2681DE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78D99B-B7F2-D9F6-A1F0-2ECA0E1F9D5F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4B3C4ED-C2A9-918A-F56D-711BF3AE5C9C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21B4B0-76B9-2151-2089-C6389C2F20DF}"/>
              </a:ext>
            </a:extLst>
          </p:cNvPr>
          <p:cNvGrpSpPr/>
          <p:nvPr/>
        </p:nvGrpSpPr>
        <p:grpSpPr>
          <a:xfrm>
            <a:off x="9124377" y="3150589"/>
            <a:ext cx="763184" cy="190830"/>
            <a:chOff x="7234779" y="5509687"/>
            <a:chExt cx="1315514" cy="32893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1884B32-F8DD-EE97-EBE3-110FDC58E1C9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0D309D7-0221-4C0E-D477-D3EE0D75F8FC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8A6EA22-EB04-9A39-FC01-8CF2F01832A2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485903D-A376-615A-7677-47BD556C8548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B9D1A26A-F7A1-DAE4-5A5D-E86FA3AE71D1}"/>
              </a:ext>
            </a:extLst>
          </p:cNvPr>
          <p:cNvSpPr txBox="1"/>
          <p:nvPr/>
        </p:nvSpPr>
        <p:spPr>
          <a:xfrm>
            <a:off x="8597594" y="29851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. .</a:t>
            </a:r>
            <a:endParaRPr lang="en-IN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DBE219F-94E8-11BE-D669-B8770A032B2D}"/>
              </a:ext>
            </a:extLst>
          </p:cNvPr>
          <p:cNvSpPr/>
          <p:nvPr/>
        </p:nvSpPr>
        <p:spPr>
          <a:xfrm>
            <a:off x="1697071" y="2679745"/>
            <a:ext cx="8190489" cy="327370"/>
          </a:xfrm>
          <a:prstGeom prst="roundRect">
            <a:avLst>
              <a:gd name="adj" fmla="val 2015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Linear Projection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36F3F0F-1B5B-C2B7-AE40-5F936B73082C}"/>
              </a:ext>
            </a:extLst>
          </p:cNvPr>
          <p:cNvSpPr/>
          <p:nvPr/>
        </p:nvSpPr>
        <p:spPr>
          <a:xfrm>
            <a:off x="1719140" y="3487098"/>
            <a:ext cx="3400853" cy="327370"/>
          </a:xfrm>
          <a:prstGeom prst="roundRect">
            <a:avLst>
              <a:gd name="adj" fmla="val 2015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Limited Self Attention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71D46CF-8E01-1217-D93E-5F2FE9B2BF1E}"/>
              </a:ext>
            </a:extLst>
          </p:cNvPr>
          <p:cNvGrpSpPr/>
          <p:nvPr/>
        </p:nvGrpSpPr>
        <p:grpSpPr>
          <a:xfrm>
            <a:off x="1729729" y="3937682"/>
            <a:ext cx="763184" cy="190830"/>
            <a:chOff x="7234779" y="5509687"/>
            <a:chExt cx="1315514" cy="32893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5910AD8-4F69-0C6B-5F59-56416EF309BB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1F0949-6E89-44EB-532E-BC8E8FCAA4D8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A770CBF-C30F-9388-BE27-260BC98DAB5F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476C3A4-EFE7-21EE-EFAC-A3A55B216A7B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12F9128-DDF7-D1F4-A5C2-634D8DAEC3C0}"/>
              </a:ext>
            </a:extLst>
          </p:cNvPr>
          <p:cNvGrpSpPr/>
          <p:nvPr/>
        </p:nvGrpSpPr>
        <p:grpSpPr>
          <a:xfrm>
            <a:off x="2598066" y="3937682"/>
            <a:ext cx="763184" cy="190830"/>
            <a:chOff x="7234779" y="5509687"/>
            <a:chExt cx="1315514" cy="32893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E6A0BC-FAD6-5247-F223-393BE4C398C3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83210E4-A3D7-0AC0-CD6E-9F91D1C295FB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99BD60-7A37-6A41-7385-6CB84619AE94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CCC67F-A6F3-01FB-6FE4-57126C69CB0E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EBF92F6-CBD7-965A-EDDF-44F6BE14EC80}"/>
              </a:ext>
            </a:extLst>
          </p:cNvPr>
          <p:cNvGrpSpPr/>
          <p:nvPr/>
        </p:nvGrpSpPr>
        <p:grpSpPr>
          <a:xfrm>
            <a:off x="3466403" y="3937682"/>
            <a:ext cx="763184" cy="190830"/>
            <a:chOff x="7234779" y="5509687"/>
            <a:chExt cx="1315514" cy="32893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7006E1-76B3-4BBC-2458-EA9B8DB447AD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74E0315-C08C-32DB-2671-470ECFAACCD1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5703A9-55F3-654F-4280-E62C7043DAC6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9E00E60-D2B9-B625-FC50-551CCD37A160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45E9ED-7169-0732-4217-13BF00A8BA14}"/>
              </a:ext>
            </a:extLst>
          </p:cNvPr>
          <p:cNvGrpSpPr/>
          <p:nvPr/>
        </p:nvGrpSpPr>
        <p:grpSpPr>
          <a:xfrm>
            <a:off x="4334740" y="3937682"/>
            <a:ext cx="763184" cy="190830"/>
            <a:chOff x="7234779" y="5509687"/>
            <a:chExt cx="1315514" cy="32893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06633AE-4BC4-5E2A-5359-563F80EBB73D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DCC9C5A-208B-FBF8-BAA1-26FB68F70EA5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26F907F-B300-08C0-1588-7637E918AD86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9D33932-4123-2E3C-F06E-38B6EF507065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0335EBD-DF43-8601-236F-E0DE4591E00F}"/>
              </a:ext>
            </a:extLst>
          </p:cNvPr>
          <p:cNvGrpSpPr/>
          <p:nvPr/>
        </p:nvGrpSpPr>
        <p:grpSpPr>
          <a:xfrm>
            <a:off x="5203077" y="3937682"/>
            <a:ext cx="763184" cy="190830"/>
            <a:chOff x="7234779" y="5509687"/>
            <a:chExt cx="1315514" cy="32893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8F28A7A-151A-8447-3F1A-52959538D5B9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3ADA19D-F5EA-CEB2-5975-3765EAF3B287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8F52422-CC6C-CFCA-2AE4-A75AF16BC71D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A31B5F6-53CA-86D2-3102-68E4BF8C3F41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12E242-44B2-F8F8-4481-FC2533BB05BD}"/>
              </a:ext>
            </a:extLst>
          </p:cNvPr>
          <p:cNvGrpSpPr/>
          <p:nvPr/>
        </p:nvGrpSpPr>
        <p:grpSpPr>
          <a:xfrm>
            <a:off x="6071414" y="3937682"/>
            <a:ext cx="763184" cy="190830"/>
            <a:chOff x="7234779" y="5509687"/>
            <a:chExt cx="1315514" cy="32893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7B2B952-DDFC-000A-6465-A9F55D3DB943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1789C43-BE5D-216A-08A4-9E6A0D696037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AA7DFE6-15CA-A11F-22AD-2144ACED8C27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2D85190-F714-C09B-4D62-9DEF873DE534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3F86795-0658-46CF-BBC0-BD2583C580ED}"/>
              </a:ext>
            </a:extLst>
          </p:cNvPr>
          <p:cNvGrpSpPr/>
          <p:nvPr/>
        </p:nvGrpSpPr>
        <p:grpSpPr>
          <a:xfrm>
            <a:off x="6939750" y="3937682"/>
            <a:ext cx="763184" cy="190830"/>
            <a:chOff x="7234779" y="5509687"/>
            <a:chExt cx="1315514" cy="32893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4D597CA-0200-44A0-7CD7-458BF3055359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FB24DB6-E896-798B-C5E4-D6E0680812CE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C0FCCF4-0D17-B0CA-0412-A490BE4EBFDC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376BBD3-8DD9-1F4D-692C-D6938589BFCF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E1DFD26-BC0F-EADD-2097-DA52883F2019}"/>
              </a:ext>
            </a:extLst>
          </p:cNvPr>
          <p:cNvGrpSpPr/>
          <p:nvPr/>
        </p:nvGrpSpPr>
        <p:grpSpPr>
          <a:xfrm>
            <a:off x="7808086" y="3937124"/>
            <a:ext cx="763184" cy="190830"/>
            <a:chOff x="7234779" y="5509687"/>
            <a:chExt cx="1315514" cy="32893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F623B48-FDA5-20EE-E30D-58ED2AEAA169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4CD427F-CC88-15D6-5773-CC7CAE8BE949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B896FF-D656-A004-D452-FEBBB2A072A7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18FF2EF-B0BC-B32A-B9A4-69CB6A5D71D7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60BCCD5-0D41-5BCF-D25B-B8D0155B0119}"/>
              </a:ext>
            </a:extLst>
          </p:cNvPr>
          <p:cNvGrpSpPr/>
          <p:nvPr/>
        </p:nvGrpSpPr>
        <p:grpSpPr>
          <a:xfrm>
            <a:off x="9124377" y="3937124"/>
            <a:ext cx="763184" cy="190830"/>
            <a:chOff x="7234779" y="5509687"/>
            <a:chExt cx="1315514" cy="328935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769854C-A321-0965-50C4-1C056C168907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DF4DB34-CB69-A089-7B55-0D865F1EE4FB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43F1E93-0353-DDDF-DC4B-C78B4CF33138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AEC5D34-145A-4EAD-AE1C-B326A4418C36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4FE6D808-2175-A42A-C9F0-BB62617B54AA}"/>
              </a:ext>
            </a:extLst>
          </p:cNvPr>
          <p:cNvSpPr/>
          <p:nvPr/>
        </p:nvSpPr>
        <p:spPr>
          <a:xfrm>
            <a:off x="1697071" y="4264734"/>
            <a:ext cx="3400852" cy="291210"/>
          </a:xfrm>
          <a:prstGeom prst="roundRect">
            <a:avLst>
              <a:gd name="adj" fmla="val 2015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Merge Layer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BC80F34-FE66-FF28-D7B0-29EF6BEDA540}"/>
              </a:ext>
            </a:extLst>
          </p:cNvPr>
          <p:cNvGrpSpPr/>
          <p:nvPr/>
        </p:nvGrpSpPr>
        <p:grpSpPr>
          <a:xfrm>
            <a:off x="1838153" y="4702654"/>
            <a:ext cx="763184" cy="190830"/>
            <a:chOff x="7234779" y="5509687"/>
            <a:chExt cx="1315514" cy="32893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3CD3C8C-E983-ED6B-ED51-5A166A9C8059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2243A6B-809E-015A-35EF-58A703F4242B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6B638F8-E7D1-DAC7-095A-55AAF3C3CACB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E647982-80B0-9398-7FA7-DB40640FCA26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3EDFAAE-C4B5-7968-1D07-E05FDDC2EC08}"/>
              </a:ext>
            </a:extLst>
          </p:cNvPr>
          <p:cNvGrpSpPr/>
          <p:nvPr/>
        </p:nvGrpSpPr>
        <p:grpSpPr>
          <a:xfrm>
            <a:off x="2599303" y="4704306"/>
            <a:ext cx="763184" cy="190830"/>
            <a:chOff x="7234779" y="5509687"/>
            <a:chExt cx="1315514" cy="32893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8FF98EF-42DF-EEAE-989B-CF4AE27BEB1C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646D215-3071-81B8-F3BD-8E7B7EDF0A93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21C7D3B-496D-2013-9604-1ECCFF7BDC74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FAAC480-EB6E-360A-A6A0-CB7534EE21A6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1F21D02-02EE-67E3-59A0-0A8A9C6847F9}"/>
              </a:ext>
            </a:extLst>
          </p:cNvPr>
          <p:cNvGrpSpPr/>
          <p:nvPr/>
        </p:nvGrpSpPr>
        <p:grpSpPr>
          <a:xfrm>
            <a:off x="3362801" y="4704024"/>
            <a:ext cx="763184" cy="191303"/>
            <a:chOff x="7234779" y="5507911"/>
            <a:chExt cx="1315514" cy="32975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9D6897-EB4C-CD42-C512-AC9E87BEC658}"/>
                </a:ext>
              </a:extLst>
            </p:cNvPr>
            <p:cNvSpPr/>
            <p:nvPr/>
          </p:nvSpPr>
          <p:spPr>
            <a:xfrm>
              <a:off x="7234779" y="5507911"/>
              <a:ext cx="327974" cy="327973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8BE2DE6-3BAA-2AB1-EF6E-0B41493EECD2}"/>
                </a:ext>
              </a:extLst>
            </p:cNvPr>
            <p:cNvSpPr/>
            <p:nvPr/>
          </p:nvSpPr>
          <p:spPr>
            <a:xfrm>
              <a:off x="7566371" y="5509680"/>
              <a:ext cx="327974" cy="327973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A3AB68F-655D-EE51-BECA-F284E0D71BE7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4EBB3BA-4385-ACC2-655B-C0B33F52066B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6DFF73D-EE3A-21AE-D3F2-889773799111}"/>
              </a:ext>
            </a:extLst>
          </p:cNvPr>
          <p:cNvGrpSpPr/>
          <p:nvPr/>
        </p:nvGrpSpPr>
        <p:grpSpPr>
          <a:xfrm>
            <a:off x="4124312" y="4705365"/>
            <a:ext cx="763184" cy="190830"/>
            <a:chOff x="7234779" y="5509687"/>
            <a:chExt cx="1315514" cy="32893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D03005-A428-7DC5-6E4C-89A6ACC76112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C3ED78A-5489-4963-2A35-B40179CE5F23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EE15AEE-335D-7350-1023-81F5018F33EA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CED5C2B-AAA7-6818-BF47-19D2F8EE46F9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33179A3B-EA27-F4EC-7E0B-020844E83C47}"/>
              </a:ext>
            </a:extLst>
          </p:cNvPr>
          <p:cNvSpPr/>
          <p:nvPr/>
        </p:nvSpPr>
        <p:spPr>
          <a:xfrm>
            <a:off x="1697071" y="5033566"/>
            <a:ext cx="3400853" cy="291210"/>
          </a:xfrm>
          <a:prstGeom prst="roundRect">
            <a:avLst>
              <a:gd name="adj" fmla="val 2015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Linear Projection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9316F16-B67D-FB18-F806-D982B6E2E77F}"/>
              </a:ext>
            </a:extLst>
          </p:cNvPr>
          <p:cNvGrpSpPr/>
          <p:nvPr/>
        </p:nvGrpSpPr>
        <p:grpSpPr>
          <a:xfrm>
            <a:off x="2595591" y="5493986"/>
            <a:ext cx="763184" cy="190830"/>
            <a:chOff x="7234779" y="5509687"/>
            <a:chExt cx="1315514" cy="328935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56F1DA3-A8CB-D8D3-3AFF-822FBDD65842}"/>
                </a:ext>
              </a:extLst>
            </p:cNvPr>
            <p:cNvSpPr/>
            <p:nvPr/>
          </p:nvSpPr>
          <p:spPr>
            <a:xfrm>
              <a:off x="7234779" y="5510648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914797F-5E45-5001-5B17-F44834A20F3D}"/>
                </a:ext>
              </a:extLst>
            </p:cNvPr>
            <p:cNvSpPr/>
            <p:nvPr/>
          </p:nvSpPr>
          <p:spPr>
            <a:xfrm>
              <a:off x="7566371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5F4EEEB-EF26-B663-EDDD-02122FA9B5F7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6E191B6-95EB-744F-EF48-734EF28E9E5E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4D81618-233E-8376-3D41-89B709A6F5D3}"/>
              </a:ext>
            </a:extLst>
          </p:cNvPr>
          <p:cNvGrpSpPr/>
          <p:nvPr/>
        </p:nvGrpSpPr>
        <p:grpSpPr>
          <a:xfrm>
            <a:off x="3359089" y="5493704"/>
            <a:ext cx="763184" cy="191303"/>
            <a:chOff x="7234779" y="5507911"/>
            <a:chExt cx="1315514" cy="32975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C991471-9066-52AF-9559-398E7B7D54C2}"/>
                </a:ext>
              </a:extLst>
            </p:cNvPr>
            <p:cNvSpPr/>
            <p:nvPr/>
          </p:nvSpPr>
          <p:spPr>
            <a:xfrm>
              <a:off x="7234779" y="5507911"/>
              <a:ext cx="327974" cy="327973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43CE9B5-80C8-C511-56B1-6982A906B07C}"/>
                </a:ext>
              </a:extLst>
            </p:cNvPr>
            <p:cNvSpPr/>
            <p:nvPr/>
          </p:nvSpPr>
          <p:spPr>
            <a:xfrm>
              <a:off x="7566371" y="5509680"/>
              <a:ext cx="327974" cy="327973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4279FFE-64C1-2C7D-C178-DE5C1F112D74}"/>
                </a:ext>
              </a:extLst>
            </p:cNvPr>
            <p:cNvSpPr/>
            <p:nvPr/>
          </p:nvSpPr>
          <p:spPr>
            <a:xfrm>
              <a:off x="7894345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A07BB68-E4BE-CE74-BE6A-F02D468C74E5}"/>
                </a:ext>
              </a:extLst>
            </p:cNvPr>
            <p:cNvSpPr/>
            <p:nvPr/>
          </p:nvSpPr>
          <p:spPr>
            <a:xfrm>
              <a:off x="8222319" y="5509687"/>
              <a:ext cx="327974" cy="327974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2023E81B-5E64-A4DA-11AD-F07CE16963DE}"/>
              </a:ext>
            </a:extLst>
          </p:cNvPr>
          <p:cNvSpPr/>
          <p:nvPr/>
        </p:nvSpPr>
        <p:spPr>
          <a:xfrm>
            <a:off x="4185863" y="5683976"/>
            <a:ext cx="4151644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7. Working of </a:t>
            </a: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 Block and </a:t>
            </a: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shited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windows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30322-C8B1-DB72-011C-B864CB2B270E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11/21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421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531128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Block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C56EA2-E9CB-A924-A3F1-B6F335A2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90" y="1973592"/>
            <a:ext cx="6347728" cy="291081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7E7991-B8A5-5369-E65E-AD92673FFA68}"/>
              </a:ext>
            </a:extLst>
          </p:cNvPr>
          <p:cNvSpPr/>
          <p:nvPr/>
        </p:nvSpPr>
        <p:spPr>
          <a:xfrm>
            <a:off x="2259356" y="1666717"/>
            <a:ext cx="1269802" cy="20484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Layer 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490C5B-6D15-A63E-A65B-651842F2019D}"/>
              </a:ext>
            </a:extLst>
          </p:cNvPr>
          <p:cNvSpPr/>
          <p:nvPr/>
        </p:nvSpPr>
        <p:spPr>
          <a:xfrm>
            <a:off x="5739156" y="1615309"/>
            <a:ext cx="1269802" cy="20484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Layer 1+1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40EAC16-DDE8-127A-1E81-67C6EF6A5758}"/>
              </a:ext>
            </a:extLst>
          </p:cNvPr>
          <p:cNvSpPr/>
          <p:nvPr/>
        </p:nvSpPr>
        <p:spPr>
          <a:xfrm>
            <a:off x="2775241" y="5242691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8. An illustration of the shifted window approach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CA3239-4DFA-DAC9-BFA5-0AEFF8654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46" y="1897542"/>
            <a:ext cx="756854" cy="7224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452961-C0FB-F155-DFF5-6953F13CB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40" y="3842846"/>
            <a:ext cx="569626" cy="4826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507795-92F2-F3DE-7EF3-7BA9DBE72D76}"/>
              </a:ext>
            </a:extLst>
          </p:cNvPr>
          <p:cNvSpPr/>
          <p:nvPr/>
        </p:nvSpPr>
        <p:spPr>
          <a:xfrm>
            <a:off x="8520496" y="2619994"/>
            <a:ext cx="1988754" cy="48260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 Local Window to Perform Self-Attention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F49B8-BEC0-0138-F110-50E3DA925D03}"/>
              </a:ext>
            </a:extLst>
          </p:cNvPr>
          <p:cNvSpPr/>
          <p:nvPr/>
        </p:nvSpPr>
        <p:spPr>
          <a:xfrm>
            <a:off x="8583996" y="4256397"/>
            <a:ext cx="1988754" cy="41355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 Patch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7833C-862B-643F-EB7A-6D3193BD55F5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12/21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459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710198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Advantages of </a:t>
            </a:r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51F1B-AC87-305C-3B6B-D331E4E73E26}"/>
              </a:ext>
            </a:extLst>
          </p:cNvPr>
          <p:cNvSpPr txBox="1"/>
          <p:nvPr/>
        </p:nvSpPr>
        <p:spPr>
          <a:xfrm>
            <a:off x="314814" y="1379133"/>
            <a:ext cx="7907859" cy="217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Hierarchical Feature Representation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Reduce complexity from n</a:t>
            </a:r>
            <a:r>
              <a:rPr lang="en-IN" b="1" baseline="300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to m*n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Improved Performance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Better Local and Global Context Modelling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EC33D2-863C-2AE9-A776-6BDEC0E846D2}"/>
              </a:ext>
            </a:extLst>
          </p:cNvPr>
          <p:cNvSpPr/>
          <p:nvPr/>
        </p:nvSpPr>
        <p:spPr>
          <a:xfrm>
            <a:off x="238614" y="3803947"/>
            <a:ext cx="710198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Limitations of </a:t>
            </a:r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F14D8-CD5C-EF34-25C9-1E85D89ECEA7}"/>
              </a:ext>
            </a:extLst>
          </p:cNvPr>
          <p:cNvSpPr txBox="1"/>
          <p:nvPr/>
        </p:nvSpPr>
        <p:spPr>
          <a:xfrm>
            <a:off x="314814" y="4826912"/>
            <a:ext cx="7907859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Lack of Temporal Awareness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 Built-in Mechanism for Sequence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39F57-5E26-CDBE-ED99-BFF8DB2CF27F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13/21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4816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5713453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11253"/>
                </a:solidFill>
                <a:effectLst/>
                <a:uLnTx/>
                <a:uFillTx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11253"/>
                </a:solidFill>
                <a:effectLst/>
                <a:uLnTx/>
                <a:uFillTx/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51F1B-AC87-305C-3B6B-D331E4E73E26}"/>
              </a:ext>
            </a:extLst>
          </p:cNvPr>
          <p:cNvSpPr txBox="1"/>
          <p:nvPr/>
        </p:nvSpPr>
        <p:spPr>
          <a:xfrm>
            <a:off x="321732" y="1465604"/>
            <a:ext cx="11125201" cy="424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 algn="just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 is an extension of the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 model, designed specifically for handling video data.</a:t>
            </a:r>
          </a:p>
          <a:p>
            <a:pPr marL="355600" indent="-173038" algn="just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captures spatial and temporal features in videos, making it well-suited for tasks like video classification and action recognition.</a:t>
            </a:r>
          </a:p>
          <a:p>
            <a:pPr marL="355600" indent="-173038" algn="just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Instead of just 2D image patches, Video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operate on 3D patches that include both spatial dimensions (height and width) and the temporal dimension (time).</a:t>
            </a:r>
          </a:p>
          <a:p>
            <a:pPr marL="355600" indent="-173038" algn="just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shifted window-based self-attention mechanism used in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is extended to 3D, meaning that attention is applied not just within spatial windows but also across adjacent time frames.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1EAD-9045-655D-00B2-A37FE021E223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14/21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31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8033319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Architecture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D6CAF8-8584-8C47-B55A-0DEB4F783018}"/>
              </a:ext>
            </a:extLst>
          </p:cNvPr>
          <p:cNvSpPr/>
          <p:nvPr/>
        </p:nvSpPr>
        <p:spPr>
          <a:xfrm>
            <a:off x="411780" y="3373969"/>
            <a:ext cx="985220" cy="3767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363947-23E9-2AD7-65E0-260FE7F55A1C}"/>
              </a:ext>
            </a:extLst>
          </p:cNvPr>
          <p:cNvSpPr/>
          <p:nvPr/>
        </p:nvSpPr>
        <p:spPr>
          <a:xfrm>
            <a:off x="1698714" y="2781310"/>
            <a:ext cx="401019" cy="156209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Partition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B74CD6-1404-DD05-70B1-933B87007680}"/>
              </a:ext>
            </a:extLst>
          </p:cNvPr>
          <p:cNvSpPr/>
          <p:nvPr/>
        </p:nvSpPr>
        <p:spPr>
          <a:xfrm>
            <a:off x="2232111" y="2417232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4EB36F-C144-E372-DE4A-4DCEB7007F0C}"/>
              </a:ext>
            </a:extLst>
          </p:cNvPr>
          <p:cNvSpPr/>
          <p:nvPr/>
        </p:nvSpPr>
        <p:spPr>
          <a:xfrm>
            <a:off x="2401447" y="2781306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Linear Embedding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40FBEC-1413-8518-0E12-10EF35C32986}"/>
              </a:ext>
            </a:extLst>
          </p:cNvPr>
          <p:cNvSpPr/>
          <p:nvPr/>
        </p:nvSpPr>
        <p:spPr>
          <a:xfrm>
            <a:off x="3036447" y="2781306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2AEA8-3BEE-6E75-3C91-2B60182174C0}"/>
              </a:ext>
            </a:extLst>
          </p:cNvPr>
          <p:cNvSpPr/>
          <p:nvPr/>
        </p:nvSpPr>
        <p:spPr>
          <a:xfrm>
            <a:off x="4611244" y="2417232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4B1300-E7CC-BED1-E305-FC82172554AA}"/>
              </a:ext>
            </a:extLst>
          </p:cNvPr>
          <p:cNvSpPr/>
          <p:nvPr/>
        </p:nvSpPr>
        <p:spPr>
          <a:xfrm>
            <a:off x="4780580" y="2781306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Merging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DD9F97-9FDB-B2D9-80C3-E8225E8C0849}"/>
              </a:ext>
            </a:extLst>
          </p:cNvPr>
          <p:cNvSpPr/>
          <p:nvPr/>
        </p:nvSpPr>
        <p:spPr>
          <a:xfrm>
            <a:off x="5415580" y="2781306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972FC0-8D95-5AB0-59DC-237EBA029B1D}"/>
              </a:ext>
            </a:extLst>
          </p:cNvPr>
          <p:cNvSpPr/>
          <p:nvPr/>
        </p:nvSpPr>
        <p:spPr>
          <a:xfrm>
            <a:off x="6985001" y="2417232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III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1B55C3-AE93-D5FB-4013-28CD90B853F7}"/>
              </a:ext>
            </a:extLst>
          </p:cNvPr>
          <p:cNvSpPr/>
          <p:nvPr/>
        </p:nvSpPr>
        <p:spPr>
          <a:xfrm>
            <a:off x="7154337" y="2781306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Merging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36476-F13D-1601-FA60-774A75314306}"/>
              </a:ext>
            </a:extLst>
          </p:cNvPr>
          <p:cNvSpPr/>
          <p:nvPr/>
        </p:nvSpPr>
        <p:spPr>
          <a:xfrm>
            <a:off x="7789337" y="2781306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6892DB-408B-A334-4DF7-3BE45818B97C}"/>
              </a:ext>
            </a:extLst>
          </p:cNvPr>
          <p:cNvSpPr/>
          <p:nvPr/>
        </p:nvSpPr>
        <p:spPr>
          <a:xfrm>
            <a:off x="9361848" y="2417232"/>
            <a:ext cx="2246755" cy="20870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Stage IV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25F61E-A181-E695-51F6-7411C7AA7371}"/>
              </a:ext>
            </a:extLst>
          </p:cNvPr>
          <p:cNvSpPr/>
          <p:nvPr/>
        </p:nvSpPr>
        <p:spPr>
          <a:xfrm>
            <a:off x="9531184" y="2781306"/>
            <a:ext cx="401019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Merging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C85CE6-6F48-7F22-CEAE-DAA5C598D905}"/>
              </a:ext>
            </a:extLst>
          </p:cNvPr>
          <p:cNvSpPr/>
          <p:nvPr/>
        </p:nvSpPr>
        <p:spPr>
          <a:xfrm>
            <a:off x="10166184" y="2781306"/>
            <a:ext cx="1281553" cy="156209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 Block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C309B-4647-6EEA-E2C7-8277452532A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397000" y="3562353"/>
            <a:ext cx="301714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EECCD4-BAD5-8A01-728E-C100B1664DB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99733" y="3562353"/>
            <a:ext cx="301714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717EFD-BE1E-AC74-91E3-431AD00E88D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81599" y="3562353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B6A5D-EDCD-9796-E7DB-9EA96DDC1EC9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070890" y="3562353"/>
            <a:ext cx="46029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1777B8-5722-A760-AF59-7BD179F519E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02466" y="3562353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DD2300-B917-7C4D-FA86-70D82F67B21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97133" y="3562353"/>
            <a:ext cx="45720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BB173A-2B52-E2F9-AC53-50D2085123C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932203" y="3562353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3B990B-181B-87D3-7BCD-63FC68BD53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18000" y="3562353"/>
            <a:ext cx="46258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302256-E695-F939-2E99-DB6E147E915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555356" y="3562353"/>
            <a:ext cx="233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6D7E01-F563-8FDC-3B97-163E1385303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447737" y="3562353"/>
            <a:ext cx="32093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2903D5-9723-E5D3-481B-941B28DFE8A6}"/>
              </a:ext>
            </a:extLst>
          </p:cNvPr>
          <p:cNvSpPr/>
          <p:nvPr/>
        </p:nvSpPr>
        <p:spPr>
          <a:xfrm>
            <a:off x="344047" y="3072879"/>
            <a:ext cx="1120686" cy="22541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 x H x W x 3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332429E-EE64-FAB3-7794-6C7B02B04B3F}"/>
              </a:ext>
            </a:extLst>
          </p:cNvPr>
          <p:cNvCxnSpPr>
            <a:cxnSpLocks/>
            <a:stCxn id="35" idx="1"/>
            <a:endCxn id="30" idx="0"/>
          </p:cNvCxnSpPr>
          <p:nvPr/>
        </p:nvCxnSpPr>
        <p:spPr>
          <a:xfrm rot="10800000">
            <a:off x="904391" y="3072880"/>
            <a:ext cx="1138445" cy="2441025"/>
          </a:xfrm>
          <a:prstGeom prst="curvedConnector4">
            <a:avLst>
              <a:gd name="adj1" fmla="val 162478"/>
              <a:gd name="adj2" fmla="val 117815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5EE291-AA32-90FC-3D95-312E4BAF644E}"/>
              </a:ext>
            </a:extLst>
          </p:cNvPr>
          <p:cNvSpPr/>
          <p:nvPr/>
        </p:nvSpPr>
        <p:spPr>
          <a:xfrm>
            <a:off x="2042835" y="5124443"/>
            <a:ext cx="1312653" cy="77892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Modification from </a:t>
            </a:r>
            <a:r>
              <a:rPr lang="en-IN" sz="1200" dirty="0" err="1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9B5A670-9097-DB39-61DB-93934C5463AF}"/>
              </a:ext>
            </a:extLst>
          </p:cNvPr>
          <p:cNvSpPr/>
          <p:nvPr/>
        </p:nvSpPr>
        <p:spPr>
          <a:xfrm>
            <a:off x="3199487" y="5043435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9. An illustration of Video </a:t>
            </a: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 Architecture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078D5-14DD-2C28-2200-C03908C2F3FD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15/21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766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7B6E983-A444-B581-D51A-67884D6D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20" y="2446456"/>
            <a:ext cx="1104354" cy="88467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8033319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Architecture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00183E8-BA12-C22B-1460-F87D1D88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9" y="2650068"/>
            <a:ext cx="7668811" cy="247693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A72C69-73EE-B220-1E98-53C7B03BC0AA}"/>
              </a:ext>
            </a:extLst>
          </p:cNvPr>
          <p:cNvSpPr/>
          <p:nvPr/>
        </p:nvSpPr>
        <p:spPr>
          <a:xfrm>
            <a:off x="1455023" y="2446456"/>
            <a:ext cx="1269802" cy="40722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Frames as 3D Tokens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46D08C-0FEB-9782-82D0-EB47804BE10D}"/>
              </a:ext>
            </a:extLst>
          </p:cNvPr>
          <p:cNvSpPr/>
          <p:nvPr/>
        </p:nvSpPr>
        <p:spPr>
          <a:xfrm>
            <a:off x="4028890" y="2242844"/>
            <a:ext cx="1269802" cy="40722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Layer 1</a:t>
            </a:r>
          </a:p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2x2x2 = 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8DB28F-B762-1105-97F6-E807234F3703}"/>
              </a:ext>
            </a:extLst>
          </p:cNvPr>
          <p:cNvSpPr/>
          <p:nvPr/>
        </p:nvSpPr>
        <p:spPr>
          <a:xfrm>
            <a:off x="6729757" y="2141038"/>
            <a:ext cx="1269802" cy="40722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Layer 1+1</a:t>
            </a:r>
          </a:p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3x3x3 = 27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C1C99D-0280-1CB1-BC6A-F6C4DEC3291E}"/>
              </a:ext>
            </a:extLst>
          </p:cNvPr>
          <p:cNvSpPr/>
          <p:nvPr/>
        </p:nvSpPr>
        <p:spPr>
          <a:xfrm>
            <a:off x="9213388" y="3331126"/>
            <a:ext cx="1988754" cy="48260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3D Local Window to Perform Self-Attention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5CF9AD3-A990-8BCB-F794-AB6BF3B7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62" y="4176773"/>
            <a:ext cx="569626" cy="4826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A7427C1-9A2B-EACC-4AE2-1BB4BC6ACAE5}"/>
              </a:ext>
            </a:extLst>
          </p:cNvPr>
          <p:cNvSpPr/>
          <p:nvPr/>
        </p:nvSpPr>
        <p:spPr>
          <a:xfrm>
            <a:off x="9269818" y="4590324"/>
            <a:ext cx="1988754" cy="41355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 Patch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F2380A-0F2E-3D7F-79AA-417533D94371}"/>
              </a:ext>
            </a:extLst>
          </p:cNvPr>
          <p:cNvSpPr/>
          <p:nvPr/>
        </p:nvSpPr>
        <p:spPr>
          <a:xfrm>
            <a:off x="2878114" y="5534230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10. An illustration of 3D shifted window approach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EC902-2D5F-EFA7-BEE7-354D30B4A739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16/21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7513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8346586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Advantages of Video </a:t>
            </a:r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6F528-75FB-3268-3850-D145527A2E2D}"/>
              </a:ext>
            </a:extLst>
          </p:cNvPr>
          <p:cNvSpPr txBox="1"/>
          <p:nvPr/>
        </p:nvSpPr>
        <p:spPr>
          <a:xfrm>
            <a:off x="314814" y="1935923"/>
            <a:ext cx="9743586" cy="331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State-of-the-Art Accuracy on Video Recognition Benchmarks.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Efficient Spatiotemporal Modelling.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Strong Performance in Temporal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Modeling</a:t>
            </a:r>
            <a:endParaRPr lang="en-GB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Smaller Model Size and Lower Computational Cost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Improved Local and Global Feature Learning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endParaRPr lang="en-GB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6CE87-BE61-46E7-C089-9B559F60D72B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17/21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8713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2539221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DA9EE-C03C-8ED3-6EEA-1980AA7C6F6E}"/>
              </a:ext>
            </a:extLst>
          </p:cNvPr>
          <p:cNvSpPr txBox="1"/>
          <p:nvPr/>
        </p:nvSpPr>
        <p:spPr>
          <a:xfrm>
            <a:off x="314815" y="1616963"/>
            <a:ext cx="11199854" cy="414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Explored the evolution of Transformers from NLP to computer vision.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Introduced Visual Transformers and the need for new approaches.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are efficient in handling high-resolution images and dense prediction tasks.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Limitations in temporal modelling, leading to the development of Video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utilizes 3D shifted window-based attention for spatiotemporal modelling.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provides a better speed-accuracy trade-off for video tasks.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D4FD-DFA4-8698-BA15-3D3EE45AFA99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18/21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686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2539221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D7DA0-7C18-EF4D-2D41-24A8769BC983}"/>
              </a:ext>
            </a:extLst>
          </p:cNvPr>
          <p:cNvSpPr txBox="1"/>
          <p:nvPr/>
        </p:nvSpPr>
        <p:spPr>
          <a:xfrm>
            <a:off x="314814" y="1797784"/>
            <a:ext cx="112217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 algn="just">
              <a:spcAft>
                <a:spcPts val="1200"/>
              </a:spcAft>
              <a:buClr>
                <a:srgbClr val="263EFF"/>
              </a:buClr>
              <a:buSzPct val="100000"/>
            </a:pP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 Ze Liu, Jia Ning, Yue Cao,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Yixuan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Wei, Zheng Zhang, Stephen Lin, and Han Hu. 2021. Video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Transformer. Retrieved from 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https://arxiv.org/abs/2106.13230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182562" algn="just">
              <a:spcAft>
                <a:spcPts val="1200"/>
              </a:spcAft>
              <a:buClr>
                <a:srgbClr val="263EFF"/>
              </a:buClr>
              <a:buSzPct val="100000"/>
            </a:pP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 Ashish Vaswani, Noam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Shazeer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Niki Parmar, Jakob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Uszkoreit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Llion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Jones, Aidan N. Gomez, Lukasz Kaiser, and Illia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Polosukhin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2017. Attention Is All You Need. Retrieved from 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https://arxiv.org/abs/1706.03762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182562" algn="just">
              <a:spcAft>
                <a:spcPts val="1200"/>
              </a:spcAft>
              <a:buClr>
                <a:srgbClr val="263EFF"/>
              </a:buClr>
              <a:buSzPct val="100000"/>
            </a:pP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[3] Alexey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Dosovitskiy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Lucas Beyer, Alexander Kolesnikov, Dirk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Weissenborn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Xiaohua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Zhai, Thomas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Unterthiner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Mostafa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Dehghani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Matthias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Minderer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Georg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Heigold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Sylvain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Gelly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Jakob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Uszkoreit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Neil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Houlsby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2020. An Image is Worth 16x16 Words: Transformers for Image Recognition at Scale. Retrieved from 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https://arxiv.org/abs/2010.11929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</a:p>
          <a:p>
            <a:pPr marL="182562" algn="just">
              <a:spcAft>
                <a:spcPts val="1200"/>
              </a:spcAft>
              <a:buClr>
                <a:srgbClr val="263EFF"/>
              </a:buClr>
              <a:buSzPct val="100000"/>
            </a:pP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[4] Ze Liu, Yutong Lin, Yue Cao, Han Hu,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Yixuan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Wei, Zheng Zhang, Stephen Lin, and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Baining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Guo. 2021. </a:t>
            </a:r>
            <a:r>
              <a:rPr lang="en-GB" sz="1600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Transformer: Hierarchical Vision Transformer using Shifted Windows. Retrieved from 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https://arxiv.org/abs/2103.14030</a:t>
            </a:r>
            <a:r>
              <a:rPr lang="en-GB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46A17-75C2-626E-5B63-EF9694EF0CA1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19/21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4569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184649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BCEEF-F731-2695-70B5-D504C1820ACB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02/21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D7DA0-7C18-EF4D-2D41-24A8769BC983}"/>
              </a:ext>
            </a:extLst>
          </p:cNvPr>
          <p:cNvSpPr txBox="1"/>
          <p:nvPr/>
        </p:nvSpPr>
        <p:spPr>
          <a:xfrm>
            <a:off x="314814" y="1379133"/>
            <a:ext cx="7907859" cy="461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Standard Transformers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Transformers</a:t>
            </a: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its Limitations</a:t>
            </a:r>
            <a:endParaRPr lang="en-GB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 Transformers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Architecture of SWIN Transformers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Advantages Over Standard Transformers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Limitations in Temporal Modelling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SWIN Transformers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Architecture Overview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Performance and Accuracy Advantages</a:t>
            </a:r>
          </a:p>
          <a:p>
            <a:pPr marL="355600" indent="-173038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Conclusion</a:t>
            </a:r>
            <a:endParaRPr lang="en-IN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3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9408CA-2305-991F-DC6F-F9597D34729D}"/>
              </a:ext>
            </a:extLst>
          </p:cNvPr>
          <p:cNvSpPr/>
          <p:nvPr/>
        </p:nvSpPr>
        <p:spPr>
          <a:xfrm>
            <a:off x="3380507" y="2556841"/>
            <a:ext cx="5430984" cy="970848"/>
          </a:xfrm>
          <a:prstGeom prst="roundRect">
            <a:avLst>
              <a:gd name="adj" fmla="val 34109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8EC62-599B-87B7-1CF7-B7C8B1C4B6C0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20/21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6337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9408CA-2305-991F-DC6F-F9597D34729D}"/>
              </a:ext>
            </a:extLst>
          </p:cNvPr>
          <p:cNvSpPr/>
          <p:nvPr/>
        </p:nvSpPr>
        <p:spPr>
          <a:xfrm>
            <a:off x="3380507" y="2556841"/>
            <a:ext cx="5430984" cy="970848"/>
          </a:xfrm>
          <a:prstGeom prst="roundRect">
            <a:avLst>
              <a:gd name="adj" fmla="val 34109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378C3-DA64-6A84-0B47-E8E58E3A66AF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21/21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1625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2864804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54B34-5EF0-E923-D4A7-347EF71D321C}"/>
              </a:ext>
            </a:extLst>
          </p:cNvPr>
          <p:cNvSpPr txBox="1"/>
          <p:nvPr/>
        </p:nvSpPr>
        <p:spPr>
          <a:xfrm>
            <a:off x="314815" y="1616963"/>
            <a:ext cx="11199854" cy="398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Evolution from Standard Transformers architecture to Video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Transformers are originally designed for natural language processing (NLP) tasks.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extend the capability of Transformers to adapt to vision, Vision Transformers (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ViT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) was introduced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overcome the limitations of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ViT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such as scalability and efficiency, shifted window based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was introduced.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Video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were developed to address the need to handle videos, extending the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architecture to the spatiotemporal domain.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7973-024B-85CB-9F4F-A550B3CB7209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03/21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7727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540018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Standard Transformers </a:t>
            </a:r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9575B3-5D24-28AE-5D5C-8028430A83BA}"/>
              </a:ext>
            </a:extLst>
          </p:cNvPr>
          <p:cNvSpPr/>
          <p:nvPr/>
        </p:nvSpPr>
        <p:spPr>
          <a:xfrm>
            <a:off x="765083" y="1718733"/>
            <a:ext cx="1964267" cy="5926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Text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577CD-E50A-12F9-B6BD-6513E17DEDBA}"/>
              </a:ext>
            </a:extLst>
          </p:cNvPr>
          <p:cNvSpPr/>
          <p:nvPr/>
        </p:nvSpPr>
        <p:spPr>
          <a:xfrm>
            <a:off x="3261203" y="1718733"/>
            <a:ext cx="2116666" cy="5926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Tokenization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9E800-DB51-50AB-7D2B-345BDFF5A97D}"/>
              </a:ext>
            </a:extLst>
          </p:cNvPr>
          <p:cNvSpPr/>
          <p:nvPr/>
        </p:nvSpPr>
        <p:spPr>
          <a:xfrm>
            <a:off x="3261203" y="3034242"/>
            <a:ext cx="2116666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Positional Embeddings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5ADB53-A20F-05DA-3124-758BCB8C27B6}"/>
              </a:ext>
            </a:extLst>
          </p:cNvPr>
          <p:cNvSpPr/>
          <p:nvPr/>
        </p:nvSpPr>
        <p:spPr>
          <a:xfrm>
            <a:off x="3261203" y="4468284"/>
            <a:ext cx="2116666" cy="5926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Embeddings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C1FAA-D1C7-705C-C2F2-977EBC8B0D38}"/>
              </a:ext>
            </a:extLst>
          </p:cNvPr>
          <p:cNvSpPr/>
          <p:nvPr/>
        </p:nvSpPr>
        <p:spPr>
          <a:xfrm>
            <a:off x="5983810" y="4019550"/>
            <a:ext cx="3070709" cy="149013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74CA16-6632-D4B3-6C36-9E31E657C64D}"/>
              </a:ext>
            </a:extLst>
          </p:cNvPr>
          <p:cNvSpPr/>
          <p:nvPr/>
        </p:nvSpPr>
        <p:spPr>
          <a:xfrm>
            <a:off x="6160457" y="4199469"/>
            <a:ext cx="1268461" cy="59266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Encoder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D6D851-EB03-67E3-5DF2-5E36853AF375}"/>
              </a:ext>
            </a:extLst>
          </p:cNvPr>
          <p:cNvSpPr/>
          <p:nvPr/>
        </p:nvSpPr>
        <p:spPr>
          <a:xfrm>
            <a:off x="7590168" y="4199469"/>
            <a:ext cx="1268461" cy="59266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CCB9EC-DFA5-9110-20FE-F6A01099E604}"/>
              </a:ext>
            </a:extLst>
          </p:cNvPr>
          <p:cNvSpPr/>
          <p:nvPr/>
        </p:nvSpPr>
        <p:spPr>
          <a:xfrm>
            <a:off x="6884934" y="5108576"/>
            <a:ext cx="1268461" cy="29421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Attention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454136-954D-C0BE-DAD7-A028C16E0B6E}"/>
              </a:ext>
            </a:extLst>
          </p:cNvPr>
          <p:cNvSpPr/>
          <p:nvPr/>
        </p:nvSpPr>
        <p:spPr>
          <a:xfrm>
            <a:off x="9660461" y="4467755"/>
            <a:ext cx="1964267" cy="5926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54BDA7-8265-8674-2E28-8691F60654B3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2729350" y="2015066"/>
            <a:ext cx="53185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DE7CC-B887-C519-4FBC-7204BFD3F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319536" y="2311399"/>
            <a:ext cx="0" cy="7228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58741-24F9-1584-B838-F4EC0A2CAC2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319536" y="3745442"/>
            <a:ext cx="0" cy="7228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8B47D0-3DBA-6877-E0F1-112155B7FD9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377869" y="4764617"/>
            <a:ext cx="60594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6466-7DD2-9ED6-2640-0A67B780506B}"/>
              </a:ext>
            </a:extLst>
          </p:cNvPr>
          <p:cNvCxnSpPr>
            <a:cxnSpLocks/>
            <a:stCxn id="10" idx="3"/>
            <a:endCxn id="20" idx="2"/>
          </p:cNvCxnSpPr>
          <p:nvPr/>
        </p:nvCxnSpPr>
        <p:spPr>
          <a:xfrm flipV="1">
            <a:off x="9054519" y="4764088"/>
            <a:ext cx="605942" cy="5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B11C67-69C5-BE92-C719-6E4054F07E06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519165" y="4792135"/>
            <a:ext cx="705234" cy="31644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B07F1C-074A-23A3-7B29-27CD8E92F8F1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6794688" y="4792135"/>
            <a:ext cx="724477" cy="31644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8875B1-E24D-5B4A-7269-21F1D16D8E69}"/>
              </a:ext>
            </a:extLst>
          </p:cNvPr>
          <p:cNvSpPr/>
          <p:nvPr/>
        </p:nvSpPr>
        <p:spPr>
          <a:xfrm>
            <a:off x="2859907" y="5623162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1. Simple Transformer Architecture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A6762-D804-ABBC-4924-B0807F66AE5A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04/21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5846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4790585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Vision Transformers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11253"/>
                </a:solidFill>
                <a:effectLst/>
                <a:uLnTx/>
                <a:uFillTx/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11253"/>
                </a:solidFill>
                <a:effectLst/>
                <a:uLnTx/>
                <a:uFillTx/>
                <a:latin typeface="Open Sans" pitchFamily="2" charset="0"/>
                <a:ea typeface="Open Sans" pitchFamily="2" charset="0"/>
                <a:cs typeface="Open Sans" pitchFamily="2" charset="0"/>
              </a:rPr>
              <a:t>[3]</a:t>
            </a:r>
            <a:endParaRPr lang="en-IN" sz="3200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9575B3-5D24-28AE-5D5C-8028430A83BA}"/>
              </a:ext>
            </a:extLst>
          </p:cNvPr>
          <p:cNvSpPr/>
          <p:nvPr/>
        </p:nvSpPr>
        <p:spPr>
          <a:xfrm>
            <a:off x="765083" y="1718733"/>
            <a:ext cx="1964267" cy="5926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Image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577CD-E50A-12F9-B6BD-6513E17DEDBA}"/>
              </a:ext>
            </a:extLst>
          </p:cNvPr>
          <p:cNvSpPr/>
          <p:nvPr/>
        </p:nvSpPr>
        <p:spPr>
          <a:xfrm>
            <a:off x="3764586" y="1621364"/>
            <a:ext cx="2116666" cy="78740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Split into Patches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9E800-DB51-50AB-7D2B-345BDFF5A97D}"/>
              </a:ext>
            </a:extLst>
          </p:cNvPr>
          <p:cNvSpPr/>
          <p:nvPr/>
        </p:nvSpPr>
        <p:spPr>
          <a:xfrm>
            <a:off x="3764586" y="2904065"/>
            <a:ext cx="2116666" cy="97155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Flattening and Projection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5ADB53-A20F-05DA-3124-758BCB8C27B6}"/>
              </a:ext>
            </a:extLst>
          </p:cNvPr>
          <p:cNvSpPr/>
          <p:nvPr/>
        </p:nvSpPr>
        <p:spPr>
          <a:xfrm>
            <a:off x="3764586" y="4348692"/>
            <a:ext cx="2116666" cy="831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Positional Embeddings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C1FAA-D1C7-705C-C2F2-977EBC8B0D38}"/>
              </a:ext>
            </a:extLst>
          </p:cNvPr>
          <p:cNvSpPr/>
          <p:nvPr/>
        </p:nvSpPr>
        <p:spPr>
          <a:xfrm>
            <a:off x="6916488" y="4019550"/>
            <a:ext cx="1708738" cy="149013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74CA16-6632-D4B3-6C36-9E31E657C64D}"/>
              </a:ext>
            </a:extLst>
          </p:cNvPr>
          <p:cNvSpPr/>
          <p:nvPr/>
        </p:nvSpPr>
        <p:spPr>
          <a:xfrm>
            <a:off x="7136626" y="4154754"/>
            <a:ext cx="1268461" cy="59266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CCB9EC-DFA5-9110-20FE-F6A01099E604}"/>
              </a:ext>
            </a:extLst>
          </p:cNvPr>
          <p:cNvSpPr/>
          <p:nvPr/>
        </p:nvSpPr>
        <p:spPr>
          <a:xfrm>
            <a:off x="7136626" y="5108576"/>
            <a:ext cx="1268461" cy="29421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Attention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454136-954D-C0BE-DAD7-A028C16E0B6E}"/>
              </a:ext>
            </a:extLst>
          </p:cNvPr>
          <p:cNvSpPr/>
          <p:nvPr/>
        </p:nvSpPr>
        <p:spPr>
          <a:xfrm>
            <a:off x="9660461" y="4467755"/>
            <a:ext cx="1964267" cy="59266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54BDA7-8265-8674-2E28-8691F60654B3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729350" y="2015066"/>
            <a:ext cx="10352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DE7CC-B887-C519-4FBC-7204BFD3F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22919" y="2408768"/>
            <a:ext cx="0" cy="4952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58741-24F9-1584-B838-F4EC0A2CAC2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822919" y="3875619"/>
            <a:ext cx="0" cy="4730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8B47D0-3DBA-6877-E0F1-112155B7FD9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881252" y="4764617"/>
            <a:ext cx="10352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6466-7DD2-9ED6-2640-0A67B780506B}"/>
              </a:ext>
            </a:extLst>
          </p:cNvPr>
          <p:cNvCxnSpPr>
            <a:cxnSpLocks/>
            <a:stCxn id="10" idx="3"/>
            <a:endCxn id="20" idx="2"/>
          </p:cNvCxnSpPr>
          <p:nvPr/>
        </p:nvCxnSpPr>
        <p:spPr>
          <a:xfrm flipV="1">
            <a:off x="8625226" y="4764088"/>
            <a:ext cx="1035235" cy="5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B07F1C-074A-23A3-7B29-27CD8E92F8F1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7770857" y="4747420"/>
            <a:ext cx="0" cy="36115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81C5D5-22DE-833C-86D9-F1BDB5BEA163}"/>
              </a:ext>
            </a:extLst>
          </p:cNvPr>
          <p:cNvSpPr/>
          <p:nvPr/>
        </p:nvSpPr>
        <p:spPr>
          <a:xfrm>
            <a:off x="2859907" y="5623162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2. Simple Vision Transformer Architecture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D946F-2A1C-447B-C5F6-FA34D39DD095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05/21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436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4375718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Vision Transformers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9575B3-5D24-28AE-5D5C-8028430A83BA}"/>
              </a:ext>
            </a:extLst>
          </p:cNvPr>
          <p:cNvSpPr/>
          <p:nvPr/>
        </p:nvSpPr>
        <p:spPr>
          <a:xfrm>
            <a:off x="1054944" y="1259080"/>
            <a:ext cx="1384546" cy="321796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Image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577CD-E50A-12F9-B6BD-6513E17DEDBA}"/>
              </a:ext>
            </a:extLst>
          </p:cNvPr>
          <p:cNvSpPr/>
          <p:nvPr/>
        </p:nvSpPr>
        <p:spPr>
          <a:xfrm>
            <a:off x="1002524" y="1873326"/>
            <a:ext cx="1491966" cy="4275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Split into Patches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9E800-DB51-50AB-7D2B-345BDFF5A97D}"/>
              </a:ext>
            </a:extLst>
          </p:cNvPr>
          <p:cNvSpPr/>
          <p:nvPr/>
        </p:nvSpPr>
        <p:spPr>
          <a:xfrm>
            <a:off x="1002524" y="2593308"/>
            <a:ext cx="1491966" cy="52751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Patch Flattening and Projection</a:t>
            </a:r>
            <a:endParaRPr lang="en-IN" sz="12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5ADB53-A20F-05DA-3124-758BCB8C27B6}"/>
              </a:ext>
            </a:extLst>
          </p:cNvPr>
          <p:cNvSpPr/>
          <p:nvPr/>
        </p:nvSpPr>
        <p:spPr>
          <a:xfrm>
            <a:off x="1002524" y="3413276"/>
            <a:ext cx="1491966" cy="451664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Positional Embeddings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C1FAA-D1C7-705C-C2F2-977EBC8B0D38}"/>
              </a:ext>
            </a:extLst>
          </p:cNvPr>
          <p:cNvSpPr/>
          <p:nvPr/>
        </p:nvSpPr>
        <p:spPr>
          <a:xfrm>
            <a:off x="1144769" y="4157390"/>
            <a:ext cx="1204432" cy="96128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74CA16-6632-D4B3-6C36-9E31E657C64D}"/>
              </a:ext>
            </a:extLst>
          </p:cNvPr>
          <p:cNvSpPr/>
          <p:nvPr/>
        </p:nvSpPr>
        <p:spPr>
          <a:xfrm>
            <a:off x="1299937" y="4273948"/>
            <a:ext cx="894096" cy="32179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Encoder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CCB9EC-DFA5-9110-20FE-F6A01099E604}"/>
              </a:ext>
            </a:extLst>
          </p:cNvPr>
          <p:cNvSpPr/>
          <p:nvPr/>
        </p:nvSpPr>
        <p:spPr>
          <a:xfrm>
            <a:off x="1299937" y="4905151"/>
            <a:ext cx="894096" cy="15974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Attention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454136-954D-C0BE-DAD7-A028C16E0B6E}"/>
              </a:ext>
            </a:extLst>
          </p:cNvPr>
          <p:cNvSpPr/>
          <p:nvPr/>
        </p:nvSpPr>
        <p:spPr>
          <a:xfrm>
            <a:off x="1054944" y="5411119"/>
            <a:ext cx="1384546" cy="321796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lang="en-IN" sz="12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54BDA7-8265-8674-2E28-8691F60654B3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1747217" y="1580876"/>
            <a:ext cx="1290" cy="292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DE7CC-B887-C519-4FBC-7204BFD3F9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748507" y="2300858"/>
            <a:ext cx="0" cy="292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58741-24F9-1584-B838-F4EC0A2CAC2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748507" y="3120826"/>
            <a:ext cx="0" cy="292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8B47D0-3DBA-6877-E0F1-112155B7FD9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46985" y="3864940"/>
            <a:ext cx="1522" cy="292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D66466-7DD2-9ED6-2640-0A67B780506B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1746985" y="5118670"/>
            <a:ext cx="232" cy="2924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B07F1C-074A-23A3-7B29-27CD8E92F8F1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1746985" y="4595744"/>
            <a:ext cx="0" cy="30940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AF3177-FFD1-A3CE-E994-A8BE9A347499}"/>
              </a:ext>
            </a:extLst>
          </p:cNvPr>
          <p:cNvSpPr/>
          <p:nvPr/>
        </p:nvSpPr>
        <p:spPr>
          <a:xfrm>
            <a:off x="3623112" y="1259080"/>
            <a:ext cx="3039742" cy="3099194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23143AE-FC05-362D-4F70-2BD67A79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20" y="1507215"/>
            <a:ext cx="2602926" cy="2602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0B8724-ADBD-DEDC-0298-690B17EAD8EE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6662854" y="2805458"/>
            <a:ext cx="1367571" cy="321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92FCAD-D464-405D-B328-807418BA72CE}"/>
              </a:ext>
            </a:extLst>
          </p:cNvPr>
          <p:cNvSpPr/>
          <p:nvPr/>
        </p:nvSpPr>
        <p:spPr>
          <a:xfrm>
            <a:off x="8030425" y="1255861"/>
            <a:ext cx="3039742" cy="3099194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11C0ED-F7FF-FF99-2B6A-17E93C96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2" y="1529664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4A6C3D2-A985-AD38-1152-7FA79A765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374" y="1520846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C372B3-13A6-0FD0-DBDB-B07910158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96" y="1513937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68C18A2-0E23-16C8-A433-58702B687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817" y="1505886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66851FF-F8C7-3BC8-2492-0D218BFDB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2" y="2198654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1136C01-BB65-A83E-B527-5DDB843F31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374" y="2192776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329B619-7B3A-9739-B0BE-9DE0CFCDB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96" y="218817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EAC8B7B-8B40-4271-7F73-5543CA3FB2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817" y="218280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F5D96B-C14A-0B93-9E35-7438A1905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2" y="2869383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0CF0D6B-31F0-E9D3-B3FE-8D7D53273D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35" y="2866445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BD88BF0-933B-D43F-EA18-CC5E51E9A8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26" y="286414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43E6987-3ADF-13C8-2CEA-76309D0C6C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96" y="2861457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A95FE1-E5EA-5DCB-695E-9866794FEF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2" y="3540113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4121CD-60DA-2A22-796A-59E03510D6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35" y="3540113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86B5F6C-F318-4F38-4364-321CCD071F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26" y="3540113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B4A7A93-03F0-E08C-221C-C09EAC1CB0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78" y="3540113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13B29B-B13C-FA23-404B-36F6ADD721B4}"/>
              </a:ext>
            </a:extLst>
          </p:cNvPr>
          <p:cNvSpPr/>
          <p:nvPr/>
        </p:nvSpPr>
        <p:spPr>
          <a:xfrm>
            <a:off x="3432612" y="4962784"/>
            <a:ext cx="5906613" cy="961281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1                    2                  3                  4                   5                                         15               16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1AC65-EC7B-5535-58A5-C48C6DE9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40" y="5236587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CF337-3AE4-47FA-F238-0C8968DBF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62" y="5227769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DB1E5B-1DD4-6506-BEA7-ABCAD44A7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84" y="5220860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731DB-502F-0B0B-8BC7-39820EC87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05" y="5212809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9DACE4-A194-DAE3-8218-C1864C408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26" y="522086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8123C7-4F0D-7579-7297-41C90749CE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88" y="521107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33A03C4-DE18-41B4-2B71-A4AB9086D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40" y="5211070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79BBB77-070F-1F97-E10F-116AAFEB9679}"/>
              </a:ext>
            </a:extLst>
          </p:cNvPr>
          <p:cNvCxnSpPr>
            <a:stCxn id="44" idx="2"/>
            <a:endCxn id="6" idx="0"/>
          </p:cNvCxnSpPr>
          <p:nvPr/>
        </p:nvCxnSpPr>
        <p:spPr>
          <a:xfrm rot="5400000">
            <a:off x="7664244" y="3076731"/>
            <a:ext cx="607729" cy="3164377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0F2B4BE-2824-28C3-9279-23958F220FBB}"/>
              </a:ext>
            </a:extLst>
          </p:cNvPr>
          <p:cNvSpPr txBox="1"/>
          <p:nvPr/>
        </p:nvSpPr>
        <p:spPr>
          <a:xfrm>
            <a:off x="7102941" y="52730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. . .</a:t>
            </a:r>
            <a:endParaRPr lang="en-IN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99DBCE-DC86-5BA3-E62A-39D890074459}"/>
              </a:ext>
            </a:extLst>
          </p:cNvPr>
          <p:cNvSpPr/>
          <p:nvPr/>
        </p:nvSpPr>
        <p:spPr>
          <a:xfrm>
            <a:off x="9629959" y="4962784"/>
            <a:ext cx="1630708" cy="96128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Transformer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240665-8A22-8078-22CA-85B87AF4F178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9339225" y="5443425"/>
            <a:ext cx="29073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795B98-4B48-3C6F-845E-3DA35037616E}"/>
              </a:ext>
            </a:extLst>
          </p:cNvPr>
          <p:cNvSpPr/>
          <p:nvPr/>
        </p:nvSpPr>
        <p:spPr>
          <a:xfrm>
            <a:off x="3144580" y="5856859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3. Illustration of patches in Vision Transformers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CCAF1-CE43-625B-C85F-29EEE42F2C64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06/21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699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7111222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Limitation of Vision Transformers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AF3177-FFD1-A3CE-E994-A8BE9A347499}"/>
              </a:ext>
            </a:extLst>
          </p:cNvPr>
          <p:cNvSpPr/>
          <p:nvPr/>
        </p:nvSpPr>
        <p:spPr>
          <a:xfrm>
            <a:off x="3623112" y="7558282"/>
            <a:ext cx="3039742" cy="3099194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23143AE-FC05-362D-4F70-2BD67A79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20" y="7806417"/>
            <a:ext cx="2602926" cy="2602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0B8724-ADBD-DEDC-0298-690B17EAD8E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662854" y="9104660"/>
            <a:ext cx="1367571" cy="321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92FCAD-D464-405D-B328-807418BA72CE}"/>
              </a:ext>
            </a:extLst>
          </p:cNvPr>
          <p:cNvSpPr/>
          <p:nvPr/>
        </p:nvSpPr>
        <p:spPr>
          <a:xfrm>
            <a:off x="4809235" y="2027100"/>
            <a:ext cx="3039742" cy="3099194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11C0ED-F7FF-FF99-2B6A-17E93C96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62" y="2300903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4A6C3D2-A985-AD38-1152-7FA79A765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84" y="2292085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C372B3-13A6-0FD0-DBDB-B07910158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06" y="2285176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68C18A2-0E23-16C8-A433-58702B687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27" y="2277125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66851FF-F8C7-3BC8-2492-0D218BFDB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62" y="2969893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1136C01-BB65-A83E-B527-5DDB843F31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84" y="2964015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329B619-7B3A-9739-B0BE-9DE0CFCDB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06" y="2959409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EAC8B7B-8B40-4271-7F73-5543CA3FB2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27" y="2954041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F5D96B-C14A-0B93-9E35-7438A1905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62" y="364062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0CF0D6B-31F0-E9D3-B3FE-8D7D53273D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45" y="3637684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BD88BF0-933B-D43F-EA18-CC5E51E9A8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36" y="3635381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43E6987-3ADF-13C8-2CEA-76309D0C6C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06" y="3632696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A95FE1-E5EA-5DCB-695E-9866794FEF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62" y="431135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4121CD-60DA-2A22-796A-59E03510D6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45" y="431135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86B5F6C-F318-4F38-4364-321CCD071F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36" y="431135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B4A7A93-03F0-E08C-221C-C09EAC1CB0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88" y="431135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13B29B-B13C-FA23-404B-36F6ADD721B4}"/>
              </a:ext>
            </a:extLst>
          </p:cNvPr>
          <p:cNvSpPr/>
          <p:nvPr/>
        </p:nvSpPr>
        <p:spPr>
          <a:xfrm>
            <a:off x="3432612" y="11261986"/>
            <a:ext cx="5906613" cy="961281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1                    2                  3                  4                   5                                         15               16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1AC65-EC7B-5535-58A5-C48C6DE9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40" y="11535789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CF337-3AE4-47FA-F238-0C8968DBF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62" y="11526971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DB1E5B-1DD4-6506-BEA7-ABCAD44A7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84" y="11520062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731DB-502F-0B0B-8BC7-39820EC87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05" y="11512011"/>
            <a:ext cx="574261" cy="574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9DACE4-A194-DAE3-8218-C1864C408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26" y="1152006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8123C7-4F0D-7579-7297-41C90749CE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88" y="1151027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33A03C4-DE18-41B4-2B71-A4AB9086D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40" y="11510272"/>
            <a:ext cx="576000" cy="57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79BBB77-070F-1F97-E10F-116AAFEB9679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7664244" y="9375933"/>
            <a:ext cx="607729" cy="3164377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0F2B4BE-2824-28C3-9279-23958F220FBB}"/>
              </a:ext>
            </a:extLst>
          </p:cNvPr>
          <p:cNvSpPr txBox="1"/>
          <p:nvPr/>
        </p:nvSpPr>
        <p:spPr>
          <a:xfrm>
            <a:off x="7075233" y="1157223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. . .</a:t>
            </a:r>
            <a:endParaRPr lang="en-IN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99DBCE-DC86-5BA3-E62A-39D890074459}"/>
              </a:ext>
            </a:extLst>
          </p:cNvPr>
          <p:cNvSpPr/>
          <p:nvPr/>
        </p:nvSpPr>
        <p:spPr>
          <a:xfrm>
            <a:off x="8372661" y="3091269"/>
            <a:ext cx="1630708" cy="96128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Transformer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240665-8A22-8078-22CA-85B87AF4F178}"/>
              </a:ext>
            </a:extLst>
          </p:cNvPr>
          <p:cNvCxnSpPr>
            <a:cxnSpLocks/>
            <a:stCxn id="44" idx="3"/>
            <a:endCxn id="78" idx="1"/>
          </p:cNvCxnSpPr>
          <p:nvPr/>
        </p:nvCxnSpPr>
        <p:spPr>
          <a:xfrm flipV="1">
            <a:off x="7848977" y="3571910"/>
            <a:ext cx="523684" cy="47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77B9A0-9D0E-AC0A-28CC-2639B079D3E5}"/>
              </a:ext>
            </a:extLst>
          </p:cNvPr>
          <p:cNvSpPr/>
          <p:nvPr/>
        </p:nvSpPr>
        <p:spPr>
          <a:xfrm>
            <a:off x="10471513" y="3361527"/>
            <a:ext cx="1277142" cy="420766"/>
          </a:xfrm>
          <a:prstGeom prst="roundRect">
            <a:avLst/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BALLOON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9C137E-F117-0FF1-82C7-955C8FEF2480}"/>
              </a:ext>
            </a:extLst>
          </p:cNvPr>
          <p:cNvCxnSpPr>
            <a:cxnSpLocks/>
            <a:stCxn id="78" idx="3"/>
            <a:endCxn id="30" idx="1"/>
          </p:cNvCxnSpPr>
          <p:nvPr/>
        </p:nvCxnSpPr>
        <p:spPr>
          <a:xfrm>
            <a:off x="10003369" y="3571910"/>
            <a:ext cx="46814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0CEA1C0-67FC-CCC5-39B2-04FFD162CBFB}"/>
              </a:ext>
            </a:extLst>
          </p:cNvPr>
          <p:cNvSpPr/>
          <p:nvPr/>
        </p:nvSpPr>
        <p:spPr>
          <a:xfrm>
            <a:off x="5626908" y="5188958"/>
            <a:ext cx="1501256" cy="42076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16x16 Patch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0E18D-C6AA-B4B3-5ADC-29FAB1996BB1}"/>
              </a:ext>
            </a:extLst>
          </p:cNvPr>
          <p:cNvSpPr txBox="1"/>
          <p:nvPr/>
        </p:nvSpPr>
        <p:spPr>
          <a:xfrm>
            <a:off x="314814" y="2311972"/>
            <a:ext cx="4248719" cy="20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High Computational Cost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Fixed Patch Size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Limited Local Context Understanding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906C05-02A4-5838-FA5E-85B9F893C618}"/>
              </a:ext>
            </a:extLst>
          </p:cNvPr>
          <p:cNvSpPr/>
          <p:nvPr/>
        </p:nvSpPr>
        <p:spPr>
          <a:xfrm>
            <a:off x="3144580" y="5704054"/>
            <a:ext cx="6995292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4. Limitation of Vison Transformers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53E8A-5922-9F02-CB79-DBA86268512E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07/21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561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5" y="347133"/>
            <a:ext cx="7111222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Limitation of Vision Transformers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92FCAD-D464-405D-B328-807418BA72CE}"/>
              </a:ext>
            </a:extLst>
          </p:cNvPr>
          <p:cNvSpPr/>
          <p:nvPr/>
        </p:nvSpPr>
        <p:spPr>
          <a:xfrm>
            <a:off x="5195590" y="1651956"/>
            <a:ext cx="2756784" cy="2677876"/>
          </a:xfrm>
          <a:prstGeom prst="roundRect">
            <a:avLst>
              <a:gd name="adj" fmla="val 8637"/>
            </a:avLst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44121CD-60DA-2A22-796A-59E03510D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0"/>
          <a:stretch/>
        </p:blipFill>
        <p:spPr>
          <a:xfrm>
            <a:off x="5509659" y="1955568"/>
            <a:ext cx="1122086" cy="2070653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86B5F6C-F318-4F38-4364-321CCD071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6"/>
          <a:stretch/>
        </p:blipFill>
        <p:spPr>
          <a:xfrm>
            <a:off x="6624973" y="1955568"/>
            <a:ext cx="973301" cy="2070652"/>
          </a:xfrm>
          <a:prstGeom prst="rect">
            <a:avLst/>
          </a:prstGeom>
          <a:effectLst/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240665-8A22-8078-22CA-85B87AF4F178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>
            <a:off x="7952374" y="2990894"/>
            <a:ext cx="49371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77B9A0-9D0E-AC0A-28CC-2639B079D3E5}"/>
              </a:ext>
            </a:extLst>
          </p:cNvPr>
          <p:cNvSpPr/>
          <p:nvPr/>
        </p:nvSpPr>
        <p:spPr>
          <a:xfrm>
            <a:off x="8446090" y="2718678"/>
            <a:ext cx="558532" cy="544432"/>
          </a:xfrm>
          <a:prstGeom prst="roundRect">
            <a:avLst/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0E18D-C6AA-B4B3-5ADC-29FAB1996BB1}"/>
              </a:ext>
            </a:extLst>
          </p:cNvPr>
          <p:cNvSpPr txBox="1"/>
          <p:nvPr/>
        </p:nvSpPr>
        <p:spPr>
          <a:xfrm>
            <a:off x="314814" y="1993318"/>
            <a:ext cx="4248719" cy="20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High Computational Cost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Fixed Patch Size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Limited Local Context Understanding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59B3DE-417F-3267-DA45-7B207F3647C5}"/>
                  </a:ext>
                </a:extLst>
              </p14:cNvPr>
              <p14:cNvContentPartPr/>
              <p14:nvPr/>
            </p14:nvContentPartPr>
            <p14:xfrm>
              <a:off x="6409954" y="3026822"/>
              <a:ext cx="108720" cy="271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59B3DE-417F-3267-DA45-7B207F3647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1314" y="3018182"/>
                <a:ext cx="126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3CD7929-5F91-30A9-AB7B-011CF0C9FEBB}"/>
                  </a:ext>
                </a:extLst>
              </p14:cNvPr>
              <p14:cNvContentPartPr/>
              <p14:nvPr/>
            </p14:nvContentPartPr>
            <p14:xfrm>
              <a:off x="6613354" y="3090182"/>
              <a:ext cx="72360" cy="171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3CD7929-5F91-30A9-AB7B-011CF0C9FE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4714" y="3081542"/>
                <a:ext cx="900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0A1DD8F-5E31-B014-000E-9EDF1D88C406}"/>
              </a:ext>
            </a:extLst>
          </p:cNvPr>
          <p:cNvGrpSpPr/>
          <p:nvPr/>
        </p:nvGrpSpPr>
        <p:grpSpPr>
          <a:xfrm>
            <a:off x="6437674" y="3019622"/>
            <a:ext cx="354240" cy="270000"/>
            <a:chOff x="8157430" y="2818527"/>
            <a:chExt cx="354240" cy="27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4E6B6C-D971-69CB-4C45-03C5EAC8FE2D}"/>
                    </a:ext>
                  </a:extLst>
                </p14:cNvPr>
                <p14:cNvContentPartPr/>
                <p14:nvPr/>
              </p14:nvContentPartPr>
              <p14:xfrm>
                <a:off x="8248510" y="2823567"/>
                <a:ext cx="169920" cy="26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4E6B6C-D971-69CB-4C45-03C5EAC8FE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39870" y="2814567"/>
                  <a:ext cx="187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4E161A-3B8D-1E17-3028-84F25DF5169E}"/>
                    </a:ext>
                  </a:extLst>
                </p14:cNvPr>
                <p14:cNvContentPartPr/>
                <p14:nvPr/>
              </p14:nvContentPartPr>
              <p14:xfrm>
                <a:off x="8157430" y="2942367"/>
                <a:ext cx="32760" cy="13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4E161A-3B8D-1E17-3028-84F25DF516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8430" y="2933367"/>
                  <a:ext cx="50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FA32D1-333B-3750-1224-B4AFAAF25D6C}"/>
                    </a:ext>
                  </a:extLst>
                </p14:cNvPr>
                <p14:cNvContentPartPr/>
                <p14:nvPr/>
              </p14:nvContentPartPr>
              <p14:xfrm>
                <a:off x="8294950" y="2818527"/>
                <a:ext cx="216720" cy="248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FA32D1-333B-3750-1224-B4AFAAF25D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85950" y="2809887"/>
                  <a:ext cx="234360" cy="26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EC1CAE1-93DD-1EEE-F92D-CDB8696B1840}"/>
              </a:ext>
            </a:extLst>
          </p:cNvPr>
          <p:cNvSpPr txBox="1"/>
          <p:nvPr/>
        </p:nvSpPr>
        <p:spPr>
          <a:xfrm>
            <a:off x="2533344" y="4890481"/>
            <a:ext cx="5952630" cy="153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 algn="ctr">
              <a:lnSpc>
                <a:spcPct val="150000"/>
              </a:lnSpc>
              <a:buClr>
                <a:srgbClr val="263EFF"/>
              </a:buClr>
              <a:buSzPct val="100000"/>
            </a:pPr>
            <a:r>
              <a:rPr lang="en-IN" sz="16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HD image (1080p) / 16x16 patches = 4500+ Tokens</a:t>
            </a:r>
          </a:p>
          <a:p>
            <a:pPr marL="182562" algn="ctr">
              <a:lnSpc>
                <a:spcPct val="150000"/>
              </a:lnSpc>
              <a:buClr>
                <a:srgbClr val="263EFF"/>
              </a:buClr>
              <a:buSzPct val="100000"/>
            </a:pPr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Every Pixel as a Token </a:t>
            </a:r>
            <a:r>
              <a:rPr lang="en-IN" sz="16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256x256 image =&gt;  65000+ Tokens</a:t>
            </a:r>
          </a:p>
          <a:p>
            <a:pPr marL="182562" algn="ctr">
              <a:lnSpc>
                <a:spcPct val="150000"/>
              </a:lnSpc>
              <a:buClr>
                <a:srgbClr val="263EFF"/>
              </a:buClr>
              <a:buSzPct val="100000"/>
            </a:pPr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Every Pixel as a Token </a:t>
            </a:r>
            <a:r>
              <a:rPr lang="en-IN" sz="16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HD image =&gt;  2M+ Tokens</a:t>
            </a:r>
          </a:p>
          <a:p>
            <a:pPr marL="182562" algn="ctr">
              <a:lnSpc>
                <a:spcPct val="150000"/>
              </a:lnSpc>
              <a:buClr>
                <a:srgbClr val="263EFF"/>
              </a:buClr>
              <a:buSzPct val="100000"/>
            </a:pPr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Every Pixel as a Token </a:t>
            </a:r>
            <a:r>
              <a:rPr lang="en-IN" sz="16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4K image =&gt;  8M+ Tokens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196BBE6-9AE6-FF6A-C067-F38DDC3D487B}"/>
              </a:ext>
            </a:extLst>
          </p:cNvPr>
          <p:cNvSpPr/>
          <p:nvPr/>
        </p:nvSpPr>
        <p:spPr>
          <a:xfrm>
            <a:off x="9611206" y="4890174"/>
            <a:ext cx="1796087" cy="919979"/>
          </a:xfrm>
          <a:prstGeom prst="roundRect">
            <a:avLst/>
          </a:prstGeom>
          <a:solidFill>
            <a:srgbClr val="E2EB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Token Limit of GPT-4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32,768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11C170-7210-90C7-A7F6-35BA621AA6F9}"/>
              </a:ext>
            </a:extLst>
          </p:cNvPr>
          <p:cNvSpPr/>
          <p:nvPr/>
        </p:nvSpPr>
        <p:spPr>
          <a:xfrm>
            <a:off x="4537532" y="4366850"/>
            <a:ext cx="4151644" cy="60595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Fig 5. Limitation of Vison Transformers for pixel level identification</a:t>
            </a:r>
            <a:endParaRPr lang="en-IN" sz="1400" b="1" dirty="0">
              <a:solidFill>
                <a:schemeClr val="accent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52217-F1CB-040A-E215-F3DF43F3007B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08/21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778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B77681-8490-76B5-BFF7-1C4E3729132B}"/>
              </a:ext>
            </a:extLst>
          </p:cNvPr>
          <p:cNvSpPr/>
          <p:nvPr/>
        </p:nvSpPr>
        <p:spPr>
          <a:xfrm>
            <a:off x="314814" y="347133"/>
            <a:ext cx="4470317" cy="778934"/>
          </a:xfrm>
          <a:prstGeom prst="roundRect">
            <a:avLst>
              <a:gd name="adj" fmla="val 20156"/>
            </a:avLst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IN" sz="32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Transformers </a:t>
            </a:r>
            <a:r>
              <a:rPr lang="en-IN" sz="1600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[4]</a:t>
            </a:r>
            <a:endParaRPr lang="en-IN" sz="3200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29A3C-84B3-9FBB-2FB7-7C88B8111AE7}"/>
              </a:ext>
            </a:extLst>
          </p:cNvPr>
          <p:cNvSpPr/>
          <p:nvPr/>
        </p:nvSpPr>
        <p:spPr>
          <a:xfrm>
            <a:off x="0" y="6375400"/>
            <a:ext cx="12192000" cy="482600"/>
          </a:xfrm>
          <a:prstGeom prst="rect">
            <a:avLst/>
          </a:prstGeom>
          <a:solidFill>
            <a:srgbClr val="C7D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93663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Artificial Intelligence and Data Science | Seminar ADQ 413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27EBA-1473-6636-1DFC-220903C24F72}"/>
              </a:ext>
            </a:extLst>
          </p:cNvPr>
          <p:cNvSpPr txBox="1"/>
          <p:nvPr/>
        </p:nvSpPr>
        <p:spPr>
          <a:xfrm>
            <a:off x="314814" y="1848511"/>
            <a:ext cx="9743586" cy="331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"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Swin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" stands for Shifted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WINdows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Shifted Window-based Self-Attention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Hierarchical Feature Representation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Efficient Handling of High-Resolution Images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Uses patches in the same way as </a:t>
            </a:r>
            <a:r>
              <a:rPr lang="en-GB" b="1" dirty="0" err="1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ViT</a:t>
            </a: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355600" indent="-173038">
              <a:lnSpc>
                <a:spcPct val="150000"/>
              </a:lnSpc>
              <a:spcAft>
                <a:spcPts val="1200"/>
              </a:spcAft>
              <a:buClr>
                <a:srgbClr val="263E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Starts with smaller patches and merges them in the hidden transformer layers</a:t>
            </a:r>
            <a:endParaRPr lang="en-IN" b="1" dirty="0">
              <a:solidFill>
                <a:srgbClr val="01125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F14C1-1D1B-E32F-21AD-3BA5C72BBB53}"/>
              </a:ext>
            </a:extLst>
          </p:cNvPr>
          <p:cNvSpPr txBox="1"/>
          <p:nvPr/>
        </p:nvSpPr>
        <p:spPr>
          <a:xfrm>
            <a:off x="9419009" y="6462811"/>
            <a:ext cx="26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rgbClr val="01125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September 27, 2024 | 09/21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1725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1394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 Sabu</dc:creator>
  <cp:lastModifiedBy>Don Sabu</cp:lastModifiedBy>
  <cp:revision>14</cp:revision>
  <dcterms:created xsi:type="dcterms:W3CDTF">2024-08-22T14:19:23Z</dcterms:created>
  <dcterms:modified xsi:type="dcterms:W3CDTF">2024-09-27T05:21:11Z</dcterms:modified>
</cp:coreProperties>
</file>