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1"/>
    <p:restoredTop sz="94658"/>
  </p:normalViewPr>
  <p:slideViewPr>
    <p:cSldViewPr snapToGrid="0">
      <p:cViewPr varScale="1">
        <p:scale>
          <a:sx n="85" d="100"/>
          <a:sy n="85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404F-C0A7-470E-3B3D-15DB0F0D6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G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D409-8F18-CDFD-0B05-71E3FA9A7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G" dirty="0"/>
              <a:t>Project name: Tech innovate</a:t>
            </a:r>
          </a:p>
        </p:txBody>
      </p:sp>
    </p:spTree>
    <p:extLst>
      <p:ext uri="{BB962C8B-B14F-4D97-AF65-F5344CB8AC3E}">
        <p14:creationId xmlns:p14="http://schemas.microsoft.com/office/powerpoint/2010/main" val="186919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A6FC-3F88-002B-8DA3-895426B1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5D3B-FEF0-8A43-EA00-ABB0E439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52863" cy="4198253"/>
          </a:xfrm>
        </p:spPr>
        <p:txBody>
          <a:bodyPr/>
          <a:lstStyle/>
          <a:p>
            <a:r>
              <a:rPr lang="en-US" sz="2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1. To design a user-friendly application that addresses client needs.</a:t>
            </a:r>
            <a:endParaRPr lang="en-US" sz="2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2. To deliver the project within the specified timeline and budget.</a:t>
            </a:r>
            <a:endParaRPr lang="en-US" sz="2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3. To ensure quality through rigorous testing and feedback.</a:t>
            </a:r>
            <a:endParaRPr lang="en-NG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246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BA5A-98E4-6546-3FB8-F9769794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0FBF-8E19-3AA4-C4BA-62E69856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project is expected to be completed over a period of 6 months with the following milestones: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3FC893-AEF5-038A-587D-5C3A3B77D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06851"/>
              </p:ext>
            </p:extLst>
          </p:nvPr>
        </p:nvGraphicFramePr>
        <p:xfrm>
          <a:off x="1263534" y="3058158"/>
          <a:ext cx="9526385" cy="2295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277">
                  <a:extLst>
                    <a:ext uri="{9D8B030D-6E8A-4147-A177-3AD203B41FA5}">
                      <a16:colId xmlns:a16="http://schemas.microsoft.com/office/drawing/2014/main" val="4260953654"/>
                    </a:ext>
                  </a:extLst>
                </a:gridCol>
                <a:gridCol w="1905277">
                  <a:extLst>
                    <a:ext uri="{9D8B030D-6E8A-4147-A177-3AD203B41FA5}">
                      <a16:colId xmlns:a16="http://schemas.microsoft.com/office/drawing/2014/main" val="2982317932"/>
                    </a:ext>
                  </a:extLst>
                </a:gridCol>
                <a:gridCol w="1905277">
                  <a:extLst>
                    <a:ext uri="{9D8B030D-6E8A-4147-A177-3AD203B41FA5}">
                      <a16:colId xmlns:a16="http://schemas.microsoft.com/office/drawing/2014/main" val="352742587"/>
                    </a:ext>
                  </a:extLst>
                </a:gridCol>
                <a:gridCol w="1905277">
                  <a:extLst>
                    <a:ext uri="{9D8B030D-6E8A-4147-A177-3AD203B41FA5}">
                      <a16:colId xmlns:a16="http://schemas.microsoft.com/office/drawing/2014/main" val="3372077250"/>
                    </a:ext>
                  </a:extLst>
                </a:gridCol>
                <a:gridCol w="1905277">
                  <a:extLst>
                    <a:ext uri="{9D8B030D-6E8A-4147-A177-3AD203B41FA5}">
                      <a16:colId xmlns:a16="http://schemas.microsoft.com/office/drawing/2014/main" val="691071681"/>
                    </a:ext>
                  </a:extLst>
                </a:gridCol>
              </a:tblGrid>
              <a:tr h="1147619">
                <a:tc>
                  <a:txBody>
                    <a:bodyPr/>
                    <a:lstStyle/>
                    <a:p>
                      <a:r>
                        <a:rPr lang="en-NG" dirty="0"/>
                        <a:t>Month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Month 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Month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Month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Month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03234"/>
                  </a:ext>
                </a:extLst>
              </a:tr>
              <a:tr h="114761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r>
                        <a:rPr lang="en-NG" dirty="0">
                          <a:effectLst/>
                        </a:rPr>
                        <a:t> 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en-NG" dirty="0">
                          <a:effectLst/>
                        </a:rPr>
                        <a:t> 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Post-deployment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1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9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C4C4-04B0-F9BB-1123-BE49F66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9850-528E-15C3-0E54-43857DA8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project team consists of experienced professionals with expertise in software development, project management, and quality assurance. Names and roles of team members are as follows: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Alice Johnson: Project Manager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Bob Smith: Lead Developer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Carol Lee: Quality Assurance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David Kim: UI/UX Designer</a:t>
            </a:r>
            <a:endParaRPr lang="en-NG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NG" dirty="0"/>
          </a:p>
        </p:txBody>
      </p:sp>
      <p:pic>
        <p:nvPicPr>
          <p:cNvPr id="5" name="Picture 4" descr="This is a picture of the team">
            <a:extLst>
              <a:ext uri="{FF2B5EF4-FFF2-40B4-BE49-F238E27FC236}">
                <a16:creationId xmlns:a16="http://schemas.microsoft.com/office/drawing/2014/main" id="{9263F342-242A-A411-C2FE-C114D859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455" y="2974553"/>
            <a:ext cx="4973591" cy="3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92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143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Cambria</vt:lpstr>
      <vt:lpstr>Century Gothic</vt:lpstr>
      <vt:lpstr>Wingdings 3</vt:lpstr>
      <vt:lpstr>Ion</vt:lpstr>
      <vt:lpstr>Project Proposal</vt:lpstr>
      <vt:lpstr>Objectives</vt:lpstr>
      <vt:lpstr>Timeline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Nnaemeka NGIGE</dc:creator>
  <cp:lastModifiedBy>Nnaemeka NGIGE</cp:lastModifiedBy>
  <cp:revision>3</cp:revision>
  <dcterms:created xsi:type="dcterms:W3CDTF">2024-12-11T11:33:01Z</dcterms:created>
  <dcterms:modified xsi:type="dcterms:W3CDTF">2024-12-11T11:49:02Z</dcterms:modified>
</cp:coreProperties>
</file>