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66" d="100"/>
          <a:sy n="66" d="100"/>
        </p:scale>
        <p:origin x="1099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ECA8-FD1F-4121-8282-8373074D9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5719-2BC2-460D-906B-8F2C339F9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4CC7-34D7-43A1-9F34-3EE6F8B8A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6BDFF-73D9-4964-8F3E-02A31B44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114D-81D2-4E73-80BA-3E38AD58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777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D4935-EB4D-44E8-B114-D6B13290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176BB-33BF-4A71-9D34-BCF08B1FA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2896C-A894-41CA-AD11-DA465D00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70555-E620-40C7-AABB-706C38D7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AD1A1-8B22-4D24-A966-862ACD456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388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C70DB-DC81-49E4-BAA6-C7EECC765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E7A00-B844-46D9-80AA-70686600F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06EA-1AA9-43AD-A6F3-B69A9602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FC3D4-088C-4ACD-A965-2F390F68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48235-EDD3-4C7C-A477-39C435A6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FCC5-FE0A-481D-B114-909D0A16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8B26-1F24-489B-8674-EE49A216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4FF27-29EB-443B-8807-01FF403E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87159-0D03-43B3-92FC-A7E7B7F3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5B27B-7959-442E-80CC-22CB02A8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390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E49C8-FA5A-4934-ACE2-B28D03D26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DAA9A-0D4F-4E3F-A225-714D522D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D72D9-670F-4FB1-A5EE-A213D8CA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6EB4-4E5F-4608-8AE0-AACC4AE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F907B-6A44-4639-A02F-7AAC90E5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12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078-0BBA-49FB-B513-115253DC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0AD12-6FC9-4A53-A621-7DD1EFAF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B5BE1-9DB5-4CB8-AA56-8D3C6B7F8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285C4-DE4C-4DCE-BADD-E629AAC4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C9BAB-0AA7-435A-BDE9-42E8E423A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C8E87-AE8B-47B5-B9AD-77FE3BF4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10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BDA0A-0B59-42CF-9A08-5DB59AEB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E168-EA1B-45F4-9A9C-2071D7189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A7B01-A9DC-454F-BD0F-974D4F893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B822F-81F3-4971-9770-91D956A03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EFD079-F960-4022-86F5-AA0E22706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E6CB3-9360-4790-8C29-6DC3CAF2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5C19B-8E68-4CB3-A5F7-ADB2BDF5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9FF9C-5559-4314-8743-F1CCBD2C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395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E7B1-E655-4CFA-B44E-C52970E75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094667-D813-43CF-B2A8-BD74D6668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E9FA6-2537-4FBF-80C4-99348402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FD9BA-6D57-498A-9679-5CAB70F5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58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D3943-6C1D-440F-83EE-4747ED18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916B5-44EB-4804-8B19-FFBC6650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74D58-949F-4EC0-A944-2CD4CB65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2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E88E-56C3-4D86-95E6-5D2F1BEA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D83D6-9D8F-4E89-8B19-E3FCC28F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2203D-4CF1-455B-A5B0-7157DF038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94995-4F10-4775-9769-F17A942F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BE47A-8993-4DD7-B419-E73D1263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5AD76-4854-488D-AFD2-5F417758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972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E7148-818D-480A-B2CE-6DE3E8A7D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94F95-EFE5-4B1B-8C23-E8F1C77D4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FB45C-8998-4D1D-9BF0-DF807E0EB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50D50-3369-472E-A8E1-1B1B8423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3BCEF-23EC-4798-8862-C5608507A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881FB-3EFD-46D1-B514-06CDB2DD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28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E39D5-87AF-4BFD-A82C-AC418C22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5012C-06F3-4661-A0D8-7F188353A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924C-35BE-48C1-8739-20F2B144E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2497-227F-4040-A958-B3AB72C65E97}" type="datetimeFigureOut">
              <a:rPr lang="de-DE" smtClean="0"/>
              <a:t>21.05.2021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A1759-F6A6-422A-B2E0-D19BCFB08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87B08-1C23-4C17-9447-D35B27BD6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45545-0324-4188-B7F8-7626F15B284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02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3DC-9A7C-4DAA-9391-02C83E0811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Progress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85F0EB-C6E5-4ED7-89AA-6F6A76320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Enno Belz</a:t>
            </a:r>
          </a:p>
          <a:p>
            <a:r>
              <a:rPr lang="de-DE" i="1" dirty="0"/>
              <a:t>21.04.2021</a:t>
            </a:r>
          </a:p>
        </p:txBody>
      </p:sp>
    </p:spTree>
    <p:extLst>
      <p:ext uri="{BB962C8B-B14F-4D97-AF65-F5344CB8AC3E}">
        <p14:creationId xmlns:p14="http://schemas.microsoft.com/office/powerpoint/2010/main" val="3252092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1A48-2DEB-47B4-ACAD-DF0183E2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ED76-A005-4834-85F3-2F7ABE1B9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Distanzmatrizen auf VM berechnen</a:t>
            </a:r>
          </a:p>
          <a:p>
            <a:endParaRPr lang="de-DE" dirty="0"/>
          </a:p>
          <a:p>
            <a:r>
              <a:rPr lang="de-DE" dirty="0"/>
              <a:t>Aus ‚kleinen‘ Distanzmatrizen UMAP + </a:t>
            </a:r>
            <a:r>
              <a:rPr lang="de-DE" dirty="0" err="1"/>
              <a:t>Louvain</a:t>
            </a:r>
            <a:r>
              <a:rPr lang="de-DE" dirty="0"/>
              <a:t> Community </a:t>
            </a:r>
            <a:r>
              <a:rPr lang="de-DE" dirty="0" err="1"/>
              <a:t>Detection</a:t>
            </a:r>
            <a:endParaRPr lang="de-DE" dirty="0"/>
          </a:p>
          <a:p>
            <a:endParaRPr lang="de-DE" dirty="0"/>
          </a:p>
          <a:p>
            <a:r>
              <a:rPr lang="de-DE" dirty="0"/>
              <a:t>Paper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651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34230-4B68-47D5-B1AE-531152908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7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740CBA43-CC9C-4D5C-BB84-02120DCF4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81894"/>
            <a:ext cx="3425609" cy="244931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9C5A4A9-51A5-4782-9F38-CB0DA645F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79136"/>
            <a:ext cx="3433324" cy="2454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4124B018-50E6-4E51-940C-B4CABD22B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04814"/>
            <a:ext cx="3423916" cy="24480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41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F51D3-E30D-4DFD-88AF-864F0391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8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F7D01C-E6F5-4733-91E5-C9103548A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81894"/>
            <a:ext cx="3425609" cy="244931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97D4E2ED-47DC-453D-BEA2-D72A7F981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79136"/>
            <a:ext cx="3433324" cy="2454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F845EDC-B0D6-4134-A72E-34FD597492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04814"/>
            <a:ext cx="3423916" cy="24480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5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CCC61-CCB0-44F2-9E70-758F8C836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16</a:t>
            </a:r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8ED27513-F5D1-4ECE-A3B2-103ACE360F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81894"/>
            <a:ext cx="3425609" cy="244931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E8AFD22-0A66-44DF-8945-8C355B4F1A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79136"/>
            <a:ext cx="3433324" cy="2454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51DFA4B-D0FC-47B3-8DA3-55BE3B2E6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04814"/>
            <a:ext cx="3423916" cy="24480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217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5C8EA3-BE09-4D01-B626-88782FBD2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538" y="475663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Patient 26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D819FCCF-8972-4F35-86BD-07A24B6FC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081894"/>
            <a:ext cx="3425609" cy="244931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DB597CBF-E442-4F21-88EB-F95EBBAB3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29" y="1079136"/>
            <a:ext cx="3433324" cy="2454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7F2101B9-E028-4802-A2E1-4760017374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725" y="1104814"/>
            <a:ext cx="3423916" cy="24480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32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D91D-A0BE-45D8-942B-4C5D5C22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AF61-47C6-4808-811B-0332914E7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NetworkX</a:t>
            </a:r>
            <a:r>
              <a:rPr lang="de-DE" dirty="0"/>
              <a:t> Modul als Bottleneck für ‚große‘ Distanzmatrizen</a:t>
            </a:r>
          </a:p>
          <a:p>
            <a:endParaRPr lang="de-DE" dirty="0"/>
          </a:p>
          <a:p>
            <a:r>
              <a:rPr lang="de-DE" dirty="0"/>
              <a:t>Cluster-</a:t>
            </a:r>
            <a:r>
              <a:rPr lang="de-DE" dirty="0" err="1"/>
              <a:t>Overlap</a:t>
            </a:r>
            <a:r>
              <a:rPr lang="de-DE" dirty="0"/>
              <a:t> und eventuell k-</a:t>
            </a:r>
            <a:r>
              <a:rPr lang="de-DE" dirty="0" err="1"/>
              <a:t>means</a:t>
            </a:r>
            <a:r>
              <a:rPr lang="de-DE" dirty="0"/>
              <a:t> als Vergleich</a:t>
            </a:r>
          </a:p>
          <a:p>
            <a:endParaRPr lang="de-DE" dirty="0"/>
          </a:p>
          <a:p>
            <a:r>
              <a:rPr lang="de-DE" dirty="0"/>
              <a:t>Feature aus Clustern bauen</a:t>
            </a:r>
          </a:p>
          <a:p>
            <a:endParaRPr lang="de-DE" dirty="0"/>
          </a:p>
          <a:p>
            <a:r>
              <a:rPr lang="de-DE" dirty="0"/>
              <a:t>BA anmelden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4388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Progress Update</vt:lpstr>
      <vt:lpstr>Themen</vt:lpstr>
      <vt:lpstr>Patient 7</vt:lpstr>
      <vt:lpstr>Patient 8</vt:lpstr>
      <vt:lpstr>Patient 16</vt:lpstr>
      <vt:lpstr>Patient 26</vt:lpstr>
      <vt:lpstr>Weiteres Vorgehen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Enno Belz</dc:creator>
  <cp:lastModifiedBy>Enno Belz</cp:lastModifiedBy>
  <cp:revision>4</cp:revision>
  <dcterms:created xsi:type="dcterms:W3CDTF">2021-05-21T11:21:45Z</dcterms:created>
  <dcterms:modified xsi:type="dcterms:W3CDTF">2021-05-21T12:39:32Z</dcterms:modified>
</cp:coreProperties>
</file>