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photoAlbum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904E-CE06-4D3E-B9CA-E51F85475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658ED-4541-437C-A0A1-1821ECA6F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4023A-0FAB-4EC8-BE33-D1E6F30E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76C0-A90A-422F-A13C-CBD770A2120E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16361-3310-4FB1-AAB4-51FB8C94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78E1F-EED3-4147-A83E-F18BA46B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1F2B-955F-4D32-97A1-4ADDD0FF68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0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2DE0-01AD-4C99-957B-0D88594C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6D7A7-BFF5-4977-A7A1-0DBC4FF70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A9A19-03CB-4F1B-9ED4-E6AE37BE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76C0-A90A-422F-A13C-CBD770A2120E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DB6A0-27B6-4C27-BBB1-79137277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ECC5F-0B15-4B3A-A7A4-0FFCCDAA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1F2B-955F-4D32-97A1-4ADDD0FF68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31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A4316-0EB1-493D-8175-61EC21327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D68B4-38D8-48BE-BF42-5BF76775C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85C8F-2440-4F3D-BB7A-C199FBBB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76C0-A90A-422F-A13C-CBD770A2120E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74521-8686-439E-9485-7E1B0E50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A5D7C-EA65-4593-B39C-4115BBF0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1F2B-955F-4D32-97A1-4ADDD0FF68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52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DDBC-0C9E-4D37-BC64-DE2B956B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7C0E9-B928-4C55-A502-5B42FE74E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FC531-C197-4BAE-83AB-C2AC4DBA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76C0-A90A-422F-A13C-CBD770A2120E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B5F36-3EB1-41F1-88F2-F83DC894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7C034-3681-4497-A866-EA1BC738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1F2B-955F-4D32-97A1-4ADDD0FF68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75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1DAD-2728-4832-83DB-B45F1FEB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53441-DC78-4067-A65A-15B0506A8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CCB80-BD5B-4D5A-BA3F-6CD224DA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76C0-A90A-422F-A13C-CBD770A2120E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5CE62-F036-4293-B365-1E86B1A7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6EF63-4204-4EE5-9A01-47D2C4C9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1F2B-955F-4D32-97A1-4ADDD0FF68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4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A835-90C8-4439-BEC7-3D5412AE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99294-A8B8-4E94-888C-4D1186227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BD330-F72C-4485-955D-0B8120931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F9DBF-9450-4F23-93F1-2A4A5C15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76C0-A90A-422F-A13C-CBD770A2120E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8D39D-1FE7-42A0-886F-9ECA8F64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A113C-18D9-4782-BE02-0EEDB4AE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1F2B-955F-4D32-97A1-4ADDD0FF68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9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AFFC-755C-433D-98A1-FBEC36B6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E321D-C457-41CB-9F99-B82C59325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7670D-4D3B-47A9-88B4-18362523E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BC623-EAAD-4072-ADC6-C0A6D9823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9DC56-FD16-45C5-9E15-D1AACDC81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230B3A-AEA0-4CE5-97DD-E7A599AD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76C0-A90A-422F-A13C-CBD770A2120E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7C43A-0252-4204-9FDA-22FF9A98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A1135-FCC3-4C48-813D-3F5AA42F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1F2B-955F-4D32-97A1-4ADDD0FF68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37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0779-3182-470C-A764-A4E3FD65E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CD043-7296-49C5-AF30-C2E1C5777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76C0-A90A-422F-A13C-CBD770A2120E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CBF5C-4974-4529-AB5A-1C9333B1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6DC4E-A2ED-435A-B990-821ECCB0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1F2B-955F-4D32-97A1-4ADDD0FF68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03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A4054-2071-47D5-BC90-2DF49A09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76C0-A90A-422F-A13C-CBD770A2120E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B938E-89D6-45E9-8EB1-EB1F8ED8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799FF-7302-4D52-A6D2-EB0A2015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1F2B-955F-4D32-97A1-4ADDD0FF68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04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0439-8E1B-45C0-BE7A-43E8E06B1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B920D-4F2A-408C-82FA-E55BB9142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69128-B78E-44F4-95B3-8F353867B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E1254-EA19-4C92-9460-54FB0F01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76C0-A90A-422F-A13C-CBD770A2120E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42B8E-B328-4CF6-B480-DB3D2DD33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9205F-C623-43BA-88EE-925ADE7F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1F2B-955F-4D32-97A1-4ADDD0FF68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65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EFC1-9EE3-4355-8CF6-3F03F25D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85A0BC-7E2F-4ADC-B027-5D336803E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50E85-ADD4-4FB7-9D4B-11740BECE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E44A0-B41D-4D0C-AE82-B75837F0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76C0-A90A-422F-A13C-CBD770A2120E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F7DAA-1827-4B45-BE17-D6556295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EC793-9D2F-4287-9200-489AE1C2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1F2B-955F-4D32-97A1-4ADDD0FF68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15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A0072-8938-4ED0-97A2-51942169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74987-95AD-4833-BEFB-217271199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7AA6F-7DEC-4A5C-80E7-C6000DFB8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D76C0-A90A-422F-A13C-CBD770A2120E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796CA-5EC6-49E8-9E22-D4C52F0C1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CE4CF-6B66-4102-8036-AF3366F61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1F2B-955F-4D32-97A1-4ADDD0FF68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23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B4F1-194B-47DA-B95F-2B6AD33E7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BLOSUM45</a:t>
            </a:r>
            <a:endParaRPr lang="de-D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E20C02B-6326-491B-8265-951AFC2DD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28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20_mbed">
            <a:extLst>
              <a:ext uri="{FF2B5EF4-FFF2-40B4-BE49-F238E27FC236}">
                <a16:creationId xmlns:a16="http://schemas.microsoft.com/office/drawing/2014/main" id="{951582D8-E7AF-4CA4-841F-CC87779DAA7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3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25_gt">
            <a:extLst>
              <a:ext uri="{FF2B5EF4-FFF2-40B4-BE49-F238E27FC236}">
                <a16:creationId xmlns:a16="http://schemas.microsoft.com/office/drawing/2014/main" id="{0AAB2CE6-B04C-42BE-9A2E-4A7046636F2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97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25_mbed">
            <a:extLst>
              <a:ext uri="{FF2B5EF4-FFF2-40B4-BE49-F238E27FC236}">
                <a16:creationId xmlns:a16="http://schemas.microsoft.com/office/drawing/2014/main" id="{B9EDDA81-BB21-496A-ACDF-08296C7A2F3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5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30_gt">
            <a:extLst>
              <a:ext uri="{FF2B5EF4-FFF2-40B4-BE49-F238E27FC236}">
                <a16:creationId xmlns:a16="http://schemas.microsoft.com/office/drawing/2014/main" id="{07747B67-9A15-45B7-9C26-1A9F4BEDED9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84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30_mbed">
            <a:extLst>
              <a:ext uri="{FF2B5EF4-FFF2-40B4-BE49-F238E27FC236}">
                <a16:creationId xmlns:a16="http://schemas.microsoft.com/office/drawing/2014/main" id="{37FB3C7B-7138-493A-B296-ECA57D9CFC2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66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35_gt">
            <a:extLst>
              <a:ext uri="{FF2B5EF4-FFF2-40B4-BE49-F238E27FC236}">
                <a16:creationId xmlns:a16="http://schemas.microsoft.com/office/drawing/2014/main" id="{D88FDD06-B676-4BE0-90D3-EBF22E7DAF0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3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35_mbed">
            <a:extLst>
              <a:ext uri="{FF2B5EF4-FFF2-40B4-BE49-F238E27FC236}">
                <a16:creationId xmlns:a16="http://schemas.microsoft.com/office/drawing/2014/main" id="{DD84F933-D720-4706-868D-02CDB08F14D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3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40_gt">
            <a:extLst>
              <a:ext uri="{FF2B5EF4-FFF2-40B4-BE49-F238E27FC236}">
                <a16:creationId xmlns:a16="http://schemas.microsoft.com/office/drawing/2014/main" id="{EB069C44-B318-4F91-9E4D-B68A0E4C56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18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40_mbed">
            <a:extLst>
              <a:ext uri="{FF2B5EF4-FFF2-40B4-BE49-F238E27FC236}">
                <a16:creationId xmlns:a16="http://schemas.microsoft.com/office/drawing/2014/main" id="{75E318B2-629A-4CCA-9593-D95E36D203A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87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45_gt">
            <a:extLst>
              <a:ext uri="{FF2B5EF4-FFF2-40B4-BE49-F238E27FC236}">
                <a16:creationId xmlns:a16="http://schemas.microsoft.com/office/drawing/2014/main" id="{4540A6C0-A048-4926-8688-4854124410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1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gt">
            <a:extLst>
              <a:ext uri="{FF2B5EF4-FFF2-40B4-BE49-F238E27FC236}">
                <a16:creationId xmlns:a16="http://schemas.microsoft.com/office/drawing/2014/main" id="{1F85456C-BBD3-4120-B1F4-7566945B9AA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40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45_mbed">
            <a:extLst>
              <a:ext uri="{FF2B5EF4-FFF2-40B4-BE49-F238E27FC236}">
                <a16:creationId xmlns:a16="http://schemas.microsoft.com/office/drawing/2014/main" id="{974E08FD-1CAD-44C8-BCB2-0242EC51BC6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65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50_gt">
            <a:extLst>
              <a:ext uri="{FF2B5EF4-FFF2-40B4-BE49-F238E27FC236}">
                <a16:creationId xmlns:a16="http://schemas.microsoft.com/office/drawing/2014/main" id="{93A44F81-5053-48B0-A625-4474D0BF043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71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50_mbed">
            <a:extLst>
              <a:ext uri="{FF2B5EF4-FFF2-40B4-BE49-F238E27FC236}">
                <a16:creationId xmlns:a16="http://schemas.microsoft.com/office/drawing/2014/main" id="{1585CF1B-544C-4D5F-8F7B-D00CD091A1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80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55_gt">
            <a:extLst>
              <a:ext uri="{FF2B5EF4-FFF2-40B4-BE49-F238E27FC236}">
                <a16:creationId xmlns:a16="http://schemas.microsoft.com/office/drawing/2014/main" id="{7BE76E9B-8A00-42AC-BC04-5C0C58CA783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49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55_mbed">
            <a:extLst>
              <a:ext uri="{FF2B5EF4-FFF2-40B4-BE49-F238E27FC236}">
                <a16:creationId xmlns:a16="http://schemas.microsoft.com/office/drawing/2014/main" id="{1C5A350E-EF70-4DBE-9C05-28FCEB48F53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21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60_gt">
            <a:extLst>
              <a:ext uri="{FF2B5EF4-FFF2-40B4-BE49-F238E27FC236}">
                <a16:creationId xmlns:a16="http://schemas.microsoft.com/office/drawing/2014/main" id="{DE67F4CF-EFEA-46D7-A433-D1BA743870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98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60_mbed">
            <a:extLst>
              <a:ext uri="{FF2B5EF4-FFF2-40B4-BE49-F238E27FC236}">
                <a16:creationId xmlns:a16="http://schemas.microsoft.com/office/drawing/2014/main" id="{C0F83FED-318A-4635-91FA-C6CE2E87269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40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65_gt">
            <a:extLst>
              <a:ext uri="{FF2B5EF4-FFF2-40B4-BE49-F238E27FC236}">
                <a16:creationId xmlns:a16="http://schemas.microsoft.com/office/drawing/2014/main" id="{6B916A1B-3D6D-4951-B9D9-266FCF78466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53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65_mbed">
            <a:extLst>
              <a:ext uri="{FF2B5EF4-FFF2-40B4-BE49-F238E27FC236}">
                <a16:creationId xmlns:a16="http://schemas.microsoft.com/office/drawing/2014/main" id="{3797765F-D23E-45F4-B743-4CC43B7C1B8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15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70_gt">
            <a:extLst>
              <a:ext uri="{FF2B5EF4-FFF2-40B4-BE49-F238E27FC236}">
                <a16:creationId xmlns:a16="http://schemas.microsoft.com/office/drawing/2014/main" id="{4C0E7FE1-F86D-4514-AD5A-50CE8A4323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1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05_gt">
            <a:extLst>
              <a:ext uri="{FF2B5EF4-FFF2-40B4-BE49-F238E27FC236}">
                <a16:creationId xmlns:a16="http://schemas.microsoft.com/office/drawing/2014/main" id="{C95FA00C-9EEB-4989-B5EF-E97FFF420F0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31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70_mbed">
            <a:extLst>
              <a:ext uri="{FF2B5EF4-FFF2-40B4-BE49-F238E27FC236}">
                <a16:creationId xmlns:a16="http://schemas.microsoft.com/office/drawing/2014/main" id="{F5C7D79B-B0B7-48DC-9025-5EDABF259DA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89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75_gt">
            <a:extLst>
              <a:ext uri="{FF2B5EF4-FFF2-40B4-BE49-F238E27FC236}">
                <a16:creationId xmlns:a16="http://schemas.microsoft.com/office/drawing/2014/main" id="{BDBDBCA5-8B28-466C-8D60-5107FD89A95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30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75_mbed">
            <a:extLst>
              <a:ext uri="{FF2B5EF4-FFF2-40B4-BE49-F238E27FC236}">
                <a16:creationId xmlns:a16="http://schemas.microsoft.com/office/drawing/2014/main" id="{37050E92-B52C-4865-867A-7DD05F1AB8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30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80_gt">
            <a:extLst>
              <a:ext uri="{FF2B5EF4-FFF2-40B4-BE49-F238E27FC236}">
                <a16:creationId xmlns:a16="http://schemas.microsoft.com/office/drawing/2014/main" id="{33171720-5528-48CF-8B5E-BDD39CE85A7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44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80_mbed">
            <a:extLst>
              <a:ext uri="{FF2B5EF4-FFF2-40B4-BE49-F238E27FC236}">
                <a16:creationId xmlns:a16="http://schemas.microsoft.com/office/drawing/2014/main" id="{454B7AB2-C537-4AEB-B55D-9A3FFF5E211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76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85_gt">
            <a:extLst>
              <a:ext uri="{FF2B5EF4-FFF2-40B4-BE49-F238E27FC236}">
                <a16:creationId xmlns:a16="http://schemas.microsoft.com/office/drawing/2014/main" id="{5604B70C-D3CD-42BA-B806-196FB531664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51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85_mbed">
            <a:extLst>
              <a:ext uri="{FF2B5EF4-FFF2-40B4-BE49-F238E27FC236}">
                <a16:creationId xmlns:a16="http://schemas.microsoft.com/office/drawing/2014/main" id="{D1155FBD-3404-4BBD-B140-F8DF0B841A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47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90_gt">
            <a:extLst>
              <a:ext uri="{FF2B5EF4-FFF2-40B4-BE49-F238E27FC236}">
                <a16:creationId xmlns:a16="http://schemas.microsoft.com/office/drawing/2014/main" id="{07DE29D7-B863-443C-8422-AA9D73F783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34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90_mbed">
            <a:extLst>
              <a:ext uri="{FF2B5EF4-FFF2-40B4-BE49-F238E27FC236}">
                <a16:creationId xmlns:a16="http://schemas.microsoft.com/office/drawing/2014/main" id="{73968119-EC5A-4ADE-89C3-5F2B869B9F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79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95_gt">
            <a:extLst>
              <a:ext uri="{FF2B5EF4-FFF2-40B4-BE49-F238E27FC236}">
                <a16:creationId xmlns:a16="http://schemas.microsoft.com/office/drawing/2014/main" id="{83C3C0CC-BE6E-44BC-ABA6-DC0F42599B5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9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05_mbed">
            <a:extLst>
              <a:ext uri="{FF2B5EF4-FFF2-40B4-BE49-F238E27FC236}">
                <a16:creationId xmlns:a16="http://schemas.microsoft.com/office/drawing/2014/main" id="{C27825F6-AC35-4866-A650-9456E403470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57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95_mbed">
            <a:extLst>
              <a:ext uri="{FF2B5EF4-FFF2-40B4-BE49-F238E27FC236}">
                <a16:creationId xmlns:a16="http://schemas.microsoft.com/office/drawing/2014/main" id="{7D19C764-3CCE-474D-A475-553B06EDF7A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682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result">
            <a:extLst>
              <a:ext uri="{FF2B5EF4-FFF2-40B4-BE49-F238E27FC236}">
                <a16:creationId xmlns:a16="http://schemas.microsoft.com/office/drawing/2014/main" id="{75099996-54BD-4B17-87D5-10B27584D6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5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10_gt">
            <a:extLst>
              <a:ext uri="{FF2B5EF4-FFF2-40B4-BE49-F238E27FC236}">
                <a16:creationId xmlns:a16="http://schemas.microsoft.com/office/drawing/2014/main" id="{C20F5F82-7CD3-4095-A7F0-29BD5698553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8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10_mbed">
            <a:extLst>
              <a:ext uri="{FF2B5EF4-FFF2-40B4-BE49-F238E27FC236}">
                <a16:creationId xmlns:a16="http://schemas.microsoft.com/office/drawing/2014/main" id="{C661872D-59A2-441F-A97C-F05C870A77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87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15_gt">
            <a:extLst>
              <a:ext uri="{FF2B5EF4-FFF2-40B4-BE49-F238E27FC236}">
                <a16:creationId xmlns:a16="http://schemas.microsoft.com/office/drawing/2014/main" id="{4C88EB4E-7AA0-4B2F-8D08-2C57E4125F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0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15_mbed">
            <a:extLst>
              <a:ext uri="{FF2B5EF4-FFF2-40B4-BE49-F238E27FC236}">
                <a16:creationId xmlns:a16="http://schemas.microsoft.com/office/drawing/2014/main" id="{07AED9A4-8F34-4CD4-A542-2074F543B1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6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45_020_gt">
            <a:extLst>
              <a:ext uri="{FF2B5EF4-FFF2-40B4-BE49-F238E27FC236}">
                <a16:creationId xmlns:a16="http://schemas.microsoft.com/office/drawing/2014/main" id="{18AD40B1-1B78-495B-A59D-392D059ADC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4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BLOSUM45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BLOSUM45</dc:title>
  <dc:creator>Enno Belz</dc:creator>
  <cp:lastModifiedBy>Enno Belz</cp:lastModifiedBy>
  <cp:revision>1</cp:revision>
  <dcterms:created xsi:type="dcterms:W3CDTF">2022-02-21T10:23:10Z</dcterms:created>
  <dcterms:modified xsi:type="dcterms:W3CDTF">2022-02-21T10:23:49Z</dcterms:modified>
</cp:coreProperties>
</file>