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photoAlbum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E56D-8C86-4622-A9BB-7C5987A81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68CD-4A70-480A-9451-259B7D530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F0B0-EE5E-4055-9BAE-059EE58D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727B-A9A6-4DB7-BC50-5EA9B9CB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1C602-F80D-4015-BA97-3F0889F9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9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6964-587D-41FC-873C-FF65C077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0B689-63EA-4413-AA4E-9FD05059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BF3F7-F69A-4F27-938C-78BF121E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0A87-2F2A-416C-8C3D-8759BB76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5939-8817-4390-B29D-7394DA2F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912E6-DE8B-4CC7-A319-9499C88E9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598CC-D720-406E-9F8B-EFFA33E8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4EAD-8860-49F8-88C0-36D1162E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9629-F8FC-4D65-B644-B42D254A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ABBC-4BD9-4CEE-8837-55007D6B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A1E1-E9A7-4153-A038-8D846A0B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C272-9081-4928-9F79-E587A773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7FF7-59E1-4BA1-94F6-EEDD1280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618F-A697-4198-95FC-1113707A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ADA6-4E5F-4BB0-865A-6D492592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1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6E04-0407-4277-87E4-5508E093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0643-7082-4A70-BC4D-E464E2CC8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DF49-A73A-4D0B-86EC-45CF8D3D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DE954-9CF8-4950-8531-4854BA47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0639-FD1D-4687-9AE2-5953218C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34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0263-D869-4F92-B441-A678A8F5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740D-22D9-417B-ADA0-70B65337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B2689-09BD-473C-9D97-6263F288C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5799B-3280-46E0-B147-8786634E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6950-AB55-48A9-B243-A85D6074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39B9F-3938-4746-9E80-10A97713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82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7B62-491C-4CE9-9643-F71161A6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053A8-FC1B-4F90-805F-97E9213C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8D1F-A471-4053-90AC-76AE7235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F50DA-8069-40FA-A923-0AB6028BC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E3304-B3A0-482D-9991-795D649D3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A28EC-2EE0-4FB9-99F0-CB68EDE9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18EA2-B71B-4471-A656-EE870888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DFFEF-0840-4CB9-99AB-AE7341A4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9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FEE8-0332-4419-A176-F7F37214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9A3CB-190E-4111-A57C-2183810D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73414-5FB0-4A4A-A50D-59789B55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A224A-46F8-40C5-AED3-9F5E14F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4665D-4934-4BAD-8BC4-7D0D58D2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8E97B-609C-4E06-9108-9BB013A0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7ABFB-C42D-44A5-95D5-EB9A2FCD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76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2A70-9302-4BDE-B9CA-9BFF83EE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36B9-9A07-4B3C-B20D-5BB77613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87703-6E5C-4639-BE06-85B42CFE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8D815-C591-4881-9C87-76E06E83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09B1-60C2-4D07-86AA-EA272527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38FD-8D9F-490B-97D3-203EC4E0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81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59F-32D8-431D-A2E7-5D0038E3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92CD2-741D-48A5-BDB8-DE6E0848F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1299-4893-4A2C-A909-47113A05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0B155-3CAF-41EB-83BE-7A1D1176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518F8-BD99-4DFE-9717-1732AACB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4227-125F-42D0-92A5-13C946D4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59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60B86-AC3D-47BC-AAE0-F61577A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3502-492D-4632-8671-0FEA4F2B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7B74-164F-4852-94D2-A02070F8F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C7FA-BFB7-4D58-BDC1-022EF0200F2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0E33-C986-48FA-8EB0-742F239CD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1BA7-3848-49E6-A874-B56389CCB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FA00-C72E-43A9-AD7F-30A40E473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55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F543-DDB5-457A-B71C-10E5A442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PAM70</a:t>
            </a:r>
          </a:p>
        </p:txBody>
      </p:sp>
    </p:spTree>
    <p:extLst>
      <p:ext uri="{BB962C8B-B14F-4D97-AF65-F5344CB8AC3E}">
        <p14:creationId xmlns:p14="http://schemas.microsoft.com/office/powerpoint/2010/main" val="208829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20_mbed">
            <a:extLst>
              <a:ext uri="{FF2B5EF4-FFF2-40B4-BE49-F238E27FC236}">
                <a16:creationId xmlns:a16="http://schemas.microsoft.com/office/drawing/2014/main" id="{3C99C7F5-22C0-4A87-AAFE-1CD96286D5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5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25_gt">
            <a:extLst>
              <a:ext uri="{FF2B5EF4-FFF2-40B4-BE49-F238E27FC236}">
                <a16:creationId xmlns:a16="http://schemas.microsoft.com/office/drawing/2014/main" id="{28371B4D-55C0-47A1-B0BA-C8C30902CC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1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25_mbed">
            <a:extLst>
              <a:ext uri="{FF2B5EF4-FFF2-40B4-BE49-F238E27FC236}">
                <a16:creationId xmlns:a16="http://schemas.microsoft.com/office/drawing/2014/main" id="{D432E24E-2FDD-42ED-AF67-FADD1DAFE7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30_gt">
            <a:extLst>
              <a:ext uri="{FF2B5EF4-FFF2-40B4-BE49-F238E27FC236}">
                <a16:creationId xmlns:a16="http://schemas.microsoft.com/office/drawing/2014/main" id="{A93FBEAE-A2D8-4DC1-B33C-2FFEB644D2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30_mbed">
            <a:extLst>
              <a:ext uri="{FF2B5EF4-FFF2-40B4-BE49-F238E27FC236}">
                <a16:creationId xmlns:a16="http://schemas.microsoft.com/office/drawing/2014/main" id="{768E5AA2-EB2C-46D5-BFE0-625ECFA14D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35_gt">
            <a:extLst>
              <a:ext uri="{FF2B5EF4-FFF2-40B4-BE49-F238E27FC236}">
                <a16:creationId xmlns:a16="http://schemas.microsoft.com/office/drawing/2014/main" id="{544E8785-A79E-4DD0-8420-511CE631D2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35_mbed">
            <a:extLst>
              <a:ext uri="{FF2B5EF4-FFF2-40B4-BE49-F238E27FC236}">
                <a16:creationId xmlns:a16="http://schemas.microsoft.com/office/drawing/2014/main" id="{C46F6113-4572-4D34-A7B8-C3CB5134F3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5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40_gt">
            <a:extLst>
              <a:ext uri="{FF2B5EF4-FFF2-40B4-BE49-F238E27FC236}">
                <a16:creationId xmlns:a16="http://schemas.microsoft.com/office/drawing/2014/main" id="{B25C489B-0233-4EDA-8F65-A119B87A74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40_mbed">
            <a:extLst>
              <a:ext uri="{FF2B5EF4-FFF2-40B4-BE49-F238E27FC236}">
                <a16:creationId xmlns:a16="http://schemas.microsoft.com/office/drawing/2014/main" id="{2C147BED-D80F-45CB-B013-17C3964CAD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6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45_gt">
            <a:extLst>
              <a:ext uri="{FF2B5EF4-FFF2-40B4-BE49-F238E27FC236}">
                <a16:creationId xmlns:a16="http://schemas.microsoft.com/office/drawing/2014/main" id="{9EEA9A8D-EBBB-436B-A2A5-AACBC11437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3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gt_initial_cluster">
            <a:extLst>
              <a:ext uri="{FF2B5EF4-FFF2-40B4-BE49-F238E27FC236}">
                <a16:creationId xmlns:a16="http://schemas.microsoft.com/office/drawing/2014/main" id="{741EE9AB-08AB-4AB1-BD73-87AC74F4B5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17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45_mbed">
            <a:extLst>
              <a:ext uri="{FF2B5EF4-FFF2-40B4-BE49-F238E27FC236}">
                <a16:creationId xmlns:a16="http://schemas.microsoft.com/office/drawing/2014/main" id="{5DED8792-35A0-4F8B-86F2-ABA22AF5D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50_gt">
            <a:extLst>
              <a:ext uri="{FF2B5EF4-FFF2-40B4-BE49-F238E27FC236}">
                <a16:creationId xmlns:a16="http://schemas.microsoft.com/office/drawing/2014/main" id="{4AD61D25-96BB-4355-89A7-E71A5CE1FC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6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50_mbed">
            <a:extLst>
              <a:ext uri="{FF2B5EF4-FFF2-40B4-BE49-F238E27FC236}">
                <a16:creationId xmlns:a16="http://schemas.microsoft.com/office/drawing/2014/main" id="{0CDF2050-E89C-4A78-A534-CB0BE43F7B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9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55_gt">
            <a:extLst>
              <a:ext uri="{FF2B5EF4-FFF2-40B4-BE49-F238E27FC236}">
                <a16:creationId xmlns:a16="http://schemas.microsoft.com/office/drawing/2014/main" id="{9BD8807A-1F59-4831-9447-E8F4D64CC2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3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55_mbed">
            <a:extLst>
              <a:ext uri="{FF2B5EF4-FFF2-40B4-BE49-F238E27FC236}">
                <a16:creationId xmlns:a16="http://schemas.microsoft.com/office/drawing/2014/main" id="{F2ADC0F2-8689-4C1D-A2A6-479417A96F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1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60_gt">
            <a:extLst>
              <a:ext uri="{FF2B5EF4-FFF2-40B4-BE49-F238E27FC236}">
                <a16:creationId xmlns:a16="http://schemas.microsoft.com/office/drawing/2014/main" id="{81F3011A-8E2E-4E39-A002-74BEC5E63B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6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60_mbed">
            <a:extLst>
              <a:ext uri="{FF2B5EF4-FFF2-40B4-BE49-F238E27FC236}">
                <a16:creationId xmlns:a16="http://schemas.microsoft.com/office/drawing/2014/main" id="{6FA3C9C3-5C09-4C21-A960-6B5FBE2F0C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65_gt">
            <a:extLst>
              <a:ext uri="{FF2B5EF4-FFF2-40B4-BE49-F238E27FC236}">
                <a16:creationId xmlns:a16="http://schemas.microsoft.com/office/drawing/2014/main" id="{F655D5EC-5504-4334-A3E3-919DEA99B6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62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65_mbed">
            <a:extLst>
              <a:ext uri="{FF2B5EF4-FFF2-40B4-BE49-F238E27FC236}">
                <a16:creationId xmlns:a16="http://schemas.microsoft.com/office/drawing/2014/main" id="{B2FFB0E3-D57C-463D-A9CA-55A7213E76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4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70_gt">
            <a:extLst>
              <a:ext uri="{FF2B5EF4-FFF2-40B4-BE49-F238E27FC236}">
                <a16:creationId xmlns:a16="http://schemas.microsoft.com/office/drawing/2014/main" id="{57094225-7476-45B1-BA5E-05638BECF9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05_embedding">
            <a:extLst>
              <a:ext uri="{FF2B5EF4-FFF2-40B4-BE49-F238E27FC236}">
                <a16:creationId xmlns:a16="http://schemas.microsoft.com/office/drawing/2014/main" id="{3B79D128-AB51-40CB-88EF-AA39BE70B7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70_mbed">
            <a:extLst>
              <a:ext uri="{FF2B5EF4-FFF2-40B4-BE49-F238E27FC236}">
                <a16:creationId xmlns:a16="http://schemas.microsoft.com/office/drawing/2014/main" id="{BC417A02-C118-479F-A48A-2D2B105996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75_gt">
            <a:extLst>
              <a:ext uri="{FF2B5EF4-FFF2-40B4-BE49-F238E27FC236}">
                <a16:creationId xmlns:a16="http://schemas.microsoft.com/office/drawing/2014/main" id="{F00A1E19-3FD6-4821-96F2-745CACE534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8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75_mbed">
            <a:extLst>
              <a:ext uri="{FF2B5EF4-FFF2-40B4-BE49-F238E27FC236}">
                <a16:creationId xmlns:a16="http://schemas.microsoft.com/office/drawing/2014/main" id="{3C1E899B-D192-4D20-A0A7-6D5BF098BE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80_gt">
            <a:extLst>
              <a:ext uri="{FF2B5EF4-FFF2-40B4-BE49-F238E27FC236}">
                <a16:creationId xmlns:a16="http://schemas.microsoft.com/office/drawing/2014/main" id="{BC670343-4005-4C5E-90D4-886359E441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98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80_mbed">
            <a:extLst>
              <a:ext uri="{FF2B5EF4-FFF2-40B4-BE49-F238E27FC236}">
                <a16:creationId xmlns:a16="http://schemas.microsoft.com/office/drawing/2014/main" id="{3B81FB55-5F23-409B-9A51-09A55701BD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39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85_gt">
            <a:extLst>
              <a:ext uri="{FF2B5EF4-FFF2-40B4-BE49-F238E27FC236}">
                <a16:creationId xmlns:a16="http://schemas.microsoft.com/office/drawing/2014/main" id="{AAA11FA2-E693-464F-8F15-488151376A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53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85_mbed">
            <a:extLst>
              <a:ext uri="{FF2B5EF4-FFF2-40B4-BE49-F238E27FC236}">
                <a16:creationId xmlns:a16="http://schemas.microsoft.com/office/drawing/2014/main" id="{8FA0A768-DF5E-4401-B793-2EBD87E725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90_gt">
            <a:extLst>
              <a:ext uri="{FF2B5EF4-FFF2-40B4-BE49-F238E27FC236}">
                <a16:creationId xmlns:a16="http://schemas.microsoft.com/office/drawing/2014/main" id="{CB38FCB3-4C46-4B87-8248-BDF9DC4D57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17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90_mbed">
            <a:extLst>
              <a:ext uri="{FF2B5EF4-FFF2-40B4-BE49-F238E27FC236}">
                <a16:creationId xmlns:a16="http://schemas.microsoft.com/office/drawing/2014/main" id="{124B0321-4D72-45A2-9107-1B187AF80D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04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95_gt">
            <a:extLst>
              <a:ext uri="{FF2B5EF4-FFF2-40B4-BE49-F238E27FC236}">
                <a16:creationId xmlns:a16="http://schemas.microsoft.com/office/drawing/2014/main" id="{16B600E1-D608-4EAC-A9BE-07B5ACD797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05_gt">
            <a:extLst>
              <a:ext uri="{FF2B5EF4-FFF2-40B4-BE49-F238E27FC236}">
                <a16:creationId xmlns:a16="http://schemas.microsoft.com/office/drawing/2014/main" id="{FCFF2254-D619-4373-942B-0CB642580C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92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95_mbed">
            <a:extLst>
              <a:ext uri="{FF2B5EF4-FFF2-40B4-BE49-F238E27FC236}">
                <a16:creationId xmlns:a16="http://schemas.microsoft.com/office/drawing/2014/main" id="{BAC614A9-C0F0-4D51-995B-30AC3AAB74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53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result">
            <a:extLst>
              <a:ext uri="{FF2B5EF4-FFF2-40B4-BE49-F238E27FC236}">
                <a16:creationId xmlns:a16="http://schemas.microsoft.com/office/drawing/2014/main" id="{C102F5B2-BDC8-4B54-9403-F121113B68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10_embedding">
            <a:extLst>
              <a:ext uri="{FF2B5EF4-FFF2-40B4-BE49-F238E27FC236}">
                <a16:creationId xmlns:a16="http://schemas.microsoft.com/office/drawing/2014/main" id="{2B12A828-6408-432B-AB30-D2D8AD6E1F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6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10_gt">
            <a:extLst>
              <a:ext uri="{FF2B5EF4-FFF2-40B4-BE49-F238E27FC236}">
                <a16:creationId xmlns:a16="http://schemas.microsoft.com/office/drawing/2014/main" id="{2F40CC5E-808C-46FD-98D1-4468C0E986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15_gt">
            <a:extLst>
              <a:ext uri="{FF2B5EF4-FFF2-40B4-BE49-F238E27FC236}">
                <a16:creationId xmlns:a16="http://schemas.microsoft.com/office/drawing/2014/main" id="{BB45BD39-EB5D-430F-B4B7-0BD98C9FDC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1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15_mbed">
            <a:extLst>
              <a:ext uri="{FF2B5EF4-FFF2-40B4-BE49-F238E27FC236}">
                <a16:creationId xmlns:a16="http://schemas.microsoft.com/office/drawing/2014/main" id="{D5BC2E58-7371-4ACB-8773-B201CA19A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9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70_020_gt">
            <a:extLst>
              <a:ext uri="{FF2B5EF4-FFF2-40B4-BE49-F238E27FC236}">
                <a16:creationId xmlns:a16="http://schemas.microsoft.com/office/drawing/2014/main" id="{BD91560D-63AF-4BA6-A271-74C51D8453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PAM70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PAM70</dc:title>
  <dc:creator>Enno Belz</dc:creator>
  <cp:lastModifiedBy>Enno Belz</cp:lastModifiedBy>
  <cp:revision>1</cp:revision>
  <dcterms:created xsi:type="dcterms:W3CDTF">2022-02-21T10:21:20Z</dcterms:created>
  <dcterms:modified xsi:type="dcterms:W3CDTF">2022-02-21T10:22:26Z</dcterms:modified>
</cp:coreProperties>
</file>