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98D9-44C3-4D06-9317-98FC8D70A1BE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ADC21-EB93-44FF-B6FE-F7153C0B6C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2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E7E3E-F9E8-4BE9-941D-D2F208B18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5AA79-6D93-41C3-9DE6-07936573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D3C496-1C38-4D5D-844A-9433B9FB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DB3-231F-4D73-B83E-63265F71F3A2}" type="datetime1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C4710-9994-43F5-9710-5B90F671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93AEF-571F-48C3-9FEA-B74F4C1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8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F0A7-5F6B-4625-8B33-B010EA66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0BFE6-A880-4716-B3F6-069577A8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ED6A78-3284-4B6D-B301-AEB2FC92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6E78-A15A-4852-A01C-F5F175CCABFC}" type="datetime1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75325-8E32-4A3C-9B35-901ACB7C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9B5A3-4309-4AD0-8308-E413A1B5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32BAA3-8AB8-4C6E-BAF0-24DC0CC86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BDF7C5-D145-4D99-B86C-906BCF940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C8076-0C31-4CB7-BEF8-418FA328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CD75-3774-415F-9751-EDC29779D95E}" type="datetime1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31544-925A-4DAB-A998-D87553B7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53B13-865A-44E2-B685-6D2E0880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0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699B3-5CF1-48D7-9048-F48716E8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948C9-D8DE-45A0-9AF2-7B270252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49B98-7AF9-457B-AC04-2659E532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39AE-288F-4FBA-A0D8-F865D6D6F838}" type="datetime1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7439B-D532-4416-95EC-15872046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8CF854-61D9-4817-BF96-710160C7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7F66B-762C-4444-96EA-5AD2EC2C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CEB56B-8A6C-4F52-8EC3-0F9593B4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6CB68-B659-45DB-9932-27298039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FB3F-7C7A-4EF2-9E6A-F80AF4E349C0}" type="datetime1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D1C2C-440B-457F-9F31-CF172704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9C153-D639-4ECB-83D0-3D6A07B5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C17F5-99F0-4E45-A79D-FF54307B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F9001-C5E0-4D3F-8361-886E9844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73CC39-AD7C-4FBA-8C69-3C88F3BB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223061-FAA0-4777-9E00-F66A165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3D2-A132-43A2-B1A1-C9DB779CF3DF}" type="datetime1">
              <a:rPr lang="de-DE" smtClean="0"/>
              <a:t>23.04.2021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A21229-1EAC-457F-A7A8-0C056D55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C4A37-204B-49B8-9AD0-69AA63C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78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1BA86-6719-4762-9D88-F4F39F34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487CB-B6BB-484F-9A1F-CCA6CA20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06589-F694-4675-A2F4-F2397E8EA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D68B66-A55A-4828-AC93-B0F4114BC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8B9E8A-93EE-46A8-86B5-D0D055125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8DCFC3-46A8-4C22-9B7D-D06B414A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1948-8ECC-4807-AC16-6AF9914C56D0}" type="datetime1">
              <a:rPr lang="de-DE" smtClean="0"/>
              <a:t>23.04.2021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A02D9E-AEFF-4187-BD28-46BC021D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2C50F0-9199-434B-9F67-7CE4016D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2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FF9F4-79EB-4D1E-8D3A-E96956AF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AA6AC-DCB4-40A5-BA55-BE11F59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7F1-D169-48C8-8F5E-FF36D3415280}" type="datetime1">
              <a:rPr lang="de-DE" smtClean="0"/>
              <a:t>23.04.2021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C806F1-BC12-45D0-91E4-2878E40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ADC14-8772-45A3-A3EE-88FE3094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1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5F21CF-61CB-4CF0-9634-1537B2CF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E63-D50F-4145-9BF2-CEAC1F4EB103}" type="datetime1">
              <a:rPr lang="de-DE" smtClean="0"/>
              <a:t>23.04.2021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05604C-64F0-4297-A861-AC418047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F0DBE0-77F6-4D21-AD96-88EC5814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2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D00A7-FD7B-4EFD-B3ED-9EE1191D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4230E-CA7E-4FA4-9BC4-354CF2EF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71D8F-0F4F-493C-90D7-5EF21EBF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5BAFA3-9A4B-4722-9102-B8C347F4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A4D4-618A-41CB-9A24-D6CF4FDBFC96}" type="datetime1">
              <a:rPr lang="de-DE" smtClean="0"/>
              <a:t>23.04.2021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11633-EF57-421A-BD14-6F0A79F4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2C3346-D876-4E30-9E01-D97BC916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28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5C8BB-2E5F-4AF7-B1A7-0E69801F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D15C17-E2B8-425D-B9E7-C1058F0D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AFEB2C-6F13-4F63-A9E4-82A729A5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A5ED74-D940-43D4-8B31-80CC9A94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D9E5-8789-4F36-8016-E0F31BE081CA}" type="datetime1">
              <a:rPr lang="de-DE" smtClean="0"/>
              <a:t>23.04.2021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F723D6-C40D-4E2A-8824-D9FC980B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C42369-F6E5-4052-AB02-7749DC39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75CAC8-5DED-4143-99E3-D1DF1520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15A919-7486-4B1A-8518-555FF3E7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7DC5C-F3BE-4A87-9F63-A2828100F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AAC3-49EC-4A27-B5F7-779FCF7A574B}" type="datetime1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86D20-749E-42A4-AFF5-345AB1842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39BD9-B555-46D1-8C2E-09816B1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457F-78DC-414B-9315-2884D9C8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05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8A4B1-C74D-4BCC-9786-624F1B477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MSA Survey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C52224-1689-4D86-96F7-AD78A1212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Enno Belz</a:t>
            </a:r>
          </a:p>
          <a:p>
            <a:r>
              <a:rPr lang="de-DE" i="1" dirty="0"/>
              <a:t>23.04.2021</a:t>
            </a:r>
          </a:p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9295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DB4E7A-18A3-4717-A424-D898E5BA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6" y="94722"/>
            <a:ext cx="3411620" cy="66685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8798A6-A0FB-49E9-9183-D5C078D2E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94" y="64046"/>
            <a:ext cx="5845306" cy="672990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5E929FD-B98E-4ED8-B549-6AF47A04B31A}"/>
              </a:ext>
            </a:extLst>
          </p:cNvPr>
          <p:cNvSpPr txBox="1"/>
          <p:nvPr/>
        </p:nvSpPr>
        <p:spPr>
          <a:xfrm>
            <a:off x="3771488" y="905522"/>
            <a:ext cx="27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Patient 1 – 66 Sequenzen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53AEE02-99F2-4A9B-A415-C119DAEA74E0}"/>
              </a:ext>
            </a:extLst>
          </p:cNvPr>
          <p:cNvSpPr/>
          <p:nvPr/>
        </p:nvSpPr>
        <p:spPr>
          <a:xfrm rot="10800000">
            <a:off x="3382392" y="863808"/>
            <a:ext cx="389096" cy="452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5EC6E3-1840-4626-953F-D5A9C53BA24D}"/>
              </a:ext>
            </a:extLst>
          </p:cNvPr>
          <p:cNvSpPr txBox="1"/>
          <p:nvPr/>
        </p:nvSpPr>
        <p:spPr>
          <a:xfrm>
            <a:off x="3474220" y="4071604"/>
            <a:ext cx="28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Patient 2 – 1066 Sequenzen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09A87270-68A7-4E61-AFDB-09E991FADAB8}"/>
              </a:ext>
            </a:extLst>
          </p:cNvPr>
          <p:cNvSpPr/>
          <p:nvPr/>
        </p:nvSpPr>
        <p:spPr>
          <a:xfrm>
            <a:off x="6225142" y="4016860"/>
            <a:ext cx="389096" cy="452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7DC2ACD-CE89-4F73-86B3-DCE140D5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4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D83177A-DBD6-424C-A44E-0CF8ADAA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35000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5B7471-0063-4D12-A5C4-6039EA5B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000" y="0"/>
            <a:ext cx="5121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EA04E3-8C07-4D63-B8AA-8242CAAFCF0F}"/>
              </a:ext>
            </a:extLst>
          </p:cNvPr>
          <p:cNvSpPr txBox="1"/>
          <p:nvPr/>
        </p:nvSpPr>
        <p:spPr>
          <a:xfrm>
            <a:off x="4124096" y="870011"/>
            <a:ext cx="27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Patient 3 – 218 Sequenzen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83DA2B1-A463-4BC0-8A83-89025431D97E}"/>
              </a:ext>
            </a:extLst>
          </p:cNvPr>
          <p:cNvSpPr/>
          <p:nvPr/>
        </p:nvSpPr>
        <p:spPr>
          <a:xfrm rot="10800000">
            <a:off x="3735000" y="828297"/>
            <a:ext cx="389096" cy="452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C8A8E97-01AD-487C-88A5-3BD5FD042DEE}"/>
              </a:ext>
            </a:extLst>
          </p:cNvPr>
          <p:cNvSpPr txBox="1"/>
          <p:nvPr/>
        </p:nvSpPr>
        <p:spPr>
          <a:xfrm>
            <a:off x="3826828" y="4036093"/>
            <a:ext cx="28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Patient 4 – 365 Sequenzen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87953F9-EE32-4BBF-995B-E2E0B8B3A5FA}"/>
              </a:ext>
            </a:extLst>
          </p:cNvPr>
          <p:cNvSpPr/>
          <p:nvPr/>
        </p:nvSpPr>
        <p:spPr>
          <a:xfrm>
            <a:off x="6577750" y="3981349"/>
            <a:ext cx="389096" cy="452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68B1D83-143B-4123-8904-FD40BDBF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73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CEBE452-B31D-4936-A540-70F57216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0661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299390-5777-461C-9072-73690EC02598}"/>
              </a:ext>
            </a:extLst>
          </p:cNvPr>
          <p:cNvSpPr txBox="1"/>
          <p:nvPr/>
        </p:nvSpPr>
        <p:spPr>
          <a:xfrm>
            <a:off x="6867525" y="529731"/>
            <a:ext cx="4924425" cy="20313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t_coffee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-reg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proteases_large.fasta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nseq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10712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clustalo_msa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.aln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outtree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.mbed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AB11A4-4901-4F51-99D3-5920BADC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6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69FB4AD-9A91-4112-80B8-B440785D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77290"/>
            <a:ext cx="9696450" cy="42348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DC9B66-C46F-435B-95A8-2432A7139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377290"/>
            <a:ext cx="1543050" cy="426575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879504D-A237-44D1-8E17-2459C6B5AEED}"/>
              </a:ext>
            </a:extLst>
          </p:cNvPr>
          <p:cNvSpPr txBox="1"/>
          <p:nvPr/>
        </p:nvSpPr>
        <p:spPr>
          <a:xfrm>
            <a:off x="523875" y="4796931"/>
            <a:ext cx="1148715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--auto input [&gt; output]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615CB-68CE-44A8-B42B-F71677F4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6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8D4391-EFB2-40A2-8BC7-4A9C9464F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27" y="985761"/>
            <a:ext cx="9184114" cy="37654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6E0A1E-8D28-4ADA-8FCF-777E833D7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216" y="995287"/>
            <a:ext cx="2312561" cy="376548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0A34D6D-0B9B-4A65-B941-0857638BC643}"/>
              </a:ext>
            </a:extLst>
          </p:cNvPr>
          <p:cNvSpPr txBox="1"/>
          <p:nvPr/>
        </p:nvSpPr>
        <p:spPr>
          <a:xfrm>
            <a:off x="412627" y="4787406"/>
            <a:ext cx="1148715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nofft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 [&gt; output]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2CD0020-4DB8-4102-89A0-27CD8DB2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08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46A8330-B15C-4984-A14D-8A99C1C9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348421" cy="41465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93A361-FCFF-4D25-BE1C-830B7F8F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057" y="533400"/>
            <a:ext cx="4554727" cy="41465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6443487-5DC6-4A60-A84E-A4FE2B82BC70}"/>
              </a:ext>
            </a:extLst>
          </p:cNvPr>
          <p:cNvSpPr txBox="1"/>
          <p:nvPr/>
        </p:nvSpPr>
        <p:spPr>
          <a:xfrm>
            <a:off x="412627" y="4787406"/>
            <a:ext cx="1148715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nofft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nogaps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 [&gt; output]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FCAB40-EA17-49F1-BEC1-BD08E496DA25}"/>
              </a:ext>
            </a:extLst>
          </p:cNvPr>
          <p:cNvSpPr/>
          <p:nvPr/>
        </p:nvSpPr>
        <p:spPr>
          <a:xfrm>
            <a:off x="3867150" y="310918"/>
            <a:ext cx="3400425" cy="3505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633DCE3-CB80-4D20-98FC-AB5020ED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45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94F6D-0834-49A1-B2C6-40C76534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0985E-95E9-42B5-AAC7-63088C65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Linux</a:t>
            </a:r>
          </a:p>
          <a:p>
            <a:pPr lvl="1"/>
            <a:r>
              <a:rPr lang="de-DE" dirty="0"/>
              <a:t>Fehlerhafte Installation MAFFT (?)</a:t>
            </a:r>
          </a:p>
          <a:p>
            <a:pPr lvl="1"/>
            <a:endParaRPr lang="de-DE" dirty="0"/>
          </a:p>
          <a:p>
            <a:r>
              <a:rPr lang="de-DE" dirty="0"/>
              <a:t>T-Coffee progressiv funktioniert nur für wenige Seq.</a:t>
            </a:r>
          </a:p>
          <a:p>
            <a:endParaRPr lang="de-DE" dirty="0"/>
          </a:p>
          <a:p>
            <a:r>
              <a:rPr lang="de-DE" dirty="0"/>
              <a:t>Evaluation eines MSA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6A20E6-D42C-4FC3-A7DF-F8BE15B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45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94F6D-0834-49A1-B2C6-40C76534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Probleme</a:t>
            </a:r>
            <a:r>
              <a:rPr lang="de-DE" dirty="0"/>
              <a:t> Herausforderungen</a:t>
            </a:r>
            <a:endParaRPr lang="de-DE" strike="sngStrik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0985E-95E9-42B5-AAC7-63088C65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Linux</a:t>
            </a:r>
          </a:p>
          <a:p>
            <a:pPr lvl="1"/>
            <a:r>
              <a:rPr lang="de-DE" dirty="0"/>
              <a:t>Fehlerhafte Installation MAFFT (?)</a:t>
            </a:r>
          </a:p>
          <a:p>
            <a:pPr lvl="1"/>
            <a:r>
              <a:rPr lang="de-DE" dirty="0">
                <a:solidFill>
                  <a:srgbClr val="FFC000"/>
                </a:solidFill>
              </a:rPr>
              <a:t>Neuinstallation</a:t>
            </a:r>
          </a:p>
          <a:p>
            <a:r>
              <a:rPr lang="de-DE" dirty="0"/>
              <a:t>T-Coffee progressiv funktioniert nur für wenige Seq.</a:t>
            </a:r>
          </a:p>
          <a:p>
            <a:pPr lvl="1"/>
            <a:r>
              <a:rPr lang="de-DE" dirty="0">
                <a:solidFill>
                  <a:srgbClr val="FFC000"/>
                </a:solidFill>
              </a:rPr>
              <a:t>Einbinden von Strukturinformation an kleineren Daten üben</a:t>
            </a:r>
          </a:p>
          <a:p>
            <a:r>
              <a:rPr lang="de-DE" dirty="0"/>
              <a:t>Evaluation eines MSA</a:t>
            </a:r>
          </a:p>
          <a:p>
            <a:pPr lvl="1"/>
            <a:r>
              <a:rPr lang="de-DE" dirty="0">
                <a:solidFill>
                  <a:srgbClr val="FFC000"/>
                </a:solidFill>
              </a:rPr>
              <a:t>Input von euch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11E8557-BFE9-46C1-9ADB-8DAAEADFADB9}"/>
              </a:ext>
            </a:extLst>
          </p:cNvPr>
          <p:cNvSpPr/>
          <p:nvPr/>
        </p:nvSpPr>
        <p:spPr>
          <a:xfrm>
            <a:off x="1296140" y="2778711"/>
            <a:ext cx="266330" cy="1509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29F5898-5A66-4A1E-ABAE-A731953A61D8}"/>
              </a:ext>
            </a:extLst>
          </p:cNvPr>
          <p:cNvSpPr/>
          <p:nvPr/>
        </p:nvSpPr>
        <p:spPr>
          <a:xfrm>
            <a:off x="1296140" y="3687407"/>
            <a:ext cx="266330" cy="1509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7FAFC56-4FB8-4004-AFEF-77D035124D08}"/>
              </a:ext>
            </a:extLst>
          </p:cNvPr>
          <p:cNvSpPr/>
          <p:nvPr/>
        </p:nvSpPr>
        <p:spPr>
          <a:xfrm>
            <a:off x="1313895" y="4596103"/>
            <a:ext cx="266330" cy="1509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B0479-9287-4C37-A97A-D29F2BED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457F-78DC-414B-9315-2884D9C8A5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02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</vt:lpstr>
      <vt:lpstr>MSA Survey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Probleme</vt:lpstr>
      <vt:lpstr>Probleme Herausforderungen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Survey</dc:title>
  <dc:creator>Enno Belz</dc:creator>
  <cp:lastModifiedBy>Enno Belz</cp:lastModifiedBy>
  <cp:revision>6</cp:revision>
  <dcterms:created xsi:type="dcterms:W3CDTF">2021-04-22T21:40:37Z</dcterms:created>
  <dcterms:modified xsi:type="dcterms:W3CDTF">2021-04-22T22:40:29Z</dcterms:modified>
</cp:coreProperties>
</file>