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photoAlbum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9DCF-FDEF-4636-BF72-12E74C17A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8AA03-9D2C-4146-B0CB-FE7B57F91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D3420-72E6-411A-9CBC-D9EDE392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8D4-0E7D-498C-A56E-102ADC2B45FF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C85D7-60EB-4126-973A-5247427B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67A55-F105-48DE-BC88-E17F3040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8CCC-35E3-4AF7-8E34-C319B0D0D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7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9AC2-8ABC-48D5-AC50-3EEF6FC9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44521-64ED-44E8-BDD6-C5C6BCA7A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61827-A5CF-483A-9CC4-9AC9DA9D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8D4-0E7D-498C-A56E-102ADC2B45FF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5E9FD-0877-4D1A-A24B-35663B2B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FAD44-19FF-4436-BF1D-842EB946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8CCC-35E3-4AF7-8E34-C319B0D0D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12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91D6D-FFB8-43F7-8E0F-8F412F448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B9217-7F3E-482E-96E7-4CCFC0077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E9687-86AA-4D68-A323-418B96D0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8D4-0E7D-498C-A56E-102ADC2B45FF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CC2DB-98C2-430E-9C40-F7CAC9E5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AE1E5-C63A-41E0-B0EA-0EEAE995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8CCC-35E3-4AF7-8E34-C319B0D0D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62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48EC-05D6-4C4B-8153-0BD30EF3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EE7AF-B741-429E-97EE-2D4E243B9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A53E5-5D22-4E0F-A7F1-AF4FD797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8D4-0E7D-498C-A56E-102ADC2B45FF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9935A-5CFB-41D5-B794-E09C293F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E0A5E-3BB2-43E5-96C8-816B48F5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8CCC-35E3-4AF7-8E34-C319B0D0D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99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16B1-D7EC-42B4-9B61-941E5C05E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D9FDC-128D-4D00-960E-A8D99766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70D95-FE98-44EB-8112-91736E7C8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8D4-0E7D-498C-A56E-102ADC2B45FF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F9A37-872B-42B1-B10E-F1ED98CC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D6C8C-3C76-4D21-9665-CBFF7A4D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8CCC-35E3-4AF7-8E34-C319B0D0D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870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9B31-DFD1-4DFB-B71E-6B106BDF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0E6C-E6F7-44C1-8F86-43CDE7317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8FB8F-135C-4E0F-B97C-18EA28315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9E2EC-9A3C-43DA-98A2-542C2888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8D4-0E7D-498C-A56E-102ADC2B45FF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77644-E086-4947-A524-6865D6D1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BA598-31F4-4654-89BB-C6C020B5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8CCC-35E3-4AF7-8E34-C319B0D0D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35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1711B-0B67-4994-AA1B-E86E8312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EDEA8-4C9D-4BC6-BBEE-084E8A2D5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D6855-2031-42F6-8B22-E23AC7080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03D21-5B00-420B-9AB1-D6BE47FA8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8481A-CABF-4DE4-A4EF-8405479B8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476C2-80A4-4388-8B7B-D140DDE1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8D4-0E7D-498C-A56E-102ADC2B45FF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E37AD-2E37-495B-BC8C-9473AC3C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E7B64-2702-48D1-98EF-EDFAD1C0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8CCC-35E3-4AF7-8E34-C319B0D0D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31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F8EE-0507-467F-B469-A894387A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1ACFF-5806-4A29-B5B2-D3734F91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8D4-0E7D-498C-A56E-102ADC2B45FF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6A512-67E3-411D-B54E-CB13FD8E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27C60-BF1B-4B4B-B74D-00D56B2AA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8CCC-35E3-4AF7-8E34-C319B0D0D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68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2D919-7593-4DEE-8C08-D461A0D2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8D4-0E7D-498C-A56E-102ADC2B45FF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19F07-E206-4274-8839-BFCA27E0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0BDE5-AEF3-4343-AD6E-DEF0471C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8CCC-35E3-4AF7-8E34-C319B0D0D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70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AF40-E55B-4E31-B57E-81016EA6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5C1F3-DA2B-417F-870B-A7C2383C6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5CAB9-5312-4BCB-B2D2-7413B5463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6C4CE-48F9-41B0-A2A3-08A20705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8D4-0E7D-498C-A56E-102ADC2B45FF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0680C-529F-42CC-A89D-8079CDE27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4A48E-EA57-4EB0-AF71-DFF1B197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8CCC-35E3-4AF7-8E34-C319B0D0D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43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C1B8-14E6-4358-8E6F-508DB079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7D36A-3C66-41F9-904E-5A9CCF145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BDAB8-A181-4B3D-898B-82FCAD37E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3D88-3222-472A-B820-17385D9D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F8D4-0E7D-498C-A56E-102ADC2B45FF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36496-50BB-4FD4-B441-0C8D1450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9C3C-651D-4EC3-AB04-91022BD4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8CCC-35E3-4AF7-8E34-C319B0D0D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20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41397-81BC-4043-8AC2-64C3B22A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84827-1151-4841-A455-FB018C6D8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CCF4C-E39C-451B-8D1D-373DB9B89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2F8D4-0E7D-498C-A56E-102ADC2B45FF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C923-AB92-4BD1-9E75-C07FF39C4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409DB-16D9-4FB0-89D6-307A25B8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D8CCC-35E3-4AF7-8E34-C319B0D0D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746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35DF-5BBD-4778-B30D-70460F8A59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BLOSUM62</a:t>
            </a:r>
          </a:p>
        </p:txBody>
      </p:sp>
    </p:spTree>
    <p:extLst>
      <p:ext uri="{BB962C8B-B14F-4D97-AF65-F5344CB8AC3E}">
        <p14:creationId xmlns:p14="http://schemas.microsoft.com/office/powerpoint/2010/main" val="75643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25_gt">
            <a:extLst>
              <a:ext uri="{FF2B5EF4-FFF2-40B4-BE49-F238E27FC236}">
                <a16:creationId xmlns:a16="http://schemas.microsoft.com/office/drawing/2014/main" id="{D8E05749-8538-40BE-A8A3-AEEA794089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55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25_gt_correct">
            <a:extLst>
              <a:ext uri="{FF2B5EF4-FFF2-40B4-BE49-F238E27FC236}">
                <a16:creationId xmlns:a16="http://schemas.microsoft.com/office/drawing/2014/main" id="{D5B96EE4-3A99-4855-B3EA-829B565DAD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2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25_mbed">
            <a:extLst>
              <a:ext uri="{FF2B5EF4-FFF2-40B4-BE49-F238E27FC236}">
                <a16:creationId xmlns:a16="http://schemas.microsoft.com/office/drawing/2014/main" id="{98A71C82-3A96-427D-A01A-1A53E1DBD5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30_gt">
            <a:extLst>
              <a:ext uri="{FF2B5EF4-FFF2-40B4-BE49-F238E27FC236}">
                <a16:creationId xmlns:a16="http://schemas.microsoft.com/office/drawing/2014/main" id="{CC96F05D-88FA-4696-A441-A071BC1D46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88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30_mbed">
            <a:extLst>
              <a:ext uri="{FF2B5EF4-FFF2-40B4-BE49-F238E27FC236}">
                <a16:creationId xmlns:a16="http://schemas.microsoft.com/office/drawing/2014/main" id="{7B8B873F-61B1-40A7-9785-E5A9B0993A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37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35_gt">
            <a:extLst>
              <a:ext uri="{FF2B5EF4-FFF2-40B4-BE49-F238E27FC236}">
                <a16:creationId xmlns:a16="http://schemas.microsoft.com/office/drawing/2014/main" id="{BC49A293-C580-48D6-B39B-7AE871C878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26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35_mbed">
            <a:extLst>
              <a:ext uri="{FF2B5EF4-FFF2-40B4-BE49-F238E27FC236}">
                <a16:creationId xmlns:a16="http://schemas.microsoft.com/office/drawing/2014/main" id="{52FF2184-E61F-404A-843C-F05B672D7E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70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40_gt">
            <a:extLst>
              <a:ext uri="{FF2B5EF4-FFF2-40B4-BE49-F238E27FC236}">
                <a16:creationId xmlns:a16="http://schemas.microsoft.com/office/drawing/2014/main" id="{DD21ACE1-8B21-47AC-BCBF-B1C7ECB3D9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40_mbed">
            <a:extLst>
              <a:ext uri="{FF2B5EF4-FFF2-40B4-BE49-F238E27FC236}">
                <a16:creationId xmlns:a16="http://schemas.microsoft.com/office/drawing/2014/main" id="{EB4C2876-2FEC-4A9D-8BD3-3D40D1194D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58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45_gt">
            <a:extLst>
              <a:ext uri="{FF2B5EF4-FFF2-40B4-BE49-F238E27FC236}">
                <a16:creationId xmlns:a16="http://schemas.microsoft.com/office/drawing/2014/main" id="{B2D383AE-FB9A-4E58-B50C-79CE8BFC50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1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gt">
            <a:extLst>
              <a:ext uri="{FF2B5EF4-FFF2-40B4-BE49-F238E27FC236}">
                <a16:creationId xmlns:a16="http://schemas.microsoft.com/office/drawing/2014/main" id="{082449C1-4FB6-4C18-8551-16F3BA14D0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094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45_mbed">
            <a:extLst>
              <a:ext uri="{FF2B5EF4-FFF2-40B4-BE49-F238E27FC236}">
                <a16:creationId xmlns:a16="http://schemas.microsoft.com/office/drawing/2014/main" id="{5D672A6C-1224-485B-8526-F1F64AE80F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2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50_gt">
            <a:extLst>
              <a:ext uri="{FF2B5EF4-FFF2-40B4-BE49-F238E27FC236}">
                <a16:creationId xmlns:a16="http://schemas.microsoft.com/office/drawing/2014/main" id="{385A73F6-F7B7-44E9-8B00-889767F7207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36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50_mbed">
            <a:extLst>
              <a:ext uri="{FF2B5EF4-FFF2-40B4-BE49-F238E27FC236}">
                <a16:creationId xmlns:a16="http://schemas.microsoft.com/office/drawing/2014/main" id="{6BC63AAD-6541-487B-BA93-27B8D5AB49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22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55_gt">
            <a:extLst>
              <a:ext uri="{FF2B5EF4-FFF2-40B4-BE49-F238E27FC236}">
                <a16:creationId xmlns:a16="http://schemas.microsoft.com/office/drawing/2014/main" id="{EB290C65-8B14-4A57-BA7E-49DCB752C6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1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55_mbed">
            <a:extLst>
              <a:ext uri="{FF2B5EF4-FFF2-40B4-BE49-F238E27FC236}">
                <a16:creationId xmlns:a16="http://schemas.microsoft.com/office/drawing/2014/main" id="{63B1E982-5414-4499-9E26-112C4BC720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80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60_gt">
            <a:extLst>
              <a:ext uri="{FF2B5EF4-FFF2-40B4-BE49-F238E27FC236}">
                <a16:creationId xmlns:a16="http://schemas.microsoft.com/office/drawing/2014/main" id="{AB768DD6-D12E-4E07-8F55-4248A99C303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3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60_mbed">
            <a:extLst>
              <a:ext uri="{FF2B5EF4-FFF2-40B4-BE49-F238E27FC236}">
                <a16:creationId xmlns:a16="http://schemas.microsoft.com/office/drawing/2014/main" id="{FAE35584-57AB-4193-8306-A3151BDE2C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9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65_gt">
            <a:extLst>
              <a:ext uri="{FF2B5EF4-FFF2-40B4-BE49-F238E27FC236}">
                <a16:creationId xmlns:a16="http://schemas.microsoft.com/office/drawing/2014/main" id="{10C9B81A-65B1-413D-AA81-97A5911DE6F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44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65_mbed">
            <a:extLst>
              <a:ext uri="{FF2B5EF4-FFF2-40B4-BE49-F238E27FC236}">
                <a16:creationId xmlns:a16="http://schemas.microsoft.com/office/drawing/2014/main" id="{0EEBC6D5-F716-4BD9-9E06-DEEDEF66CD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09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70_gt">
            <a:extLst>
              <a:ext uri="{FF2B5EF4-FFF2-40B4-BE49-F238E27FC236}">
                <a16:creationId xmlns:a16="http://schemas.microsoft.com/office/drawing/2014/main" id="{69A5AAAE-9E3A-44F2-846D-B2DFBF31A86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7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05_gt">
            <a:extLst>
              <a:ext uri="{FF2B5EF4-FFF2-40B4-BE49-F238E27FC236}">
                <a16:creationId xmlns:a16="http://schemas.microsoft.com/office/drawing/2014/main" id="{8D2CD42A-3324-4F97-80F0-27B92D4722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243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70_mbed">
            <a:extLst>
              <a:ext uri="{FF2B5EF4-FFF2-40B4-BE49-F238E27FC236}">
                <a16:creationId xmlns:a16="http://schemas.microsoft.com/office/drawing/2014/main" id="{FECEF742-BFE1-4A8D-984B-BFAF7EDD3B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75_gt">
            <a:extLst>
              <a:ext uri="{FF2B5EF4-FFF2-40B4-BE49-F238E27FC236}">
                <a16:creationId xmlns:a16="http://schemas.microsoft.com/office/drawing/2014/main" id="{05F91D97-0BB0-4A31-A538-7D086B8779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60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80_gt">
            <a:extLst>
              <a:ext uri="{FF2B5EF4-FFF2-40B4-BE49-F238E27FC236}">
                <a16:creationId xmlns:a16="http://schemas.microsoft.com/office/drawing/2014/main" id="{4E0E744E-BEEF-4D83-A5DB-1B6EDDBC90C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39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80_mbed">
            <a:extLst>
              <a:ext uri="{FF2B5EF4-FFF2-40B4-BE49-F238E27FC236}">
                <a16:creationId xmlns:a16="http://schemas.microsoft.com/office/drawing/2014/main" id="{FB535518-2928-46B1-BF68-3E141F61181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62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85_gt">
            <a:extLst>
              <a:ext uri="{FF2B5EF4-FFF2-40B4-BE49-F238E27FC236}">
                <a16:creationId xmlns:a16="http://schemas.microsoft.com/office/drawing/2014/main" id="{D333FB2A-1E32-4E08-BD51-16A81CE3390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18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85_mbed">
            <a:extLst>
              <a:ext uri="{FF2B5EF4-FFF2-40B4-BE49-F238E27FC236}">
                <a16:creationId xmlns:a16="http://schemas.microsoft.com/office/drawing/2014/main" id="{DA820BE1-B223-4FAB-B9DC-8D90D3BE87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98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90_gt">
            <a:extLst>
              <a:ext uri="{FF2B5EF4-FFF2-40B4-BE49-F238E27FC236}">
                <a16:creationId xmlns:a16="http://schemas.microsoft.com/office/drawing/2014/main" id="{27942DF9-1BA9-4297-A1F1-43AB560C38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757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90_mbed">
            <a:extLst>
              <a:ext uri="{FF2B5EF4-FFF2-40B4-BE49-F238E27FC236}">
                <a16:creationId xmlns:a16="http://schemas.microsoft.com/office/drawing/2014/main" id="{750D924B-722D-415E-9170-98655970D7E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95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95_gt">
            <a:extLst>
              <a:ext uri="{FF2B5EF4-FFF2-40B4-BE49-F238E27FC236}">
                <a16:creationId xmlns:a16="http://schemas.microsoft.com/office/drawing/2014/main" id="{59638E5E-F9CB-44EB-A5BA-18E4452E6A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63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95_mbed">
            <a:extLst>
              <a:ext uri="{FF2B5EF4-FFF2-40B4-BE49-F238E27FC236}">
                <a16:creationId xmlns:a16="http://schemas.microsoft.com/office/drawing/2014/main" id="{77AD9BE5-0FBD-4308-AFEC-24BEA34B68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2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05_mbed">
            <a:extLst>
              <a:ext uri="{FF2B5EF4-FFF2-40B4-BE49-F238E27FC236}">
                <a16:creationId xmlns:a16="http://schemas.microsoft.com/office/drawing/2014/main" id="{3810B868-DC67-4846-ABDE-F60BB8423D7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75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result">
            <a:extLst>
              <a:ext uri="{FF2B5EF4-FFF2-40B4-BE49-F238E27FC236}">
                <a16:creationId xmlns:a16="http://schemas.microsoft.com/office/drawing/2014/main" id="{B9AC0D5F-C4A7-42E3-B330-F2E82B8ACC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8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10_gt">
            <a:extLst>
              <a:ext uri="{FF2B5EF4-FFF2-40B4-BE49-F238E27FC236}">
                <a16:creationId xmlns:a16="http://schemas.microsoft.com/office/drawing/2014/main" id="{506BA6A6-88AE-4DC0-8BA8-20BD29E668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7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10_mbed">
            <a:extLst>
              <a:ext uri="{FF2B5EF4-FFF2-40B4-BE49-F238E27FC236}">
                <a16:creationId xmlns:a16="http://schemas.microsoft.com/office/drawing/2014/main" id="{61C7118A-C878-4CB1-87E5-C712C34273F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1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15_gt">
            <a:extLst>
              <a:ext uri="{FF2B5EF4-FFF2-40B4-BE49-F238E27FC236}">
                <a16:creationId xmlns:a16="http://schemas.microsoft.com/office/drawing/2014/main" id="{35B4B391-E89A-4F47-81CC-39BD840051E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02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15_mbed">
            <a:extLst>
              <a:ext uri="{FF2B5EF4-FFF2-40B4-BE49-F238E27FC236}">
                <a16:creationId xmlns:a16="http://schemas.microsoft.com/office/drawing/2014/main" id="{1959CDA6-D689-4011-A8DD-8DA2D491D64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0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62_020_mbed">
            <a:extLst>
              <a:ext uri="{FF2B5EF4-FFF2-40B4-BE49-F238E27FC236}">
                <a16:creationId xmlns:a16="http://schemas.microsoft.com/office/drawing/2014/main" id="{2B4B23A2-BEF9-47D2-9C09-8138655A3F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43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BLOSUM62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BLOSUM62</dc:title>
  <dc:creator>Enno Belz</dc:creator>
  <cp:lastModifiedBy>Enno Belz</cp:lastModifiedBy>
  <cp:revision>1</cp:revision>
  <dcterms:created xsi:type="dcterms:W3CDTF">2022-02-21T10:24:26Z</dcterms:created>
  <dcterms:modified xsi:type="dcterms:W3CDTF">2022-02-21T10:24:44Z</dcterms:modified>
</cp:coreProperties>
</file>