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2C96-029B-4AB2-A269-74ACB658B3D2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CB48-CCD3-4F82-B2B1-62FFCA4895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РОССИЯ В НАЧАЛЕ ХХ 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Политическая позиция</a:t>
            </a:r>
            <a:endParaRPr lang="ru-RU" dirty="0"/>
          </a:p>
        </p:txBody>
      </p:sp>
      <p:pic>
        <p:nvPicPr>
          <p:cNvPr id="4" name="Содержимое 3" descr="2021-01-18-0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7992888" cy="3951728"/>
          </a:xfrm>
        </p:spPr>
      </p:pic>
      <p:sp>
        <p:nvSpPr>
          <p:cNvPr id="5" name="Прямоугольник 4"/>
          <p:cNvSpPr/>
          <p:nvPr/>
        </p:nvSpPr>
        <p:spPr>
          <a:xfrm>
            <a:off x="899592" y="5013176"/>
            <a:ext cx="7848872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 каких двух путях социальных преобразований пишет автор?</a:t>
            </a:r>
          </a:p>
          <a:p>
            <a:pPr marL="342900" indent="-342900" algn="ctr"/>
            <a:r>
              <a:rPr lang="ru-RU" dirty="0" smtClean="0">
                <a:solidFill>
                  <a:schemeClr val="tx1"/>
                </a:solidFill>
              </a:rPr>
              <a:t>2. Автор является марксистом. Докажите, опираясь на текст.</a:t>
            </a:r>
          </a:p>
          <a:p>
            <a:pPr marL="342900" indent="-342900" algn="ctr"/>
            <a:r>
              <a:rPr lang="ru-RU" dirty="0" smtClean="0">
                <a:solidFill>
                  <a:schemeClr val="tx1"/>
                </a:solidFill>
              </a:rPr>
              <a:t>3. Автор большевик или меньшевик? Докажите. Опираясь на текст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РОССИЯ В НАЧАЛЕ ХХ ВЕКА</vt:lpstr>
      <vt:lpstr>Политическая позиция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РОССИЯ В НАЧАЛЕ ХХ ВЕКА</dc:title>
  <dc:creator>Пользователь Windows</dc:creator>
  <cp:lastModifiedBy>Пользователь Windows</cp:lastModifiedBy>
  <cp:revision>1</cp:revision>
  <dcterms:created xsi:type="dcterms:W3CDTF">2021-01-18T09:10:43Z</dcterms:created>
  <dcterms:modified xsi:type="dcterms:W3CDTF">2021-01-18T09:18:25Z</dcterms:modified>
</cp:coreProperties>
</file>