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cfac17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cfac17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acfac17a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0acfac17a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acfac17a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acfac17a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acfac17a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acfac17a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cfac17a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cfac17a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acfac17a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acfac17a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0acfac17a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0acfac17a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acfac17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acfac17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0acfac17a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0acfac17a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0acfac17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0acfac17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acfac17a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acfac17a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acfac17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acfac17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0acfac17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0acfac17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acfac17a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acfac17a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acfac1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acfac1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acfac17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acfac17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acfac17a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acfac17a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acfac17a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0acfac17a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acfac17a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acfac17a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acfac17a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0acfac17a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Modules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Module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module baru, kita bisa menggunakan perintah : go</a:t>
            </a:r>
            <a:r>
              <a:rPr lang="id"/>
              <a:t> mod init nama-module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akan secara otomatis membuat file go.mod yang berisikan informasi nama module dan juga versi Go-Lang yang kita gunakan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Rilis Module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terintegrasi baik dengan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merilis module, kita hanya perlu membuat Tag di Git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go get nama-module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Module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Module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upgrade module, kita hanya cukup membuat tag baru di Git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Dependency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Dependency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upgrade dependency ke versi terbaru, kita bisa mengubah isi go.mod, lalu mengubah tag nya menjadi tag terbaru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mendownload versi terbaru, gunakan perintah : go get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Major Upgrade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Major Upgrade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Major upgrade biasanya terjadi dikarenakan ada perubahan pada isi kode program kita, sehingga membuatnya tidak backward compatible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Sebaiknya hal ini sebisa mungkin dihindari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tidak bisa dihindari, strategy terbaik adalah merubah nama module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Concurrency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fb.com/khannedy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Twitter : twitter.com/khannedy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 Materi Ini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Mengenal Go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Rilis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Menambah Dependency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Upgrade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Upgrade Dependency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Ada Go Modules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biasanya kita akan menggunakan library atau dependency dari project lain.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 ada Go Modules, management untuk dependency sangat sulit dilakukan di Go-Lang.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kita akan meng-copy semua source code library atau dependency lain ke project kita, hal ini membuat project kita menjadi bengkak karena penuh dengan library orang lain.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biasanya library orang lain akan kita save di GOPATH directory, namun hal ini akan sulit jika ternyata beberapa aplikasi butuh library yang sama dengan versi yang berbeda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Go-Modules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Go-Modules mulai dikenalkan di Go-lang 1.11 and 1.12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Go-Modules, kita bisa membuat project dengan mudah dan dependency management yang sangat mudah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