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;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www.linkedin.com/in/dona-erick" TargetMode="External" /><Relationship Id="rId2" Type="http://schemas.openxmlformats.org/officeDocument/2006/relationships/image" Target="../media/image2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ona-eric" TargetMode="External" /><Relationship Id="rId3" Type="http://schemas.openxmlformats.org/officeDocument/2006/relationships/hyperlink" Target="mailto:donaerickoulodji@gmail.com" TargetMode="External" /><Relationship Id="rId4" Type="http://schemas.openxmlformats.org/officeDocument/2006/relationships/hyperlink" Target="https://wa.me/229015134428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Bienvenue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👋 Hey ! Je suis Eric KOULODJI.</a:t>
            </a:r>
          </a:p>
        </p:txBody>
      </p:sp>
      <p:pic>
        <p:nvPicPr>
          <p:cNvPr descr="images/eric-pr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 photo de profil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Scientist Jr, Machine Learning Specialist et Développeur Django</a:t>
            </a:r>
            <a:r>
              <a:rPr/>
              <a:t>. Je suis titulaire d’une Licence en </a:t>
            </a:r>
            <a:r>
              <a:rPr b="1"/>
              <a:t>Physique Fondamentale</a:t>
            </a:r>
            <a:r>
              <a:rPr/>
              <a:t> et </a:t>
            </a:r>
            <a:r>
              <a:rPr b="1"/>
              <a:t>Ambassadeurs 10000Codeurs</a:t>
            </a:r>
            <a:r>
              <a:rPr/>
              <a:t>. Passionné par l’</a:t>
            </a:r>
            <a:r>
              <a:rPr b="1"/>
              <a:t>intelligence Artificielle</a:t>
            </a:r>
            <a:r>
              <a:rPr/>
              <a:t>, je possède une double expertise en Physique-Chimie et en Sciences des données. Mes compétences me permettent de concevoir des solutions innovantes et efficaces, contribuant ainsi au développement technologique de l’Afrique.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Avez-vous une idée innovantes, des projets ?</a:t>
            </a:r>
          </a:p>
          <a:p>
            <a:pPr lvl="0" indent="0" marL="0">
              <a:buNone/>
            </a:pPr>
            <a:r>
              <a:rPr/>
              <a:t>🎯 Je transforme vos idées en solutions intelligentes, durables et prêtes pour le terrain. Allions expertise technique et impact social !</a:t>
            </a:r>
          </a:p>
          <a:p>
            <a:pPr lvl="0" indent="0" marL="0">
              <a:buNone/>
            </a:pPr>
            <a:r>
              <a:rPr/>
              <a:t>Vous cherchez un profil jeune, motivé, rigoureux, capable de livrer un projet Data Science et d’intelligent artificielle de bout en bout ? Parlons-en 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connect together !!!</a:t>
            </a:r>
          </a:p>
          <a:p>
            <a:pPr lvl="0" indent="0" marL="0">
              <a:buNone/>
            </a:pPr>
            <a:r>
              <a:rPr/>
              <a:t>Vous avez une idée, un projet, un défi à relever ?</a:t>
            </a:r>
            <a:br/>
            <a:r>
              <a:rPr b="1"/>
              <a:t>Je suis la personne qu’il vous faut.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📬 Me contacter</a:t>
            </a:r>
          </a:p>
        </p:txBody>
      </p:sp>
      <p:pic>
        <p:nvPicPr>
          <p:cNvPr descr="https://img.shields.io/badge/💼%20LinkedIn-blue?style=for-the-badge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LinkedIn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>
                <a:hlinkClick r:id="rId2"/>
              </a:rPr>
              <a:t>GitHub</a:t>
            </a:r>
            <a:r>
              <a:rPr/>
              <a:t> </a:t>
            </a:r>
            <a:r>
              <a:rPr>
                <a:hlinkClick r:id="rId3"/>
              </a:rPr>
              <a:t>Email</a:t>
            </a:r>
            <a:r>
              <a:rPr/>
              <a:t> </a:t>
            </a:r>
            <a:r>
              <a:rPr>
                <a:hlinkClick r:id="rId4"/>
              </a:rPr>
              <a:t>WhatsApp</a:t>
            </a:r>
          </a:p>
          <a:p>
            <a:pPr lvl="0" indent="0" marL="1270000">
              <a:buNone/>
            </a:pPr>
            <a:r>
              <a:rPr sz="2000"/>
              <a:t>“L’Intelligence Artificielle ne doit pas rester un luxe, mais devenir une solution locale et accessible.”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</dc:title>
  <dc:creator/>
  <cp:keywords/>
  <dcterms:created xsi:type="dcterms:W3CDTF">2025-06-21T21:03:24Z</dcterms:created>
  <dcterms:modified xsi:type="dcterms:W3CDTF">2025-06-21T21:03:24Z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mages">
    <vt:lpwstr>images/eric-2-ro.jpg</vt:lpwstr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page-layout">
    <vt:lpwstr>full</vt:lpwstr>
  </property>
  <property fmtid="{D5CDD505-2E9C-101B-9397-08002B2CF9AE}" pid="9" name="toc-title">
    <vt:lpwstr>Table of contents</vt:lpwstr>
  </property>
</Properties>
</file>